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2"/>
  </p:handoutMasterIdLst>
  <p:sldIdLst>
    <p:sldId id="273" r:id="rId2"/>
    <p:sldId id="258" r:id="rId3"/>
    <p:sldId id="257" r:id="rId4"/>
    <p:sldId id="287" r:id="rId5"/>
    <p:sldId id="259" r:id="rId6"/>
    <p:sldId id="261" r:id="rId7"/>
    <p:sldId id="262" r:id="rId8"/>
    <p:sldId id="260" r:id="rId9"/>
    <p:sldId id="263" r:id="rId10"/>
    <p:sldId id="265" r:id="rId11"/>
    <p:sldId id="264" r:id="rId12"/>
    <p:sldId id="266" r:id="rId13"/>
    <p:sldId id="268" r:id="rId14"/>
    <p:sldId id="267" r:id="rId15"/>
    <p:sldId id="269" r:id="rId16"/>
    <p:sldId id="270" r:id="rId17"/>
    <p:sldId id="271" r:id="rId18"/>
    <p:sldId id="272" r:id="rId19"/>
    <p:sldId id="274" r:id="rId20"/>
    <p:sldId id="275" r:id="rId21"/>
    <p:sldId id="282" r:id="rId22"/>
    <p:sldId id="280" r:id="rId23"/>
    <p:sldId id="279" r:id="rId24"/>
    <p:sldId id="276" r:id="rId25"/>
    <p:sldId id="278" r:id="rId26"/>
    <p:sldId id="277" r:id="rId27"/>
    <p:sldId id="286" r:id="rId28"/>
    <p:sldId id="281" r:id="rId29"/>
    <p:sldId id="284"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00" autoAdjust="0"/>
    <p:restoredTop sz="94660"/>
  </p:normalViewPr>
  <p:slideViewPr>
    <p:cSldViewPr snapToGrid="0">
      <p:cViewPr>
        <p:scale>
          <a:sx n="75" d="100"/>
          <a:sy n="75" d="100"/>
        </p:scale>
        <p:origin x="2107" y="1171"/>
      </p:cViewPr>
      <p:guideLst>
        <p:guide orient="horz" pos="2160"/>
        <p:guide pos="3840"/>
      </p:guideLst>
    </p:cSldViewPr>
  </p:slideViewPr>
  <p:notesTextViewPr>
    <p:cViewPr>
      <p:scale>
        <a:sx n="1" d="1"/>
        <a:sy n="1" d="1"/>
      </p:scale>
      <p:origin x="0" y="0"/>
    </p:cViewPr>
  </p:notesTextViewPr>
  <p:notesViewPr>
    <p:cSldViewPr snapToGrid="0">
      <p:cViewPr varScale="1">
        <p:scale>
          <a:sx n="70" d="100"/>
          <a:sy n="70" d="100"/>
        </p:scale>
        <p:origin x="238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cat>
            <c:numRef>
              <c:f>Sheet1!$A$2:$A$7</c:f>
              <c:numCache>
                <c:formatCode>General</c:formatCode>
                <c:ptCount val="6"/>
                <c:pt idx="0">
                  <c:v>2012</c:v>
                </c:pt>
                <c:pt idx="1">
                  <c:v>2013</c:v>
                </c:pt>
                <c:pt idx="2">
                  <c:v>2014</c:v>
                </c:pt>
                <c:pt idx="3">
                  <c:v>2015</c:v>
                </c:pt>
                <c:pt idx="4">
                  <c:v>2016</c:v>
                </c:pt>
                <c:pt idx="5">
                  <c:v>2017</c:v>
                </c:pt>
              </c:numCache>
            </c:numRef>
          </c:cat>
          <c:val>
            <c:numRef>
              <c:f>Sheet1!$B$2:$B$7</c:f>
              <c:numCache>
                <c:formatCode>General</c:formatCode>
                <c:ptCount val="6"/>
                <c:pt idx="0">
                  <c:v>4.3</c:v>
                </c:pt>
                <c:pt idx="1">
                  <c:v>2.5</c:v>
                </c:pt>
                <c:pt idx="2">
                  <c:v>3.5</c:v>
                </c:pt>
                <c:pt idx="3">
                  <c:v>4.5</c:v>
                </c:pt>
                <c:pt idx="4">
                  <c:v>3.2</c:v>
                </c:pt>
                <c:pt idx="5">
                  <c:v>2.5</c:v>
                </c:pt>
              </c:numCache>
            </c:numRef>
          </c:val>
          <c:extLst>
            <c:ext xmlns:c16="http://schemas.microsoft.com/office/drawing/2014/chart" uri="{C3380CC4-5D6E-409C-BE32-E72D297353CC}">
              <c16:uniqueId val="{00000000-A723-4764-A443-E514B84AAED6}"/>
            </c:ext>
          </c:extLst>
        </c:ser>
        <c:ser>
          <c:idx val="1"/>
          <c:order val="1"/>
          <c:tx>
            <c:strRef>
              <c:f>Sheet1!$C$1</c:f>
              <c:strCache>
                <c:ptCount val="1"/>
                <c:pt idx="0">
                  <c:v>Series 2</c:v>
                </c:pt>
              </c:strCache>
            </c:strRef>
          </c:tx>
          <c:spPr>
            <a:solidFill>
              <a:schemeClr val="accent2"/>
            </a:solidFill>
            <a:ln>
              <a:noFill/>
            </a:ln>
            <a:effectLst/>
          </c:spPr>
          <c:invertIfNegative val="0"/>
          <c:cat>
            <c:numRef>
              <c:f>Sheet1!$A$2:$A$7</c:f>
              <c:numCache>
                <c:formatCode>General</c:formatCode>
                <c:ptCount val="6"/>
                <c:pt idx="0">
                  <c:v>2012</c:v>
                </c:pt>
                <c:pt idx="1">
                  <c:v>2013</c:v>
                </c:pt>
                <c:pt idx="2">
                  <c:v>2014</c:v>
                </c:pt>
                <c:pt idx="3">
                  <c:v>2015</c:v>
                </c:pt>
                <c:pt idx="4">
                  <c:v>2016</c:v>
                </c:pt>
                <c:pt idx="5">
                  <c:v>2017</c:v>
                </c:pt>
              </c:numCache>
            </c:numRef>
          </c:cat>
          <c:val>
            <c:numRef>
              <c:f>Sheet1!$C$2:$C$7</c:f>
              <c:numCache>
                <c:formatCode>General</c:formatCode>
                <c:ptCount val="6"/>
                <c:pt idx="0">
                  <c:v>2.4</c:v>
                </c:pt>
                <c:pt idx="1">
                  <c:v>4.4000000000000004</c:v>
                </c:pt>
                <c:pt idx="2">
                  <c:v>1.8</c:v>
                </c:pt>
                <c:pt idx="3">
                  <c:v>2.8</c:v>
                </c:pt>
                <c:pt idx="4">
                  <c:v>4.4000000000000004</c:v>
                </c:pt>
                <c:pt idx="5">
                  <c:v>4.2</c:v>
                </c:pt>
              </c:numCache>
            </c:numRef>
          </c:val>
          <c:extLst>
            <c:ext xmlns:c16="http://schemas.microsoft.com/office/drawing/2014/chart" uri="{C3380CC4-5D6E-409C-BE32-E72D297353CC}">
              <c16:uniqueId val="{00000001-A723-4764-A443-E514B84AAED6}"/>
            </c:ext>
          </c:extLst>
        </c:ser>
        <c:dLbls>
          <c:showLegendKey val="0"/>
          <c:showVal val="0"/>
          <c:showCatName val="0"/>
          <c:showSerName val="0"/>
          <c:showPercent val="0"/>
          <c:showBubbleSize val="0"/>
        </c:dLbls>
        <c:gapWidth val="150"/>
        <c:overlap val="100"/>
        <c:axId val="235192768"/>
        <c:axId val="235193888"/>
      </c:barChart>
      <c:catAx>
        <c:axId val="235192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35193888"/>
        <c:crosses val="autoZero"/>
        <c:auto val="1"/>
        <c:lblAlgn val="ctr"/>
        <c:lblOffset val="100"/>
        <c:noMultiLvlLbl val="0"/>
      </c:catAx>
      <c:valAx>
        <c:axId val="235193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3519276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Twitter</c:v>
                </c:pt>
                <c:pt idx="1">
                  <c:v>Facebook</c:v>
                </c:pt>
                <c:pt idx="2">
                  <c:v>Instagram</c:v>
                </c:pt>
                <c:pt idx="3">
                  <c:v>Youtube</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263-42F1-8B9A-C2AD90DECC20}"/>
            </c:ext>
          </c:extLst>
        </c:ser>
        <c:ser>
          <c:idx val="1"/>
          <c:order val="1"/>
          <c:tx>
            <c:strRef>
              <c:f>Sheet1!$C$1</c:f>
              <c:strCache>
                <c:ptCount val="1"/>
                <c:pt idx="0">
                  <c:v>Column1</c:v>
                </c:pt>
              </c:strCache>
            </c:strRef>
          </c:tx>
          <c:spPr>
            <a:solidFill>
              <a:schemeClr val="accent2"/>
            </a:solidFill>
            <a:ln>
              <a:noFill/>
            </a:ln>
            <a:effectLst/>
          </c:spPr>
          <c:invertIfNegative val="0"/>
          <c:cat>
            <c:strRef>
              <c:f>Sheet1!$A$2:$A$5</c:f>
              <c:strCache>
                <c:ptCount val="4"/>
                <c:pt idx="0">
                  <c:v>Twitter</c:v>
                </c:pt>
                <c:pt idx="1">
                  <c:v>Facebook</c:v>
                </c:pt>
                <c:pt idx="2">
                  <c:v>Instagram</c:v>
                </c:pt>
                <c:pt idx="3">
                  <c:v>Youtube</c:v>
                </c:pt>
              </c:strCache>
            </c:strRef>
          </c:cat>
          <c:val>
            <c:numRef>
              <c:f>Sheet1!$C$2:$C$5</c:f>
              <c:numCache>
                <c:formatCode>General</c:formatCode>
                <c:ptCount val="4"/>
              </c:numCache>
            </c:numRef>
          </c:val>
          <c:extLst>
            <c:ext xmlns:c16="http://schemas.microsoft.com/office/drawing/2014/chart" uri="{C3380CC4-5D6E-409C-BE32-E72D297353CC}">
              <c16:uniqueId val="{00000001-6263-42F1-8B9A-C2AD90DECC20}"/>
            </c:ext>
          </c:extLst>
        </c:ser>
        <c:ser>
          <c:idx val="2"/>
          <c:order val="2"/>
          <c:tx>
            <c:strRef>
              <c:f>Sheet1!$D$1</c:f>
              <c:strCache>
                <c:ptCount val="1"/>
                <c:pt idx="0">
                  <c:v>Column2</c:v>
                </c:pt>
              </c:strCache>
            </c:strRef>
          </c:tx>
          <c:spPr>
            <a:solidFill>
              <a:schemeClr val="accent3"/>
            </a:solidFill>
            <a:ln>
              <a:noFill/>
            </a:ln>
            <a:effectLst/>
          </c:spPr>
          <c:invertIfNegative val="0"/>
          <c:cat>
            <c:strRef>
              <c:f>Sheet1!$A$2:$A$5</c:f>
              <c:strCache>
                <c:ptCount val="4"/>
                <c:pt idx="0">
                  <c:v>Twitter</c:v>
                </c:pt>
                <c:pt idx="1">
                  <c:v>Facebook</c:v>
                </c:pt>
                <c:pt idx="2">
                  <c:v>Instagram</c:v>
                </c:pt>
                <c:pt idx="3">
                  <c:v>Youtube</c:v>
                </c:pt>
              </c:strCache>
            </c:strRef>
          </c:cat>
          <c:val>
            <c:numRef>
              <c:f>Sheet1!$D$2:$D$5</c:f>
              <c:numCache>
                <c:formatCode>General</c:formatCode>
                <c:ptCount val="4"/>
              </c:numCache>
            </c:numRef>
          </c:val>
          <c:extLst>
            <c:ext xmlns:c16="http://schemas.microsoft.com/office/drawing/2014/chart" uri="{C3380CC4-5D6E-409C-BE32-E72D297353CC}">
              <c16:uniqueId val="{00000002-6263-42F1-8B9A-C2AD90DECC20}"/>
            </c:ext>
          </c:extLst>
        </c:ser>
        <c:dLbls>
          <c:showLegendKey val="0"/>
          <c:showVal val="0"/>
          <c:showCatName val="0"/>
          <c:showSerName val="0"/>
          <c:showPercent val="0"/>
          <c:showBubbleSize val="0"/>
        </c:dLbls>
        <c:gapWidth val="150"/>
        <c:overlap val="100"/>
        <c:axId val="238193296"/>
        <c:axId val="238193856"/>
      </c:barChart>
      <c:catAx>
        <c:axId val="238193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38193856"/>
        <c:crosses val="autoZero"/>
        <c:auto val="1"/>
        <c:lblAlgn val="ctr"/>
        <c:lblOffset val="100"/>
        <c:noMultiLvlLbl val="0"/>
      </c:catAx>
      <c:valAx>
        <c:axId val="238193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3819329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42A-4DD2-85D5-DDEDFFC1A387}"/>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42A-4DD2-85D5-DDEDFFC1A387}"/>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42A-4DD2-85D5-DDEDFFC1A387}"/>
            </c:ext>
          </c:extLst>
        </c:ser>
        <c:dLbls>
          <c:showLegendKey val="0"/>
          <c:showVal val="0"/>
          <c:showCatName val="0"/>
          <c:showSerName val="0"/>
          <c:showPercent val="0"/>
          <c:showBubbleSize val="0"/>
        </c:dLbls>
        <c:gapWidth val="219"/>
        <c:overlap val="-27"/>
        <c:axId val="314057024"/>
        <c:axId val="314058704"/>
      </c:barChart>
      <c:catAx>
        <c:axId val="3140570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4058704"/>
        <c:crosses val="autoZero"/>
        <c:auto val="1"/>
        <c:lblAlgn val="ctr"/>
        <c:lblOffset val="100"/>
        <c:noMultiLvlLbl val="0"/>
      </c:catAx>
      <c:valAx>
        <c:axId val="314058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4057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C9673E-7556-4D86-A83F-3DDCD466F896}" type="datetimeFigureOut">
              <a:rPr lang="en-US" smtClean="0"/>
              <a:t>10/30/2018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F81D78-DAE6-4EA6-B6DB-88EA9F5A3FAC}" type="slidenum">
              <a:rPr lang="en-US" smtClean="0"/>
              <a:t>‹#›</a:t>
            </a:fld>
            <a:endParaRPr lang="en-US"/>
          </a:p>
        </p:txBody>
      </p:sp>
    </p:spTree>
    <p:extLst>
      <p:ext uri="{BB962C8B-B14F-4D97-AF65-F5344CB8AC3E}">
        <p14:creationId xmlns:p14="http://schemas.microsoft.com/office/powerpoint/2010/main" val="29694568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4558780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2" name="Rectangle 11"/>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0"/>
          </p:nvPr>
        </p:nvSpPr>
        <p:spPr>
          <a:xfrm>
            <a:off x="9173907" y="1120672"/>
            <a:ext cx="2211874" cy="3403635"/>
          </a:xfrm>
        </p:spPr>
        <p:txBody>
          <a:bodyPr/>
          <a:lstStyle/>
          <a:p>
            <a:endParaRPr lang="en-US"/>
          </a:p>
        </p:txBody>
      </p:sp>
      <p:sp>
        <p:nvSpPr>
          <p:cNvPr id="15" name="Picture Placeholder 3"/>
          <p:cNvSpPr>
            <a:spLocks noGrp="1"/>
          </p:cNvSpPr>
          <p:nvPr>
            <p:ph type="pic" sz="quarter" idx="11"/>
          </p:nvPr>
        </p:nvSpPr>
        <p:spPr>
          <a:xfrm>
            <a:off x="6696216" y="1120671"/>
            <a:ext cx="2211874" cy="3403635"/>
          </a:xfrm>
        </p:spPr>
        <p:txBody>
          <a:bodyPr/>
          <a:lstStyle/>
          <a:p>
            <a:endParaRPr lang="en-US"/>
          </a:p>
        </p:txBody>
      </p:sp>
      <p:sp>
        <p:nvSpPr>
          <p:cNvPr id="16" name="Picture Placeholder 3"/>
          <p:cNvSpPr>
            <a:spLocks noGrp="1"/>
          </p:cNvSpPr>
          <p:nvPr>
            <p:ph type="pic" sz="quarter" idx="12"/>
          </p:nvPr>
        </p:nvSpPr>
        <p:spPr>
          <a:xfrm>
            <a:off x="4218525" y="1120670"/>
            <a:ext cx="2211874" cy="3403635"/>
          </a:xfrm>
        </p:spPr>
        <p:txBody>
          <a:bodyPr/>
          <a:lstStyle/>
          <a:p>
            <a:endParaRPr lang="en-US"/>
          </a:p>
        </p:txBody>
      </p:sp>
      <p:sp>
        <p:nvSpPr>
          <p:cNvPr id="13" name="Rectangle 12"/>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40464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6" name="Rectangle 15"/>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478249" y="6419819"/>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
        <p:nvSpPr>
          <p:cNvPr id="8" name="Picture Placeholder 7"/>
          <p:cNvSpPr>
            <a:spLocks noGrp="1"/>
          </p:cNvSpPr>
          <p:nvPr>
            <p:ph type="pic" sz="quarter" idx="10"/>
          </p:nvPr>
        </p:nvSpPr>
        <p:spPr>
          <a:xfrm>
            <a:off x="3515027" y="1600923"/>
            <a:ext cx="1828077" cy="1828077"/>
          </a:xfrm>
        </p:spPr>
        <p:txBody>
          <a:bodyPr/>
          <a:lstStyle/>
          <a:p>
            <a:endParaRPr lang="en-US"/>
          </a:p>
        </p:txBody>
      </p:sp>
      <p:sp>
        <p:nvSpPr>
          <p:cNvPr id="17" name="Picture Placeholder 7"/>
          <p:cNvSpPr>
            <a:spLocks noGrp="1"/>
          </p:cNvSpPr>
          <p:nvPr>
            <p:ph type="pic" sz="quarter" idx="11"/>
          </p:nvPr>
        </p:nvSpPr>
        <p:spPr>
          <a:xfrm>
            <a:off x="5538845" y="1600923"/>
            <a:ext cx="1828077" cy="1828077"/>
          </a:xfrm>
        </p:spPr>
        <p:txBody>
          <a:bodyPr/>
          <a:lstStyle/>
          <a:p>
            <a:endParaRPr lang="en-US"/>
          </a:p>
        </p:txBody>
      </p:sp>
      <p:sp>
        <p:nvSpPr>
          <p:cNvPr id="18" name="Picture Placeholder 7"/>
          <p:cNvSpPr>
            <a:spLocks noGrp="1"/>
          </p:cNvSpPr>
          <p:nvPr>
            <p:ph type="pic" sz="quarter" idx="12"/>
          </p:nvPr>
        </p:nvSpPr>
        <p:spPr>
          <a:xfrm>
            <a:off x="7562663" y="1600923"/>
            <a:ext cx="1828077" cy="1828077"/>
          </a:xfrm>
        </p:spPr>
        <p:txBody>
          <a:bodyPr/>
          <a:lstStyle/>
          <a:p>
            <a:endParaRPr lang="en-US"/>
          </a:p>
        </p:txBody>
      </p:sp>
      <p:sp>
        <p:nvSpPr>
          <p:cNvPr id="19" name="Picture Placeholder 7"/>
          <p:cNvSpPr>
            <a:spLocks noGrp="1"/>
          </p:cNvSpPr>
          <p:nvPr>
            <p:ph type="pic" sz="quarter" idx="13"/>
          </p:nvPr>
        </p:nvSpPr>
        <p:spPr>
          <a:xfrm>
            <a:off x="9586482" y="1600923"/>
            <a:ext cx="1828077" cy="1828077"/>
          </a:xfrm>
        </p:spPr>
        <p:txBody>
          <a:bodyPr/>
          <a:lstStyle/>
          <a:p>
            <a:endParaRPr lang="en-US"/>
          </a:p>
        </p:txBody>
      </p:sp>
      <p:sp>
        <p:nvSpPr>
          <p:cNvPr id="20"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21" name="Picture Placeholder 7"/>
          <p:cNvSpPr>
            <a:spLocks noGrp="1"/>
          </p:cNvSpPr>
          <p:nvPr>
            <p:ph type="pic" sz="quarter" idx="14"/>
          </p:nvPr>
        </p:nvSpPr>
        <p:spPr>
          <a:xfrm>
            <a:off x="3515027" y="3991336"/>
            <a:ext cx="1828077" cy="1828077"/>
          </a:xfrm>
        </p:spPr>
        <p:txBody>
          <a:bodyPr/>
          <a:lstStyle/>
          <a:p>
            <a:endParaRPr lang="en-US"/>
          </a:p>
        </p:txBody>
      </p:sp>
      <p:sp>
        <p:nvSpPr>
          <p:cNvPr id="22" name="Picture Placeholder 7"/>
          <p:cNvSpPr>
            <a:spLocks noGrp="1"/>
          </p:cNvSpPr>
          <p:nvPr>
            <p:ph type="pic" sz="quarter" idx="15"/>
          </p:nvPr>
        </p:nvSpPr>
        <p:spPr>
          <a:xfrm>
            <a:off x="5538845" y="3991336"/>
            <a:ext cx="1828077" cy="1828077"/>
          </a:xfrm>
        </p:spPr>
        <p:txBody>
          <a:bodyPr/>
          <a:lstStyle/>
          <a:p>
            <a:endParaRPr lang="en-US"/>
          </a:p>
        </p:txBody>
      </p:sp>
      <p:sp>
        <p:nvSpPr>
          <p:cNvPr id="23" name="Picture Placeholder 7"/>
          <p:cNvSpPr>
            <a:spLocks noGrp="1"/>
          </p:cNvSpPr>
          <p:nvPr>
            <p:ph type="pic" sz="quarter" idx="16"/>
          </p:nvPr>
        </p:nvSpPr>
        <p:spPr>
          <a:xfrm>
            <a:off x="7562663" y="3991336"/>
            <a:ext cx="1828077" cy="1828077"/>
          </a:xfrm>
        </p:spPr>
        <p:txBody>
          <a:bodyPr/>
          <a:lstStyle/>
          <a:p>
            <a:endParaRPr lang="en-US"/>
          </a:p>
        </p:txBody>
      </p:sp>
      <p:sp>
        <p:nvSpPr>
          <p:cNvPr id="24" name="Picture Placeholder 7"/>
          <p:cNvSpPr>
            <a:spLocks noGrp="1"/>
          </p:cNvSpPr>
          <p:nvPr>
            <p:ph type="pic" sz="quarter" idx="17"/>
          </p:nvPr>
        </p:nvSpPr>
        <p:spPr>
          <a:xfrm>
            <a:off x="9586482" y="3991336"/>
            <a:ext cx="1828077" cy="1828077"/>
          </a:xfrm>
        </p:spPr>
        <p:txBody>
          <a:bodyPr/>
          <a:lstStyle/>
          <a:p>
            <a:endParaRPr lang="en-US"/>
          </a:p>
        </p:txBody>
      </p:sp>
      <p:sp>
        <p:nvSpPr>
          <p:cNvPr id="25" name="Rectangle 24"/>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62562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26" grpId="0"/>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guide id="0" orient="horz" pos="21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2" name="Rectangle 11"/>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icture Placeholder 2"/>
          <p:cNvSpPr>
            <a:spLocks noGrp="1"/>
          </p:cNvSpPr>
          <p:nvPr>
            <p:ph type="pic" sz="quarter" idx="11"/>
          </p:nvPr>
        </p:nvSpPr>
        <p:spPr>
          <a:xfrm>
            <a:off x="4059358" y="4109013"/>
            <a:ext cx="3684105" cy="2415611"/>
          </a:xfrm>
        </p:spPr>
        <p:txBody>
          <a:bodyPr/>
          <a:lstStyle/>
          <a:p>
            <a:endParaRPr lang="en-US" dirty="0"/>
          </a:p>
        </p:txBody>
      </p:sp>
      <p:sp>
        <p:nvSpPr>
          <p:cNvPr id="20"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3" name="Picture Placeholder 2"/>
          <p:cNvSpPr>
            <a:spLocks noGrp="1"/>
          </p:cNvSpPr>
          <p:nvPr>
            <p:ph type="pic" sz="quarter" idx="10"/>
          </p:nvPr>
        </p:nvSpPr>
        <p:spPr>
          <a:xfrm>
            <a:off x="345440" y="1542645"/>
            <a:ext cx="3532079" cy="4981979"/>
          </a:xfrm>
        </p:spPr>
        <p:txBody>
          <a:bodyPr/>
          <a:lstStyle/>
          <a:p>
            <a:endParaRPr lang="en-US"/>
          </a:p>
        </p:txBody>
      </p:sp>
      <p:sp>
        <p:nvSpPr>
          <p:cNvPr id="35" name="Picture Placeholder 34"/>
          <p:cNvSpPr>
            <a:spLocks noGrp="1"/>
          </p:cNvSpPr>
          <p:nvPr>
            <p:ph type="pic" sz="quarter" idx="12"/>
          </p:nvPr>
        </p:nvSpPr>
        <p:spPr>
          <a:xfrm>
            <a:off x="7925301" y="3599727"/>
            <a:ext cx="3931737" cy="2924897"/>
          </a:xfrm>
        </p:spPr>
        <p:txBody>
          <a:bodyPr/>
          <a:lstStyle/>
          <a:p>
            <a:endParaRPr lang="en-US"/>
          </a:p>
        </p:txBody>
      </p:sp>
      <p:sp>
        <p:nvSpPr>
          <p:cNvPr id="37" name="Picture Placeholder 36"/>
          <p:cNvSpPr>
            <a:spLocks noGrp="1"/>
          </p:cNvSpPr>
          <p:nvPr>
            <p:ph type="pic" sz="quarter" idx="13"/>
          </p:nvPr>
        </p:nvSpPr>
        <p:spPr>
          <a:xfrm>
            <a:off x="7925299" y="1542645"/>
            <a:ext cx="3931739" cy="1886354"/>
          </a:xfrm>
        </p:spPr>
        <p:txBody>
          <a:bodyPr/>
          <a:lstStyle/>
          <a:p>
            <a:endParaRPr lang="en-US"/>
          </a:p>
        </p:txBody>
      </p:sp>
    </p:spTree>
    <p:extLst>
      <p:ext uri="{BB962C8B-B14F-4D97-AF65-F5344CB8AC3E}">
        <p14:creationId xmlns:p14="http://schemas.microsoft.com/office/powerpoint/2010/main" val="347079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guide id="6"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12" name="Rectangle 11"/>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6"/>
          </p:nvPr>
        </p:nvSpPr>
        <p:spPr>
          <a:xfrm>
            <a:off x="345440" y="333375"/>
            <a:ext cx="11521440" cy="6191250"/>
          </a:xfrm>
        </p:spPr>
        <p:txBody>
          <a:bodyPr/>
          <a:lstStyle/>
          <a:p>
            <a:endParaRPr lang="en-US"/>
          </a:p>
        </p:txBody>
      </p:sp>
      <p:sp>
        <p:nvSpPr>
          <p:cNvPr id="3" name="Picture Placeholder 2"/>
          <p:cNvSpPr>
            <a:spLocks noGrp="1"/>
          </p:cNvSpPr>
          <p:nvPr>
            <p:ph type="pic" sz="quarter" idx="12"/>
          </p:nvPr>
        </p:nvSpPr>
        <p:spPr>
          <a:xfrm>
            <a:off x="856647" y="2222822"/>
            <a:ext cx="2373031" cy="3714750"/>
          </a:xfrm>
        </p:spPr>
        <p:txBody>
          <a:bodyPr/>
          <a:lstStyle/>
          <a:p>
            <a:endParaRPr lang="en-US"/>
          </a:p>
        </p:txBody>
      </p:sp>
      <p:sp>
        <p:nvSpPr>
          <p:cNvPr id="25" name="Picture Placeholder 2"/>
          <p:cNvSpPr>
            <a:spLocks noGrp="1"/>
          </p:cNvSpPr>
          <p:nvPr>
            <p:ph type="pic" sz="quarter" idx="13"/>
          </p:nvPr>
        </p:nvSpPr>
        <p:spPr>
          <a:xfrm>
            <a:off x="3558538" y="1030630"/>
            <a:ext cx="2373031" cy="3714750"/>
          </a:xfrm>
        </p:spPr>
        <p:txBody>
          <a:bodyPr/>
          <a:lstStyle/>
          <a:p>
            <a:endParaRPr lang="en-US"/>
          </a:p>
        </p:txBody>
      </p:sp>
      <p:sp>
        <p:nvSpPr>
          <p:cNvPr id="26" name="Picture Placeholder 2"/>
          <p:cNvSpPr>
            <a:spLocks noGrp="1"/>
          </p:cNvSpPr>
          <p:nvPr>
            <p:ph type="pic" sz="quarter" idx="14"/>
          </p:nvPr>
        </p:nvSpPr>
        <p:spPr>
          <a:xfrm>
            <a:off x="6260429" y="2222822"/>
            <a:ext cx="2373031" cy="3714750"/>
          </a:xfrm>
        </p:spPr>
        <p:txBody>
          <a:bodyPr/>
          <a:lstStyle/>
          <a:p>
            <a:endParaRPr lang="en-US"/>
          </a:p>
        </p:txBody>
      </p:sp>
      <p:sp>
        <p:nvSpPr>
          <p:cNvPr id="27" name="Picture Placeholder 2"/>
          <p:cNvSpPr>
            <a:spLocks noGrp="1"/>
          </p:cNvSpPr>
          <p:nvPr>
            <p:ph type="pic" sz="quarter" idx="15"/>
          </p:nvPr>
        </p:nvSpPr>
        <p:spPr>
          <a:xfrm>
            <a:off x="8962320" y="1030630"/>
            <a:ext cx="2373031" cy="3714750"/>
          </a:xfrm>
        </p:spPr>
        <p:txBody>
          <a:bodyPr/>
          <a:lstStyle/>
          <a:p>
            <a:endParaRPr lang="en-US"/>
          </a:p>
        </p:txBody>
      </p:sp>
    </p:spTree>
    <p:extLst>
      <p:ext uri="{BB962C8B-B14F-4D97-AF65-F5344CB8AC3E}">
        <p14:creationId xmlns:p14="http://schemas.microsoft.com/office/powerpoint/2010/main" val="144471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guide id="6"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p:cNvSpPr>
            <a:spLocks noGrp="1"/>
          </p:cNvSpPr>
          <p:nvPr>
            <p:ph type="pic" sz="quarter" idx="11"/>
          </p:nvPr>
        </p:nvSpPr>
        <p:spPr>
          <a:xfrm>
            <a:off x="345441" y="333375"/>
            <a:ext cx="5750560" cy="6191250"/>
          </a:xfrm>
        </p:spPr>
        <p:txBody>
          <a:bodyPr/>
          <a:lstStyle/>
          <a:p>
            <a:endParaRPr lang="en-US"/>
          </a:p>
        </p:txBody>
      </p:sp>
      <p:sp>
        <p:nvSpPr>
          <p:cNvPr id="12"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6980749" y="1622144"/>
            <a:ext cx="6980963" cy="884555"/>
          </a:xfrm>
        </p:spPr>
        <p:txBody>
          <a:bodyPr anchor="ctr">
            <a:normAutofit/>
          </a:bodyPr>
          <a:lstStyle>
            <a:lvl1pPr algn="l">
              <a:defRPr sz="4000" b="1" baseline="0"/>
            </a:lvl1pPr>
          </a:lstStyle>
          <a:p>
            <a:r>
              <a:rPr lang="en-US" dirty="0"/>
              <a:t>YOUR TITLE HERE</a:t>
            </a:r>
            <a:endParaRPr lang="en-ID" dirty="0"/>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85418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guide id="6"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8" name="Rectangle 7"/>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478249" y="6419819"/>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336202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guide id="6"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
        <p:nvSpPr>
          <p:cNvPr id="7"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3" name="Picture Placeholder 2"/>
          <p:cNvSpPr>
            <a:spLocks noGrp="1"/>
          </p:cNvSpPr>
          <p:nvPr>
            <p:ph type="pic" sz="quarter" idx="10"/>
          </p:nvPr>
        </p:nvSpPr>
        <p:spPr>
          <a:xfrm>
            <a:off x="1191802" y="1674689"/>
            <a:ext cx="5424755" cy="3421294"/>
          </a:xfrm>
        </p:spPr>
        <p:txBody>
          <a:bodyPr/>
          <a:lstStyle/>
          <a:p>
            <a:endParaRPr lang="en-US"/>
          </a:p>
        </p:txBody>
      </p:sp>
    </p:spTree>
    <p:extLst>
      <p:ext uri="{BB962C8B-B14F-4D97-AF65-F5344CB8AC3E}">
        <p14:creationId xmlns:p14="http://schemas.microsoft.com/office/powerpoint/2010/main" val="341059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
        <p:nvSpPr>
          <p:cNvPr id="4" name="Picture Placeholder 3"/>
          <p:cNvSpPr>
            <a:spLocks noGrp="1"/>
          </p:cNvSpPr>
          <p:nvPr>
            <p:ph type="pic" sz="quarter" idx="10"/>
          </p:nvPr>
        </p:nvSpPr>
        <p:spPr>
          <a:xfrm>
            <a:off x="4497038" y="2007108"/>
            <a:ext cx="2285155" cy="2842246"/>
          </a:xfrm>
        </p:spPr>
        <p:txBody>
          <a:bodyPr/>
          <a:lstStyle/>
          <a:p>
            <a:endParaRPr lang="en-US"/>
          </a:p>
        </p:txBody>
      </p:sp>
    </p:spTree>
    <p:extLst>
      <p:ext uri="{BB962C8B-B14F-4D97-AF65-F5344CB8AC3E}">
        <p14:creationId xmlns:p14="http://schemas.microsoft.com/office/powerpoint/2010/main" val="390601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334963" y="333375"/>
            <a:ext cx="11522075" cy="4533266"/>
          </a:xfrm>
        </p:spPr>
        <p:txBody>
          <a:bodyPr/>
          <a:lstStyle/>
          <a:p>
            <a:endParaRPr lang="en-US"/>
          </a:p>
        </p:txBody>
      </p:sp>
      <p:sp>
        <p:nvSpPr>
          <p:cNvPr id="4" name="Picture Placeholder 3"/>
          <p:cNvSpPr>
            <a:spLocks noGrp="1"/>
          </p:cNvSpPr>
          <p:nvPr>
            <p:ph type="pic" sz="quarter" idx="11"/>
          </p:nvPr>
        </p:nvSpPr>
        <p:spPr>
          <a:xfrm>
            <a:off x="6841592" y="333374"/>
            <a:ext cx="5015445" cy="6191250"/>
          </a:xfrm>
          <a:solidFill>
            <a:schemeClr val="accent1"/>
          </a:solidFill>
        </p:spPr>
        <p:txBody>
          <a:bodyPr/>
          <a:lstStyle/>
          <a:p>
            <a:endParaRPr lang="en-US"/>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380330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
        <p:nvSpPr>
          <p:cNvPr id="6"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4" name="Picture Placeholder 3"/>
          <p:cNvSpPr>
            <a:spLocks noGrp="1"/>
          </p:cNvSpPr>
          <p:nvPr>
            <p:ph type="pic" sz="quarter" idx="10"/>
          </p:nvPr>
        </p:nvSpPr>
        <p:spPr>
          <a:xfrm>
            <a:off x="345440" y="333374"/>
            <a:ext cx="11511598" cy="3929867"/>
          </a:xfrm>
        </p:spPr>
        <p:txBody>
          <a:bodyPr/>
          <a:lstStyle/>
          <a:p>
            <a:endParaRPr lang="en-US"/>
          </a:p>
        </p:txBody>
      </p:sp>
      <p:sp>
        <p:nvSpPr>
          <p:cNvPr id="3" name="Picture Placeholder 2"/>
          <p:cNvSpPr>
            <a:spLocks noGrp="1"/>
          </p:cNvSpPr>
          <p:nvPr>
            <p:ph type="pic" sz="quarter" idx="11"/>
          </p:nvPr>
        </p:nvSpPr>
        <p:spPr>
          <a:xfrm>
            <a:off x="2605519" y="1654139"/>
            <a:ext cx="2095946" cy="2095946"/>
          </a:xfrm>
          <a:prstGeom prst="ellipse">
            <a:avLst/>
          </a:prstGeom>
        </p:spPr>
        <p:txBody>
          <a:bodyPr/>
          <a:lstStyle/>
          <a:p>
            <a:endParaRPr lang="en-US"/>
          </a:p>
        </p:txBody>
      </p:sp>
    </p:spTree>
    <p:extLst>
      <p:ext uri="{BB962C8B-B14F-4D97-AF65-F5344CB8AC3E}">
        <p14:creationId xmlns:p14="http://schemas.microsoft.com/office/powerpoint/2010/main" val="44235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3" name="Picture Placeholder 2"/>
          <p:cNvSpPr>
            <a:spLocks noGrp="1"/>
          </p:cNvSpPr>
          <p:nvPr>
            <p:ph type="pic" sz="quarter" idx="10"/>
          </p:nvPr>
        </p:nvSpPr>
        <p:spPr>
          <a:xfrm>
            <a:off x="4857050" y="1503680"/>
            <a:ext cx="2477900" cy="2477901"/>
          </a:xfrm>
        </p:spPr>
        <p:txBody>
          <a:bodyPr/>
          <a:lstStyle/>
          <a:p>
            <a:endParaRPr lang="en-US"/>
          </a:p>
        </p:txBody>
      </p:sp>
    </p:spTree>
    <p:extLst>
      <p:ext uri="{BB962C8B-B14F-4D97-AF65-F5344CB8AC3E}">
        <p14:creationId xmlns:p14="http://schemas.microsoft.com/office/powerpoint/2010/main" val="422955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
        <p:nvSpPr>
          <p:cNvPr id="6"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Tree>
    <p:extLst>
      <p:ext uri="{BB962C8B-B14F-4D97-AF65-F5344CB8AC3E}">
        <p14:creationId xmlns:p14="http://schemas.microsoft.com/office/powerpoint/2010/main" val="85931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728632" y="1155442"/>
            <a:ext cx="4922815" cy="884555"/>
          </a:xfrm>
        </p:spPr>
        <p:txBody>
          <a:bodyPr anchor="ctr">
            <a:normAutofit/>
          </a:bodyPr>
          <a:lstStyle>
            <a:lvl1pPr algn="l">
              <a:defRPr sz="4000" b="1" baseline="0"/>
            </a:lvl1pPr>
          </a:lstStyle>
          <a:p>
            <a:r>
              <a:rPr lang="en-US" dirty="0"/>
              <a:t>YOUR TITLE HERE</a:t>
            </a:r>
            <a:endParaRPr lang="en-ID" dirty="0"/>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132205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45440" y="333375"/>
            <a:ext cx="11511598" cy="6191250"/>
          </a:xfrm>
        </p:spPr>
        <p:txBody>
          <a:bodyPr/>
          <a:lstStyle/>
          <a:p>
            <a:endParaRPr lang="en-US"/>
          </a:p>
        </p:txBody>
      </p:sp>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Tree>
    <p:extLst>
      <p:ext uri="{BB962C8B-B14F-4D97-AF65-F5344CB8AC3E}">
        <p14:creationId xmlns:p14="http://schemas.microsoft.com/office/powerpoint/2010/main" val="375767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
        <p:nvSpPr>
          <p:cNvPr id="24" name="Picture Placeholder 23"/>
          <p:cNvSpPr>
            <a:spLocks noGrp="1"/>
          </p:cNvSpPr>
          <p:nvPr>
            <p:ph type="pic" sz="quarter" idx="10"/>
          </p:nvPr>
        </p:nvSpPr>
        <p:spPr>
          <a:xfrm>
            <a:off x="3770830" y="1525596"/>
            <a:ext cx="2198688" cy="2198687"/>
          </a:xfrm>
        </p:spPr>
        <p:txBody>
          <a:bodyPr/>
          <a:lstStyle/>
          <a:p>
            <a:endParaRPr lang="en-US"/>
          </a:p>
        </p:txBody>
      </p:sp>
      <p:sp>
        <p:nvSpPr>
          <p:cNvPr id="26" name="Picture Placeholder 23"/>
          <p:cNvSpPr>
            <a:spLocks noGrp="1"/>
          </p:cNvSpPr>
          <p:nvPr>
            <p:ph type="pic" sz="quarter" idx="11"/>
          </p:nvPr>
        </p:nvSpPr>
        <p:spPr>
          <a:xfrm>
            <a:off x="3770830" y="3981120"/>
            <a:ext cx="2198688" cy="2198687"/>
          </a:xfrm>
        </p:spPr>
        <p:txBody>
          <a:bodyPr/>
          <a:lstStyle/>
          <a:p>
            <a:endParaRPr lang="en-US"/>
          </a:p>
        </p:txBody>
      </p:sp>
      <p:sp>
        <p:nvSpPr>
          <p:cNvPr id="27" name="Picture Placeholder 23"/>
          <p:cNvSpPr>
            <a:spLocks noGrp="1"/>
          </p:cNvSpPr>
          <p:nvPr>
            <p:ph type="pic" sz="quarter" idx="12"/>
          </p:nvPr>
        </p:nvSpPr>
        <p:spPr>
          <a:xfrm>
            <a:off x="6232960" y="1525596"/>
            <a:ext cx="2198688" cy="2198687"/>
          </a:xfrm>
        </p:spPr>
        <p:txBody>
          <a:bodyPr/>
          <a:lstStyle/>
          <a:p>
            <a:endParaRPr lang="en-US"/>
          </a:p>
        </p:txBody>
      </p:sp>
      <p:sp>
        <p:nvSpPr>
          <p:cNvPr id="28" name="Picture Placeholder 23"/>
          <p:cNvSpPr>
            <a:spLocks noGrp="1"/>
          </p:cNvSpPr>
          <p:nvPr>
            <p:ph type="pic" sz="quarter" idx="13"/>
          </p:nvPr>
        </p:nvSpPr>
        <p:spPr>
          <a:xfrm>
            <a:off x="6232960" y="3981371"/>
            <a:ext cx="2198688" cy="2198687"/>
          </a:xfrm>
        </p:spPr>
        <p:txBody>
          <a:bodyPr/>
          <a:lstStyle/>
          <a:p>
            <a:endParaRPr lang="en-US"/>
          </a:p>
        </p:txBody>
      </p:sp>
      <p:sp>
        <p:nvSpPr>
          <p:cNvPr id="34"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Tree>
    <p:extLst>
      <p:ext uri="{BB962C8B-B14F-4D97-AF65-F5344CB8AC3E}">
        <p14:creationId xmlns:p14="http://schemas.microsoft.com/office/powerpoint/2010/main" val="384006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345440" y="333375"/>
            <a:ext cx="6191250" cy="6191250"/>
          </a:xfrm>
        </p:spPr>
        <p:txBody>
          <a:bodyPr/>
          <a:lstStyle/>
          <a:p>
            <a:endParaRPr lang="en-US"/>
          </a:p>
        </p:txBody>
      </p:sp>
      <p:sp>
        <p:nvSpPr>
          <p:cNvPr id="12"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6934223" y="640637"/>
            <a:ext cx="4922815" cy="884555"/>
          </a:xfrm>
        </p:spPr>
        <p:txBody>
          <a:bodyPr anchor="ctr">
            <a:normAutofit/>
          </a:bodyPr>
          <a:lstStyle>
            <a:lvl1pPr algn="l">
              <a:defRPr sz="4000" b="1" baseline="0"/>
            </a:lvl1pPr>
          </a:lstStyle>
          <a:p>
            <a:r>
              <a:rPr lang="en-US" dirty="0"/>
              <a:t>YOUR TITLE HERE</a:t>
            </a:r>
            <a:endParaRPr lang="en-ID" dirty="0"/>
          </a:p>
        </p:txBody>
      </p:sp>
      <p:sp>
        <p:nvSpPr>
          <p:cNvPr id="17" name="Rectangle 16"/>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75754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13" name="Rectangle 12"/>
          <p:cNvSpPr/>
          <p:nvPr userDrawn="1"/>
        </p:nvSpPr>
        <p:spPr>
          <a:xfrm>
            <a:off x="345440" y="333375"/>
            <a:ext cx="11511598"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3" name="Picture Placeholder 2"/>
          <p:cNvSpPr>
            <a:spLocks noGrp="1"/>
          </p:cNvSpPr>
          <p:nvPr>
            <p:ph type="pic" sz="quarter" idx="10"/>
          </p:nvPr>
        </p:nvSpPr>
        <p:spPr>
          <a:xfrm>
            <a:off x="345440" y="3428999"/>
            <a:ext cx="11511598" cy="3095625"/>
          </a:xfrm>
        </p:spPr>
        <p:txBody>
          <a:bodyPr/>
          <a:lstStyle/>
          <a:p>
            <a:endParaRPr lang="en-US"/>
          </a:p>
        </p:txBody>
      </p:sp>
    </p:spTree>
    <p:extLst>
      <p:ext uri="{BB962C8B-B14F-4D97-AF65-F5344CB8AC3E}">
        <p14:creationId xmlns:p14="http://schemas.microsoft.com/office/powerpoint/2010/main" val="189596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4110">
          <p15:clr>
            <a:srgbClr val="FBAE40"/>
          </p15:clr>
        </p15:guide>
        <p15:guide id="5" pos="3840">
          <p15:clr>
            <a:srgbClr val="FBAE40"/>
          </p15:clr>
        </p15:guide>
        <p15:guide id="6"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Rectangle 11"/>
          <p:cNvSpPr/>
          <p:nvPr userDrawn="1"/>
        </p:nvSpPr>
        <p:spPr>
          <a:xfrm>
            <a:off x="345440" y="324485"/>
            <a:ext cx="11521440" cy="6210964"/>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p:cNvSpPr>
            <a:spLocks noGrp="1"/>
          </p:cNvSpPr>
          <p:nvPr>
            <p:ph type="pic" sz="quarter" idx="11"/>
          </p:nvPr>
        </p:nvSpPr>
        <p:spPr>
          <a:xfrm>
            <a:off x="345441" y="324485"/>
            <a:ext cx="11511597" cy="6200140"/>
          </a:xfrm>
        </p:spPr>
        <p:txBody>
          <a:bodyPr/>
          <a:lstStyle/>
          <a:p>
            <a:endParaRPr lang="en-US"/>
          </a:p>
        </p:txBody>
      </p:sp>
      <p:sp>
        <p:nvSpPr>
          <p:cNvPr id="14" name="Picture Placeholder 13"/>
          <p:cNvSpPr>
            <a:spLocks noGrp="1"/>
          </p:cNvSpPr>
          <p:nvPr>
            <p:ph type="pic" sz="quarter" idx="10"/>
          </p:nvPr>
        </p:nvSpPr>
        <p:spPr>
          <a:xfrm>
            <a:off x="6750121" y="1050532"/>
            <a:ext cx="5106917" cy="4756935"/>
          </a:xfrm>
        </p:spPr>
        <p:txBody>
          <a:bodyPr/>
          <a:lstStyle/>
          <a:p>
            <a:endParaRPr lang="en-US"/>
          </a:p>
        </p:txBody>
      </p:sp>
    </p:spTree>
    <p:extLst>
      <p:ext uri="{BB962C8B-B14F-4D97-AF65-F5344CB8AC3E}">
        <p14:creationId xmlns:p14="http://schemas.microsoft.com/office/powerpoint/2010/main" val="296982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12" name="Rectangle 11"/>
          <p:cNvSpPr/>
          <p:nvPr userDrawn="1"/>
        </p:nvSpPr>
        <p:spPr>
          <a:xfrm>
            <a:off x="345440" y="324485"/>
            <a:ext cx="11521440" cy="6210964"/>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3" name="Picture Placeholder 2"/>
          <p:cNvSpPr>
            <a:spLocks noGrp="1"/>
          </p:cNvSpPr>
          <p:nvPr>
            <p:ph type="pic" sz="quarter" idx="10"/>
          </p:nvPr>
        </p:nvSpPr>
        <p:spPr>
          <a:xfrm>
            <a:off x="345440" y="1360805"/>
            <a:ext cx="11521440" cy="3106450"/>
          </a:xfrm>
        </p:spPr>
        <p:txBody>
          <a:bodyPr/>
          <a:lstStyle/>
          <a:p>
            <a:endParaRPr lang="en-US"/>
          </a:p>
        </p:txBody>
      </p:sp>
      <p:sp>
        <p:nvSpPr>
          <p:cNvPr id="9" name="Rectangle 8"/>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150217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10" grpId="0"/>
    </p:bldLst>
  </p:timing>
  <p:extLst mod="1">
    <p:ext uri="{DCECCB84-F9BA-43D5-87BE-67443E8EF086}">
      <p15:sldGuideLst xmlns:p15="http://schemas.microsoft.com/office/powerpoint/2012/main">
        <p15:guide id="1" orient="horz" pos="210">
          <p15:clr>
            <a:srgbClr val="FBAE40"/>
          </p15:clr>
        </p15:guide>
        <p15:guide id="2" pos="211">
          <p15:clr>
            <a:srgbClr val="FBAE40"/>
          </p15:clr>
        </p15:guide>
        <p15:guide id="3" pos="7469">
          <p15:clr>
            <a:srgbClr val="FBAE40"/>
          </p15:clr>
        </p15:guide>
        <p15:guide id="4" orient="horz" pos="2160" userDrawn="1">
          <p15:clr>
            <a:srgbClr val="FBAE40"/>
          </p15:clr>
        </p15:guide>
        <p15:guide id="5"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8" name="Rectangle 7"/>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0"/>
          </p:nvPr>
        </p:nvSpPr>
        <p:spPr>
          <a:xfrm>
            <a:off x="4224000" y="333375"/>
            <a:ext cx="3744000" cy="6191250"/>
          </a:xfrm>
        </p:spPr>
        <p:txBody>
          <a:bodyPr/>
          <a:lstStyle/>
          <a:p>
            <a:endParaRPr lang="en-US"/>
          </a:p>
        </p:txBody>
      </p:sp>
      <p:sp>
        <p:nvSpPr>
          <p:cNvPr id="12" name="Rectangle 11"/>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249171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3" name="Rectangle 12"/>
          <p:cNvSpPr/>
          <p:nvPr userDrawn="1"/>
        </p:nvSpPr>
        <p:spPr>
          <a:xfrm>
            <a:off x="345440" y="324485"/>
            <a:ext cx="11521440" cy="620014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345440" y="324485"/>
            <a:ext cx="4606703" cy="6200140"/>
          </a:xfrm>
        </p:spPr>
        <p:txBody>
          <a:bodyPr/>
          <a:lstStyle/>
          <a:p>
            <a:endParaRPr lang="en-US"/>
          </a:p>
        </p:txBody>
      </p:sp>
      <p:sp>
        <p:nvSpPr>
          <p:cNvPr id="12"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5192096" y="1061878"/>
            <a:ext cx="6980963" cy="884555"/>
          </a:xfrm>
        </p:spPr>
        <p:txBody>
          <a:bodyPr anchor="ctr">
            <a:normAutofit/>
          </a:bodyPr>
          <a:lstStyle>
            <a:lvl1pPr algn="l">
              <a:defRPr sz="4000" b="1" baseline="0"/>
            </a:lvl1pPr>
          </a:lstStyle>
          <a:p>
            <a:r>
              <a:rPr lang="en-US" dirty="0"/>
              <a:t>YOUR TITLE HERE</a:t>
            </a:r>
            <a:endParaRPr lang="en-ID" dirty="0"/>
          </a:p>
        </p:txBody>
      </p:sp>
      <p:sp>
        <p:nvSpPr>
          <p:cNvPr id="14" name="Rectangle 13"/>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331110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2" name="Rectangle 11"/>
          <p:cNvSpPr/>
          <p:nvPr userDrawn="1"/>
        </p:nvSpPr>
        <p:spPr>
          <a:xfrm>
            <a:off x="345440" y="324485"/>
            <a:ext cx="11521440" cy="6210964"/>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14" name="Picture Placeholder 2"/>
          <p:cNvSpPr>
            <a:spLocks noGrp="1"/>
          </p:cNvSpPr>
          <p:nvPr>
            <p:ph type="pic" sz="quarter" idx="10"/>
          </p:nvPr>
        </p:nvSpPr>
        <p:spPr>
          <a:xfrm>
            <a:off x="345440" y="1360805"/>
            <a:ext cx="11521440" cy="5174644"/>
          </a:xfrm>
        </p:spPr>
        <p:txBody>
          <a:bodyPr/>
          <a:lstStyle/>
          <a:p>
            <a:endParaRPr lang="en-US"/>
          </a:p>
        </p:txBody>
      </p:sp>
    </p:spTree>
    <p:extLst>
      <p:ext uri="{BB962C8B-B14F-4D97-AF65-F5344CB8AC3E}">
        <p14:creationId xmlns:p14="http://schemas.microsoft.com/office/powerpoint/2010/main" val="126125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2" name="Rectangle 11"/>
          <p:cNvSpPr/>
          <p:nvPr userDrawn="1"/>
        </p:nvSpPr>
        <p:spPr>
          <a:xfrm>
            <a:off x="345440" y="333375"/>
            <a:ext cx="11521440" cy="6191250"/>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3" name="Picture Placeholder 2"/>
          <p:cNvSpPr>
            <a:spLocks noGrp="1"/>
          </p:cNvSpPr>
          <p:nvPr>
            <p:ph type="pic" sz="quarter" idx="10"/>
          </p:nvPr>
        </p:nvSpPr>
        <p:spPr>
          <a:xfrm>
            <a:off x="1013106" y="1460430"/>
            <a:ext cx="2690719" cy="3332498"/>
          </a:xfrm>
        </p:spPr>
        <p:txBody>
          <a:bodyPr/>
          <a:lstStyle/>
          <a:p>
            <a:endParaRPr lang="en-US" dirty="0"/>
          </a:p>
        </p:txBody>
      </p:sp>
      <p:sp>
        <p:nvSpPr>
          <p:cNvPr id="13" name="Picture Placeholder 2"/>
          <p:cNvSpPr>
            <a:spLocks noGrp="1"/>
          </p:cNvSpPr>
          <p:nvPr>
            <p:ph type="pic" sz="quarter" idx="11"/>
          </p:nvPr>
        </p:nvSpPr>
        <p:spPr>
          <a:xfrm>
            <a:off x="4750640" y="1460430"/>
            <a:ext cx="2690719" cy="3332498"/>
          </a:xfrm>
        </p:spPr>
        <p:txBody>
          <a:bodyPr/>
          <a:lstStyle/>
          <a:p>
            <a:endParaRPr lang="en-US" dirty="0"/>
          </a:p>
        </p:txBody>
      </p:sp>
      <p:sp>
        <p:nvSpPr>
          <p:cNvPr id="14" name="Picture Placeholder 2"/>
          <p:cNvSpPr>
            <a:spLocks noGrp="1"/>
          </p:cNvSpPr>
          <p:nvPr>
            <p:ph type="pic" sz="quarter" idx="12"/>
          </p:nvPr>
        </p:nvSpPr>
        <p:spPr>
          <a:xfrm>
            <a:off x="8488174" y="1460430"/>
            <a:ext cx="2690719" cy="3332498"/>
          </a:xfrm>
        </p:spPr>
        <p:txBody>
          <a:bodyPr/>
          <a:lstStyle/>
          <a:p>
            <a:endParaRPr lang="en-US"/>
          </a:p>
        </p:txBody>
      </p:sp>
      <p:sp>
        <p:nvSpPr>
          <p:cNvPr id="15" name="Rectangle 14"/>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320076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4" name="Rectangle 13"/>
          <p:cNvSpPr/>
          <p:nvPr userDrawn="1"/>
        </p:nvSpPr>
        <p:spPr>
          <a:xfrm>
            <a:off x="345440" y="324485"/>
            <a:ext cx="11521440" cy="6210964"/>
          </a:xfrm>
          <a:prstGeom prst="rect">
            <a:avLst/>
          </a:prstGeom>
          <a:solidFill>
            <a:schemeClr val="bg2">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2"/>
          <p:cNvSpPr>
            <a:spLocks noGrp="1"/>
          </p:cNvSpPr>
          <p:nvPr>
            <p:ph type="pic" sz="quarter" idx="11"/>
          </p:nvPr>
        </p:nvSpPr>
        <p:spPr>
          <a:xfrm>
            <a:off x="4413675" y="1582256"/>
            <a:ext cx="3364651" cy="4572654"/>
          </a:xfrm>
        </p:spPr>
        <p:txBody>
          <a:bodyPr/>
          <a:lstStyle/>
          <a:p>
            <a:endParaRPr lang="en-US"/>
          </a:p>
        </p:txBody>
      </p:sp>
      <p:sp>
        <p:nvSpPr>
          <p:cNvPr id="12" name="Title 1">
            <a:extLst>
              <a:ext uri="{FF2B5EF4-FFF2-40B4-BE49-F238E27FC236}">
                <a16:creationId xmlns:a16="http://schemas.microsoft.com/office/drawing/2014/main" id="{4C429097-1EAB-408C-B6CB-A6AA36B54566}"/>
              </a:ext>
            </a:extLst>
          </p:cNvPr>
          <p:cNvSpPr>
            <a:spLocks noGrp="1"/>
          </p:cNvSpPr>
          <p:nvPr>
            <p:ph type="title" hasCustomPrompt="1"/>
          </p:nvPr>
        </p:nvSpPr>
        <p:spPr>
          <a:xfrm>
            <a:off x="2605519" y="476250"/>
            <a:ext cx="6980963" cy="884555"/>
          </a:xfrm>
        </p:spPr>
        <p:txBody>
          <a:bodyPr anchor="ctr">
            <a:normAutofit/>
          </a:bodyPr>
          <a:lstStyle>
            <a:lvl1pPr algn="ctr">
              <a:defRPr sz="4000" b="1" baseline="0"/>
            </a:lvl1pPr>
          </a:lstStyle>
          <a:p>
            <a:r>
              <a:rPr lang="en-US" dirty="0"/>
              <a:t>YOUR TITLE HERE</a:t>
            </a:r>
            <a:endParaRPr lang="en-ID" dirty="0"/>
          </a:p>
        </p:txBody>
      </p:sp>
      <p:sp>
        <p:nvSpPr>
          <p:cNvPr id="15" name="Rectangle 14"/>
          <p:cNvSpPr/>
          <p:nvPr userDrawn="1"/>
        </p:nvSpPr>
        <p:spPr>
          <a:xfrm>
            <a:off x="11478249" y="6148976"/>
            <a:ext cx="713751" cy="709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11361087" y="6303433"/>
            <a:ext cx="948075" cy="400110"/>
          </a:xfrm>
          <a:prstGeom prst="rect">
            <a:avLst/>
          </a:prstGeom>
        </p:spPr>
        <p:txBody>
          <a:bodyPr wrap="square">
            <a:spAutoFit/>
          </a:bodyPr>
          <a:lstStyle/>
          <a:p>
            <a:pPr algn="ctr"/>
            <a:fld id="{C465B14E-B547-4612-956C-EF65EF6DEB60}" type="slidenum">
              <a:rPr lang="en-US" sz="2000" b="0" smtClean="0">
                <a:solidFill>
                  <a:schemeClr val="bg2"/>
                </a:solidFill>
                <a:latin typeface="+mj-lt"/>
              </a:rPr>
              <a:pPr algn="ctr"/>
              <a:t>‹#›</a:t>
            </a:fld>
            <a:endParaRPr lang="en-US" sz="2000" b="0" dirty="0">
              <a:solidFill>
                <a:schemeClr val="bg2"/>
              </a:solidFill>
              <a:latin typeface="+mj-lt"/>
            </a:endParaRPr>
          </a:p>
        </p:txBody>
      </p:sp>
    </p:spTree>
    <p:extLst>
      <p:ext uri="{BB962C8B-B14F-4D97-AF65-F5344CB8AC3E}">
        <p14:creationId xmlns:p14="http://schemas.microsoft.com/office/powerpoint/2010/main" val="203559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Lst>
  </p:timing>
  <p:extLst mod="1">
    <p:ext uri="{DCECCB84-F9BA-43D5-87BE-67443E8EF086}">
      <p15:sldGuideLst xmlns:p15="http://schemas.microsoft.com/office/powerpoint/2012/main">
        <p15:guide id="1" orient="horz" pos="210" userDrawn="1">
          <p15:clr>
            <a:srgbClr val="FBAE40"/>
          </p15:clr>
        </p15:guide>
        <p15:guide id="2" pos="211" userDrawn="1">
          <p15:clr>
            <a:srgbClr val="FBAE40"/>
          </p15:clr>
        </p15:guide>
        <p15:guide id="3" pos="7469" userDrawn="1">
          <p15:clr>
            <a:srgbClr val="FBAE40"/>
          </p15:clr>
        </p15:guide>
        <p15:guide id="4" orient="horz" pos="4110" userDrawn="1">
          <p15:clr>
            <a:srgbClr val="FBAE40"/>
          </p15:clr>
        </p15:guide>
        <p15:guide id="5"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F10563-7BBC-4AFF-8B96-196F12E702D7}" type="datetimeFigureOut">
              <a:rPr lang="en-US" smtClean="0"/>
              <a:t>10/30/2018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AEA9ED-0CCA-47A4-BD1C-0069970D51CD}" type="slidenum">
              <a:rPr lang="en-US" smtClean="0"/>
              <a:t>‹#›</a:t>
            </a:fld>
            <a:endParaRPr lang="en-US"/>
          </a:p>
        </p:txBody>
      </p:sp>
    </p:spTree>
    <p:extLst>
      <p:ext uri="{BB962C8B-B14F-4D97-AF65-F5344CB8AC3E}">
        <p14:creationId xmlns:p14="http://schemas.microsoft.com/office/powerpoint/2010/main" val="40823174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75" r:id="rId4"/>
    <p:sldLayoutId id="2147483652" r:id="rId5"/>
    <p:sldLayoutId id="2147483654" r:id="rId6"/>
    <p:sldLayoutId id="2147483655" r:id="rId7"/>
    <p:sldLayoutId id="2147483653" r:id="rId8"/>
    <p:sldLayoutId id="2147483657" r:id="rId9"/>
    <p:sldLayoutId id="2147483656" r:id="rId10"/>
    <p:sldLayoutId id="2147483658" r:id="rId11"/>
    <p:sldLayoutId id="2147483660" r:id="rId12"/>
    <p:sldLayoutId id="2147483659" r:id="rId13"/>
    <p:sldLayoutId id="2147483661" r:id="rId14"/>
    <p:sldLayoutId id="2147483662" r:id="rId15"/>
    <p:sldLayoutId id="2147483663" r:id="rId16"/>
    <p:sldLayoutId id="2147483664" r:id="rId17"/>
    <p:sldLayoutId id="2147483666" r:id="rId18"/>
    <p:sldLayoutId id="2147483670" r:id="rId19"/>
    <p:sldLayoutId id="2147483671" r:id="rId20"/>
    <p:sldLayoutId id="2147483674" r:id="rId21"/>
    <p:sldLayoutId id="2147483667" r:id="rId22"/>
    <p:sldLayoutId id="2147483668" r:id="rId23"/>
    <p:sldLayoutId id="2147483669" r:id="rId24"/>
    <p:sldLayoutId id="2147483673"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AD8E5A0-B631-4A90-B9D2-A71FA20FBC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1875" b="21875"/>
          <a:stretch>
            <a:fillRect/>
          </a:stretch>
        </p:blipFill>
        <p:spPr/>
      </p:pic>
      <p:sp>
        <p:nvSpPr>
          <p:cNvPr id="11" name="Rectangle 10"/>
          <p:cNvSpPr/>
          <p:nvPr/>
        </p:nvSpPr>
        <p:spPr>
          <a:xfrm>
            <a:off x="0" y="0"/>
            <a:ext cx="12192000" cy="6857999"/>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108972" y="2547895"/>
            <a:ext cx="6413935" cy="1569660"/>
          </a:xfrm>
          <a:prstGeom prst="rect">
            <a:avLst/>
          </a:prstGeom>
          <a:noFill/>
        </p:spPr>
        <p:txBody>
          <a:bodyPr wrap="none" rtlCol="0">
            <a:spAutoFit/>
          </a:bodyPr>
          <a:lstStyle/>
          <a:p>
            <a:pPr algn="ctr"/>
            <a:r>
              <a:rPr lang="en-US" sz="9600" dirty="0">
                <a:solidFill>
                  <a:schemeClr val="accent1"/>
                </a:solidFill>
                <a:latin typeface="+mj-lt"/>
              </a:rPr>
              <a:t>SPORTIFY</a:t>
            </a:r>
          </a:p>
        </p:txBody>
      </p:sp>
      <p:sp>
        <p:nvSpPr>
          <p:cNvPr id="7" name="TextBox 6"/>
          <p:cNvSpPr txBox="1"/>
          <p:nvPr/>
        </p:nvSpPr>
        <p:spPr>
          <a:xfrm>
            <a:off x="3895244" y="3909994"/>
            <a:ext cx="4841390" cy="400110"/>
          </a:xfrm>
          <a:prstGeom prst="rect">
            <a:avLst/>
          </a:prstGeom>
          <a:noFill/>
        </p:spPr>
        <p:txBody>
          <a:bodyPr wrap="none" rtlCol="0">
            <a:spAutoFit/>
          </a:bodyPr>
          <a:lstStyle/>
          <a:p>
            <a:pPr algn="ctr"/>
            <a:r>
              <a:rPr lang="en-US" sz="2000" dirty="0">
                <a:solidFill>
                  <a:schemeClr val="accent1"/>
                </a:solidFill>
              </a:rPr>
              <a:t>SPORT POWERPOINT PRESENTATION</a:t>
            </a:r>
          </a:p>
        </p:txBody>
      </p:sp>
    </p:spTree>
    <p:extLst>
      <p:ext uri="{BB962C8B-B14F-4D97-AF65-F5344CB8AC3E}">
        <p14:creationId xmlns:p14="http://schemas.microsoft.com/office/powerpoint/2010/main" val="334749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PROFILE </a:t>
            </a:r>
            <a:r>
              <a:rPr lang="en-US" dirty="0">
                <a:solidFill>
                  <a:schemeClr val="accent1"/>
                </a:solidFill>
              </a:rPr>
              <a:t>TEAM</a:t>
            </a:r>
          </a:p>
        </p:txBody>
      </p:sp>
      <p:sp>
        <p:nvSpPr>
          <p:cNvPr id="143" name="TextBox 142"/>
          <p:cNvSpPr txBox="1"/>
          <p:nvPr/>
        </p:nvSpPr>
        <p:spPr>
          <a:xfrm>
            <a:off x="768053" y="4216224"/>
            <a:ext cx="963725" cy="307777"/>
          </a:xfrm>
          <a:prstGeom prst="rect">
            <a:avLst/>
          </a:prstGeom>
          <a:noFill/>
        </p:spPr>
        <p:txBody>
          <a:bodyPr wrap="none" rtlCol="0">
            <a:spAutoFit/>
          </a:bodyPr>
          <a:lstStyle/>
          <a:p>
            <a:r>
              <a:rPr lang="en-US" sz="1400" dirty="0">
                <a:latin typeface="+mj-lt"/>
              </a:rPr>
              <a:t>Strength</a:t>
            </a:r>
          </a:p>
        </p:txBody>
      </p:sp>
      <p:grpSp>
        <p:nvGrpSpPr>
          <p:cNvPr id="144" name="Group 143"/>
          <p:cNvGrpSpPr/>
          <p:nvPr/>
        </p:nvGrpSpPr>
        <p:grpSpPr>
          <a:xfrm>
            <a:off x="768053" y="4574800"/>
            <a:ext cx="3356997" cy="100939"/>
            <a:chOff x="7424478" y="2532539"/>
            <a:chExt cx="4389997" cy="93155"/>
          </a:xfrm>
        </p:grpSpPr>
        <p:sp>
          <p:nvSpPr>
            <p:cNvPr id="145" name="Rectangle 144"/>
            <p:cNvSpPr/>
            <p:nvPr/>
          </p:nvSpPr>
          <p:spPr>
            <a:xfrm>
              <a:off x="7424478"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786915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831604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8762935"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49" name="Rectangle 148"/>
            <p:cNvSpPr/>
            <p:nvPr/>
          </p:nvSpPr>
          <p:spPr>
            <a:xfrm>
              <a:off x="9207703"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50" name="Rectangle 149"/>
            <p:cNvSpPr/>
            <p:nvPr/>
          </p:nvSpPr>
          <p:spPr>
            <a:xfrm>
              <a:off x="9652471"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10097147"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10544037"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10990928"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54" name="Rectangle 153"/>
            <p:cNvSpPr/>
            <p:nvPr/>
          </p:nvSpPr>
          <p:spPr>
            <a:xfrm>
              <a:off x="11435696"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grpSp>
      <p:sp>
        <p:nvSpPr>
          <p:cNvPr id="155" name="TextBox 154"/>
          <p:cNvSpPr txBox="1"/>
          <p:nvPr/>
        </p:nvSpPr>
        <p:spPr>
          <a:xfrm>
            <a:off x="768053" y="5442197"/>
            <a:ext cx="1176925" cy="307777"/>
          </a:xfrm>
          <a:prstGeom prst="rect">
            <a:avLst/>
          </a:prstGeom>
          <a:noFill/>
        </p:spPr>
        <p:txBody>
          <a:bodyPr wrap="none" rtlCol="0">
            <a:spAutoFit/>
          </a:bodyPr>
          <a:lstStyle/>
          <a:p>
            <a:r>
              <a:rPr lang="en-US" sz="1400" dirty="0">
                <a:latin typeface="+mj-lt"/>
              </a:rPr>
              <a:t>Experience</a:t>
            </a:r>
          </a:p>
        </p:txBody>
      </p:sp>
      <p:grpSp>
        <p:nvGrpSpPr>
          <p:cNvPr id="156" name="Group 155"/>
          <p:cNvGrpSpPr/>
          <p:nvPr/>
        </p:nvGrpSpPr>
        <p:grpSpPr>
          <a:xfrm>
            <a:off x="768053" y="5800773"/>
            <a:ext cx="3356997" cy="100939"/>
            <a:chOff x="7424478" y="2532539"/>
            <a:chExt cx="4389997" cy="93155"/>
          </a:xfrm>
        </p:grpSpPr>
        <p:sp>
          <p:nvSpPr>
            <p:cNvPr id="157" name="Rectangle 156"/>
            <p:cNvSpPr/>
            <p:nvPr/>
          </p:nvSpPr>
          <p:spPr>
            <a:xfrm>
              <a:off x="7424478" y="2532539"/>
              <a:ext cx="378778"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786915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831604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8762935"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61" name="Rectangle 160"/>
            <p:cNvSpPr/>
            <p:nvPr/>
          </p:nvSpPr>
          <p:spPr>
            <a:xfrm>
              <a:off x="9207703"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62" name="Rectangle 161"/>
            <p:cNvSpPr/>
            <p:nvPr/>
          </p:nvSpPr>
          <p:spPr>
            <a:xfrm>
              <a:off x="9652471"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10097147"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64" name="Rectangle 163"/>
            <p:cNvSpPr/>
            <p:nvPr/>
          </p:nvSpPr>
          <p:spPr>
            <a:xfrm>
              <a:off x="10544037"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10990928"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66" name="Rectangle 165"/>
            <p:cNvSpPr/>
            <p:nvPr/>
          </p:nvSpPr>
          <p:spPr>
            <a:xfrm>
              <a:off x="11435696"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grpSp>
      <p:sp>
        <p:nvSpPr>
          <p:cNvPr id="167" name="TextBox 166"/>
          <p:cNvSpPr txBox="1"/>
          <p:nvPr/>
        </p:nvSpPr>
        <p:spPr>
          <a:xfrm>
            <a:off x="768053" y="4829210"/>
            <a:ext cx="764953" cy="307777"/>
          </a:xfrm>
          <a:prstGeom prst="rect">
            <a:avLst/>
          </a:prstGeom>
          <a:noFill/>
        </p:spPr>
        <p:txBody>
          <a:bodyPr wrap="none" rtlCol="0">
            <a:spAutoFit/>
          </a:bodyPr>
          <a:lstStyle/>
          <a:p>
            <a:r>
              <a:rPr lang="en-US" sz="1400" dirty="0">
                <a:latin typeface="+mj-lt"/>
              </a:rPr>
              <a:t>Power</a:t>
            </a:r>
          </a:p>
        </p:txBody>
      </p:sp>
      <p:grpSp>
        <p:nvGrpSpPr>
          <p:cNvPr id="168" name="Group 167"/>
          <p:cNvGrpSpPr/>
          <p:nvPr/>
        </p:nvGrpSpPr>
        <p:grpSpPr>
          <a:xfrm>
            <a:off x="768053" y="5187786"/>
            <a:ext cx="3356997" cy="100939"/>
            <a:chOff x="7424478" y="2532539"/>
            <a:chExt cx="4389997" cy="93155"/>
          </a:xfrm>
        </p:grpSpPr>
        <p:sp>
          <p:nvSpPr>
            <p:cNvPr id="169" name="Rectangle 168"/>
            <p:cNvSpPr/>
            <p:nvPr/>
          </p:nvSpPr>
          <p:spPr>
            <a:xfrm>
              <a:off x="7424478"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786915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831604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8762935"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73" name="Rectangle 172"/>
            <p:cNvSpPr/>
            <p:nvPr/>
          </p:nvSpPr>
          <p:spPr>
            <a:xfrm>
              <a:off x="9207703"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74" name="Rectangle 173"/>
            <p:cNvSpPr/>
            <p:nvPr/>
          </p:nvSpPr>
          <p:spPr>
            <a:xfrm>
              <a:off x="9652471"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10097147"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10544037"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10990928"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178" name="Rectangle 177"/>
            <p:cNvSpPr/>
            <p:nvPr/>
          </p:nvSpPr>
          <p:spPr>
            <a:xfrm>
              <a:off x="11435696"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grpSp>
      <p:sp>
        <p:nvSpPr>
          <p:cNvPr id="185" name="TextBox 184"/>
          <p:cNvSpPr txBox="1"/>
          <p:nvPr/>
        </p:nvSpPr>
        <p:spPr>
          <a:xfrm>
            <a:off x="768053" y="1672895"/>
            <a:ext cx="2217274" cy="523220"/>
          </a:xfrm>
          <a:prstGeom prst="rect">
            <a:avLst/>
          </a:prstGeom>
          <a:noFill/>
        </p:spPr>
        <p:txBody>
          <a:bodyPr wrap="none" rtlCol="0">
            <a:spAutoFit/>
          </a:bodyPr>
          <a:lstStyle/>
          <a:p>
            <a:r>
              <a:rPr lang="en-US" sz="2800" dirty="0">
                <a:latin typeface="+mj-lt"/>
              </a:rPr>
              <a:t>Andre Silva</a:t>
            </a:r>
          </a:p>
        </p:txBody>
      </p:sp>
      <p:sp>
        <p:nvSpPr>
          <p:cNvPr id="190" name="TextBox 189"/>
          <p:cNvSpPr txBox="1"/>
          <p:nvPr/>
        </p:nvSpPr>
        <p:spPr>
          <a:xfrm>
            <a:off x="768053" y="2079012"/>
            <a:ext cx="889987" cy="338554"/>
          </a:xfrm>
          <a:prstGeom prst="rect">
            <a:avLst/>
          </a:prstGeom>
          <a:noFill/>
        </p:spPr>
        <p:txBody>
          <a:bodyPr wrap="none" rtlCol="0">
            <a:spAutoFit/>
          </a:bodyPr>
          <a:lstStyle/>
          <a:p>
            <a:r>
              <a:rPr lang="en-US" sz="1600" dirty="0"/>
              <a:t>Trainer</a:t>
            </a:r>
          </a:p>
        </p:txBody>
      </p:sp>
      <p:sp>
        <p:nvSpPr>
          <p:cNvPr id="191" name="TextBox 190"/>
          <p:cNvSpPr txBox="1"/>
          <p:nvPr/>
        </p:nvSpPr>
        <p:spPr>
          <a:xfrm>
            <a:off x="768053" y="2417566"/>
            <a:ext cx="3102251" cy="1708160"/>
          </a:xfrm>
          <a:prstGeom prst="rect">
            <a:avLst/>
          </a:prstGeom>
          <a:noFill/>
        </p:spPr>
        <p:txBody>
          <a:bodyPr wrap="square" rtlCol="0">
            <a:spAutoFit/>
          </a:bodyPr>
          <a:lstStyle/>
          <a:p>
            <a:pPr algn="just">
              <a:lnSpc>
                <a:spcPct val="150000"/>
              </a:lnSpc>
            </a:pPr>
            <a:r>
              <a:rPr lang="en-US" sz="1400" dirty="0"/>
              <a:t>A wonderful serenity has taken possession of my entire soul, like these sweet mornings of spring which I enjoy with my whole heart.</a:t>
            </a:r>
          </a:p>
        </p:txBody>
      </p:sp>
      <p:sp>
        <p:nvSpPr>
          <p:cNvPr id="194" name="Rectangle 193"/>
          <p:cNvSpPr/>
          <p:nvPr/>
        </p:nvSpPr>
        <p:spPr>
          <a:xfrm>
            <a:off x="8321696" y="2084793"/>
            <a:ext cx="3535341" cy="35675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Box 194"/>
          <p:cNvSpPr txBox="1"/>
          <p:nvPr/>
        </p:nvSpPr>
        <p:spPr>
          <a:xfrm>
            <a:off x="8615854" y="2437422"/>
            <a:ext cx="2947025" cy="2862322"/>
          </a:xfrm>
          <a:prstGeom prst="rect">
            <a:avLst/>
          </a:prstGeom>
          <a:noFill/>
        </p:spPr>
        <p:txBody>
          <a:bodyPr wrap="square" rtlCol="0">
            <a:spAutoFit/>
          </a:bodyPr>
          <a:lstStyle/>
          <a:p>
            <a:r>
              <a:rPr lang="en-US" sz="3600" dirty="0">
                <a:solidFill>
                  <a:schemeClr val="bg2"/>
                </a:solidFill>
                <a:latin typeface="+mj-lt"/>
              </a:rPr>
              <a:t>“ Winners never quit and quitters never win ”</a:t>
            </a:r>
          </a:p>
        </p:txBody>
      </p:sp>
      <p:pic>
        <p:nvPicPr>
          <p:cNvPr id="4" name="Picture Placeholder 3">
            <a:extLst>
              <a:ext uri="{FF2B5EF4-FFF2-40B4-BE49-F238E27FC236}">
                <a16:creationId xmlns:a16="http://schemas.microsoft.com/office/drawing/2014/main" id="{B38B0982-6164-4F6F-B9FB-7CFAA8CE9731}"/>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4717" b="4717"/>
          <a:stretch>
            <a:fillRect/>
          </a:stretch>
        </p:blipFill>
        <p:spPr/>
      </p:pic>
    </p:spTree>
    <p:extLst>
      <p:ext uri="{BB962C8B-B14F-4D97-AF65-F5344CB8AC3E}">
        <p14:creationId xmlns:p14="http://schemas.microsoft.com/office/powerpoint/2010/main" val="1748580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5"/>
                                        </p:tgtEl>
                                        <p:attrNameLst>
                                          <p:attrName>style.visibility</p:attrName>
                                        </p:attrNameLst>
                                      </p:cBhvr>
                                      <p:to>
                                        <p:strVal val="visible"/>
                                      </p:to>
                                    </p:set>
                                    <p:animEffect transition="in" filter="wipe(left)">
                                      <p:cBhvr>
                                        <p:cTn id="11" dur="500"/>
                                        <p:tgtEl>
                                          <p:spTgt spid="18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0"/>
                                        </p:tgtEl>
                                        <p:attrNameLst>
                                          <p:attrName>style.visibility</p:attrName>
                                        </p:attrNameLst>
                                      </p:cBhvr>
                                      <p:to>
                                        <p:strVal val="visible"/>
                                      </p:to>
                                    </p:set>
                                    <p:animEffect transition="in" filter="wipe(left)">
                                      <p:cBhvr>
                                        <p:cTn id="15" dur="500"/>
                                        <p:tgtEl>
                                          <p:spTgt spid="19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1"/>
                                        </p:tgtEl>
                                        <p:attrNameLst>
                                          <p:attrName>style.visibility</p:attrName>
                                        </p:attrNameLst>
                                      </p:cBhvr>
                                      <p:to>
                                        <p:strVal val="visible"/>
                                      </p:to>
                                    </p:set>
                                    <p:animEffect transition="in" filter="fade">
                                      <p:cBhvr>
                                        <p:cTn id="19" dur="500"/>
                                        <p:tgtEl>
                                          <p:spTgt spid="19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3"/>
                                        </p:tgtEl>
                                        <p:attrNameLst>
                                          <p:attrName>style.visibility</p:attrName>
                                        </p:attrNameLst>
                                      </p:cBhvr>
                                      <p:to>
                                        <p:strVal val="visible"/>
                                      </p:to>
                                    </p:set>
                                    <p:animEffect transition="in" filter="fade">
                                      <p:cBhvr>
                                        <p:cTn id="23" dur="500"/>
                                        <p:tgtEl>
                                          <p:spTgt spid="14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44"/>
                                        </p:tgtEl>
                                        <p:attrNameLst>
                                          <p:attrName>style.visibility</p:attrName>
                                        </p:attrNameLst>
                                      </p:cBhvr>
                                      <p:to>
                                        <p:strVal val="visible"/>
                                      </p:to>
                                    </p:set>
                                    <p:animEffect transition="in" filter="wipe(left)">
                                      <p:cBhvr>
                                        <p:cTn id="27" dur="500"/>
                                        <p:tgtEl>
                                          <p:spTgt spid="14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7"/>
                                        </p:tgtEl>
                                        <p:attrNameLst>
                                          <p:attrName>style.visibility</p:attrName>
                                        </p:attrNameLst>
                                      </p:cBhvr>
                                      <p:to>
                                        <p:strVal val="visible"/>
                                      </p:to>
                                    </p:set>
                                    <p:animEffect transition="in" filter="fade">
                                      <p:cBhvr>
                                        <p:cTn id="31" dur="500"/>
                                        <p:tgtEl>
                                          <p:spTgt spid="16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68"/>
                                        </p:tgtEl>
                                        <p:attrNameLst>
                                          <p:attrName>style.visibility</p:attrName>
                                        </p:attrNameLst>
                                      </p:cBhvr>
                                      <p:to>
                                        <p:strVal val="visible"/>
                                      </p:to>
                                    </p:set>
                                    <p:animEffect transition="in" filter="wipe(left)">
                                      <p:cBhvr>
                                        <p:cTn id="35" dur="500"/>
                                        <p:tgtEl>
                                          <p:spTgt spid="16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55"/>
                                        </p:tgtEl>
                                        <p:attrNameLst>
                                          <p:attrName>style.visibility</p:attrName>
                                        </p:attrNameLst>
                                      </p:cBhvr>
                                      <p:to>
                                        <p:strVal val="visible"/>
                                      </p:to>
                                    </p:set>
                                    <p:animEffect transition="in" filter="fade">
                                      <p:cBhvr>
                                        <p:cTn id="39" dur="500"/>
                                        <p:tgtEl>
                                          <p:spTgt spid="155"/>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156"/>
                                        </p:tgtEl>
                                        <p:attrNameLst>
                                          <p:attrName>style.visibility</p:attrName>
                                        </p:attrNameLst>
                                      </p:cBhvr>
                                      <p:to>
                                        <p:strVal val="visible"/>
                                      </p:to>
                                    </p:set>
                                    <p:animEffect transition="in" filter="wipe(left)">
                                      <p:cBhvr>
                                        <p:cTn id="43" dur="500"/>
                                        <p:tgtEl>
                                          <p:spTgt spid="156"/>
                                        </p:tgtEl>
                                      </p:cBhvr>
                                    </p:animEffect>
                                  </p:childTnLst>
                                </p:cTn>
                              </p:par>
                            </p:childTnLst>
                          </p:cTn>
                        </p:par>
                        <p:par>
                          <p:cTn id="44" fill="hold">
                            <p:stCondLst>
                              <p:cond delay="5000"/>
                            </p:stCondLst>
                            <p:childTnLst>
                              <p:par>
                                <p:cTn id="45" presetID="22" presetClass="entr" presetSubtype="2" fill="hold" grpId="0" nodeType="afterEffect">
                                  <p:stCondLst>
                                    <p:cond delay="0"/>
                                  </p:stCondLst>
                                  <p:childTnLst>
                                    <p:set>
                                      <p:cBhvr>
                                        <p:cTn id="46" dur="1" fill="hold">
                                          <p:stCondLst>
                                            <p:cond delay="0"/>
                                          </p:stCondLst>
                                        </p:cTn>
                                        <p:tgtEl>
                                          <p:spTgt spid="194"/>
                                        </p:tgtEl>
                                        <p:attrNameLst>
                                          <p:attrName>style.visibility</p:attrName>
                                        </p:attrNameLst>
                                      </p:cBhvr>
                                      <p:to>
                                        <p:strVal val="visible"/>
                                      </p:to>
                                    </p:set>
                                    <p:animEffect transition="in" filter="wipe(right)">
                                      <p:cBhvr>
                                        <p:cTn id="47" dur="500"/>
                                        <p:tgtEl>
                                          <p:spTgt spid="19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95"/>
                                        </p:tgtEl>
                                        <p:attrNameLst>
                                          <p:attrName>style.visibility</p:attrName>
                                        </p:attrNameLst>
                                      </p:cBhvr>
                                      <p:to>
                                        <p:strVal val="visible"/>
                                      </p:to>
                                    </p:set>
                                    <p:animEffect transition="in" filter="fade">
                                      <p:cBhvr>
                                        <p:cTn id="51"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3" grpId="0"/>
      <p:bldP spid="155" grpId="0"/>
      <p:bldP spid="167" grpId="0"/>
      <p:bldP spid="185" grpId="0"/>
      <p:bldP spid="190" grpId="0"/>
      <p:bldP spid="191" grpId="0"/>
      <p:bldP spid="194" grpId="0" animBg="1"/>
      <p:bldP spid="19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218525" y="4595500"/>
            <a:ext cx="2211874" cy="3894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696216" y="4595500"/>
            <a:ext cx="2211874" cy="3894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173907" y="4595500"/>
            <a:ext cx="2211874" cy="3894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546044" y="4590183"/>
            <a:ext cx="1556836" cy="400110"/>
          </a:xfrm>
          <a:prstGeom prst="rect">
            <a:avLst/>
          </a:prstGeom>
          <a:noFill/>
        </p:spPr>
        <p:txBody>
          <a:bodyPr wrap="none" rtlCol="0">
            <a:spAutoFit/>
          </a:bodyPr>
          <a:lstStyle/>
          <a:p>
            <a:pPr algn="ctr"/>
            <a:r>
              <a:rPr lang="en-US" sz="2000" dirty="0">
                <a:solidFill>
                  <a:schemeClr val="bg2"/>
                </a:solidFill>
                <a:latin typeface="+mj-lt"/>
              </a:rPr>
              <a:t>Alex Fraud</a:t>
            </a:r>
          </a:p>
        </p:txBody>
      </p:sp>
      <p:sp>
        <p:nvSpPr>
          <p:cNvPr id="25" name="TextBox 24"/>
          <p:cNvSpPr txBox="1"/>
          <p:nvPr/>
        </p:nvSpPr>
        <p:spPr>
          <a:xfrm>
            <a:off x="6955609" y="4590183"/>
            <a:ext cx="1693092" cy="400110"/>
          </a:xfrm>
          <a:prstGeom prst="rect">
            <a:avLst/>
          </a:prstGeom>
          <a:noFill/>
        </p:spPr>
        <p:txBody>
          <a:bodyPr wrap="none" rtlCol="0">
            <a:spAutoFit/>
          </a:bodyPr>
          <a:lstStyle/>
          <a:p>
            <a:pPr algn="ctr"/>
            <a:r>
              <a:rPr lang="en-US" sz="2000" dirty="0">
                <a:solidFill>
                  <a:schemeClr val="bg2"/>
                </a:solidFill>
                <a:latin typeface="+mj-lt"/>
              </a:rPr>
              <a:t>Sonya Glam</a:t>
            </a:r>
          </a:p>
        </p:txBody>
      </p:sp>
      <p:sp>
        <p:nvSpPr>
          <p:cNvPr id="26" name="TextBox 25"/>
          <p:cNvSpPr txBox="1"/>
          <p:nvPr/>
        </p:nvSpPr>
        <p:spPr>
          <a:xfrm>
            <a:off x="9418072" y="4590183"/>
            <a:ext cx="1723549" cy="400110"/>
          </a:xfrm>
          <a:prstGeom prst="rect">
            <a:avLst/>
          </a:prstGeom>
          <a:noFill/>
        </p:spPr>
        <p:txBody>
          <a:bodyPr wrap="none" rtlCol="0">
            <a:spAutoFit/>
          </a:bodyPr>
          <a:lstStyle/>
          <a:p>
            <a:pPr algn="ctr"/>
            <a:r>
              <a:rPr lang="en-US" sz="2000" dirty="0">
                <a:solidFill>
                  <a:schemeClr val="bg2"/>
                </a:solidFill>
                <a:latin typeface="+mj-lt"/>
              </a:rPr>
              <a:t>David Lucas</a:t>
            </a:r>
          </a:p>
        </p:txBody>
      </p:sp>
      <p:sp>
        <p:nvSpPr>
          <p:cNvPr id="27" name="TextBox 26"/>
          <p:cNvSpPr txBox="1"/>
          <p:nvPr/>
        </p:nvSpPr>
        <p:spPr>
          <a:xfrm>
            <a:off x="4159596" y="5056171"/>
            <a:ext cx="2339437" cy="1061829"/>
          </a:xfrm>
          <a:prstGeom prst="rect">
            <a:avLst/>
          </a:prstGeom>
          <a:noFill/>
        </p:spPr>
        <p:txBody>
          <a:bodyPr wrap="square" rtlCol="0" anchor="ctr">
            <a:spAutoFit/>
          </a:bodyPr>
          <a:lstStyle/>
          <a:p>
            <a:pPr algn="ctr">
              <a:lnSpc>
                <a:spcPct val="150000"/>
              </a:lnSpc>
            </a:pPr>
            <a:r>
              <a:rPr lang="id-ID" sz="1400" dirty="0">
                <a:ea typeface="Roboto" pitchFamily="2" charset="0"/>
              </a:rPr>
              <a:t>Suitable for all categories business and personal presentation</a:t>
            </a:r>
          </a:p>
        </p:txBody>
      </p:sp>
      <p:sp>
        <p:nvSpPr>
          <p:cNvPr id="28" name="TextBox 27"/>
          <p:cNvSpPr txBox="1"/>
          <p:nvPr/>
        </p:nvSpPr>
        <p:spPr>
          <a:xfrm>
            <a:off x="6632434" y="5056171"/>
            <a:ext cx="2339437" cy="1061829"/>
          </a:xfrm>
          <a:prstGeom prst="rect">
            <a:avLst/>
          </a:prstGeom>
          <a:noFill/>
        </p:spPr>
        <p:txBody>
          <a:bodyPr wrap="square" rtlCol="0" anchor="ctr">
            <a:spAutoFit/>
          </a:bodyPr>
          <a:lstStyle/>
          <a:p>
            <a:pPr algn="ctr">
              <a:lnSpc>
                <a:spcPct val="150000"/>
              </a:lnSpc>
            </a:pPr>
            <a:r>
              <a:rPr lang="id-ID" sz="1400" dirty="0">
                <a:ea typeface="Roboto" pitchFamily="2" charset="0"/>
              </a:rPr>
              <a:t>Suitable for all categories business and personal presentation</a:t>
            </a:r>
          </a:p>
        </p:txBody>
      </p:sp>
      <p:sp>
        <p:nvSpPr>
          <p:cNvPr id="29" name="TextBox 28"/>
          <p:cNvSpPr txBox="1"/>
          <p:nvPr/>
        </p:nvSpPr>
        <p:spPr>
          <a:xfrm>
            <a:off x="9110125" y="5057285"/>
            <a:ext cx="2339437" cy="1061829"/>
          </a:xfrm>
          <a:prstGeom prst="rect">
            <a:avLst/>
          </a:prstGeom>
          <a:noFill/>
        </p:spPr>
        <p:txBody>
          <a:bodyPr wrap="square" rtlCol="0" anchor="ctr">
            <a:spAutoFit/>
          </a:bodyPr>
          <a:lstStyle/>
          <a:p>
            <a:pPr algn="ctr">
              <a:lnSpc>
                <a:spcPct val="150000"/>
              </a:lnSpc>
            </a:pPr>
            <a:r>
              <a:rPr lang="id-ID" sz="1400" dirty="0">
                <a:ea typeface="Roboto" pitchFamily="2" charset="0"/>
              </a:rPr>
              <a:t>Suitable for all categories business and personal presentation</a:t>
            </a:r>
          </a:p>
        </p:txBody>
      </p:sp>
      <p:sp>
        <p:nvSpPr>
          <p:cNvPr id="20" name="Rectangle 19"/>
          <p:cNvSpPr/>
          <p:nvPr/>
        </p:nvSpPr>
        <p:spPr>
          <a:xfrm>
            <a:off x="334963" y="1590035"/>
            <a:ext cx="3268224" cy="1323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31273" y="1590036"/>
            <a:ext cx="2771913" cy="1323439"/>
          </a:xfrm>
          <a:prstGeom prst="rect">
            <a:avLst/>
          </a:prstGeom>
          <a:noFill/>
        </p:spPr>
        <p:txBody>
          <a:bodyPr wrap="none" rtlCol="0">
            <a:spAutoFit/>
          </a:bodyPr>
          <a:lstStyle/>
          <a:p>
            <a:r>
              <a:rPr lang="en-US" sz="4000" dirty="0">
                <a:solidFill>
                  <a:schemeClr val="bg2"/>
                </a:solidFill>
                <a:latin typeface="+mj-lt"/>
              </a:rPr>
              <a:t>OUR BEST</a:t>
            </a:r>
          </a:p>
          <a:p>
            <a:r>
              <a:rPr lang="en-US" sz="4000" dirty="0">
                <a:solidFill>
                  <a:schemeClr val="bg2"/>
                </a:solidFill>
                <a:latin typeface="+mj-lt"/>
              </a:rPr>
              <a:t>TEAM</a:t>
            </a:r>
          </a:p>
        </p:txBody>
      </p:sp>
      <p:sp>
        <p:nvSpPr>
          <p:cNvPr id="30" name="TextBox 29"/>
          <p:cNvSpPr txBox="1"/>
          <p:nvPr/>
        </p:nvSpPr>
        <p:spPr>
          <a:xfrm>
            <a:off x="830989" y="2913475"/>
            <a:ext cx="2772197" cy="2354491"/>
          </a:xfrm>
          <a:prstGeom prst="rect">
            <a:avLst/>
          </a:prstGeom>
          <a:noFill/>
        </p:spPr>
        <p:txBody>
          <a:bodyPr wrap="square" rtlCol="0">
            <a:spAutoFit/>
          </a:bodyPr>
          <a:lstStyle/>
          <a:p>
            <a:pPr algn="just">
              <a:lnSpc>
                <a:spcPct val="150000"/>
              </a:lnSpc>
            </a:pPr>
            <a:r>
              <a:rPr lang="en-US" sz="1400" dirty="0"/>
              <a:t>The Big </a:t>
            </a:r>
            <a:r>
              <a:rPr lang="en-US" sz="1400" dirty="0" err="1"/>
              <a:t>Oxmox</a:t>
            </a:r>
            <a:r>
              <a:rPr lang="en-US" sz="1400" dirty="0"/>
              <a:t> advised her not to do so, because there were thousands of bad Commas, wild Question Marks and devious </a:t>
            </a:r>
            <a:r>
              <a:rPr lang="en-US" sz="1400" dirty="0" err="1"/>
              <a:t>Semikoli</a:t>
            </a:r>
            <a:r>
              <a:rPr lang="en-US" sz="1400" dirty="0"/>
              <a:t>, but the Little Blind Text didn’t listen.</a:t>
            </a:r>
          </a:p>
        </p:txBody>
      </p:sp>
      <p:pic>
        <p:nvPicPr>
          <p:cNvPr id="10" name="Picture Placeholder 9">
            <a:extLst>
              <a:ext uri="{FF2B5EF4-FFF2-40B4-BE49-F238E27FC236}">
                <a16:creationId xmlns:a16="http://schemas.microsoft.com/office/drawing/2014/main" id="{E7EC9BAE-66B7-4494-84EA-99C8E80E4801}"/>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1236" r="1236"/>
          <a:stretch>
            <a:fillRect/>
          </a:stretch>
        </p:blipFill>
        <p:spPr/>
      </p:pic>
      <p:pic>
        <p:nvPicPr>
          <p:cNvPr id="8" name="Picture Placeholder 7">
            <a:extLst>
              <a:ext uri="{FF2B5EF4-FFF2-40B4-BE49-F238E27FC236}">
                <a16:creationId xmlns:a16="http://schemas.microsoft.com/office/drawing/2014/main" id="{DBFA8994-FAE4-4E77-8107-7FC778322614}"/>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1271" r="1271"/>
          <a:stretch>
            <a:fillRect/>
          </a:stretch>
        </p:blipFill>
        <p:spPr/>
      </p:pic>
      <p:pic>
        <p:nvPicPr>
          <p:cNvPr id="6" name="Picture Placeholder 5">
            <a:extLst>
              <a:ext uri="{FF2B5EF4-FFF2-40B4-BE49-F238E27FC236}">
                <a16:creationId xmlns:a16="http://schemas.microsoft.com/office/drawing/2014/main" id="{E3C90EA8-EB06-4780-A9E1-236CD2862B9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271" r="1271"/>
          <a:stretch>
            <a:fillRect/>
          </a:stretch>
        </p:blipFill>
        <p:spPr/>
      </p:pic>
    </p:spTree>
    <p:extLst>
      <p:ext uri="{BB962C8B-B14F-4D97-AF65-F5344CB8AC3E}">
        <p14:creationId xmlns:p14="http://schemas.microsoft.com/office/powerpoint/2010/main" val="29095742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22" presetClass="entr" presetSubtype="8" fill="hold" grpId="0" nodeType="withEffect">
                                  <p:stCondLst>
                                    <p:cond delay="150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par>
                                <p:cTn id="28" presetID="22" presetClass="entr" presetSubtype="8" fill="hold" grpId="0" nodeType="withEffect">
                                  <p:stCondLst>
                                    <p:cond delay="150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par>
                                <p:cTn id="31" presetID="22" presetClass="entr" presetSubtype="8" fill="hold" grpId="0" nodeType="withEffect">
                                  <p:stCondLst>
                                    <p:cond delay="150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par>
                                <p:cTn id="34" presetID="10" presetClass="entr" presetSubtype="0" fill="hold" grpId="0" nodeType="withEffect">
                                  <p:stCondLst>
                                    <p:cond delay="200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200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ntr" presetSubtype="0" fill="hold" grpId="0" nodeType="withEffect">
                                  <p:stCondLst>
                                    <p:cond delay="200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p:bldP spid="25" grpId="0"/>
      <p:bldP spid="26" grpId="0"/>
      <p:bldP spid="27" grpId="0"/>
      <p:bldP spid="28" grpId="0"/>
      <p:bldP spid="29" grpId="0"/>
      <p:bldP spid="20" grpId="0" animBg="1"/>
      <p:bldP spid="1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t>OUR BEST </a:t>
            </a:r>
            <a:r>
              <a:rPr lang="en-US" dirty="0">
                <a:solidFill>
                  <a:schemeClr val="accent1"/>
                </a:solidFill>
              </a:rPr>
              <a:t>TEAM</a:t>
            </a:r>
          </a:p>
        </p:txBody>
      </p:sp>
      <p:sp>
        <p:nvSpPr>
          <p:cNvPr id="60" name="Rectangle 59"/>
          <p:cNvSpPr/>
          <p:nvPr/>
        </p:nvSpPr>
        <p:spPr>
          <a:xfrm>
            <a:off x="334963" y="1976352"/>
            <a:ext cx="2984322" cy="10772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334963" y="4366764"/>
            <a:ext cx="2984322" cy="10772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553473" y="1976352"/>
            <a:ext cx="2691763" cy="1077218"/>
          </a:xfrm>
          <a:prstGeom prst="rect">
            <a:avLst/>
          </a:prstGeom>
          <a:noFill/>
        </p:spPr>
        <p:txBody>
          <a:bodyPr wrap="none" rtlCol="0">
            <a:spAutoFit/>
          </a:bodyPr>
          <a:lstStyle/>
          <a:p>
            <a:r>
              <a:rPr lang="en-US" sz="3200" dirty="0">
                <a:solidFill>
                  <a:schemeClr val="bg2"/>
                </a:solidFill>
                <a:latin typeface="+mj-lt"/>
              </a:rPr>
              <a:t>MARKETING</a:t>
            </a:r>
          </a:p>
          <a:p>
            <a:r>
              <a:rPr lang="en-US" sz="3200" dirty="0">
                <a:solidFill>
                  <a:schemeClr val="bg2"/>
                </a:solidFill>
                <a:latin typeface="+mj-lt"/>
              </a:rPr>
              <a:t>TEAM</a:t>
            </a:r>
          </a:p>
        </p:txBody>
      </p:sp>
      <p:sp>
        <p:nvSpPr>
          <p:cNvPr id="63" name="TextBox 62"/>
          <p:cNvSpPr txBox="1"/>
          <p:nvPr/>
        </p:nvSpPr>
        <p:spPr>
          <a:xfrm>
            <a:off x="553473" y="4366764"/>
            <a:ext cx="2196435" cy="1077218"/>
          </a:xfrm>
          <a:prstGeom prst="rect">
            <a:avLst/>
          </a:prstGeom>
          <a:noFill/>
        </p:spPr>
        <p:txBody>
          <a:bodyPr wrap="none" rtlCol="0">
            <a:spAutoFit/>
          </a:bodyPr>
          <a:lstStyle/>
          <a:p>
            <a:r>
              <a:rPr lang="en-US" sz="3200" dirty="0">
                <a:solidFill>
                  <a:schemeClr val="bg2"/>
                </a:solidFill>
                <a:latin typeface="+mj-lt"/>
              </a:rPr>
              <a:t>ACCOUNT</a:t>
            </a:r>
          </a:p>
          <a:p>
            <a:r>
              <a:rPr lang="en-US" sz="3200" dirty="0">
                <a:solidFill>
                  <a:schemeClr val="bg2"/>
                </a:solidFill>
                <a:latin typeface="+mj-lt"/>
              </a:rPr>
              <a:t>TEAM</a:t>
            </a:r>
          </a:p>
        </p:txBody>
      </p:sp>
      <p:sp>
        <p:nvSpPr>
          <p:cNvPr id="78" name="TextBox 77"/>
          <p:cNvSpPr txBox="1"/>
          <p:nvPr/>
        </p:nvSpPr>
        <p:spPr>
          <a:xfrm>
            <a:off x="3722782" y="3429000"/>
            <a:ext cx="1412566" cy="338554"/>
          </a:xfrm>
          <a:prstGeom prst="rect">
            <a:avLst/>
          </a:prstGeom>
          <a:noFill/>
        </p:spPr>
        <p:txBody>
          <a:bodyPr wrap="none" rtlCol="0">
            <a:spAutoFit/>
          </a:bodyPr>
          <a:lstStyle/>
          <a:p>
            <a:pPr algn="ctr"/>
            <a:r>
              <a:rPr lang="en-US" sz="1600" dirty="0">
                <a:latin typeface="+mj-lt"/>
              </a:rPr>
              <a:t>Mark </a:t>
            </a:r>
            <a:r>
              <a:rPr lang="en-US" sz="1600" dirty="0" err="1">
                <a:latin typeface="+mj-lt"/>
              </a:rPr>
              <a:t>Hopps</a:t>
            </a:r>
            <a:endParaRPr lang="en-US" sz="1600" dirty="0">
              <a:latin typeface="+mj-lt"/>
            </a:endParaRPr>
          </a:p>
        </p:txBody>
      </p:sp>
      <p:sp>
        <p:nvSpPr>
          <p:cNvPr id="79" name="TextBox 78"/>
          <p:cNvSpPr txBox="1"/>
          <p:nvPr/>
        </p:nvSpPr>
        <p:spPr>
          <a:xfrm>
            <a:off x="5847592" y="3429000"/>
            <a:ext cx="1210589" cy="338554"/>
          </a:xfrm>
          <a:prstGeom prst="rect">
            <a:avLst/>
          </a:prstGeom>
          <a:noFill/>
        </p:spPr>
        <p:txBody>
          <a:bodyPr wrap="none" rtlCol="0">
            <a:spAutoFit/>
          </a:bodyPr>
          <a:lstStyle/>
          <a:p>
            <a:pPr algn="ctr"/>
            <a:r>
              <a:rPr lang="en-US" sz="1600" dirty="0" err="1">
                <a:latin typeface="+mj-lt"/>
              </a:rPr>
              <a:t>Lita</a:t>
            </a:r>
            <a:r>
              <a:rPr lang="en-US" sz="1600" dirty="0">
                <a:latin typeface="+mj-lt"/>
              </a:rPr>
              <a:t> </a:t>
            </a:r>
            <a:r>
              <a:rPr lang="en-US" sz="1600" dirty="0" err="1">
                <a:latin typeface="+mj-lt"/>
              </a:rPr>
              <a:t>Trase</a:t>
            </a:r>
            <a:endParaRPr lang="en-US" sz="1600" dirty="0">
              <a:latin typeface="+mj-lt"/>
            </a:endParaRPr>
          </a:p>
        </p:txBody>
      </p:sp>
      <p:sp>
        <p:nvSpPr>
          <p:cNvPr id="80" name="TextBox 79"/>
          <p:cNvSpPr txBox="1"/>
          <p:nvPr/>
        </p:nvSpPr>
        <p:spPr>
          <a:xfrm>
            <a:off x="7642177" y="3429000"/>
            <a:ext cx="1669048" cy="338554"/>
          </a:xfrm>
          <a:prstGeom prst="rect">
            <a:avLst/>
          </a:prstGeom>
          <a:noFill/>
        </p:spPr>
        <p:txBody>
          <a:bodyPr wrap="none" rtlCol="0">
            <a:spAutoFit/>
          </a:bodyPr>
          <a:lstStyle/>
          <a:p>
            <a:pPr algn="ctr"/>
            <a:r>
              <a:rPr lang="en-US" sz="1600" dirty="0">
                <a:latin typeface="+mj-lt"/>
              </a:rPr>
              <a:t>Karina Morgan</a:t>
            </a:r>
          </a:p>
        </p:txBody>
      </p:sp>
      <p:sp>
        <p:nvSpPr>
          <p:cNvPr id="81" name="TextBox 80"/>
          <p:cNvSpPr txBox="1"/>
          <p:nvPr/>
        </p:nvSpPr>
        <p:spPr>
          <a:xfrm>
            <a:off x="9746147" y="3429000"/>
            <a:ext cx="1508747" cy="338554"/>
          </a:xfrm>
          <a:prstGeom prst="rect">
            <a:avLst/>
          </a:prstGeom>
          <a:noFill/>
        </p:spPr>
        <p:txBody>
          <a:bodyPr wrap="none" rtlCol="0">
            <a:spAutoFit/>
          </a:bodyPr>
          <a:lstStyle/>
          <a:p>
            <a:pPr algn="ctr"/>
            <a:r>
              <a:rPr lang="en-US" sz="1600" dirty="0">
                <a:latin typeface="+mj-lt"/>
              </a:rPr>
              <a:t>Natalie </a:t>
            </a:r>
            <a:r>
              <a:rPr lang="en-US" sz="1600" dirty="0" err="1">
                <a:latin typeface="+mj-lt"/>
              </a:rPr>
              <a:t>Carin</a:t>
            </a:r>
            <a:endParaRPr lang="en-US" sz="1600" dirty="0">
              <a:latin typeface="+mj-lt"/>
            </a:endParaRPr>
          </a:p>
        </p:txBody>
      </p:sp>
      <p:sp>
        <p:nvSpPr>
          <p:cNvPr id="82" name="TextBox 81"/>
          <p:cNvSpPr txBox="1"/>
          <p:nvPr/>
        </p:nvSpPr>
        <p:spPr>
          <a:xfrm>
            <a:off x="3697938" y="5819413"/>
            <a:ext cx="1462260" cy="338554"/>
          </a:xfrm>
          <a:prstGeom prst="rect">
            <a:avLst/>
          </a:prstGeom>
          <a:noFill/>
        </p:spPr>
        <p:txBody>
          <a:bodyPr wrap="none" rtlCol="0">
            <a:spAutoFit/>
          </a:bodyPr>
          <a:lstStyle/>
          <a:p>
            <a:pPr algn="ctr"/>
            <a:r>
              <a:rPr lang="en-US" sz="1600" dirty="0">
                <a:latin typeface="+mj-lt"/>
              </a:rPr>
              <a:t>Salma Marin</a:t>
            </a:r>
          </a:p>
        </p:txBody>
      </p:sp>
      <p:sp>
        <p:nvSpPr>
          <p:cNvPr id="83" name="TextBox 82"/>
          <p:cNvSpPr txBox="1"/>
          <p:nvPr/>
        </p:nvSpPr>
        <p:spPr>
          <a:xfrm>
            <a:off x="5584699" y="5819413"/>
            <a:ext cx="1736374" cy="338554"/>
          </a:xfrm>
          <a:prstGeom prst="rect">
            <a:avLst/>
          </a:prstGeom>
          <a:noFill/>
        </p:spPr>
        <p:txBody>
          <a:bodyPr wrap="none" rtlCol="0">
            <a:spAutoFit/>
          </a:bodyPr>
          <a:lstStyle/>
          <a:p>
            <a:pPr algn="ctr"/>
            <a:r>
              <a:rPr lang="en-US" sz="1600" dirty="0">
                <a:latin typeface="+mj-lt"/>
              </a:rPr>
              <a:t>Angel Christine</a:t>
            </a:r>
          </a:p>
        </p:txBody>
      </p:sp>
      <p:sp>
        <p:nvSpPr>
          <p:cNvPr id="84" name="TextBox 83"/>
          <p:cNvSpPr txBox="1"/>
          <p:nvPr/>
        </p:nvSpPr>
        <p:spPr>
          <a:xfrm>
            <a:off x="7760803" y="5819413"/>
            <a:ext cx="1431802" cy="338554"/>
          </a:xfrm>
          <a:prstGeom prst="rect">
            <a:avLst/>
          </a:prstGeom>
          <a:noFill/>
        </p:spPr>
        <p:txBody>
          <a:bodyPr wrap="none" rtlCol="0">
            <a:spAutoFit/>
          </a:bodyPr>
          <a:lstStyle/>
          <a:p>
            <a:pPr algn="ctr"/>
            <a:r>
              <a:rPr lang="en-US" sz="1600" dirty="0">
                <a:latin typeface="+mj-lt"/>
              </a:rPr>
              <a:t>Adam Finch </a:t>
            </a:r>
          </a:p>
        </p:txBody>
      </p:sp>
      <p:sp>
        <p:nvSpPr>
          <p:cNvPr id="85" name="TextBox 84"/>
          <p:cNvSpPr txBox="1"/>
          <p:nvPr/>
        </p:nvSpPr>
        <p:spPr>
          <a:xfrm>
            <a:off x="9699663" y="5819413"/>
            <a:ext cx="1601722" cy="338554"/>
          </a:xfrm>
          <a:prstGeom prst="rect">
            <a:avLst/>
          </a:prstGeom>
          <a:noFill/>
        </p:spPr>
        <p:txBody>
          <a:bodyPr wrap="none" rtlCol="0">
            <a:spAutoFit/>
          </a:bodyPr>
          <a:lstStyle/>
          <a:p>
            <a:pPr algn="ctr"/>
            <a:r>
              <a:rPr lang="en-US" sz="1600" dirty="0">
                <a:latin typeface="+mj-lt"/>
              </a:rPr>
              <a:t>Tania Laurent</a:t>
            </a:r>
          </a:p>
        </p:txBody>
      </p:sp>
      <p:pic>
        <p:nvPicPr>
          <p:cNvPr id="11" name="Picture Placeholder 10">
            <a:extLst>
              <a:ext uri="{FF2B5EF4-FFF2-40B4-BE49-F238E27FC236}">
                <a16:creationId xmlns:a16="http://schemas.microsoft.com/office/drawing/2014/main" id="{BF398392-1484-44EC-AC61-EAF054B365E9}"/>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a:stretch>
            <a:fillRect/>
          </a:stretch>
        </p:blipFill>
        <p:spPr/>
      </p:pic>
      <p:pic>
        <p:nvPicPr>
          <p:cNvPr id="19" name="Picture Placeholder 18">
            <a:extLst>
              <a:ext uri="{FF2B5EF4-FFF2-40B4-BE49-F238E27FC236}">
                <a16:creationId xmlns:a16="http://schemas.microsoft.com/office/drawing/2014/main" id="{D283FB1E-E9B9-4BC9-AC53-F8222F0EFA07}"/>
              </a:ext>
            </a:extLst>
          </p:cNvPr>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a:stretch>
            <a:fillRect/>
          </a:stretch>
        </p:blipFill>
        <p:spPr/>
      </p:pic>
      <p:pic>
        <p:nvPicPr>
          <p:cNvPr id="21" name="Picture Placeholder 20">
            <a:extLst>
              <a:ext uri="{FF2B5EF4-FFF2-40B4-BE49-F238E27FC236}">
                <a16:creationId xmlns:a16="http://schemas.microsoft.com/office/drawing/2014/main" id="{B4FF544D-4B18-4935-B37D-3BE5E307F22B}"/>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p:pic>
      <p:pic>
        <p:nvPicPr>
          <p:cNvPr id="13" name="Picture Placeholder 12">
            <a:extLst>
              <a:ext uri="{FF2B5EF4-FFF2-40B4-BE49-F238E27FC236}">
                <a16:creationId xmlns:a16="http://schemas.microsoft.com/office/drawing/2014/main" id="{DAD05164-12D5-4037-B1A1-F978BD3C9039}"/>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a:stretch>
            <a:fillRect/>
          </a:stretch>
        </p:blipFill>
        <p:spPr/>
      </p:pic>
      <p:pic>
        <p:nvPicPr>
          <p:cNvPr id="15" name="Picture Placeholder 14">
            <a:extLst>
              <a:ext uri="{FF2B5EF4-FFF2-40B4-BE49-F238E27FC236}">
                <a16:creationId xmlns:a16="http://schemas.microsoft.com/office/drawing/2014/main" id="{49FF0BAE-CCD8-4751-B40F-A161F944AF46}"/>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43" r="43"/>
          <a:stretch>
            <a:fillRect/>
          </a:stretch>
        </p:blipFill>
        <p:spPr/>
      </p:pic>
      <p:pic>
        <p:nvPicPr>
          <p:cNvPr id="23" name="Picture Placeholder 22">
            <a:extLst>
              <a:ext uri="{FF2B5EF4-FFF2-40B4-BE49-F238E27FC236}">
                <a16:creationId xmlns:a16="http://schemas.microsoft.com/office/drawing/2014/main" id="{5B44A0B1-96EF-4844-9A99-51AFA0E38627}"/>
              </a:ext>
            </a:extLst>
          </p:cNvPr>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l="43" r="43"/>
          <a:stretch>
            <a:fillRect/>
          </a:stretch>
        </p:blipFill>
        <p:spPr/>
      </p:pic>
      <p:pic>
        <p:nvPicPr>
          <p:cNvPr id="25" name="Picture Placeholder 24">
            <a:extLst>
              <a:ext uri="{FF2B5EF4-FFF2-40B4-BE49-F238E27FC236}">
                <a16:creationId xmlns:a16="http://schemas.microsoft.com/office/drawing/2014/main" id="{2A4DD421-79C9-4F7B-B3D8-FE0668CFBE80}"/>
              </a:ext>
            </a:extLst>
          </p:cNvPr>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l="43" r="43"/>
          <a:stretch>
            <a:fillRect/>
          </a:stretch>
        </p:blipFill>
        <p:spPr/>
      </p:pic>
      <p:pic>
        <p:nvPicPr>
          <p:cNvPr id="17" name="Picture Placeholder 16">
            <a:extLst>
              <a:ext uri="{FF2B5EF4-FFF2-40B4-BE49-F238E27FC236}">
                <a16:creationId xmlns:a16="http://schemas.microsoft.com/office/drawing/2014/main" id="{0869A3F8-E361-449A-9ED4-B8B551320DB8}"/>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43" r="43"/>
          <a:stretch>
            <a:fillRect/>
          </a:stretch>
        </p:blipFill>
        <p:spPr/>
      </p:pic>
    </p:spTree>
    <p:extLst>
      <p:ext uri="{BB962C8B-B14F-4D97-AF65-F5344CB8AC3E}">
        <p14:creationId xmlns:p14="http://schemas.microsoft.com/office/powerpoint/2010/main" val="20813914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60"/>
                                        </p:tgtEl>
                                        <p:attrNameLst>
                                          <p:attrName>style.visibility</p:attrName>
                                        </p:attrNameLst>
                                      </p:cBhvr>
                                      <p:to>
                                        <p:strVal val="visible"/>
                                      </p:to>
                                    </p:set>
                                    <p:animEffect transition="in" filter="wipe(left)">
                                      <p:cBhvr>
                                        <p:cTn id="10" dur="500"/>
                                        <p:tgtEl>
                                          <p:spTgt spid="60"/>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61"/>
                                        </p:tgtEl>
                                        <p:attrNameLst>
                                          <p:attrName>style.visibility</p:attrName>
                                        </p:attrNameLst>
                                      </p:cBhvr>
                                      <p:to>
                                        <p:strVal val="visible"/>
                                      </p:to>
                                    </p:set>
                                    <p:animEffect transition="in" filter="wipe(left)">
                                      <p:cBhvr>
                                        <p:cTn id="13" dur="500"/>
                                        <p:tgtEl>
                                          <p:spTgt spid="61"/>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par>
                                <p:cTn id="20" presetID="22" presetClass="entr" presetSubtype="8" fill="hold" grpId="0" nodeType="withEffect">
                                  <p:stCondLst>
                                    <p:cond delay="2000"/>
                                  </p:stCondLst>
                                  <p:childTnLst>
                                    <p:set>
                                      <p:cBhvr>
                                        <p:cTn id="21" dur="1" fill="hold">
                                          <p:stCondLst>
                                            <p:cond delay="0"/>
                                          </p:stCondLst>
                                        </p:cTn>
                                        <p:tgtEl>
                                          <p:spTgt spid="78"/>
                                        </p:tgtEl>
                                        <p:attrNameLst>
                                          <p:attrName>style.visibility</p:attrName>
                                        </p:attrNameLst>
                                      </p:cBhvr>
                                      <p:to>
                                        <p:strVal val="visible"/>
                                      </p:to>
                                    </p:set>
                                    <p:animEffect transition="in" filter="wipe(left)">
                                      <p:cBhvr>
                                        <p:cTn id="22" dur="500"/>
                                        <p:tgtEl>
                                          <p:spTgt spid="78"/>
                                        </p:tgtEl>
                                      </p:cBhvr>
                                    </p:animEffect>
                                  </p:childTnLst>
                                </p:cTn>
                              </p:par>
                              <p:par>
                                <p:cTn id="23" presetID="22" presetClass="entr" presetSubtype="8" fill="hold" grpId="0" nodeType="withEffect">
                                  <p:stCondLst>
                                    <p:cond delay="2000"/>
                                  </p:stCondLst>
                                  <p:childTnLst>
                                    <p:set>
                                      <p:cBhvr>
                                        <p:cTn id="24" dur="1" fill="hold">
                                          <p:stCondLst>
                                            <p:cond delay="0"/>
                                          </p:stCondLst>
                                        </p:cTn>
                                        <p:tgtEl>
                                          <p:spTgt spid="82"/>
                                        </p:tgtEl>
                                        <p:attrNameLst>
                                          <p:attrName>style.visibility</p:attrName>
                                        </p:attrNameLst>
                                      </p:cBhvr>
                                      <p:to>
                                        <p:strVal val="visible"/>
                                      </p:to>
                                    </p:set>
                                    <p:animEffect transition="in" filter="wipe(left)">
                                      <p:cBhvr>
                                        <p:cTn id="25" dur="500"/>
                                        <p:tgtEl>
                                          <p:spTgt spid="82"/>
                                        </p:tgtEl>
                                      </p:cBhvr>
                                    </p:animEffect>
                                  </p:childTnLst>
                                </p:cTn>
                              </p:par>
                              <p:par>
                                <p:cTn id="26" presetID="22" presetClass="entr" presetSubtype="8" fill="hold" grpId="0" nodeType="withEffect">
                                  <p:stCondLst>
                                    <p:cond delay="3000"/>
                                  </p:stCondLst>
                                  <p:childTnLst>
                                    <p:set>
                                      <p:cBhvr>
                                        <p:cTn id="27" dur="1" fill="hold">
                                          <p:stCondLst>
                                            <p:cond delay="0"/>
                                          </p:stCondLst>
                                        </p:cTn>
                                        <p:tgtEl>
                                          <p:spTgt spid="79"/>
                                        </p:tgtEl>
                                        <p:attrNameLst>
                                          <p:attrName>style.visibility</p:attrName>
                                        </p:attrNameLst>
                                      </p:cBhvr>
                                      <p:to>
                                        <p:strVal val="visible"/>
                                      </p:to>
                                    </p:set>
                                    <p:animEffect transition="in" filter="wipe(left)">
                                      <p:cBhvr>
                                        <p:cTn id="28" dur="500"/>
                                        <p:tgtEl>
                                          <p:spTgt spid="79"/>
                                        </p:tgtEl>
                                      </p:cBhvr>
                                    </p:animEffect>
                                  </p:childTnLst>
                                </p:cTn>
                              </p:par>
                              <p:par>
                                <p:cTn id="29" presetID="22" presetClass="entr" presetSubtype="8" fill="hold" grpId="0" nodeType="withEffect">
                                  <p:stCondLst>
                                    <p:cond delay="3000"/>
                                  </p:stCondLst>
                                  <p:childTnLst>
                                    <p:set>
                                      <p:cBhvr>
                                        <p:cTn id="30" dur="1" fill="hold">
                                          <p:stCondLst>
                                            <p:cond delay="0"/>
                                          </p:stCondLst>
                                        </p:cTn>
                                        <p:tgtEl>
                                          <p:spTgt spid="83"/>
                                        </p:tgtEl>
                                        <p:attrNameLst>
                                          <p:attrName>style.visibility</p:attrName>
                                        </p:attrNameLst>
                                      </p:cBhvr>
                                      <p:to>
                                        <p:strVal val="visible"/>
                                      </p:to>
                                    </p:set>
                                    <p:animEffect transition="in" filter="wipe(left)">
                                      <p:cBhvr>
                                        <p:cTn id="31" dur="500"/>
                                        <p:tgtEl>
                                          <p:spTgt spid="83"/>
                                        </p:tgtEl>
                                      </p:cBhvr>
                                    </p:animEffect>
                                  </p:childTnLst>
                                </p:cTn>
                              </p:par>
                              <p:par>
                                <p:cTn id="32" presetID="22" presetClass="entr" presetSubtype="8" fill="hold" grpId="0" nodeType="withEffect">
                                  <p:stCondLst>
                                    <p:cond delay="4000"/>
                                  </p:stCondLst>
                                  <p:childTnLst>
                                    <p:set>
                                      <p:cBhvr>
                                        <p:cTn id="33" dur="1" fill="hold">
                                          <p:stCondLst>
                                            <p:cond delay="0"/>
                                          </p:stCondLst>
                                        </p:cTn>
                                        <p:tgtEl>
                                          <p:spTgt spid="80"/>
                                        </p:tgtEl>
                                        <p:attrNameLst>
                                          <p:attrName>style.visibility</p:attrName>
                                        </p:attrNameLst>
                                      </p:cBhvr>
                                      <p:to>
                                        <p:strVal val="visible"/>
                                      </p:to>
                                    </p:set>
                                    <p:animEffect transition="in" filter="wipe(left)">
                                      <p:cBhvr>
                                        <p:cTn id="34" dur="500"/>
                                        <p:tgtEl>
                                          <p:spTgt spid="80"/>
                                        </p:tgtEl>
                                      </p:cBhvr>
                                    </p:animEffect>
                                  </p:childTnLst>
                                </p:cTn>
                              </p:par>
                              <p:par>
                                <p:cTn id="35" presetID="22" presetClass="entr" presetSubtype="8" fill="hold" grpId="0" nodeType="withEffect">
                                  <p:stCondLst>
                                    <p:cond delay="4000"/>
                                  </p:stCondLst>
                                  <p:childTnLst>
                                    <p:set>
                                      <p:cBhvr>
                                        <p:cTn id="36" dur="1" fill="hold">
                                          <p:stCondLst>
                                            <p:cond delay="0"/>
                                          </p:stCondLst>
                                        </p:cTn>
                                        <p:tgtEl>
                                          <p:spTgt spid="84"/>
                                        </p:tgtEl>
                                        <p:attrNameLst>
                                          <p:attrName>style.visibility</p:attrName>
                                        </p:attrNameLst>
                                      </p:cBhvr>
                                      <p:to>
                                        <p:strVal val="visible"/>
                                      </p:to>
                                    </p:set>
                                    <p:animEffect transition="in" filter="wipe(left)">
                                      <p:cBhvr>
                                        <p:cTn id="37" dur="500"/>
                                        <p:tgtEl>
                                          <p:spTgt spid="84"/>
                                        </p:tgtEl>
                                      </p:cBhvr>
                                    </p:animEffect>
                                  </p:childTnLst>
                                </p:cTn>
                              </p:par>
                              <p:par>
                                <p:cTn id="38" presetID="22" presetClass="entr" presetSubtype="8" fill="hold" grpId="0" nodeType="withEffect">
                                  <p:stCondLst>
                                    <p:cond delay="5000"/>
                                  </p:stCondLst>
                                  <p:childTnLst>
                                    <p:set>
                                      <p:cBhvr>
                                        <p:cTn id="39" dur="1" fill="hold">
                                          <p:stCondLst>
                                            <p:cond delay="0"/>
                                          </p:stCondLst>
                                        </p:cTn>
                                        <p:tgtEl>
                                          <p:spTgt spid="81"/>
                                        </p:tgtEl>
                                        <p:attrNameLst>
                                          <p:attrName>style.visibility</p:attrName>
                                        </p:attrNameLst>
                                      </p:cBhvr>
                                      <p:to>
                                        <p:strVal val="visible"/>
                                      </p:to>
                                    </p:set>
                                    <p:animEffect transition="in" filter="wipe(left)">
                                      <p:cBhvr>
                                        <p:cTn id="40" dur="500"/>
                                        <p:tgtEl>
                                          <p:spTgt spid="81"/>
                                        </p:tgtEl>
                                      </p:cBhvr>
                                    </p:animEffect>
                                  </p:childTnLst>
                                </p:cTn>
                              </p:par>
                              <p:par>
                                <p:cTn id="41" presetID="22" presetClass="entr" presetSubtype="8" fill="hold" grpId="0" nodeType="withEffect">
                                  <p:stCondLst>
                                    <p:cond delay="500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60" grpId="0" animBg="1"/>
      <p:bldP spid="61" grpId="0" animBg="1"/>
      <p:bldP spid="62" grpId="0"/>
      <p:bldP spid="63" grpId="0"/>
      <p:bldP spid="78" grpId="0"/>
      <p:bldP spid="79" grpId="0"/>
      <p:bldP spid="80" grpId="0"/>
      <p:bldP spid="81" grpId="0"/>
      <p:bldP spid="82" grpId="0"/>
      <p:bldP spid="83" grpId="0"/>
      <p:bldP spid="84" grpId="0"/>
      <p:bldP spid="8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OUR </a:t>
            </a:r>
            <a:r>
              <a:rPr lang="en-US" dirty="0">
                <a:solidFill>
                  <a:schemeClr val="accent1"/>
                </a:solidFill>
              </a:rPr>
              <a:t>PORTFOLIO</a:t>
            </a:r>
          </a:p>
        </p:txBody>
      </p:sp>
      <p:sp>
        <p:nvSpPr>
          <p:cNvPr id="19" name="Rectangle 18"/>
          <p:cNvSpPr/>
          <p:nvPr/>
        </p:nvSpPr>
        <p:spPr>
          <a:xfrm>
            <a:off x="4059355" y="1542644"/>
            <a:ext cx="3684106" cy="23845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173211" y="1774475"/>
            <a:ext cx="3456395" cy="584775"/>
          </a:xfrm>
          <a:prstGeom prst="rect">
            <a:avLst/>
          </a:prstGeom>
          <a:noFill/>
        </p:spPr>
        <p:txBody>
          <a:bodyPr wrap="none" rtlCol="0">
            <a:spAutoFit/>
          </a:bodyPr>
          <a:lstStyle/>
          <a:p>
            <a:pPr algn="ctr"/>
            <a:r>
              <a:rPr lang="en-US" sz="3200" dirty="0">
                <a:solidFill>
                  <a:schemeClr val="bg2"/>
                </a:solidFill>
                <a:latin typeface="+mj-lt"/>
              </a:rPr>
              <a:t>Best of the Best</a:t>
            </a:r>
          </a:p>
        </p:txBody>
      </p:sp>
      <p:sp>
        <p:nvSpPr>
          <p:cNvPr id="23" name="TextBox 22"/>
          <p:cNvSpPr txBox="1"/>
          <p:nvPr/>
        </p:nvSpPr>
        <p:spPr>
          <a:xfrm>
            <a:off x="4233811" y="2310349"/>
            <a:ext cx="3335191" cy="1384995"/>
          </a:xfrm>
          <a:prstGeom prst="rect">
            <a:avLst/>
          </a:prstGeom>
          <a:noFill/>
        </p:spPr>
        <p:txBody>
          <a:bodyPr wrap="square" rtlCol="0">
            <a:spAutoFit/>
          </a:bodyPr>
          <a:lstStyle/>
          <a:p>
            <a:pPr algn="ctr">
              <a:lnSpc>
                <a:spcPct val="150000"/>
              </a:lnSpc>
            </a:pPr>
            <a:r>
              <a:rPr lang="en-US" sz="1400" dirty="0">
                <a:solidFill>
                  <a:schemeClr val="bg2"/>
                </a:solidFill>
              </a:rPr>
              <a:t>A wonderful serenity has taken possession of my entire soul, like these sweet mornings of spring which I enjoy with my whole heart. </a:t>
            </a:r>
          </a:p>
        </p:txBody>
      </p:sp>
      <p:sp>
        <p:nvSpPr>
          <p:cNvPr id="10" name="Rectangle 9"/>
          <p:cNvSpPr/>
          <p:nvPr/>
        </p:nvSpPr>
        <p:spPr>
          <a:xfrm>
            <a:off x="11478249" y="6148976"/>
            <a:ext cx="713751" cy="70902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1361087" y="6303433"/>
            <a:ext cx="948075" cy="400110"/>
          </a:xfrm>
          <a:prstGeom prst="rect">
            <a:avLst/>
          </a:prstGeom>
        </p:spPr>
        <p:txBody>
          <a:bodyPr wrap="square">
            <a:spAutoFit/>
          </a:bodyPr>
          <a:lstStyle/>
          <a:p>
            <a:pPr algn="ctr"/>
            <a:r>
              <a:rPr lang="en-US" sz="2000" b="0" dirty="0">
                <a:solidFill>
                  <a:schemeClr val="bg2"/>
                </a:solidFill>
                <a:latin typeface="+mj-lt"/>
              </a:rPr>
              <a:t>13</a:t>
            </a:r>
          </a:p>
        </p:txBody>
      </p:sp>
      <p:pic>
        <p:nvPicPr>
          <p:cNvPr id="7" name="Picture Placeholder 6">
            <a:extLst>
              <a:ext uri="{FF2B5EF4-FFF2-40B4-BE49-F238E27FC236}">
                <a16:creationId xmlns:a16="http://schemas.microsoft.com/office/drawing/2014/main" id="{5B06EE35-0F3B-4F95-871A-361F0DE1E43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4547" r="14547"/>
          <a:stretch>
            <a:fillRect/>
          </a:stretch>
        </p:blipFill>
        <p:spPr/>
      </p:pic>
      <p:pic>
        <p:nvPicPr>
          <p:cNvPr id="9" name="Picture Placeholder 8">
            <a:extLst>
              <a:ext uri="{FF2B5EF4-FFF2-40B4-BE49-F238E27FC236}">
                <a16:creationId xmlns:a16="http://schemas.microsoft.com/office/drawing/2014/main" id="{B6473E8C-44C4-4049-9EA0-6A6093C9B99C}"/>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7212" b="17212"/>
          <a:stretch>
            <a:fillRect/>
          </a:stretch>
        </p:blipFill>
        <p:spPr/>
      </p:pic>
      <p:pic>
        <p:nvPicPr>
          <p:cNvPr id="14" name="Picture Placeholder 13">
            <a:extLst>
              <a:ext uri="{FF2B5EF4-FFF2-40B4-BE49-F238E27FC236}">
                <a16:creationId xmlns:a16="http://schemas.microsoft.com/office/drawing/2014/main" id="{B5A9ACF4-BCA1-4AFE-9671-A25F46D72C0A}"/>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2818" b="12818"/>
          <a:stretch>
            <a:fillRect/>
          </a:stretch>
        </p:blipFill>
        <p:spPr/>
      </p:pic>
      <p:pic>
        <p:nvPicPr>
          <p:cNvPr id="16" name="Picture Placeholder 15">
            <a:extLst>
              <a:ext uri="{FF2B5EF4-FFF2-40B4-BE49-F238E27FC236}">
                <a16:creationId xmlns:a16="http://schemas.microsoft.com/office/drawing/2014/main" id="{EC034DCA-A11C-4262-B7C3-EE5A2F9F493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6019" b="26019"/>
          <a:stretch>
            <a:fillRect/>
          </a:stretch>
        </p:blipFill>
        <p:spPr/>
      </p:pic>
    </p:spTree>
    <p:extLst>
      <p:ext uri="{BB962C8B-B14F-4D97-AF65-F5344CB8AC3E}">
        <p14:creationId xmlns:p14="http://schemas.microsoft.com/office/powerpoint/2010/main" val="4033531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animBg="1"/>
      <p:bldP spid="22" grpId="0"/>
      <p:bldP spid="23" grpId="0"/>
      <p:bldP spid="10"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F4A34B4C-74F6-4390-A917-94E71835759A}"/>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32086" b="32086"/>
          <a:stretch>
            <a:fillRect/>
          </a:stretch>
        </p:blipFill>
        <p:spPr/>
      </p:pic>
      <p:sp>
        <p:nvSpPr>
          <p:cNvPr id="17" name="Rectangle 16"/>
          <p:cNvSpPr/>
          <p:nvPr/>
        </p:nvSpPr>
        <p:spPr>
          <a:xfrm>
            <a:off x="345441" y="324485"/>
            <a:ext cx="11521440" cy="621096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856647" y="1030630"/>
            <a:ext cx="1250663" cy="400110"/>
          </a:xfrm>
          <a:prstGeom prst="rect">
            <a:avLst/>
          </a:prstGeom>
          <a:noFill/>
        </p:spPr>
        <p:txBody>
          <a:bodyPr wrap="none" rtlCol="0">
            <a:spAutoFit/>
          </a:bodyPr>
          <a:lstStyle/>
          <a:p>
            <a:r>
              <a:rPr lang="en-US" sz="2000" dirty="0">
                <a:solidFill>
                  <a:schemeClr val="accent1"/>
                </a:solidFill>
                <a:latin typeface="+mj-lt"/>
              </a:rPr>
              <a:t>01.Tittle</a:t>
            </a:r>
          </a:p>
        </p:txBody>
      </p:sp>
      <p:sp>
        <p:nvSpPr>
          <p:cNvPr id="59" name="TextBox 58"/>
          <p:cNvSpPr txBox="1"/>
          <p:nvPr/>
        </p:nvSpPr>
        <p:spPr>
          <a:xfrm>
            <a:off x="856646" y="1299492"/>
            <a:ext cx="2373032" cy="923330"/>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62" name="TextBox 61"/>
          <p:cNvSpPr txBox="1"/>
          <p:nvPr/>
        </p:nvSpPr>
        <p:spPr>
          <a:xfrm>
            <a:off x="3558538" y="4745380"/>
            <a:ext cx="1289135" cy="400110"/>
          </a:xfrm>
          <a:prstGeom prst="rect">
            <a:avLst/>
          </a:prstGeom>
          <a:noFill/>
        </p:spPr>
        <p:txBody>
          <a:bodyPr wrap="none" rtlCol="0">
            <a:spAutoFit/>
          </a:bodyPr>
          <a:lstStyle/>
          <a:p>
            <a:r>
              <a:rPr lang="en-US" sz="2000" dirty="0">
                <a:solidFill>
                  <a:schemeClr val="accent1"/>
                </a:solidFill>
                <a:latin typeface="+mj-lt"/>
              </a:rPr>
              <a:t>02.Tittle</a:t>
            </a:r>
          </a:p>
        </p:txBody>
      </p:sp>
      <p:sp>
        <p:nvSpPr>
          <p:cNvPr id="63" name="TextBox 62"/>
          <p:cNvSpPr txBox="1"/>
          <p:nvPr/>
        </p:nvSpPr>
        <p:spPr>
          <a:xfrm>
            <a:off x="3558537" y="5014242"/>
            <a:ext cx="2373032" cy="923330"/>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65" name="TextBox 64"/>
          <p:cNvSpPr txBox="1"/>
          <p:nvPr/>
        </p:nvSpPr>
        <p:spPr>
          <a:xfrm>
            <a:off x="6260429" y="1030630"/>
            <a:ext cx="1289135" cy="400110"/>
          </a:xfrm>
          <a:prstGeom prst="rect">
            <a:avLst/>
          </a:prstGeom>
          <a:noFill/>
        </p:spPr>
        <p:txBody>
          <a:bodyPr wrap="none" rtlCol="0">
            <a:spAutoFit/>
          </a:bodyPr>
          <a:lstStyle/>
          <a:p>
            <a:r>
              <a:rPr lang="en-US" sz="2000" dirty="0">
                <a:solidFill>
                  <a:schemeClr val="accent1"/>
                </a:solidFill>
                <a:latin typeface="+mj-lt"/>
              </a:rPr>
              <a:t>03.Tittle</a:t>
            </a:r>
          </a:p>
        </p:txBody>
      </p:sp>
      <p:sp>
        <p:nvSpPr>
          <p:cNvPr id="66" name="TextBox 65"/>
          <p:cNvSpPr txBox="1"/>
          <p:nvPr/>
        </p:nvSpPr>
        <p:spPr>
          <a:xfrm>
            <a:off x="6260428" y="1299492"/>
            <a:ext cx="2373032" cy="923330"/>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68" name="TextBox 67"/>
          <p:cNvSpPr txBox="1"/>
          <p:nvPr/>
        </p:nvSpPr>
        <p:spPr>
          <a:xfrm>
            <a:off x="8962320" y="4745380"/>
            <a:ext cx="1303562" cy="400110"/>
          </a:xfrm>
          <a:prstGeom prst="rect">
            <a:avLst/>
          </a:prstGeom>
          <a:noFill/>
        </p:spPr>
        <p:txBody>
          <a:bodyPr wrap="none" rtlCol="0">
            <a:spAutoFit/>
          </a:bodyPr>
          <a:lstStyle/>
          <a:p>
            <a:r>
              <a:rPr lang="en-US" sz="2000" dirty="0">
                <a:solidFill>
                  <a:schemeClr val="accent1"/>
                </a:solidFill>
                <a:latin typeface="+mj-lt"/>
              </a:rPr>
              <a:t>04.Tittle</a:t>
            </a:r>
          </a:p>
        </p:txBody>
      </p:sp>
      <p:sp>
        <p:nvSpPr>
          <p:cNvPr id="69" name="TextBox 68"/>
          <p:cNvSpPr txBox="1"/>
          <p:nvPr/>
        </p:nvSpPr>
        <p:spPr>
          <a:xfrm>
            <a:off x="8962319" y="5014242"/>
            <a:ext cx="2373032" cy="923330"/>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18" name="Rectangle 17"/>
          <p:cNvSpPr/>
          <p:nvPr/>
        </p:nvSpPr>
        <p:spPr>
          <a:xfrm>
            <a:off x="11478249" y="6148976"/>
            <a:ext cx="713751" cy="70902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1361087" y="6303433"/>
            <a:ext cx="948075" cy="400110"/>
          </a:xfrm>
          <a:prstGeom prst="rect">
            <a:avLst/>
          </a:prstGeom>
        </p:spPr>
        <p:txBody>
          <a:bodyPr wrap="square">
            <a:spAutoFit/>
          </a:bodyPr>
          <a:lstStyle/>
          <a:p>
            <a:pPr algn="ctr"/>
            <a:r>
              <a:rPr lang="en-US" sz="2000" dirty="0">
                <a:solidFill>
                  <a:schemeClr val="bg2"/>
                </a:solidFill>
                <a:latin typeface="+mj-lt"/>
              </a:rPr>
              <a:t>14</a:t>
            </a:r>
            <a:endParaRPr lang="en-US" sz="2000" b="0" dirty="0">
              <a:solidFill>
                <a:schemeClr val="bg2"/>
              </a:solidFill>
              <a:latin typeface="+mj-lt"/>
            </a:endParaRPr>
          </a:p>
        </p:txBody>
      </p:sp>
      <p:pic>
        <p:nvPicPr>
          <p:cNvPr id="10" name="Picture Placeholder 9">
            <a:extLst>
              <a:ext uri="{FF2B5EF4-FFF2-40B4-BE49-F238E27FC236}">
                <a16:creationId xmlns:a16="http://schemas.microsoft.com/office/drawing/2014/main" id="{97F6107C-0EC2-43CC-A4CC-0E4C39056AEB}"/>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115" r="2115"/>
          <a:stretch>
            <a:fillRect/>
          </a:stretch>
        </p:blipFill>
        <p:spPr/>
      </p:pic>
      <p:pic>
        <p:nvPicPr>
          <p:cNvPr id="12" name="Picture Placeholder 11">
            <a:extLst>
              <a:ext uri="{FF2B5EF4-FFF2-40B4-BE49-F238E27FC236}">
                <a16:creationId xmlns:a16="http://schemas.microsoft.com/office/drawing/2014/main" id="{AC04FECB-431F-4FFC-BBE5-6CF9E80E10D5}"/>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2115" r="2115"/>
          <a:stretch>
            <a:fillRect/>
          </a:stretch>
        </p:blipFill>
        <p:spPr/>
      </p:pic>
      <p:pic>
        <p:nvPicPr>
          <p:cNvPr id="14" name="Picture Placeholder 13">
            <a:extLst>
              <a:ext uri="{FF2B5EF4-FFF2-40B4-BE49-F238E27FC236}">
                <a16:creationId xmlns:a16="http://schemas.microsoft.com/office/drawing/2014/main" id="{B7B05BA9-EF41-4F79-8BCC-89CE38A38E1E}"/>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2115" r="2115"/>
          <a:stretch>
            <a:fillRect/>
          </a:stretch>
        </p:blipFill>
        <p:spPr/>
      </p:pic>
      <p:pic>
        <p:nvPicPr>
          <p:cNvPr id="23" name="Picture Placeholder 22">
            <a:extLst>
              <a:ext uri="{FF2B5EF4-FFF2-40B4-BE49-F238E27FC236}">
                <a16:creationId xmlns:a16="http://schemas.microsoft.com/office/drawing/2014/main" id="{0AECD6FF-1CAE-4731-A3B9-9A6E6CD13B5F}"/>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2115" r="2115"/>
          <a:stretch>
            <a:fillRect/>
          </a:stretch>
        </p:blipFill>
        <p:spPr/>
      </p:pic>
    </p:spTree>
    <p:extLst>
      <p:ext uri="{BB962C8B-B14F-4D97-AF65-F5344CB8AC3E}">
        <p14:creationId xmlns:p14="http://schemas.microsoft.com/office/powerpoint/2010/main" val="16826411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wipe(left)">
                                      <p:cBhvr>
                                        <p:cTn id="19" dur="500"/>
                                        <p:tgtEl>
                                          <p:spTgt spid="5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left)">
                                      <p:cBhvr>
                                        <p:cTn id="23" dur="500"/>
                                        <p:tgtEl>
                                          <p:spTgt spid="5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left)">
                                      <p:cBhvr>
                                        <p:cTn id="27" dur="500"/>
                                        <p:tgtEl>
                                          <p:spTgt spid="62"/>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wipe(left)">
                                      <p:cBhvr>
                                        <p:cTn id="31" dur="500"/>
                                        <p:tgtEl>
                                          <p:spTgt spid="6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500"/>
                                        <p:tgtEl>
                                          <p:spTgt spid="6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wipe(left)">
                                      <p:cBhvr>
                                        <p:cTn id="39" dur="500"/>
                                        <p:tgtEl>
                                          <p:spTgt spid="6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wipe(left)">
                                      <p:cBhvr>
                                        <p:cTn id="43" dur="500"/>
                                        <p:tgtEl>
                                          <p:spTgt spid="68"/>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wipe(left)">
                                      <p:cBhvr>
                                        <p:cTn id="4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p:bldP spid="59" grpId="0"/>
      <p:bldP spid="62" grpId="0"/>
      <p:bldP spid="63" grpId="0"/>
      <p:bldP spid="65" grpId="0"/>
      <p:bldP spid="66" grpId="0"/>
      <p:bldP spid="68" grpId="0"/>
      <p:bldP spid="69" grpId="0"/>
      <p:bldP spid="18"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2803E4A-AF87-467A-94EB-1EFCBAD83F5C}"/>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3564" r="3564"/>
          <a:stretch>
            <a:fillRect/>
          </a:stretch>
        </p:blipFill>
        <p:spPr/>
      </p:pic>
      <p:sp>
        <p:nvSpPr>
          <p:cNvPr id="15" name="Title 14"/>
          <p:cNvSpPr>
            <a:spLocks noGrp="1"/>
          </p:cNvSpPr>
          <p:nvPr>
            <p:ph type="title"/>
          </p:nvPr>
        </p:nvSpPr>
        <p:spPr>
          <a:xfrm>
            <a:off x="6980749" y="1622144"/>
            <a:ext cx="4732831" cy="884555"/>
          </a:xfrm>
        </p:spPr>
        <p:txBody>
          <a:bodyPr/>
          <a:lstStyle/>
          <a:p>
            <a:r>
              <a:rPr lang="en-US" dirty="0"/>
              <a:t>BEST </a:t>
            </a:r>
            <a:r>
              <a:rPr lang="en-US" dirty="0">
                <a:solidFill>
                  <a:schemeClr val="accent1"/>
                </a:solidFill>
              </a:rPr>
              <a:t>PROJECT</a:t>
            </a:r>
          </a:p>
        </p:txBody>
      </p:sp>
      <p:sp>
        <p:nvSpPr>
          <p:cNvPr id="11" name="Rectangle 10"/>
          <p:cNvSpPr/>
          <p:nvPr/>
        </p:nvSpPr>
        <p:spPr>
          <a:xfrm>
            <a:off x="6096000" y="333375"/>
            <a:ext cx="520861" cy="6191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75139" y="333375"/>
            <a:ext cx="520861" cy="619125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54278" y="333375"/>
            <a:ext cx="520861" cy="619125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33417" y="333375"/>
            <a:ext cx="520861" cy="619125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983329" y="2501692"/>
            <a:ext cx="4249882" cy="1708160"/>
          </a:xfrm>
          <a:prstGeom prst="rect">
            <a:avLst/>
          </a:prstGeom>
          <a:noFill/>
        </p:spPr>
        <p:txBody>
          <a:bodyPr wrap="square" rtlCol="0">
            <a:spAutoFit/>
          </a:bodyPr>
          <a:lstStyle/>
          <a:p>
            <a:pPr algn="just">
              <a:lnSpc>
                <a:spcPct val="150000"/>
              </a:lnSpc>
            </a:pPr>
            <a:r>
              <a:rPr lang="en-US" sz="1400" dirty="0"/>
              <a:t>Far </a:t>
            </a:r>
            <a:r>
              <a:rPr lang="en-US" sz="1400" dirty="0" err="1"/>
              <a:t>far</a:t>
            </a:r>
            <a:r>
              <a:rPr lang="en-US" sz="1400" dirty="0"/>
              <a:t> away, behind the word mountains, far from the countries </a:t>
            </a:r>
            <a:r>
              <a:rPr lang="en-US" sz="1400" dirty="0" err="1"/>
              <a:t>Vokalia</a:t>
            </a:r>
            <a:r>
              <a:rPr lang="en-US" sz="1400" dirty="0"/>
              <a:t> and </a:t>
            </a:r>
            <a:r>
              <a:rPr lang="en-US" sz="1400" dirty="0" err="1"/>
              <a:t>Consonantia</a:t>
            </a:r>
            <a:r>
              <a:rPr lang="en-US" sz="1400" dirty="0"/>
              <a:t>, there live the blind texts. Separated they live in </a:t>
            </a:r>
            <a:r>
              <a:rPr lang="en-US" sz="1400" dirty="0" err="1"/>
              <a:t>Bookmarksgrove</a:t>
            </a:r>
            <a:r>
              <a:rPr lang="en-US" sz="1400" dirty="0"/>
              <a:t> right at the coast of the Semantics, a large language ocean. </a:t>
            </a:r>
          </a:p>
        </p:txBody>
      </p:sp>
      <p:sp>
        <p:nvSpPr>
          <p:cNvPr id="19" name="TextBox 18"/>
          <p:cNvSpPr txBox="1"/>
          <p:nvPr/>
        </p:nvSpPr>
        <p:spPr>
          <a:xfrm>
            <a:off x="6980749" y="4296578"/>
            <a:ext cx="2031325" cy="1015663"/>
          </a:xfrm>
          <a:prstGeom prst="rect">
            <a:avLst/>
          </a:prstGeom>
          <a:noFill/>
        </p:spPr>
        <p:txBody>
          <a:bodyPr wrap="none" rtlCol="0">
            <a:spAutoFit/>
          </a:bodyPr>
          <a:lstStyle/>
          <a:p>
            <a:r>
              <a:rPr lang="en-US" sz="6000" dirty="0">
                <a:solidFill>
                  <a:schemeClr val="accent1"/>
                </a:solidFill>
                <a:latin typeface="+mj-lt"/>
              </a:rPr>
              <a:t>2575</a:t>
            </a:r>
          </a:p>
        </p:txBody>
      </p:sp>
      <p:sp>
        <p:nvSpPr>
          <p:cNvPr id="20" name="TextBox 19"/>
          <p:cNvSpPr txBox="1"/>
          <p:nvPr/>
        </p:nvSpPr>
        <p:spPr>
          <a:xfrm>
            <a:off x="9012074" y="4450466"/>
            <a:ext cx="1196161" cy="707886"/>
          </a:xfrm>
          <a:prstGeom prst="rect">
            <a:avLst/>
          </a:prstGeom>
          <a:noFill/>
        </p:spPr>
        <p:txBody>
          <a:bodyPr wrap="none" rtlCol="0">
            <a:spAutoFit/>
          </a:bodyPr>
          <a:lstStyle/>
          <a:p>
            <a:r>
              <a:rPr lang="en-US" sz="2000" dirty="0">
                <a:latin typeface="+mj-lt"/>
              </a:rPr>
              <a:t>Peoples</a:t>
            </a:r>
          </a:p>
          <a:p>
            <a:r>
              <a:rPr lang="en-US" sz="2000" dirty="0">
                <a:latin typeface="+mj-lt"/>
              </a:rPr>
              <a:t>Liked</a:t>
            </a:r>
          </a:p>
        </p:txBody>
      </p:sp>
    </p:spTree>
    <p:extLst>
      <p:ext uri="{BB962C8B-B14F-4D97-AF65-F5344CB8AC3E}">
        <p14:creationId xmlns:p14="http://schemas.microsoft.com/office/powerpoint/2010/main" val="21412924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animBg="1"/>
      <p:bldP spid="12" grpId="0" animBg="1"/>
      <p:bldP spid="13" grpId="0" animBg="1"/>
      <p:bldP spid="14" grpId="0" animBg="1"/>
      <p:bldP spid="16"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94618" y="333376"/>
            <a:ext cx="2962420" cy="6191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75950" y="1152170"/>
            <a:ext cx="5509842" cy="584775"/>
          </a:xfrm>
          <a:prstGeom prst="rect">
            <a:avLst/>
          </a:prstGeom>
          <a:noFill/>
        </p:spPr>
        <p:txBody>
          <a:bodyPr wrap="none" rtlCol="0">
            <a:spAutoFit/>
          </a:bodyPr>
          <a:lstStyle/>
          <a:p>
            <a:r>
              <a:rPr lang="en-US" sz="3200" dirty="0">
                <a:latin typeface="+mj-lt"/>
              </a:rPr>
              <a:t>Sports will always be fun.</a:t>
            </a:r>
          </a:p>
        </p:txBody>
      </p:sp>
      <p:sp>
        <p:nvSpPr>
          <p:cNvPr id="43" name="TextBox 42"/>
          <p:cNvSpPr txBox="1"/>
          <p:nvPr/>
        </p:nvSpPr>
        <p:spPr>
          <a:xfrm>
            <a:off x="975951" y="1736945"/>
            <a:ext cx="5509842" cy="2031325"/>
          </a:xfrm>
          <a:prstGeom prst="rect">
            <a:avLst/>
          </a:prstGeom>
          <a:noFill/>
        </p:spPr>
        <p:txBody>
          <a:bodyPr wrap="square" rtlCol="0">
            <a:spAutoFit/>
          </a:bodyPr>
          <a:lstStyle/>
          <a:p>
            <a:pPr algn="just">
              <a:lnSpc>
                <a:spcPct val="150000"/>
              </a:lnSpc>
            </a:pPr>
            <a:r>
              <a:rPr lang="en-US" sz="1400" dirty="0"/>
              <a:t>The Big </a:t>
            </a:r>
            <a:r>
              <a:rPr lang="en-US" sz="1400" dirty="0" err="1"/>
              <a:t>Oxmox</a:t>
            </a:r>
            <a:r>
              <a:rPr lang="en-US" sz="1400" dirty="0"/>
              <a:t> advised her not to do so, because there were thousands of bad Commas, wild Question Marks and devious </a:t>
            </a:r>
            <a:r>
              <a:rPr lang="en-US" sz="1400" dirty="0" err="1"/>
              <a:t>Semikoli</a:t>
            </a:r>
            <a:r>
              <a:rPr lang="en-US" sz="1400" dirty="0"/>
              <a:t>, but the Little Blind Text didn’t listen. She packed her seven </a:t>
            </a:r>
            <a:r>
              <a:rPr lang="en-US" sz="1400" dirty="0" err="1"/>
              <a:t>versalia</a:t>
            </a:r>
            <a:r>
              <a:rPr lang="en-US" sz="1400" dirty="0"/>
              <a:t>, put her initial into the belt and made herself on the way. When she reached the first hills of the Italic Mountains.</a:t>
            </a:r>
          </a:p>
        </p:txBody>
      </p:sp>
      <p:grpSp>
        <p:nvGrpSpPr>
          <p:cNvPr id="45" name="Group 44"/>
          <p:cNvGrpSpPr/>
          <p:nvPr/>
        </p:nvGrpSpPr>
        <p:grpSpPr>
          <a:xfrm>
            <a:off x="975950" y="4683553"/>
            <a:ext cx="5509798" cy="165670"/>
            <a:chOff x="7424478" y="2532539"/>
            <a:chExt cx="4389997" cy="93155"/>
          </a:xfrm>
        </p:grpSpPr>
        <p:sp>
          <p:nvSpPr>
            <p:cNvPr id="46" name="Rectangle 45"/>
            <p:cNvSpPr/>
            <p:nvPr/>
          </p:nvSpPr>
          <p:spPr>
            <a:xfrm>
              <a:off x="7424478"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86915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831604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8762935"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50" name="Rectangle 49"/>
            <p:cNvSpPr/>
            <p:nvPr/>
          </p:nvSpPr>
          <p:spPr>
            <a:xfrm>
              <a:off x="9207703"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51" name="Rectangle 50"/>
            <p:cNvSpPr/>
            <p:nvPr/>
          </p:nvSpPr>
          <p:spPr>
            <a:xfrm>
              <a:off x="9652471"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0097147"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0544037"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0990928"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55" name="Rectangle 54"/>
            <p:cNvSpPr/>
            <p:nvPr/>
          </p:nvSpPr>
          <p:spPr>
            <a:xfrm>
              <a:off x="11435696"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grpSp>
      <p:grpSp>
        <p:nvGrpSpPr>
          <p:cNvPr id="57" name="Group 56"/>
          <p:cNvGrpSpPr/>
          <p:nvPr/>
        </p:nvGrpSpPr>
        <p:grpSpPr>
          <a:xfrm>
            <a:off x="975950" y="5540160"/>
            <a:ext cx="5509798" cy="165670"/>
            <a:chOff x="7424478" y="2532539"/>
            <a:chExt cx="4389997" cy="93155"/>
          </a:xfrm>
        </p:grpSpPr>
        <p:sp>
          <p:nvSpPr>
            <p:cNvPr id="58" name="Rectangle 57"/>
            <p:cNvSpPr/>
            <p:nvPr/>
          </p:nvSpPr>
          <p:spPr>
            <a:xfrm>
              <a:off x="7424478"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786915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8316044"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8762935"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62" name="Rectangle 61"/>
            <p:cNvSpPr/>
            <p:nvPr/>
          </p:nvSpPr>
          <p:spPr>
            <a:xfrm>
              <a:off x="9207703"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63" name="Rectangle 62"/>
            <p:cNvSpPr/>
            <p:nvPr/>
          </p:nvSpPr>
          <p:spPr>
            <a:xfrm>
              <a:off x="9652471"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0097147" y="2532539"/>
              <a:ext cx="378779" cy="93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0544037" y="2532539"/>
              <a:ext cx="378779" cy="931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0990928"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sp>
          <p:nvSpPr>
            <p:cNvPr id="67" name="Rectangle 66"/>
            <p:cNvSpPr/>
            <p:nvPr/>
          </p:nvSpPr>
          <p:spPr>
            <a:xfrm>
              <a:off x="11435696" y="2532539"/>
              <a:ext cx="378779" cy="931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85000"/>
                  </a:schemeClr>
                </a:solidFill>
              </a:endParaRPr>
            </a:p>
          </p:txBody>
        </p:sp>
      </p:grpSp>
      <p:sp>
        <p:nvSpPr>
          <p:cNvPr id="69" name="TextBox 68"/>
          <p:cNvSpPr txBox="1"/>
          <p:nvPr/>
        </p:nvSpPr>
        <p:spPr>
          <a:xfrm>
            <a:off x="975950" y="4234317"/>
            <a:ext cx="1451038" cy="400110"/>
          </a:xfrm>
          <a:prstGeom prst="rect">
            <a:avLst/>
          </a:prstGeom>
          <a:noFill/>
        </p:spPr>
        <p:txBody>
          <a:bodyPr wrap="none" rtlCol="0">
            <a:spAutoFit/>
          </a:bodyPr>
          <a:lstStyle/>
          <a:p>
            <a:r>
              <a:rPr lang="en-US" sz="2000" dirty="0" err="1">
                <a:latin typeface="+mj-lt"/>
              </a:rPr>
              <a:t>Powerfull</a:t>
            </a:r>
            <a:endParaRPr lang="en-US" sz="2000" dirty="0">
              <a:latin typeface="+mj-lt"/>
            </a:endParaRPr>
          </a:p>
        </p:txBody>
      </p:sp>
      <p:sp>
        <p:nvSpPr>
          <p:cNvPr id="70" name="TextBox 69"/>
          <p:cNvSpPr txBox="1"/>
          <p:nvPr/>
        </p:nvSpPr>
        <p:spPr>
          <a:xfrm>
            <a:off x="975950" y="5088012"/>
            <a:ext cx="1136850" cy="400110"/>
          </a:xfrm>
          <a:prstGeom prst="rect">
            <a:avLst/>
          </a:prstGeom>
          <a:noFill/>
        </p:spPr>
        <p:txBody>
          <a:bodyPr wrap="none" rtlCol="0">
            <a:spAutoFit/>
          </a:bodyPr>
          <a:lstStyle/>
          <a:p>
            <a:r>
              <a:rPr lang="en-US" sz="2000" dirty="0" err="1">
                <a:latin typeface="+mj-lt"/>
              </a:rPr>
              <a:t>Energic</a:t>
            </a:r>
            <a:endParaRPr lang="en-US" sz="2000" dirty="0">
              <a:latin typeface="+mj-lt"/>
            </a:endParaRPr>
          </a:p>
        </p:txBody>
      </p:sp>
      <p:sp>
        <p:nvSpPr>
          <p:cNvPr id="31" name="Rectangle 30"/>
          <p:cNvSpPr/>
          <p:nvPr/>
        </p:nvSpPr>
        <p:spPr>
          <a:xfrm>
            <a:off x="11478249" y="6148976"/>
            <a:ext cx="713751" cy="709024"/>
          </a:xfrm>
          <a:prstGeom prst="rect">
            <a:avLst/>
          </a:prstGeom>
          <a:solidFill>
            <a:schemeClr val="accent1"/>
          </a:solidFill>
          <a:ln>
            <a:noFill/>
          </a:ln>
          <a:effectLst>
            <a:outerShdw blurRad="127000" dist="63500" dir="135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1361087" y="6303433"/>
            <a:ext cx="948075" cy="400110"/>
          </a:xfrm>
          <a:prstGeom prst="rect">
            <a:avLst/>
          </a:prstGeom>
        </p:spPr>
        <p:txBody>
          <a:bodyPr wrap="square">
            <a:spAutoFit/>
          </a:bodyPr>
          <a:lstStyle/>
          <a:p>
            <a:pPr algn="ctr"/>
            <a:r>
              <a:rPr lang="en-US" sz="2000" dirty="0">
                <a:solidFill>
                  <a:schemeClr val="bg2"/>
                </a:solidFill>
                <a:latin typeface="+mj-lt"/>
              </a:rPr>
              <a:t>16</a:t>
            </a:r>
            <a:endParaRPr lang="en-US" sz="2000" b="0" dirty="0">
              <a:solidFill>
                <a:schemeClr val="bg2"/>
              </a:solidFill>
              <a:latin typeface="+mj-lt"/>
            </a:endParaRPr>
          </a:p>
        </p:txBody>
      </p:sp>
    </p:spTree>
    <p:extLst>
      <p:ext uri="{BB962C8B-B14F-4D97-AF65-F5344CB8AC3E}">
        <p14:creationId xmlns:p14="http://schemas.microsoft.com/office/powerpoint/2010/main" val="26187703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left)">
                                      <p:cBhvr>
                                        <p:cTn id="31" dur="500"/>
                                        <p:tgtEl>
                                          <p:spTgt spid="4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500"/>
                                        <p:tgtEl>
                                          <p:spTgt spid="7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wipe(left)">
                                      <p:cBhvr>
                                        <p:cTn id="3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43" grpId="0"/>
      <p:bldP spid="69" grpId="0"/>
      <p:bldP spid="70" grpId="0"/>
      <p:bldP spid="31" grpId="0" animBg="1"/>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963" y="1680220"/>
            <a:ext cx="11522073" cy="34020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lstStyle/>
          <a:p>
            <a:r>
              <a:rPr lang="en-US" dirty="0"/>
              <a:t>LAPTOP </a:t>
            </a:r>
            <a:r>
              <a:rPr lang="en-US" dirty="0">
                <a:solidFill>
                  <a:srgbClr val="FF0000"/>
                </a:solidFill>
              </a:rPr>
              <a:t>MOCKUP</a:t>
            </a:r>
          </a:p>
        </p:txBody>
      </p:sp>
      <p:sp>
        <p:nvSpPr>
          <p:cNvPr id="17" name="TextBox 16"/>
          <p:cNvSpPr txBox="1"/>
          <p:nvPr/>
        </p:nvSpPr>
        <p:spPr>
          <a:xfrm>
            <a:off x="7222687" y="1967813"/>
            <a:ext cx="4176143" cy="584775"/>
          </a:xfrm>
          <a:prstGeom prst="rect">
            <a:avLst/>
          </a:prstGeom>
          <a:noFill/>
        </p:spPr>
        <p:txBody>
          <a:bodyPr wrap="none" rtlCol="0">
            <a:spAutoFit/>
          </a:bodyPr>
          <a:lstStyle/>
          <a:p>
            <a:r>
              <a:rPr lang="en-US" sz="3200" dirty="0">
                <a:solidFill>
                  <a:schemeClr val="bg2"/>
                </a:solidFill>
                <a:latin typeface="+mj-lt"/>
              </a:rPr>
              <a:t>Check Your Results</a:t>
            </a:r>
          </a:p>
        </p:txBody>
      </p:sp>
      <p:sp>
        <p:nvSpPr>
          <p:cNvPr id="18" name="TextBox 17"/>
          <p:cNvSpPr txBox="1"/>
          <p:nvPr/>
        </p:nvSpPr>
        <p:spPr>
          <a:xfrm>
            <a:off x="7222687" y="2552588"/>
            <a:ext cx="4176143" cy="1200329"/>
          </a:xfrm>
          <a:prstGeom prst="rect">
            <a:avLst/>
          </a:prstGeom>
          <a:noFill/>
        </p:spPr>
        <p:txBody>
          <a:bodyPr wrap="square" rtlCol="0">
            <a:spAutoFit/>
          </a:bodyPr>
          <a:lstStyle/>
          <a:p>
            <a:pPr algn="just">
              <a:lnSpc>
                <a:spcPct val="150000"/>
              </a:lnSpc>
            </a:pPr>
            <a:r>
              <a:rPr lang="en-US" sz="1200" dirty="0">
                <a:solidFill>
                  <a:schemeClr val="bg2"/>
                </a:solidFill>
              </a:rPr>
              <a:t>Far </a:t>
            </a:r>
            <a:r>
              <a:rPr lang="en-US" sz="1200" dirty="0" err="1">
                <a:solidFill>
                  <a:schemeClr val="bg2"/>
                </a:solidFill>
              </a:rPr>
              <a:t>far</a:t>
            </a:r>
            <a:r>
              <a:rPr lang="en-US" sz="1200" dirty="0">
                <a:solidFill>
                  <a:schemeClr val="bg2"/>
                </a:solidFill>
              </a:rPr>
              <a:t> away, behind the word mountains, far from the countries </a:t>
            </a:r>
            <a:r>
              <a:rPr lang="en-US" sz="1200" dirty="0" err="1">
                <a:solidFill>
                  <a:schemeClr val="bg2"/>
                </a:solidFill>
              </a:rPr>
              <a:t>Vokalia</a:t>
            </a:r>
            <a:r>
              <a:rPr lang="en-US" sz="1200" dirty="0">
                <a:solidFill>
                  <a:schemeClr val="bg2"/>
                </a:solidFill>
              </a:rPr>
              <a:t> and </a:t>
            </a:r>
            <a:r>
              <a:rPr lang="en-US" sz="1200" dirty="0" err="1">
                <a:solidFill>
                  <a:schemeClr val="bg2"/>
                </a:solidFill>
              </a:rPr>
              <a:t>Consonantia</a:t>
            </a:r>
            <a:r>
              <a:rPr lang="en-US" sz="1200" dirty="0">
                <a:solidFill>
                  <a:schemeClr val="bg2"/>
                </a:solidFill>
              </a:rPr>
              <a:t>, there live the blind texts. Separated they live in </a:t>
            </a:r>
            <a:r>
              <a:rPr lang="en-US" sz="1200" dirty="0" err="1">
                <a:solidFill>
                  <a:schemeClr val="bg2"/>
                </a:solidFill>
              </a:rPr>
              <a:t>Bookmarksgrove</a:t>
            </a:r>
            <a:r>
              <a:rPr lang="en-US" sz="1200" dirty="0">
                <a:solidFill>
                  <a:schemeClr val="bg2"/>
                </a:solidFill>
              </a:rPr>
              <a:t> right at the coast of the Semantics.</a:t>
            </a:r>
          </a:p>
        </p:txBody>
      </p:sp>
      <p:sp>
        <p:nvSpPr>
          <p:cNvPr id="19" name="TextBox 18"/>
          <p:cNvSpPr txBox="1"/>
          <p:nvPr/>
        </p:nvSpPr>
        <p:spPr>
          <a:xfrm>
            <a:off x="7222687" y="3919171"/>
            <a:ext cx="1183337" cy="646331"/>
          </a:xfrm>
          <a:prstGeom prst="rect">
            <a:avLst/>
          </a:prstGeom>
          <a:noFill/>
        </p:spPr>
        <p:txBody>
          <a:bodyPr wrap="none" rtlCol="0">
            <a:spAutoFit/>
          </a:bodyPr>
          <a:lstStyle/>
          <a:p>
            <a:pPr algn="ctr"/>
            <a:r>
              <a:rPr lang="en-US" sz="3600" dirty="0">
                <a:solidFill>
                  <a:schemeClr val="bg2"/>
                </a:solidFill>
                <a:latin typeface="+mj-lt"/>
              </a:rPr>
              <a:t>65%</a:t>
            </a:r>
          </a:p>
        </p:txBody>
      </p:sp>
      <p:sp>
        <p:nvSpPr>
          <p:cNvPr id="20" name="TextBox 19"/>
          <p:cNvSpPr txBox="1"/>
          <p:nvPr/>
        </p:nvSpPr>
        <p:spPr>
          <a:xfrm>
            <a:off x="7374971" y="4394570"/>
            <a:ext cx="878767" cy="400110"/>
          </a:xfrm>
          <a:prstGeom prst="rect">
            <a:avLst/>
          </a:prstGeom>
          <a:noFill/>
        </p:spPr>
        <p:txBody>
          <a:bodyPr wrap="none" rtlCol="0">
            <a:spAutoFit/>
          </a:bodyPr>
          <a:lstStyle/>
          <a:p>
            <a:pPr algn="ctr"/>
            <a:r>
              <a:rPr lang="en-US" sz="2000" dirty="0">
                <a:solidFill>
                  <a:schemeClr val="bg2"/>
                </a:solidFill>
              </a:rPr>
              <a:t>Sport</a:t>
            </a:r>
          </a:p>
        </p:txBody>
      </p:sp>
      <p:sp>
        <p:nvSpPr>
          <p:cNvPr id="21" name="TextBox 20"/>
          <p:cNvSpPr txBox="1"/>
          <p:nvPr/>
        </p:nvSpPr>
        <p:spPr>
          <a:xfrm>
            <a:off x="8707067" y="3919171"/>
            <a:ext cx="1207383" cy="646331"/>
          </a:xfrm>
          <a:prstGeom prst="rect">
            <a:avLst/>
          </a:prstGeom>
          <a:noFill/>
        </p:spPr>
        <p:txBody>
          <a:bodyPr wrap="none" rtlCol="0">
            <a:spAutoFit/>
          </a:bodyPr>
          <a:lstStyle/>
          <a:p>
            <a:pPr algn="ctr"/>
            <a:r>
              <a:rPr lang="en-US" sz="3600" dirty="0">
                <a:solidFill>
                  <a:schemeClr val="bg2"/>
                </a:solidFill>
                <a:latin typeface="+mj-lt"/>
              </a:rPr>
              <a:t>20%</a:t>
            </a:r>
          </a:p>
        </p:txBody>
      </p:sp>
      <p:sp>
        <p:nvSpPr>
          <p:cNvPr id="22" name="TextBox 21"/>
          <p:cNvSpPr txBox="1"/>
          <p:nvPr/>
        </p:nvSpPr>
        <p:spPr>
          <a:xfrm>
            <a:off x="8741530" y="4394570"/>
            <a:ext cx="1138453" cy="400110"/>
          </a:xfrm>
          <a:prstGeom prst="rect">
            <a:avLst/>
          </a:prstGeom>
          <a:noFill/>
        </p:spPr>
        <p:txBody>
          <a:bodyPr wrap="none" rtlCol="0">
            <a:spAutoFit/>
          </a:bodyPr>
          <a:lstStyle/>
          <a:p>
            <a:pPr algn="ctr"/>
            <a:r>
              <a:rPr lang="en-US" sz="2000" dirty="0">
                <a:solidFill>
                  <a:schemeClr val="bg2"/>
                </a:solidFill>
              </a:rPr>
              <a:t>Aerobic</a:t>
            </a:r>
          </a:p>
        </p:txBody>
      </p:sp>
      <p:sp>
        <p:nvSpPr>
          <p:cNvPr id="24" name="TextBox 23"/>
          <p:cNvSpPr txBox="1"/>
          <p:nvPr/>
        </p:nvSpPr>
        <p:spPr>
          <a:xfrm>
            <a:off x="10253163" y="3919171"/>
            <a:ext cx="1107997" cy="646331"/>
          </a:xfrm>
          <a:prstGeom prst="rect">
            <a:avLst/>
          </a:prstGeom>
          <a:noFill/>
        </p:spPr>
        <p:txBody>
          <a:bodyPr wrap="none" rtlCol="0">
            <a:spAutoFit/>
          </a:bodyPr>
          <a:lstStyle/>
          <a:p>
            <a:pPr algn="ctr"/>
            <a:r>
              <a:rPr lang="en-US" sz="3600" dirty="0">
                <a:solidFill>
                  <a:schemeClr val="bg2"/>
                </a:solidFill>
                <a:latin typeface="+mj-lt"/>
              </a:rPr>
              <a:t>15%</a:t>
            </a:r>
          </a:p>
        </p:txBody>
      </p:sp>
      <p:sp>
        <p:nvSpPr>
          <p:cNvPr id="25" name="TextBox 24"/>
          <p:cNvSpPr txBox="1"/>
          <p:nvPr/>
        </p:nvSpPr>
        <p:spPr>
          <a:xfrm>
            <a:off x="10259575" y="4394570"/>
            <a:ext cx="1095173" cy="400110"/>
          </a:xfrm>
          <a:prstGeom prst="rect">
            <a:avLst/>
          </a:prstGeom>
          <a:noFill/>
        </p:spPr>
        <p:txBody>
          <a:bodyPr wrap="none" rtlCol="0">
            <a:spAutoFit/>
          </a:bodyPr>
          <a:lstStyle/>
          <a:p>
            <a:pPr algn="ctr"/>
            <a:r>
              <a:rPr lang="en-US" sz="2000" dirty="0">
                <a:solidFill>
                  <a:schemeClr val="bg2"/>
                </a:solidFill>
              </a:rPr>
              <a:t>Fitness</a:t>
            </a:r>
          </a:p>
        </p:txBody>
      </p:sp>
      <p:sp>
        <p:nvSpPr>
          <p:cNvPr id="29" name="TextBox 28"/>
          <p:cNvSpPr txBox="1"/>
          <p:nvPr/>
        </p:nvSpPr>
        <p:spPr>
          <a:xfrm>
            <a:off x="1399425" y="5740626"/>
            <a:ext cx="9393150" cy="615297"/>
          </a:xfrm>
          <a:prstGeom prst="rect">
            <a:avLst/>
          </a:prstGeom>
          <a:noFill/>
        </p:spPr>
        <p:txBody>
          <a:bodyPr wrap="square" rtlCol="0">
            <a:spAutoFit/>
          </a:bodyPr>
          <a:lstStyle/>
          <a:p>
            <a:pPr algn="ctr">
              <a:lnSpc>
                <a:spcPct val="150000"/>
              </a:lnSpc>
            </a:pPr>
            <a:r>
              <a:rPr lang="en-US" sz="1200" dirty="0"/>
              <a:t>A small river named </a:t>
            </a:r>
            <a:r>
              <a:rPr lang="en-US" sz="1200" dirty="0" err="1"/>
              <a:t>Duden</a:t>
            </a:r>
            <a:r>
              <a:rPr lang="en-US" sz="1200" dirty="0"/>
              <a:t> flows by their place and supplies it with the necessary </a:t>
            </a:r>
            <a:r>
              <a:rPr lang="en-US" sz="1200" dirty="0" err="1"/>
              <a:t>regelialia</a:t>
            </a:r>
            <a:r>
              <a:rPr lang="en-US" sz="1200" dirty="0"/>
              <a:t>. It is a </a:t>
            </a:r>
            <a:r>
              <a:rPr lang="en-US" sz="1200" dirty="0" err="1"/>
              <a:t>paradisematic</a:t>
            </a:r>
            <a:r>
              <a:rPr lang="en-US" sz="1200" dirty="0"/>
              <a:t> country, in which roasted parts of sentences fly into your mouth. Even the all-powerful Pointing.</a:t>
            </a:r>
          </a:p>
        </p:txBody>
      </p:sp>
      <p:pic>
        <p:nvPicPr>
          <p:cNvPr id="7" name="Picture Placeholder 6">
            <a:extLst>
              <a:ext uri="{FF2B5EF4-FFF2-40B4-BE49-F238E27FC236}">
                <a16:creationId xmlns:a16="http://schemas.microsoft.com/office/drawing/2014/main" id="{A746DD20-4E74-4684-A1CD-9645A671AE1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8466" b="18466"/>
          <a:stretch>
            <a:fillRect/>
          </a:stretch>
        </p:blipFill>
        <p:spPr/>
      </p:pic>
      <p:pic>
        <p:nvPicPr>
          <p:cNvPr id="5" name="Picture 2" descr="MacBookPro-Mask.png">
            <a:extLst>
              <a:ext uri="{FF2B5EF4-FFF2-40B4-BE49-F238E27FC236}">
                <a16:creationId xmlns:a16="http://schemas.microsoft.com/office/drawing/2014/main" id="{AB643A27-AE07-4971-93B3-53621738E28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963" y="1433541"/>
            <a:ext cx="7141892" cy="4310836"/>
          </a:xfrm>
          <a:prstGeom prst="rect">
            <a:avLst/>
          </a:prstGeom>
          <a:noFill/>
          <a:ln>
            <a:noFill/>
          </a:ln>
          <a:effectLst>
            <a:outerShdw blurRad="127000" dist="63500" dir="2700000" algn="tl" rotWithShape="0">
              <a:prstClr val="black">
                <a:alpha val="3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5279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7" grpId="0"/>
      <p:bldP spid="18" grpId="0"/>
      <p:bldP spid="19" grpId="0"/>
      <p:bldP spid="20" grpId="0"/>
      <p:bldP spid="21" grpId="0"/>
      <p:bldP spid="22" grpId="0"/>
      <p:bldP spid="24" grpId="0"/>
      <p:bldP spid="25"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1555" y="333374"/>
            <a:ext cx="3423568" cy="6191251"/>
          </a:xfrm>
          <a:prstGeom prst="rect">
            <a:avLst/>
          </a:prstGeom>
        </p:spPr>
      </p:pic>
      <p:sp>
        <p:nvSpPr>
          <p:cNvPr id="9" name="Rectangle 8"/>
          <p:cNvSpPr/>
          <p:nvPr/>
        </p:nvSpPr>
        <p:spPr>
          <a:xfrm>
            <a:off x="7766146" y="900355"/>
            <a:ext cx="781415" cy="7814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641256" y="859621"/>
            <a:ext cx="1474388" cy="338554"/>
          </a:xfrm>
          <a:prstGeom prst="rect">
            <a:avLst/>
          </a:prstGeom>
          <a:noFill/>
        </p:spPr>
        <p:txBody>
          <a:bodyPr wrap="square" rtlCol="0">
            <a:spAutoFit/>
          </a:bodyPr>
          <a:lstStyle/>
          <a:p>
            <a:r>
              <a:rPr lang="en-US" sz="1600" b="1" dirty="0">
                <a:latin typeface="+mj-lt"/>
                <a:ea typeface="Roboto" pitchFamily="2" charset="0"/>
              </a:rPr>
              <a:t>Schedule</a:t>
            </a:r>
          </a:p>
        </p:txBody>
      </p:sp>
      <p:sp>
        <p:nvSpPr>
          <p:cNvPr id="15" name="TextBox 14"/>
          <p:cNvSpPr txBox="1"/>
          <p:nvPr/>
        </p:nvSpPr>
        <p:spPr>
          <a:xfrm>
            <a:off x="8641257" y="1076172"/>
            <a:ext cx="2923826" cy="646331"/>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17" name="Rectangle 16"/>
          <p:cNvSpPr/>
          <p:nvPr/>
        </p:nvSpPr>
        <p:spPr>
          <a:xfrm>
            <a:off x="7766146" y="2325469"/>
            <a:ext cx="781415" cy="7814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641256" y="2284735"/>
            <a:ext cx="1474388" cy="338554"/>
          </a:xfrm>
          <a:prstGeom prst="rect">
            <a:avLst/>
          </a:prstGeom>
          <a:noFill/>
        </p:spPr>
        <p:txBody>
          <a:bodyPr wrap="square" rtlCol="0">
            <a:spAutoFit/>
          </a:bodyPr>
          <a:lstStyle/>
          <a:p>
            <a:r>
              <a:rPr lang="en-US" sz="1600" b="1" dirty="0">
                <a:latin typeface="+mj-lt"/>
                <a:ea typeface="Roboto" pitchFamily="2" charset="0"/>
              </a:rPr>
              <a:t>Timer</a:t>
            </a:r>
          </a:p>
        </p:txBody>
      </p:sp>
      <p:sp>
        <p:nvSpPr>
          <p:cNvPr id="20" name="TextBox 19"/>
          <p:cNvSpPr txBox="1"/>
          <p:nvPr/>
        </p:nvSpPr>
        <p:spPr>
          <a:xfrm>
            <a:off x="8641257" y="2501286"/>
            <a:ext cx="2923826" cy="646331"/>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21" name="Rectangle 20"/>
          <p:cNvSpPr/>
          <p:nvPr/>
        </p:nvSpPr>
        <p:spPr>
          <a:xfrm>
            <a:off x="7766146" y="3750583"/>
            <a:ext cx="781415" cy="7814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641256" y="3709849"/>
            <a:ext cx="1474388" cy="338554"/>
          </a:xfrm>
          <a:prstGeom prst="rect">
            <a:avLst/>
          </a:prstGeom>
          <a:noFill/>
        </p:spPr>
        <p:txBody>
          <a:bodyPr wrap="square" rtlCol="0">
            <a:spAutoFit/>
          </a:bodyPr>
          <a:lstStyle/>
          <a:p>
            <a:r>
              <a:rPr lang="en-US" sz="1600" b="1" dirty="0">
                <a:latin typeface="+mj-lt"/>
                <a:ea typeface="Roboto" pitchFamily="2" charset="0"/>
              </a:rPr>
              <a:t>Location</a:t>
            </a:r>
          </a:p>
        </p:txBody>
      </p:sp>
      <p:sp>
        <p:nvSpPr>
          <p:cNvPr id="24" name="TextBox 23"/>
          <p:cNvSpPr txBox="1"/>
          <p:nvPr/>
        </p:nvSpPr>
        <p:spPr>
          <a:xfrm>
            <a:off x="8641257" y="3926400"/>
            <a:ext cx="2923826" cy="646331"/>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25" name="Rectangle 24"/>
          <p:cNvSpPr/>
          <p:nvPr/>
        </p:nvSpPr>
        <p:spPr>
          <a:xfrm>
            <a:off x="7766146" y="5175696"/>
            <a:ext cx="781415" cy="7814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8641256" y="5134962"/>
            <a:ext cx="1474388" cy="338554"/>
          </a:xfrm>
          <a:prstGeom prst="rect">
            <a:avLst/>
          </a:prstGeom>
          <a:noFill/>
        </p:spPr>
        <p:txBody>
          <a:bodyPr wrap="square" rtlCol="0">
            <a:spAutoFit/>
          </a:bodyPr>
          <a:lstStyle/>
          <a:p>
            <a:r>
              <a:rPr lang="en-US" sz="1600" b="1" dirty="0">
                <a:latin typeface="+mj-lt"/>
                <a:ea typeface="Roboto" pitchFamily="2" charset="0"/>
              </a:rPr>
              <a:t>Support</a:t>
            </a:r>
          </a:p>
        </p:txBody>
      </p:sp>
      <p:sp>
        <p:nvSpPr>
          <p:cNvPr id="28" name="TextBox 27"/>
          <p:cNvSpPr txBox="1"/>
          <p:nvPr/>
        </p:nvSpPr>
        <p:spPr>
          <a:xfrm>
            <a:off x="8641257" y="5351513"/>
            <a:ext cx="2923826" cy="646331"/>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grpSp>
        <p:nvGrpSpPr>
          <p:cNvPr id="42" name="Group 41"/>
          <p:cNvGrpSpPr/>
          <p:nvPr/>
        </p:nvGrpSpPr>
        <p:grpSpPr>
          <a:xfrm>
            <a:off x="7947940" y="2487080"/>
            <a:ext cx="417826" cy="458193"/>
            <a:chOff x="276226" y="1722438"/>
            <a:chExt cx="3187700" cy="3495675"/>
          </a:xfrm>
          <a:solidFill>
            <a:schemeClr val="bg2"/>
          </a:solidFill>
        </p:grpSpPr>
        <p:sp>
          <p:nvSpPr>
            <p:cNvPr id="40" name="Freeform 6"/>
            <p:cNvSpPr>
              <a:spLocks noEditPoints="1"/>
            </p:cNvSpPr>
            <p:nvPr/>
          </p:nvSpPr>
          <p:spPr bwMode="auto">
            <a:xfrm>
              <a:off x="744538" y="2547938"/>
              <a:ext cx="2251075" cy="2254250"/>
            </a:xfrm>
            <a:custGeom>
              <a:avLst/>
              <a:gdLst>
                <a:gd name="T0" fmla="*/ 1339 w 2838"/>
                <a:gd name="T1" fmla="*/ 1318 h 2839"/>
                <a:gd name="T2" fmla="*/ 1290 w 2838"/>
                <a:gd name="T3" fmla="*/ 1419 h 2839"/>
                <a:gd name="T4" fmla="*/ 1339 w 2838"/>
                <a:gd name="T5" fmla="*/ 1520 h 2839"/>
                <a:gd name="T6" fmla="*/ 1448 w 2838"/>
                <a:gd name="T7" fmla="*/ 1544 h 2839"/>
                <a:gd name="T8" fmla="*/ 1535 w 2838"/>
                <a:gd name="T9" fmla="*/ 1476 h 2839"/>
                <a:gd name="T10" fmla="*/ 1535 w 2838"/>
                <a:gd name="T11" fmla="*/ 1363 h 2839"/>
                <a:gd name="T12" fmla="*/ 1448 w 2838"/>
                <a:gd name="T13" fmla="*/ 1293 h 2839"/>
                <a:gd name="T14" fmla="*/ 1105 w 2838"/>
                <a:gd name="T15" fmla="*/ 302 h 2839"/>
                <a:gd name="T16" fmla="*/ 773 w 2838"/>
                <a:gd name="T17" fmla="*/ 455 h 2839"/>
                <a:gd name="T18" fmla="*/ 507 w 2838"/>
                <a:gd name="T19" fmla="*/ 701 h 2839"/>
                <a:gd name="T20" fmla="*/ 330 w 2838"/>
                <a:gd name="T21" fmla="*/ 1017 h 2839"/>
                <a:gd name="T22" fmla="*/ 515 w 2838"/>
                <a:gd name="T23" fmla="*/ 1290 h 2839"/>
                <a:gd name="T24" fmla="*/ 301 w 2838"/>
                <a:gd name="T25" fmla="*/ 1732 h 2839"/>
                <a:gd name="T26" fmla="*/ 454 w 2838"/>
                <a:gd name="T27" fmla="*/ 2064 h 2839"/>
                <a:gd name="T28" fmla="*/ 700 w 2838"/>
                <a:gd name="T29" fmla="*/ 2330 h 2839"/>
                <a:gd name="T30" fmla="*/ 1017 w 2838"/>
                <a:gd name="T31" fmla="*/ 2509 h 2839"/>
                <a:gd name="T32" fmla="*/ 1290 w 2838"/>
                <a:gd name="T33" fmla="*/ 2322 h 2839"/>
                <a:gd name="T34" fmla="*/ 1733 w 2838"/>
                <a:gd name="T35" fmla="*/ 2537 h 2839"/>
                <a:gd name="T36" fmla="*/ 2065 w 2838"/>
                <a:gd name="T37" fmla="*/ 2383 h 2839"/>
                <a:gd name="T38" fmla="*/ 2331 w 2838"/>
                <a:gd name="T39" fmla="*/ 2138 h 2839"/>
                <a:gd name="T40" fmla="*/ 2508 w 2838"/>
                <a:gd name="T41" fmla="*/ 1820 h 2839"/>
                <a:gd name="T42" fmla="*/ 2323 w 2838"/>
                <a:gd name="T43" fmla="*/ 1548 h 2839"/>
                <a:gd name="T44" fmla="*/ 2536 w 2838"/>
                <a:gd name="T45" fmla="*/ 1104 h 2839"/>
                <a:gd name="T46" fmla="*/ 2380 w 2838"/>
                <a:gd name="T47" fmla="*/ 769 h 2839"/>
                <a:gd name="T48" fmla="*/ 1797 w 2838"/>
                <a:gd name="T49" fmla="*/ 1332 h 2839"/>
                <a:gd name="T50" fmla="*/ 1790 w 2838"/>
                <a:gd name="T51" fmla="*/ 1531 h 2839"/>
                <a:gd name="T52" fmla="*/ 1673 w 2838"/>
                <a:gd name="T53" fmla="*/ 1711 h 2839"/>
                <a:gd name="T54" fmla="*/ 1476 w 2838"/>
                <a:gd name="T55" fmla="*/ 1802 h 2839"/>
                <a:gd name="T56" fmla="*/ 1256 w 2838"/>
                <a:gd name="T57" fmla="*/ 1770 h 2839"/>
                <a:gd name="T58" fmla="*/ 1095 w 2838"/>
                <a:gd name="T59" fmla="*/ 1629 h 2839"/>
                <a:gd name="T60" fmla="*/ 1032 w 2838"/>
                <a:gd name="T61" fmla="*/ 1419 h 2839"/>
                <a:gd name="T62" fmla="*/ 1095 w 2838"/>
                <a:gd name="T63" fmla="*/ 1209 h 2839"/>
                <a:gd name="T64" fmla="*/ 1256 w 2838"/>
                <a:gd name="T65" fmla="*/ 1068 h 2839"/>
                <a:gd name="T66" fmla="*/ 1463 w 2838"/>
                <a:gd name="T67" fmla="*/ 1034 h 2839"/>
                <a:gd name="T68" fmla="*/ 2144 w 2838"/>
                <a:gd name="T69" fmla="*/ 512 h 2839"/>
                <a:gd name="T70" fmla="*/ 1823 w 2838"/>
                <a:gd name="T71" fmla="*/ 331 h 2839"/>
                <a:gd name="T72" fmla="*/ 1548 w 2838"/>
                <a:gd name="T73" fmla="*/ 516 h 2839"/>
                <a:gd name="T74" fmla="*/ 1530 w 2838"/>
                <a:gd name="T75" fmla="*/ 4 h 2839"/>
                <a:gd name="T76" fmla="*/ 1946 w 2838"/>
                <a:gd name="T77" fmla="*/ 101 h 2839"/>
                <a:gd name="T78" fmla="*/ 2307 w 2838"/>
                <a:gd name="T79" fmla="*/ 312 h 2839"/>
                <a:gd name="T80" fmla="*/ 2588 w 2838"/>
                <a:gd name="T81" fmla="*/ 615 h 2839"/>
                <a:gd name="T82" fmla="*/ 2772 w 2838"/>
                <a:gd name="T83" fmla="*/ 992 h 2839"/>
                <a:gd name="T84" fmla="*/ 2838 w 2838"/>
                <a:gd name="T85" fmla="*/ 1419 h 2839"/>
                <a:gd name="T86" fmla="*/ 2772 w 2838"/>
                <a:gd name="T87" fmla="*/ 1847 h 2839"/>
                <a:gd name="T88" fmla="*/ 2588 w 2838"/>
                <a:gd name="T89" fmla="*/ 2223 h 2839"/>
                <a:gd name="T90" fmla="*/ 2307 w 2838"/>
                <a:gd name="T91" fmla="*/ 2526 h 2839"/>
                <a:gd name="T92" fmla="*/ 1946 w 2838"/>
                <a:gd name="T93" fmla="*/ 2737 h 2839"/>
                <a:gd name="T94" fmla="*/ 1530 w 2838"/>
                <a:gd name="T95" fmla="*/ 2835 h 2839"/>
                <a:gd name="T96" fmla="*/ 1093 w 2838"/>
                <a:gd name="T97" fmla="*/ 2801 h 2839"/>
                <a:gd name="T98" fmla="*/ 704 w 2838"/>
                <a:gd name="T99" fmla="*/ 2644 h 2839"/>
                <a:gd name="T100" fmla="*/ 379 w 2838"/>
                <a:gd name="T101" fmla="*/ 2385 h 2839"/>
                <a:gd name="T102" fmla="*/ 144 w 2838"/>
                <a:gd name="T103" fmla="*/ 2043 h 2839"/>
                <a:gd name="T104" fmla="*/ 16 w 2838"/>
                <a:gd name="T105" fmla="*/ 1639 h 2839"/>
                <a:gd name="T106" fmla="*/ 16 w 2838"/>
                <a:gd name="T107" fmla="*/ 1200 h 2839"/>
                <a:gd name="T108" fmla="*/ 144 w 2838"/>
                <a:gd name="T109" fmla="*/ 795 h 2839"/>
                <a:gd name="T110" fmla="*/ 379 w 2838"/>
                <a:gd name="T111" fmla="*/ 454 h 2839"/>
                <a:gd name="T112" fmla="*/ 704 w 2838"/>
                <a:gd name="T113" fmla="*/ 193 h 2839"/>
                <a:gd name="T114" fmla="*/ 1093 w 2838"/>
                <a:gd name="T115" fmla="*/ 37 h 2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38" h="2839">
                  <a:moveTo>
                    <a:pt x="1419" y="1290"/>
                  </a:moveTo>
                  <a:lnTo>
                    <a:pt x="1390" y="1293"/>
                  </a:lnTo>
                  <a:lnTo>
                    <a:pt x="1363" y="1304"/>
                  </a:lnTo>
                  <a:lnTo>
                    <a:pt x="1339" y="1318"/>
                  </a:lnTo>
                  <a:lnTo>
                    <a:pt x="1319" y="1338"/>
                  </a:lnTo>
                  <a:lnTo>
                    <a:pt x="1303" y="1363"/>
                  </a:lnTo>
                  <a:lnTo>
                    <a:pt x="1294" y="1389"/>
                  </a:lnTo>
                  <a:lnTo>
                    <a:pt x="1290" y="1419"/>
                  </a:lnTo>
                  <a:lnTo>
                    <a:pt x="1294" y="1448"/>
                  </a:lnTo>
                  <a:lnTo>
                    <a:pt x="1303" y="1476"/>
                  </a:lnTo>
                  <a:lnTo>
                    <a:pt x="1319" y="1500"/>
                  </a:lnTo>
                  <a:lnTo>
                    <a:pt x="1339" y="1520"/>
                  </a:lnTo>
                  <a:lnTo>
                    <a:pt x="1363" y="1535"/>
                  </a:lnTo>
                  <a:lnTo>
                    <a:pt x="1390" y="1544"/>
                  </a:lnTo>
                  <a:lnTo>
                    <a:pt x="1419" y="1548"/>
                  </a:lnTo>
                  <a:lnTo>
                    <a:pt x="1448" y="1544"/>
                  </a:lnTo>
                  <a:lnTo>
                    <a:pt x="1475" y="1535"/>
                  </a:lnTo>
                  <a:lnTo>
                    <a:pt x="1499" y="1520"/>
                  </a:lnTo>
                  <a:lnTo>
                    <a:pt x="1519" y="1500"/>
                  </a:lnTo>
                  <a:lnTo>
                    <a:pt x="1535" y="1476"/>
                  </a:lnTo>
                  <a:lnTo>
                    <a:pt x="1544" y="1448"/>
                  </a:lnTo>
                  <a:lnTo>
                    <a:pt x="1548" y="1419"/>
                  </a:lnTo>
                  <a:lnTo>
                    <a:pt x="1544" y="1389"/>
                  </a:lnTo>
                  <a:lnTo>
                    <a:pt x="1535" y="1363"/>
                  </a:lnTo>
                  <a:lnTo>
                    <a:pt x="1519" y="1338"/>
                  </a:lnTo>
                  <a:lnTo>
                    <a:pt x="1499" y="1318"/>
                  </a:lnTo>
                  <a:lnTo>
                    <a:pt x="1475" y="1304"/>
                  </a:lnTo>
                  <a:lnTo>
                    <a:pt x="1448" y="1293"/>
                  </a:lnTo>
                  <a:lnTo>
                    <a:pt x="1419" y="1290"/>
                  </a:lnTo>
                  <a:close/>
                  <a:moveTo>
                    <a:pt x="1290" y="266"/>
                  </a:moveTo>
                  <a:lnTo>
                    <a:pt x="1196" y="279"/>
                  </a:lnTo>
                  <a:lnTo>
                    <a:pt x="1105" y="302"/>
                  </a:lnTo>
                  <a:lnTo>
                    <a:pt x="1017" y="330"/>
                  </a:lnTo>
                  <a:lnTo>
                    <a:pt x="932" y="366"/>
                  </a:lnTo>
                  <a:lnTo>
                    <a:pt x="850" y="407"/>
                  </a:lnTo>
                  <a:lnTo>
                    <a:pt x="773" y="455"/>
                  </a:lnTo>
                  <a:lnTo>
                    <a:pt x="700" y="508"/>
                  </a:lnTo>
                  <a:lnTo>
                    <a:pt x="632" y="567"/>
                  </a:lnTo>
                  <a:lnTo>
                    <a:pt x="567" y="631"/>
                  </a:lnTo>
                  <a:lnTo>
                    <a:pt x="507" y="701"/>
                  </a:lnTo>
                  <a:lnTo>
                    <a:pt x="454" y="773"/>
                  </a:lnTo>
                  <a:lnTo>
                    <a:pt x="406" y="851"/>
                  </a:lnTo>
                  <a:lnTo>
                    <a:pt x="365" y="933"/>
                  </a:lnTo>
                  <a:lnTo>
                    <a:pt x="330" y="1017"/>
                  </a:lnTo>
                  <a:lnTo>
                    <a:pt x="301" y="1105"/>
                  </a:lnTo>
                  <a:lnTo>
                    <a:pt x="279" y="1197"/>
                  </a:lnTo>
                  <a:lnTo>
                    <a:pt x="265" y="1290"/>
                  </a:lnTo>
                  <a:lnTo>
                    <a:pt x="515" y="1290"/>
                  </a:lnTo>
                  <a:lnTo>
                    <a:pt x="515" y="1548"/>
                  </a:lnTo>
                  <a:lnTo>
                    <a:pt x="265" y="1548"/>
                  </a:lnTo>
                  <a:lnTo>
                    <a:pt x="279" y="1641"/>
                  </a:lnTo>
                  <a:lnTo>
                    <a:pt x="301" y="1732"/>
                  </a:lnTo>
                  <a:lnTo>
                    <a:pt x="330" y="1822"/>
                  </a:lnTo>
                  <a:lnTo>
                    <a:pt x="365" y="1906"/>
                  </a:lnTo>
                  <a:lnTo>
                    <a:pt x="406" y="1987"/>
                  </a:lnTo>
                  <a:lnTo>
                    <a:pt x="454" y="2064"/>
                  </a:lnTo>
                  <a:lnTo>
                    <a:pt x="507" y="2138"/>
                  </a:lnTo>
                  <a:lnTo>
                    <a:pt x="567" y="2207"/>
                  </a:lnTo>
                  <a:lnTo>
                    <a:pt x="632" y="2271"/>
                  </a:lnTo>
                  <a:lnTo>
                    <a:pt x="700" y="2330"/>
                  </a:lnTo>
                  <a:lnTo>
                    <a:pt x="773" y="2383"/>
                  </a:lnTo>
                  <a:lnTo>
                    <a:pt x="850" y="2431"/>
                  </a:lnTo>
                  <a:lnTo>
                    <a:pt x="932" y="2473"/>
                  </a:lnTo>
                  <a:lnTo>
                    <a:pt x="1017" y="2509"/>
                  </a:lnTo>
                  <a:lnTo>
                    <a:pt x="1105" y="2537"/>
                  </a:lnTo>
                  <a:lnTo>
                    <a:pt x="1196" y="2558"/>
                  </a:lnTo>
                  <a:lnTo>
                    <a:pt x="1290" y="2573"/>
                  </a:lnTo>
                  <a:lnTo>
                    <a:pt x="1290" y="2322"/>
                  </a:lnTo>
                  <a:lnTo>
                    <a:pt x="1548" y="2322"/>
                  </a:lnTo>
                  <a:lnTo>
                    <a:pt x="1548" y="2573"/>
                  </a:lnTo>
                  <a:lnTo>
                    <a:pt x="1642" y="2558"/>
                  </a:lnTo>
                  <a:lnTo>
                    <a:pt x="1733" y="2537"/>
                  </a:lnTo>
                  <a:lnTo>
                    <a:pt x="1821" y="2509"/>
                  </a:lnTo>
                  <a:lnTo>
                    <a:pt x="1906" y="2473"/>
                  </a:lnTo>
                  <a:lnTo>
                    <a:pt x="1988" y="2431"/>
                  </a:lnTo>
                  <a:lnTo>
                    <a:pt x="2065" y="2383"/>
                  </a:lnTo>
                  <a:lnTo>
                    <a:pt x="2138" y="2330"/>
                  </a:lnTo>
                  <a:lnTo>
                    <a:pt x="2206" y="2271"/>
                  </a:lnTo>
                  <a:lnTo>
                    <a:pt x="2271" y="2207"/>
                  </a:lnTo>
                  <a:lnTo>
                    <a:pt x="2331" y="2138"/>
                  </a:lnTo>
                  <a:lnTo>
                    <a:pt x="2384" y="2064"/>
                  </a:lnTo>
                  <a:lnTo>
                    <a:pt x="2432" y="1987"/>
                  </a:lnTo>
                  <a:lnTo>
                    <a:pt x="2473" y="1906"/>
                  </a:lnTo>
                  <a:lnTo>
                    <a:pt x="2508" y="1820"/>
                  </a:lnTo>
                  <a:lnTo>
                    <a:pt x="2537" y="1732"/>
                  </a:lnTo>
                  <a:lnTo>
                    <a:pt x="2559" y="1641"/>
                  </a:lnTo>
                  <a:lnTo>
                    <a:pt x="2573" y="1548"/>
                  </a:lnTo>
                  <a:lnTo>
                    <a:pt x="2323" y="1548"/>
                  </a:lnTo>
                  <a:lnTo>
                    <a:pt x="2323" y="1290"/>
                  </a:lnTo>
                  <a:lnTo>
                    <a:pt x="2573" y="1290"/>
                  </a:lnTo>
                  <a:lnTo>
                    <a:pt x="2559" y="1196"/>
                  </a:lnTo>
                  <a:lnTo>
                    <a:pt x="2536" y="1104"/>
                  </a:lnTo>
                  <a:lnTo>
                    <a:pt x="2508" y="1014"/>
                  </a:lnTo>
                  <a:lnTo>
                    <a:pt x="2472" y="929"/>
                  </a:lnTo>
                  <a:lnTo>
                    <a:pt x="2429" y="846"/>
                  </a:lnTo>
                  <a:lnTo>
                    <a:pt x="2380" y="769"/>
                  </a:lnTo>
                  <a:lnTo>
                    <a:pt x="2327" y="695"/>
                  </a:lnTo>
                  <a:lnTo>
                    <a:pt x="1769" y="1252"/>
                  </a:lnTo>
                  <a:lnTo>
                    <a:pt x="1785" y="1292"/>
                  </a:lnTo>
                  <a:lnTo>
                    <a:pt x="1797" y="1332"/>
                  </a:lnTo>
                  <a:lnTo>
                    <a:pt x="1803" y="1375"/>
                  </a:lnTo>
                  <a:lnTo>
                    <a:pt x="1806" y="1419"/>
                  </a:lnTo>
                  <a:lnTo>
                    <a:pt x="1802" y="1476"/>
                  </a:lnTo>
                  <a:lnTo>
                    <a:pt x="1790" y="1531"/>
                  </a:lnTo>
                  <a:lnTo>
                    <a:pt x="1770" y="1583"/>
                  </a:lnTo>
                  <a:lnTo>
                    <a:pt x="1743" y="1629"/>
                  </a:lnTo>
                  <a:lnTo>
                    <a:pt x="1711" y="1673"/>
                  </a:lnTo>
                  <a:lnTo>
                    <a:pt x="1673" y="1711"/>
                  </a:lnTo>
                  <a:lnTo>
                    <a:pt x="1630" y="1744"/>
                  </a:lnTo>
                  <a:lnTo>
                    <a:pt x="1582" y="1770"/>
                  </a:lnTo>
                  <a:lnTo>
                    <a:pt x="1531" y="1790"/>
                  </a:lnTo>
                  <a:lnTo>
                    <a:pt x="1476" y="1802"/>
                  </a:lnTo>
                  <a:lnTo>
                    <a:pt x="1419" y="1806"/>
                  </a:lnTo>
                  <a:lnTo>
                    <a:pt x="1362" y="1802"/>
                  </a:lnTo>
                  <a:lnTo>
                    <a:pt x="1307" y="1790"/>
                  </a:lnTo>
                  <a:lnTo>
                    <a:pt x="1256" y="1770"/>
                  </a:lnTo>
                  <a:lnTo>
                    <a:pt x="1208" y="1744"/>
                  </a:lnTo>
                  <a:lnTo>
                    <a:pt x="1165" y="1711"/>
                  </a:lnTo>
                  <a:lnTo>
                    <a:pt x="1127" y="1673"/>
                  </a:lnTo>
                  <a:lnTo>
                    <a:pt x="1095" y="1629"/>
                  </a:lnTo>
                  <a:lnTo>
                    <a:pt x="1068" y="1583"/>
                  </a:lnTo>
                  <a:lnTo>
                    <a:pt x="1048" y="1531"/>
                  </a:lnTo>
                  <a:lnTo>
                    <a:pt x="1036" y="1476"/>
                  </a:lnTo>
                  <a:lnTo>
                    <a:pt x="1032" y="1419"/>
                  </a:lnTo>
                  <a:lnTo>
                    <a:pt x="1036" y="1363"/>
                  </a:lnTo>
                  <a:lnTo>
                    <a:pt x="1048" y="1308"/>
                  </a:lnTo>
                  <a:lnTo>
                    <a:pt x="1068" y="1256"/>
                  </a:lnTo>
                  <a:lnTo>
                    <a:pt x="1095" y="1209"/>
                  </a:lnTo>
                  <a:lnTo>
                    <a:pt x="1127" y="1165"/>
                  </a:lnTo>
                  <a:lnTo>
                    <a:pt x="1165" y="1128"/>
                  </a:lnTo>
                  <a:lnTo>
                    <a:pt x="1208" y="1094"/>
                  </a:lnTo>
                  <a:lnTo>
                    <a:pt x="1256" y="1068"/>
                  </a:lnTo>
                  <a:lnTo>
                    <a:pt x="1307" y="1049"/>
                  </a:lnTo>
                  <a:lnTo>
                    <a:pt x="1362" y="1036"/>
                  </a:lnTo>
                  <a:lnTo>
                    <a:pt x="1419" y="1032"/>
                  </a:lnTo>
                  <a:lnTo>
                    <a:pt x="1463" y="1034"/>
                  </a:lnTo>
                  <a:lnTo>
                    <a:pt x="1506" y="1042"/>
                  </a:lnTo>
                  <a:lnTo>
                    <a:pt x="1547" y="1054"/>
                  </a:lnTo>
                  <a:lnTo>
                    <a:pt x="1586" y="1070"/>
                  </a:lnTo>
                  <a:lnTo>
                    <a:pt x="2144" y="512"/>
                  </a:lnTo>
                  <a:lnTo>
                    <a:pt x="2069" y="458"/>
                  </a:lnTo>
                  <a:lnTo>
                    <a:pt x="1992" y="410"/>
                  </a:lnTo>
                  <a:lnTo>
                    <a:pt x="1909" y="367"/>
                  </a:lnTo>
                  <a:lnTo>
                    <a:pt x="1823" y="331"/>
                  </a:lnTo>
                  <a:lnTo>
                    <a:pt x="1735" y="302"/>
                  </a:lnTo>
                  <a:lnTo>
                    <a:pt x="1643" y="280"/>
                  </a:lnTo>
                  <a:lnTo>
                    <a:pt x="1548" y="266"/>
                  </a:lnTo>
                  <a:lnTo>
                    <a:pt x="1548" y="516"/>
                  </a:lnTo>
                  <a:lnTo>
                    <a:pt x="1290" y="516"/>
                  </a:lnTo>
                  <a:lnTo>
                    <a:pt x="1290" y="266"/>
                  </a:lnTo>
                  <a:close/>
                  <a:moveTo>
                    <a:pt x="1419" y="0"/>
                  </a:moveTo>
                  <a:lnTo>
                    <a:pt x="1530" y="4"/>
                  </a:lnTo>
                  <a:lnTo>
                    <a:pt x="1638" y="17"/>
                  </a:lnTo>
                  <a:lnTo>
                    <a:pt x="1745" y="37"/>
                  </a:lnTo>
                  <a:lnTo>
                    <a:pt x="1847" y="65"/>
                  </a:lnTo>
                  <a:lnTo>
                    <a:pt x="1946" y="101"/>
                  </a:lnTo>
                  <a:lnTo>
                    <a:pt x="2042" y="144"/>
                  </a:lnTo>
                  <a:lnTo>
                    <a:pt x="2134" y="193"/>
                  </a:lnTo>
                  <a:lnTo>
                    <a:pt x="2222" y="250"/>
                  </a:lnTo>
                  <a:lnTo>
                    <a:pt x="2307" y="312"/>
                  </a:lnTo>
                  <a:lnTo>
                    <a:pt x="2385" y="380"/>
                  </a:lnTo>
                  <a:lnTo>
                    <a:pt x="2459" y="454"/>
                  </a:lnTo>
                  <a:lnTo>
                    <a:pt x="2527" y="532"/>
                  </a:lnTo>
                  <a:lnTo>
                    <a:pt x="2588" y="615"/>
                  </a:lnTo>
                  <a:lnTo>
                    <a:pt x="2644" y="703"/>
                  </a:lnTo>
                  <a:lnTo>
                    <a:pt x="2694" y="795"/>
                  </a:lnTo>
                  <a:lnTo>
                    <a:pt x="2736" y="891"/>
                  </a:lnTo>
                  <a:lnTo>
                    <a:pt x="2772" y="992"/>
                  </a:lnTo>
                  <a:lnTo>
                    <a:pt x="2800" y="1094"/>
                  </a:lnTo>
                  <a:lnTo>
                    <a:pt x="2822" y="1200"/>
                  </a:lnTo>
                  <a:lnTo>
                    <a:pt x="2834" y="1308"/>
                  </a:lnTo>
                  <a:lnTo>
                    <a:pt x="2838" y="1419"/>
                  </a:lnTo>
                  <a:lnTo>
                    <a:pt x="2834" y="1529"/>
                  </a:lnTo>
                  <a:lnTo>
                    <a:pt x="2822" y="1639"/>
                  </a:lnTo>
                  <a:lnTo>
                    <a:pt x="2800" y="1744"/>
                  </a:lnTo>
                  <a:lnTo>
                    <a:pt x="2772" y="1847"/>
                  </a:lnTo>
                  <a:lnTo>
                    <a:pt x="2736" y="1947"/>
                  </a:lnTo>
                  <a:lnTo>
                    <a:pt x="2694" y="2043"/>
                  </a:lnTo>
                  <a:lnTo>
                    <a:pt x="2644" y="2135"/>
                  </a:lnTo>
                  <a:lnTo>
                    <a:pt x="2588" y="2223"/>
                  </a:lnTo>
                  <a:lnTo>
                    <a:pt x="2527" y="2306"/>
                  </a:lnTo>
                  <a:lnTo>
                    <a:pt x="2459" y="2385"/>
                  </a:lnTo>
                  <a:lnTo>
                    <a:pt x="2385" y="2458"/>
                  </a:lnTo>
                  <a:lnTo>
                    <a:pt x="2307" y="2526"/>
                  </a:lnTo>
                  <a:lnTo>
                    <a:pt x="2222" y="2588"/>
                  </a:lnTo>
                  <a:lnTo>
                    <a:pt x="2134" y="2644"/>
                  </a:lnTo>
                  <a:lnTo>
                    <a:pt x="2042" y="2694"/>
                  </a:lnTo>
                  <a:lnTo>
                    <a:pt x="1946" y="2737"/>
                  </a:lnTo>
                  <a:lnTo>
                    <a:pt x="1847" y="2772"/>
                  </a:lnTo>
                  <a:lnTo>
                    <a:pt x="1745" y="2801"/>
                  </a:lnTo>
                  <a:lnTo>
                    <a:pt x="1638" y="2821"/>
                  </a:lnTo>
                  <a:lnTo>
                    <a:pt x="1530" y="2835"/>
                  </a:lnTo>
                  <a:lnTo>
                    <a:pt x="1419" y="2839"/>
                  </a:lnTo>
                  <a:lnTo>
                    <a:pt x="1308" y="2835"/>
                  </a:lnTo>
                  <a:lnTo>
                    <a:pt x="1200" y="2821"/>
                  </a:lnTo>
                  <a:lnTo>
                    <a:pt x="1093" y="2801"/>
                  </a:lnTo>
                  <a:lnTo>
                    <a:pt x="991" y="2772"/>
                  </a:lnTo>
                  <a:lnTo>
                    <a:pt x="892" y="2737"/>
                  </a:lnTo>
                  <a:lnTo>
                    <a:pt x="796" y="2694"/>
                  </a:lnTo>
                  <a:lnTo>
                    <a:pt x="704" y="2644"/>
                  </a:lnTo>
                  <a:lnTo>
                    <a:pt x="616" y="2588"/>
                  </a:lnTo>
                  <a:lnTo>
                    <a:pt x="531" y="2526"/>
                  </a:lnTo>
                  <a:lnTo>
                    <a:pt x="453" y="2458"/>
                  </a:lnTo>
                  <a:lnTo>
                    <a:pt x="379" y="2385"/>
                  </a:lnTo>
                  <a:lnTo>
                    <a:pt x="311" y="2306"/>
                  </a:lnTo>
                  <a:lnTo>
                    <a:pt x="250" y="2223"/>
                  </a:lnTo>
                  <a:lnTo>
                    <a:pt x="194" y="2135"/>
                  </a:lnTo>
                  <a:lnTo>
                    <a:pt x="144" y="2043"/>
                  </a:lnTo>
                  <a:lnTo>
                    <a:pt x="102" y="1947"/>
                  </a:lnTo>
                  <a:lnTo>
                    <a:pt x="66" y="1847"/>
                  </a:lnTo>
                  <a:lnTo>
                    <a:pt x="38" y="1744"/>
                  </a:lnTo>
                  <a:lnTo>
                    <a:pt x="16" y="1639"/>
                  </a:lnTo>
                  <a:lnTo>
                    <a:pt x="4" y="1529"/>
                  </a:lnTo>
                  <a:lnTo>
                    <a:pt x="0" y="1419"/>
                  </a:lnTo>
                  <a:lnTo>
                    <a:pt x="4" y="1308"/>
                  </a:lnTo>
                  <a:lnTo>
                    <a:pt x="16" y="1200"/>
                  </a:lnTo>
                  <a:lnTo>
                    <a:pt x="38" y="1094"/>
                  </a:lnTo>
                  <a:lnTo>
                    <a:pt x="66" y="992"/>
                  </a:lnTo>
                  <a:lnTo>
                    <a:pt x="102" y="891"/>
                  </a:lnTo>
                  <a:lnTo>
                    <a:pt x="144" y="795"/>
                  </a:lnTo>
                  <a:lnTo>
                    <a:pt x="194" y="703"/>
                  </a:lnTo>
                  <a:lnTo>
                    <a:pt x="250" y="615"/>
                  </a:lnTo>
                  <a:lnTo>
                    <a:pt x="311" y="532"/>
                  </a:lnTo>
                  <a:lnTo>
                    <a:pt x="379" y="454"/>
                  </a:lnTo>
                  <a:lnTo>
                    <a:pt x="453" y="380"/>
                  </a:lnTo>
                  <a:lnTo>
                    <a:pt x="531" y="312"/>
                  </a:lnTo>
                  <a:lnTo>
                    <a:pt x="616" y="250"/>
                  </a:lnTo>
                  <a:lnTo>
                    <a:pt x="704" y="193"/>
                  </a:lnTo>
                  <a:lnTo>
                    <a:pt x="796" y="144"/>
                  </a:lnTo>
                  <a:lnTo>
                    <a:pt x="892" y="101"/>
                  </a:lnTo>
                  <a:lnTo>
                    <a:pt x="991" y="65"/>
                  </a:lnTo>
                  <a:lnTo>
                    <a:pt x="1093" y="37"/>
                  </a:lnTo>
                  <a:lnTo>
                    <a:pt x="1200" y="17"/>
                  </a:lnTo>
                  <a:lnTo>
                    <a:pt x="1308" y="4"/>
                  </a:lnTo>
                  <a:lnTo>
                    <a:pt x="14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7"/>
            <p:cNvSpPr>
              <a:spLocks noEditPoints="1"/>
            </p:cNvSpPr>
            <p:nvPr/>
          </p:nvSpPr>
          <p:spPr bwMode="auto">
            <a:xfrm>
              <a:off x="276226" y="1722438"/>
              <a:ext cx="3187700" cy="3495675"/>
            </a:xfrm>
            <a:custGeom>
              <a:avLst/>
              <a:gdLst>
                <a:gd name="T0" fmla="*/ 3406 w 4014"/>
                <a:gd name="T1" fmla="*/ 1122 h 4404"/>
                <a:gd name="T2" fmla="*/ 547 w 4014"/>
                <a:gd name="T3" fmla="*/ 818 h 4404"/>
                <a:gd name="T4" fmla="*/ 670 w 4014"/>
                <a:gd name="T5" fmla="*/ 1061 h 4404"/>
                <a:gd name="T6" fmla="*/ 1887 w 4014"/>
                <a:gd name="T7" fmla="*/ 787 h 4404"/>
                <a:gd name="T8" fmla="*/ 1434 w 4014"/>
                <a:gd name="T9" fmla="*/ 883 h 4404"/>
                <a:gd name="T10" fmla="*/ 1035 w 4014"/>
                <a:gd name="T11" fmla="*/ 1093 h 4404"/>
                <a:gd name="T12" fmla="*/ 708 w 4014"/>
                <a:gd name="T13" fmla="*/ 1399 h 4404"/>
                <a:gd name="T14" fmla="*/ 473 w 4014"/>
                <a:gd name="T15" fmla="*/ 1782 h 4404"/>
                <a:gd name="T16" fmla="*/ 347 w 4014"/>
                <a:gd name="T17" fmla="*/ 2223 h 4404"/>
                <a:gd name="T18" fmla="*/ 347 w 4014"/>
                <a:gd name="T19" fmla="*/ 2698 h 4404"/>
                <a:gd name="T20" fmla="*/ 473 w 4014"/>
                <a:gd name="T21" fmla="*/ 3142 h 4404"/>
                <a:gd name="T22" fmla="*/ 708 w 4014"/>
                <a:gd name="T23" fmla="*/ 3526 h 4404"/>
                <a:gd name="T24" fmla="*/ 1035 w 4014"/>
                <a:gd name="T25" fmla="*/ 3833 h 4404"/>
                <a:gd name="T26" fmla="*/ 1434 w 4014"/>
                <a:gd name="T27" fmla="*/ 4045 h 4404"/>
                <a:gd name="T28" fmla="*/ 1887 w 4014"/>
                <a:gd name="T29" fmla="*/ 4141 h 4404"/>
                <a:gd name="T30" fmla="*/ 2359 w 4014"/>
                <a:gd name="T31" fmla="*/ 4109 h 4404"/>
                <a:gd name="T32" fmla="*/ 2788 w 4014"/>
                <a:gd name="T33" fmla="*/ 3952 h 4404"/>
                <a:gd name="T34" fmla="*/ 3152 w 4014"/>
                <a:gd name="T35" fmla="*/ 3691 h 4404"/>
                <a:gd name="T36" fmla="*/ 3435 w 4014"/>
                <a:gd name="T37" fmla="*/ 3343 h 4404"/>
                <a:gd name="T38" fmla="*/ 3619 w 4014"/>
                <a:gd name="T39" fmla="*/ 2927 h 4404"/>
                <a:gd name="T40" fmla="*/ 3685 w 4014"/>
                <a:gd name="T41" fmla="*/ 2460 h 4404"/>
                <a:gd name="T42" fmla="*/ 3619 w 4014"/>
                <a:gd name="T43" fmla="*/ 1996 h 4404"/>
                <a:gd name="T44" fmla="*/ 3435 w 4014"/>
                <a:gd name="T45" fmla="*/ 1581 h 4404"/>
                <a:gd name="T46" fmla="*/ 3152 w 4014"/>
                <a:gd name="T47" fmla="*/ 1236 h 4404"/>
                <a:gd name="T48" fmla="*/ 2788 w 4014"/>
                <a:gd name="T49" fmla="*/ 976 h 4404"/>
                <a:gd name="T50" fmla="*/ 2359 w 4014"/>
                <a:gd name="T51" fmla="*/ 819 h 4404"/>
                <a:gd name="T52" fmla="*/ 1878 w 4014"/>
                <a:gd name="T53" fmla="*/ 258 h 4404"/>
                <a:gd name="T54" fmla="*/ 2071 w 4014"/>
                <a:gd name="T55" fmla="*/ 526 h 4404"/>
                <a:gd name="T56" fmla="*/ 1362 w 4014"/>
                <a:gd name="T57" fmla="*/ 0 h 4404"/>
                <a:gd name="T58" fmla="*/ 2394 w 4014"/>
                <a:gd name="T59" fmla="*/ 563 h 4404"/>
                <a:gd name="T60" fmla="*/ 2797 w 4014"/>
                <a:gd name="T61" fmla="*/ 693 h 4404"/>
                <a:gd name="T62" fmla="*/ 3467 w 4014"/>
                <a:gd name="T63" fmla="*/ 452 h 4404"/>
                <a:gd name="T64" fmla="*/ 3735 w 4014"/>
                <a:gd name="T65" fmla="*/ 1587 h 4404"/>
                <a:gd name="T66" fmla="*/ 3890 w 4014"/>
                <a:gd name="T67" fmla="*/ 2008 h 4404"/>
                <a:gd name="T68" fmla="*/ 3942 w 4014"/>
                <a:gd name="T69" fmla="*/ 2460 h 4404"/>
                <a:gd name="T70" fmla="*/ 3878 w 4014"/>
                <a:gd name="T71" fmla="*/ 2956 h 4404"/>
                <a:gd name="T72" fmla="*/ 3698 w 4014"/>
                <a:gd name="T73" fmla="*/ 3406 h 4404"/>
                <a:gd name="T74" fmla="*/ 3416 w 4014"/>
                <a:gd name="T75" fmla="*/ 3791 h 4404"/>
                <a:gd name="T76" fmla="*/ 3051 w 4014"/>
                <a:gd name="T77" fmla="*/ 4096 h 4404"/>
                <a:gd name="T78" fmla="*/ 2618 w 4014"/>
                <a:gd name="T79" fmla="*/ 4305 h 4404"/>
                <a:gd name="T80" fmla="*/ 2134 w 4014"/>
                <a:gd name="T81" fmla="*/ 4400 h 4404"/>
                <a:gd name="T82" fmla="*/ 1632 w 4014"/>
                <a:gd name="T83" fmla="*/ 4368 h 4404"/>
                <a:gd name="T84" fmla="*/ 1171 w 4014"/>
                <a:gd name="T85" fmla="*/ 4213 h 4404"/>
                <a:gd name="T86" fmla="*/ 771 w 4014"/>
                <a:gd name="T87" fmla="*/ 3954 h 4404"/>
                <a:gd name="T88" fmla="*/ 445 w 4014"/>
                <a:gd name="T89" fmla="*/ 3607 h 4404"/>
                <a:gd name="T90" fmla="*/ 212 w 4014"/>
                <a:gd name="T91" fmla="*/ 3188 h 4404"/>
                <a:gd name="T92" fmla="*/ 88 w 4014"/>
                <a:gd name="T93" fmla="*/ 2713 h 4404"/>
                <a:gd name="T94" fmla="*/ 85 w 4014"/>
                <a:gd name="T95" fmla="*/ 2231 h 4404"/>
                <a:gd name="T96" fmla="*/ 189 w 4014"/>
                <a:gd name="T97" fmla="*/ 1792 h 4404"/>
                <a:gd name="T98" fmla="*/ 392 w 4014"/>
                <a:gd name="T99" fmla="*/ 1392 h 4404"/>
                <a:gd name="T100" fmla="*/ 1030 w 4014"/>
                <a:gd name="T101" fmla="*/ 789 h 4404"/>
                <a:gd name="T102" fmla="*/ 1414 w 4014"/>
                <a:gd name="T103" fmla="*/ 617 h 4404"/>
                <a:gd name="T104" fmla="*/ 1362 w 4014"/>
                <a:gd name="T105" fmla="*/ 258 h 4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14" h="4404">
                  <a:moveTo>
                    <a:pt x="3467" y="818"/>
                  </a:moveTo>
                  <a:lnTo>
                    <a:pt x="3282" y="1004"/>
                  </a:lnTo>
                  <a:lnTo>
                    <a:pt x="3346" y="1062"/>
                  </a:lnTo>
                  <a:lnTo>
                    <a:pt x="3406" y="1122"/>
                  </a:lnTo>
                  <a:lnTo>
                    <a:pt x="3464" y="1186"/>
                  </a:lnTo>
                  <a:lnTo>
                    <a:pt x="3650" y="1001"/>
                  </a:lnTo>
                  <a:lnTo>
                    <a:pt x="3467" y="818"/>
                  </a:lnTo>
                  <a:close/>
                  <a:moveTo>
                    <a:pt x="547" y="818"/>
                  </a:moveTo>
                  <a:lnTo>
                    <a:pt x="364" y="1001"/>
                  </a:lnTo>
                  <a:lnTo>
                    <a:pt x="550" y="1186"/>
                  </a:lnTo>
                  <a:lnTo>
                    <a:pt x="610" y="1121"/>
                  </a:lnTo>
                  <a:lnTo>
                    <a:pt x="670" y="1061"/>
                  </a:lnTo>
                  <a:lnTo>
                    <a:pt x="732" y="1004"/>
                  </a:lnTo>
                  <a:lnTo>
                    <a:pt x="547" y="818"/>
                  </a:lnTo>
                  <a:close/>
                  <a:moveTo>
                    <a:pt x="2007" y="783"/>
                  </a:moveTo>
                  <a:lnTo>
                    <a:pt x="1887" y="787"/>
                  </a:lnTo>
                  <a:lnTo>
                    <a:pt x="1769" y="799"/>
                  </a:lnTo>
                  <a:lnTo>
                    <a:pt x="1655" y="819"/>
                  </a:lnTo>
                  <a:lnTo>
                    <a:pt x="1543" y="847"/>
                  </a:lnTo>
                  <a:lnTo>
                    <a:pt x="1434" y="883"/>
                  </a:lnTo>
                  <a:lnTo>
                    <a:pt x="1329" y="926"/>
                  </a:lnTo>
                  <a:lnTo>
                    <a:pt x="1226" y="976"/>
                  </a:lnTo>
                  <a:lnTo>
                    <a:pt x="1129" y="1032"/>
                  </a:lnTo>
                  <a:lnTo>
                    <a:pt x="1035" y="1093"/>
                  </a:lnTo>
                  <a:lnTo>
                    <a:pt x="946" y="1162"/>
                  </a:lnTo>
                  <a:lnTo>
                    <a:pt x="862" y="1236"/>
                  </a:lnTo>
                  <a:lnTo>
                    <a:pt x="783" y="1315"/>
                  </a:lnTo>
                  <a:lnTo>
                    <a:pt x="708" y="1399"/>
                  </a:lnTo>
                  <a:lnTo>
                    <a:pt x="640" y="1488"/>
                  </a:lnTo>
                  <a:lnTo>
                    <a:pt x="579" y="1581"/>
                  </a:lnTo>
                  <a:lnTo>
                    <a:pt x="523" y="1680"/>
                  </a:lnTo>
                  <a:lnTo>
                    <a:pt x="473" y="1782"/>
                  </a:lnTo>
                  <a:lnTo>
                    <a:pt x="431" y="1887"/>
                  </a:lnTo>
                  <a:lnTo>
                    <a:pt x="395" y="1996"/>
                  </a:lnTo>
                  <a:lnTo>
                    <a:pt x="367" y="2109"/>
                  </a:lnTo>
                  <a:lnTo>
                    <a:pt x="347" y="2223"/>
                  </a:lnTo>
                  <a:lnTo>
                    <a:pt x="333" y="2341"/>
                  </a:lnTo>
                  <a:lnTo>
                    <a:pt x="329" y="2460"/>
                  </a:lnTo>
                  <a:lnTo>
                    <a:pt x="333" y="2580"/>
                  </a:lnTo>
                  <a:lnTo>
                    <a:pt x="347" y="2698"/>
                  </a:lnTo>
                  <a:lnTo>
                    <a:pt x="367" y="2813"/>
                  </a:lnTo>
                  <a:lnTo>
                    <a:pt x="395" y="2927"/>
                  </a:lnTo>
                  <a:lnTo>
                    <a:pt x="431" y="3036"/>
                  </a:lnTo>
                  <a:lnTo>
                    <a:pt x="473" y="3142"/>
                  </a:lnTo>
                  <a:lnTo>
                    <a:pt x="523" y="3244"/>
                  </a:lnTo>
                  <a:lnTo>
                    <a:pt x="579" y="3343"/>
                  </a:lnTo>
                  <a:lnTo>
                    <a:pt x="640" y="3436"/>
                  </a:lnTo>
                  <a:lnTo>
                    <a:pt x="708" y="3526"/>
                  </a:lnTo>
                  <a:lnTo>
                    <a:pt x="783" y="3611"/>
                  </a:lnTo>
                  <a:lnTo>
                    <a:pt x="862" y="3691"/>
                  </a:lnTo>
                  <a:lnTo>
                    <a:pt x="946" y="3765"/>
                  </a:lnTo>
                  <a:lnTo>
                    <a:pt x="1035" y="3833"/>
                  </a:lnTo>
                  <a:lnTo>
                    <a:pt x="1129" y="3896"/>
                  </a:lnTo>
                  <a:lnTo>
                    <a:pt x="1226" y="3952"/>
                  </a:lnTo>
                  <a:lnTo>
                    <a:pt x="1329" y="4002"/>
                  </a:lnTo>
                  <a:lnTo>
                    <a:pt x="1434" y="4045"/>
                  </a:lnTo>
                  <a:lnTo>
                    <a:pt x="1543" y="4081"/>
                  </a:lnTo>
                  <a:lnTo>
                    <a:pt x="1655" y="4109"/>
                  </a:lnTo>
                  <a:lnTo>
                    <a:pt x="1769" y="4129"/>
                  </a:lnTo>
                  <a:lnTo>
                    <a:pt x="1887" y="4141"/>
                  </a:lnTo>
                  <a:lnTo>
                    <a:pt x="2007" y="4146"/>
                  </a:lnTo>
                  <a:lnTo>
                    <a:pt x="2127" y="4141"/>
                  </a:lnTo>
                  <a:lnTo>
                    <a:pt x="2245" y="4129"/>
                  </a:lnTo>
                  <a:lnTo>
                    <a:pt x="2359" y="4109"/>
                  </a:lnTo>
                  <a:lnTo>
                    <a:pt x="2471" y="4081"/>
                  </a:lnTo>
                  <a:lnTo>
                    <a:pt x="2580" y="4045"/>
                  </a:lnTo>
                  <a:lnTo>
                    <a:pt x="2685" y="4002"/>
                  </a:lnTo>
                  <a:lnTo>
                    <a:pt x="2788" y="3952"/>
                  </a:lnTo>
                  <a:lnTo>
                    <a:pt x="2885" y="3896"/>
                  </a:lnTo>
                  <a:lnTo>
                    <a:pt x="2979" y="3833"/>
                  </a:lnTo>
                  <a:lnTo>
                    <a:pt x="3068" y="3765"/>
                  </a:lnTo>
                  <a:lnTo>
                    <a:pt x="3152" y="3691"/>
                  </a:lnTo>
                  <a:lnTo>
                    <a:pt x="3231" y="3611"/>
                  </a:lnTo>
                  <a:lnTo>
                    <a:pt x="3306" y="3526"/>
                  </a:lnTo>
                  <a:lnTo>
                    <a:pt x="3374" y="3436"/>
                  </a:lnTo>
                  <a:lnTo>
                    <a:pt x="3435" y="3343"/>
                  </a:lnTo>
                  <a:lnTo>
                    <a:pt x="3491" y="3244"/>
                  </a:lnTo>
                  <a:lnTo>
                    <a:pt x="3541" y="3142"/>
                  </a:lnTo>
                  <a:lnTo>
                    <a:pt x="3583" y="3036"/>
                  </a:lnTo>
                  <a:lnTo>
                    <a:pt x="3619" y="2927"/>
                  </a:lnTo>
                  <a:lnTo>
                    <a:pt x="3647" y="2813"/>
                  </a:lnTo>
                  <a:lnTo>
                    <a:pt x="3667" y="2698"/>
                  </a:lnTo>
                  <a:lnTo>
                    <a:pt x="3681" y="2580"/>
                  </a:lnTo>
                  <a:lnTo>
                    <a:pt x="3685" y="2460"/>
                  </a:lnTo>
                  <a:lnTo>
                    <a:pt x="3681" y="2341"/>
                  </a:lnTo>
                  <a:lnTo>
                    <a:pt x="3667" y="2223"/>
                  </a:lnTo>
                  <a:lnTo>
                    <a:pt x="3647" y="2109"/>
                  </a:lnTo>
                  <a:lnTo>
                    <a:pt x="3619" y="1996"/>
                  </a:lnTo>
                  <a:lnTo>
                    <a:pt x="3583" y="1887"/>
                  </a:lnTo>
                  <a:lnTo>
                    <a:pt x="3541" y="1782"/>
                  </a:lnTo>
                  <a:lnTo>
                    <a:pt x="3491" y="1680"/>
                  </a:lnTo>
                  <a:lnTo>
                    <a:pt x="3435" y="1581"/>
                  </a:lnTo>
                  <a:lnTo>
                    <a:pt x="3374" y="1488"/>
                  </a:lnTo>
                  <a:lnTo>
                    <a:pt x="3306" y="1399"/>
                  </a:lnTo>
                  <a:lnTo>
                    <a:pt x="3231" y="1315"/>
                  </a:lnTo>
                  <a:lnTo>
                    <a:pt x="3152" y="1236"/>
                  </a:lnTo>
                  <a:lnTo>
                    <a:pt x="3068" y="1162"/>
                  </a:lnTo>
                  <a:lnTo>
                    <a:pt x="2979" y="1093"/>
                  </a:lnTo>
                  <a:lnTo>
                    <a:pt x="2885" y="1032"/>
                  </a:lnTo>
                  <a:lnTo>
                    <a:pt x="2788" y="976"/>
                  </a:lnTo>
                  <a:lnTo>
                    <a:pt x="2685" y="926"/>
                  </a:lnTo>
                  <a:lnTo>
                    <a:pt x="2580" y="883"/>
                  </a:lnTo>
                  <a:lnTo>
                    <a:pt x="2471" y="847"/>
                  </a:lnTo>
                  <a:lnTo>
                    <a:pt x="2359" y="819"/>
                  </a:lnTo>
                  <a:lnTo>
                    <a:pt x="2245" y="799"/>
                  </a:lnTo>
                  <a:lnTo>
                    <a:pt x="2127" y="787"/>
                  </a:lnTo>
                  <a:lnTo>
                    <a:pt x="2007" y="783"/>
                  </a:lnTo>
                  <a:close/>
                  <a:moveTo>
                    <a:pt x="1878" y="258"/>
                  </a:moveTo>
                  <a:lnTo>
                    <a:pt x="1878" y="528"/>
                  </a:lnTo>
                  <a:lnTo>
                    <a:pt x="1943" y="526"/>
                  </a:lnTo>
                  <a:lnTo>
                    <a:pt x="2007" y="524"/>
                  </a:lnTo>
                  <a:lnTo>
                    <a:pt x="2071" y="526"/>
                  </a:lnTo>
                  <a:lnTo>
                    <a:pt x="2136" y="528"/>
                  </a:lnTo>
                  <a:lnTo>
                    <a:pt x="2136" y="258"/>
                  </a:lnTo>
                  <a:lnTo>
                    <a:pt x="1878" y="258"/>
                  </a:lnTo>
                  <a:close/>
                  <a:moveTo>
                    <a:pt x="1362" y="0"/>
                  </a:moveTo>
                  <a:lnTo>
                    <a:pt x="2652" y="0"/>
                  </a:lnTo>
                  <a:lnTo>
                    <a:pt x="2652" y="258"/>
                  </a:lnTo>
                  <a:lnTo>
                    <a:pt x="2394" y="258"/>
                  </a:lnTo>
                  <a:lnTo>
                    <a:pt x="2394" y="563"/>
                  </a:lnTo>
                  <a:lnTo>
                    <a:pt x="2498" y="587"/>
                  </a:lnTo>
                  <a:lnTo>
                    <a:pt x="2600" y="617"/>
                  </a:lnTo>
                  <a:lnTo>
                    <a:pt x="2698" y="651"/>
                  </a:lnTo>
                  <a:lnTo>
                    <a:pt x="2797" y="693"/>
                  </a:lnTo>
                  <a:lnTo>
                    <a:pt x="2892" y="738"/>
                  </a:lnTo>
                  <a:lnTo>
                    <a:pt x="2984" y="789"/>
                  </a:lnTo>
                  <a:lnTo>
                    <a:pt x="3075" y="845"/>
                  </a:lnTo>
                  <a:lnTo>
                    <a:pt x="3467" y="452"/>
                  </a:lnTo>
                  <a:lnTo>
                    <a:pt x="4014" y="1001"/>
                  </a:lnTo>
                  <a:lnTo>
                    <a:pt x="3622" y="1392"/>
                  </a:lnTo>
                  <a:lnTo>
                    <a:pt x="3682" y="1488"/>
                  </a:lnTo>
                  <a:lnTo>
                    <a:pt x="3735" y="1587"/>
                  </a:lnTo>
                  <a:lnTo>
                    <a:pt x="3783" y="1688"/>
                  </a:lnTo>
                  <a:lnTo>
                    <a:pt x="3825" y="1792"/>
                  </a:lnTo>
                  <a:lnTo>
                    <a:pt x="3861" y="1899"/>
                  </a:lnTo>
                  <a:lnTo>
                    <a:pt x="3890" y="2008"/>
                  </a:lnTo>
                  <a:lnTo>
                    <a:pt x="3913" y="2119"/>
                  </a:lnTo>
                  <a:lnTo>
                    <a:pt x="3929" y="2231"/>
                  </a:lnTo>
                  <a:lnTo>
                    <a:pt x="3940" y="2345"/>
                  </a:lnTo>
                  <a:lnTo>
                    <a:pt x="3942" y="2460"/>
                  </a:lnTo>
                  <a:lnTo>
                    <a:pt x="3938" y="2588"/>
                  </a:lnTo>
                  <a:lnTo>
                    <a:pt x="3926" y="2713"/>
                  </a:lnTo>
                  <a:lnTo>
                    <a:pt x="3906" y="2836"/>
                  </a:lnTo>
                  <a:lnTo>
                    <a:pt x="3878" y="2956"/>
                  </a:lnTo>
                  <a:lnTo>
                    <a:pt x="3843" y="3073"/>
                  </a:lnTo>
                  <a:lnTo>
                    <a:pt x="3802" y="3188"/>
                  </a:lnTo>
                  <a:lnTo>
                    <a:pt x="3753" y="3299"/>
                  </a:lnTo>
                  <a:lnTo>
                    <a:pt x="3698" y="3406"/>
                  </a:lnTo>
                  <a:lnTo>
                    <a:pt x="3637" y="3509"/>
                  </a:lnTo>
                  <a:lnTo>
                    <a:pt x="3569" y="3607"/>
                  </a:lnTo>
                  <a:lnTo>
                    <a:pt x="3495" y="3702"/>
                  </a:lnTo>
                  <a:lnTo>
                    <a:pt x="3416" y="3791"/>
                  </a:lnTo>
                  <a:lnTo>
                    <a:pt x="3332" y="3876"/>
                  </a:lnTo>
                  <a:lnTo>
                    <a:pt x="3243" y="3954"/>
                  </a:lnTo>
                  <a:lnTo>
                    <a:pt x="3149" y="4029"/>
                  </a:lnTo>
                  <a:lnTo>
                    <a:pt x="3051" y="4096"/>
                  </a:lnTo>
                  <a:lnTo>
                    <a:pt x="2948" y="4158"/>
                  </a:lnTo>
                  <a:lnTo>
                    <a:pt x="2842" y="4213"/>
                  </a:lnTo>
                  <a:lnTo>
                    <a:pt x="2732" y="4263"/>
                  </a:lnTo>
                  <a:lnTo>
                    <a:pt x="2618" y="4305"/>
                  </a:lnTo>
                  <a:lnTo>
                    <a:pt x="2501" y="4340"/>
                  </a:lnTo>
                  <a:lnTo>
                    <a:pt x="2382" y="4368"/>
                  </a:lnTo>
                  <a:lnTo>
                    <a:pt x="2259" y="4388"/>
                  </a:lnTo>
                  <a:lnTo>
                    <a:pt x="2134" y="4400"/>
                  </a:lnTo>
                  <a:lnTo>
                    <a:pt x="2007" y="4404"/>
                  </a:lnTo>
                  <a:lnTo>
                    <a:pt x="1880" y="4400"/>
                  </a:lnTo>
                  <a:lnTo>
                    <a:pt x="1755" y="4388"/>
                  </a:lnTo>
                  <a:lnTo>
                    <a:pt x="1632" y="4368"/>
                  </a:lnTo>
                  <a:lnTo>
                    <a:pt x="1513" y="4340"/>
                  </a:lnTo>
                  <a:lnTo>
                    <a:pt x="1396" y="4305"/>
                  </a:lnTo>
                  <a:lnTo>
                    <a:pt x="1282" y="4263"/>
                  </a:lnTo>
                  <a:lnTo>
                    <a:pt x="1171" y="4213"/>
                  </a:lnTo>
                  <a:lnTo>
                    <a:pt x="1066" y="4158"/>
                  </a:lnTo>
                  <a:lnTo>
                    <a:pt x="963" y="4096"/>
                  </a:lnTo>
                  <a:lnTo>
                    <a:pt x="865" y="4029"/>
                  </a:lnTo>
                  <a:lnTo>
                    <a:pt x="771" y="3954"/>
                  </a:lnTo>
                  <a:lnTo>
                    <a:pt x="682" y="3876"/>
                  </a:lnTo>
                  <a:lnTo>
                    <a:pt x="598" y="3791"/>
                  </a:lnTo>
                  <a:lnTo>
                    <a:pt x="519" y="3702"/>
                  </a:lnTo>
                  <a:lnTo>
                    <a:pt x="445" y="3607"/>
                  </a:lnTo>
                  <a:lnTo>
                    <a:pt x="377" y="3509"/>
                  </a:lnTo>
                  <a:lnTo>
                    <a:pt x="316" y="3406"/>
                  </a:lnTo>
                  <a:lnTo>
                    <a:pt x="261" y="3299"/>
                  </a:lnTo>
                  <a:lnTo>
                    <a:pt x="212" y="3188"/>
                  </a:lnTo>
                  <a:lnTo>
                    <a:pt x="171" y="3073"/>
                  </a:lnTo>
                  <a:lnTo>
                    <a:pt x="136" y="2956"/>
                  </a:lnTo>
                  <a:lnTo>
                    <a:pt x="108" y="2836"/>
                  </a:lnTo>
                  <a:lnTo>
                    <a:pt x="88" y="2713"/>
                  </a:lnTo>
                  <a:lnTo>
                    <a:pt x="76" y="2588"/>
                  </a:lnTo>
                  <a:lnTo>
                    <a:pt x="72" y="2460"/>
                  </a:lnTo>
                  <a:lnTo>
                    <a:pt x="74" y="2345"/>
                  </a:lnTo>
                  <a:lnTo>
                    <a:pt x="85" y="2231"/>
                  </a:lnTo>
                  <a:lnTo>
                    <a:pt x="101" y="2119"/>
                  </a:lnTo>
                  <a:lnTo>
                    <a:pt x="124" y="2008"/>
                  </a:lnTo>
                  <a:lnTo>
                    <a:pt x="153" y="1899"/>
                  </a:lnTo>
                  <a:lnTo>
                    <a:pt x="189" y="1792"/>
                  </a:lnTo>
                  <a:lnTo>
                    <a:pt x="231" y="1688"/>
                  </a:lnTo>
                  <a:lnTo>
                    <a:pt x="279" y="1587"/>
                  </a:lnTo>
                  <a:lnTo>
                    <a:pt x="332" y="1488"/>
                  </a:lnTo>
                  <a:lnTo>
                    <a:pt x="392" y="1392"/>
                  </a:lnTo>
                  <a:lnTo>
                    <a:pt x="0" y="1001"/>
                  </a:lnTo>
                  <a:lnTo>
                    <a:pt x="547" y="452"/>
                  </a:lnTo>
                  <a:lnTo>
                    <a:pt x="939" y="845"/>
                  </a:lnTo>
                  <a:lnTo>
                    <a:pt x="1030" y="789"/>
                  </a:lnTo>
                  <a:lnTo>
                    <a:pt x="1122" y="738"/>
                  </a:lnTo>
                  <a:lnTo>
                    <a:pt x="1217" y="693"/>
                  </a:lnTo>
                  <a:lnTo>
                    <a:pt x="1316" y="651"/>
                  </a:lnTo>
                  <a:lnTo>
                    <a:pt x="1414" y="617"/>
                  </a:lnTo>
                  <a:lnTo>
                    <a:pt x="1516" y="587"/>
                  </a:lnTo>
                  <a:lnTo>
                    <a:pt x="1620" y="563"/>
                  </a:lnTo>
                  <a:lnTo>
                    <a:pt x="1620" y="258"/>
                  </a:lnTo>
                  <a:lnTo>
                    <a:pt x="1362" y="258"/>
                  </a:lnTo>
                  <a:lnTo>
                    <a:pt x="136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6" name="Freeform 12"/>
          <p:cNvSpPr>
            <a:spLocks noEditPoints="1"/>
          </p:cNvSpPr>
          <p:nvPr/>
        </p:nvSpPr>
        <p:spPr bwMode="auto">
          <a:xfrm>
            <a:off x="7947846" y="1066126"/>
            <a:ext cx="418015" cy="449873"/>
          </a:xfrm>
          <a:custGeom>
            <a:avLst/>
            <a:gdLst>
              <a:gd name="T0" fmla="*/ 3197 w 3463"/>
              <a:gd name="T1" fmla="*/ 2864 h 3729"/>
              <a:gd name="T2" fmla="*/ 2464 w 3463"/>
              <a:gd name="T3" fmla="*/ 3463 h 3729"/>
              <a:gd name="T4" fmla="*/ 999 w 3463"/>
              <a:gd name="T5" fmla="*/ 3463 h 3729"/>
              <a:gd name="T6" fmla="*/ 266 w 3463"/>
              <a:gd name="T7" fmla="*/ 2864 h 3729"/>
              <a:gd name="T8" fmla="*/ 266 w 3463"/>
              <a:gd name="T9" fmla="*/ 2864 h 3729"/>
              <a:gd name="T10" fmla="*/ 3197 w 3463"/>
              <a:gd name="T11" fmla="*/ 2064 h 3729"/>
              <a:gd name="T12" fmla="*/ 2464 w 3463"/>
              <a:gd name="T13" fmla="*/ 2730 h 3729"/>
              <a:gd name="T14" fmla="*/ 999 w 3463"/>
              <a:gd name="T15" fmla="*/ 2730 h 3729"/>
              <a:gd name="T16" fmla="*/ 266 w 3463"/>
              <a:gd name="T17" fmla="*/ 2064 h 3729"/>
              <a:gd name="T18" fmla="*/ 266 w 3463"/>
              <a:gd name="T19" fmla="*/ 2064 h 3729"/>
              <a:gd name="T20" fmla="*/ 3197 w 3463"/>
              <a:gd name="T21" fmla="*/ 1331 h 3729"/>
              <a:gd name="T22" fmla="*/ 2464 w 3463"/>
              <a:gd name="T23" fmla="*/ 1931 h 3729"/>
              <a:gd name="T24" fmla="*/ 999 w 3463"/>
              <a:gd name="T25" fmla="*/ 1931 h 3729"/>
              <a:gd name="T26" fmla="*/ 266 w 3463"/>
              <a:gd name="T27" fmla="*/ 1331 h 3729"/>
              <a:gd name="T28" fmla="*/ 266 w 3463"/>
              <a:gd name="T29" fmla="*/ 1331 h 3729"/>
              <a:gd name="T30" fmla="*/ 2417 w 3463"/>
              <a:gd name="T31" fmla="*/ 285 h 3729"/>
              <a:gd name="T32" fmla="*/ 2398 w 3463"/>
              <a:gd name="T33" fmla="*/ 932 h 3729"/>
              <a:gd name="T34" fmla="*/ 2431 w 3463"/>
              <a:gd name="T35" fmla="*/ 990 h 3729"/>
              <a:gd name="T36" fmla="*/ 2615 w 3463"/>
              <a:gd name="T37" fmla="*/ 997 h 3729"/>
              <a:gd name="T38" fmla="*/ 2661 w 3463"/>
              <a:gd name="T39" fmla="*/ 949 h 3729"/>
              <a:gd name="T40" fmla="*/ 2655 w 3463"/>
              <a:gd name="T41" fmla="*/ 299 h 3729"/>
              <a:gd name="T42" fmla="*/ 2597 w 3463"/>
              <a:gd name="T43" fmla="*/ 266 h 3729"/>
              <a:gd name="T44" fmla="*/ 832 w 3463"/>
              <a:gd name="T45" fmla="*/ 275 h 3729"/>
              <a:gd name="T46" fmla="*/ 799 w 3463"/>
              <a:gd name="T47" fmla="*/ 332 h 3729"/>
              <a:gd name="T48" fmla="*/ 819 w 3463"/>
              <a:gd name="T49" fmla="*/ 978 h 3729"/>
              <a:gd name="T50" fmla="*/ 999 w 3463"/>
              <a:gd name="T51" fmla="*/ 998 h 3729"/>
              <a:gd name="T52" fmla="*/ 1056 w 3463"/>
              <a:gd name="T53" fmla="*/ 965 h 3729"/>
              <a:gd name="T54" fmla="*/ 1063 w 3463"/>
              <a:gd name="T55" fmla="*/ 315 h 3729"/>
              <a:gd name="T56" fmla="*/ 1016 w 3463"/>
              <a:gd name="T57" fmla="*/ 268 h 3729"/>
              <a:gd name="T58" fmla="*/ 999 w 3463"/>
              <a:gd name="T59" fmla="*/ 0 h 3729"/>
              <a:gd name="T60" fmla="*/ 1165 w 3463"/>
              <a:gd name="T61" fmla="*/ 43 h 3729"/>
              <a:gd name="T62" fmla="*/ 1288 w 3463"/>
              <a:gd name="T63" fmla="*/ 167 h 3729"/>
              <a:gd name="T64" fmla="*/ 1331 w 3463"/>
              <a:gd name="T65" fmla="*/ 332 h 3729"/>
              <a:gd name="T66" fmla="*/ 2134 w 3463"/>
              <a:gd name="T67" fmla="*/ 288 h 3729"/>
              <a:gd name="T68" fmla="*/ 2199 w 3463"/>
              <a:gd name="T69" fmla="*/ 131 h 3729"/>
              <a:gd name="T70" fmla="*/ 2336 w 3463"/>
              <a:gd name="T71" fmla="*/ 24 h 3729"/>
              <a:gd name="T72" fmla="*/ 2597 w 3463"/>
              <a:gd name="T73" fmla="*/ 0 h 3729"/>
              <a:gd name="T74" fmla="*/ 2763 w 3463"/>
              <a:gd name="T75" fmla="*/ 43 h 3729"/>
              <a:gd name="T76" fmla="*/ 2886 w 3463"/>
              <a:gd name="T77" fmla="*/ 167 h 3729"/>
              <a:gd name="T78" fmla="*/ 2930 w 3463"/>
              <a:gd name="T79" fmla="*/ 332 h 3729"/>
              <a:gd name="T80" fmla="*/ 3278 w 3463"/>
              <a:gd name="T81" fmla="*/ 544 h 3729"/>
              <a:gd name="T82" fmla="*/ 3413 w 3463"/>
              <a:gd name="T83" fmla="*/ 644 h 3729"/>
              <a:gd name="T84" fmla="*/ 3463 w 3463"/>
              <a:gd name="T85" fmla="*/ 799 h 3729"/>
              <a:gd name="T86" fmla="*/ 3434 w 3463"/>
              <a:gd name="T87" fmla="*/ 3582 h 3729"/>
              <a:gd name="T88" fmla="*/ 3316 w 3463"/>
              <a:gd name="T89" fmla="*/ 3700 h 3729"/>
              <a:gd name="T90" fmla="*/ 266 w 3463"/>
              <a:gd name="T91" fmla="*/ 3729 h 3729"/>
              <a:gd name="T92" fmla="*/ 112 w 3463"/>
              <a:gd name="T93" fmla="*/ 3679 h 3729"/>
              <a:gd name="T94" fmla="*/ 13 w 3463"/>
              <a:gd name="T95" fmla="*/ 3544 h 3729"/>
              <a:gd name="T96" fmla="*/ 3 w 3463"/>
              <a:gd name="T97" fmla="*/ 757 h 3729"/>
              <a:gd name="T98" fmla="*/ 79 w 3463"/>
              <a:gd name="T99" fmla="*/ 611 h 3729"/>
              <a:gd name="T100" fmla="*/ 224 w 3463"/>
              <a:gd name="T101" fmla="*/ 535 h 3729"/>
              <a:gd name="T102" fmla="*/ 535 w 3463"/>
              <a:gd name="T103" fmla="*/ 288 h 3729"/>
              <a:gd name="T104" fmla="*/ 601 w 3463"/>
              <a:gd name="T105" fmla="*/ 131 h 3729"/>
              <a:gd name="T106" fmla="*/ 738 w 3463"/>
              <a:gd name="T107" fmla="*/ 24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63" h="3729">
                <a:moveTo>
                  <a:pt x="2597" y="2864"/>
                </a:moveTo>
                <a:lnTo>
                  <a:pt x="2597" y="3463"/>
                </a:lnTo>
                <a:lnTo>
                  <a:pt x="3197" y="3463"/>
                </a:lnTo>
                <a:lnTo>
                  <a:pt x="3197" y="2864"/>
                </a:lnTo>
                <a:lnTo>
                  <a:pt x="2597" y="2864"/>
                </a:lnTo>
                <a:close/>
                <a:moveTo>
                  <a:pt x="1798" y="2864"/>
                </a:moveTo>
                <a:lnTo>
                  <a:pt x="1798" y="3463"/>
                </a:lnTo>
                <a:lnTo>
                  <a:pt x="2464" y="3463"/>
                </a:lnTo>
                <a:lnTo>
                  <a:pt x="2464" y="2864"/>
                </a:lnTo>
                <a:lnTo>
                  <a:pt x="1798" y="2864"/>
                </a:lnTo>
                <a:close/>
                <a:moveTo>
                  <a:pt x="999" y="2864"/>
                </a:moveTo>
                <a:lnTo>
                  <a:pt x="999" y="3463"/>
                </a:lnTo>
                <a:lnTo>
                  <a:pt x="1665" y="3463"/>
                </a:lnTo>
                <a:lnTo>
                  <a:pt x="1665" y="2864"/>
                </a:lnTo>
                <a:lnTo>
                  <a:pt x="999" y="2864"/>
                </a:lnTo>
                <a:close/>
                <a:moveTo>
                  <a:pt x="266" y="2864"/>
                </a:moveTo>
                <a:lnTo>
                  <a:pt x="266" y="3463"/>
                </a:lnTo>
                <a:lnTo>
                  <a:pt x="865" y="3463"/>
                </a:lnTo>
                <a:lnTo>
                  <a:pt x="865" y="2864"/>
                </a:lnTo>
                <a:lnTo>
                  <a:pt x="266" y="2864"/>
                </a:lnTo>
                <a:close/>
                <a:moveTo>
                  <a:pt x="2597" y="2064"/>
                </a:moveTo>
                <a:lnTo>
                  <a:pt x="2597" y="2730"/>
                </a:lnTo>
                <a:lnTo>
                  <a:pt x="3197" y="2730"/>
                </a:lnTo>
                <a:lnTo>
                  <a:pt x="3197" y="2064"/>
                </a:lnTo>
                <a:lnTo>
                  <a:pt x="2597" y="2064"/>
                </a:lnTo>
                <a:close/>
                <a:moveTo>
                  <a:pt x="1798" y="2064"/>
                </a:moveTo>
                <a:lnTo>
                  <a:pt x="1798" y="2730"/>
                </a:lnTo>
                <a:lnTo>
                  <a:pt x="2464" y="2730"/>
                </a:lnTo>
                <a:lnTo>
                  <a:pt x="2464" y="2064"/>
                </a:lnTo>
                <a:lnTo>
                  <a:pt x="1798" y="2064"/>
                </a:lnTo>
                <a:close/>
                <a:moveTo>
                  <a:pt x="999" y="2064"/>
                </a:moveTo>
                <a:lnTo>
                  <a:pt x="999" y="2730"/>
                </a:lnTo>
                <a:lnTo>
                  <a:pt x="1665" y="2730"/>
                </a:lnTo>
                <a:lnTo>
                  <a:pt x="1665" y="2064"/>
                </a:lnTo>
                <a:lnTo>
                  <a:pt x="999" y="2064"/>
                </a:lnTo>
                <a:close/>
                <a:moveTo>
                  <a:pt x="266" y="2064"/>
                </a:moveTo>
                <a:lnTo>
                  <a:pt x="266" y="2730"/>
                </a:lnTo>
                <a:lnTo>
                  <a:pt x="865" y="2730"/>
                </a:lnTo>
                <a:lnTo>
                  <a:pt x="865" y="2064"/>
                </a:lnTo>
                <a:lnTo>
                  <a:pt x="266" y="2064"/>
                </a:lnTo>
                <a:close/>
                <a:moveTo>
                  <a:pt x="2597" y="1331"/>
                </a:moveTo>
                <a:lnTo>
                  <a:pt x="2597" y="1931"/>
                </a:lnTo>
                <a:lnTo>
                  <a:pt x="3197" y="1931"/>
                </a:lnTo>
                <a:lnTo>
                  <a:pt x="3197" y="1331"/>
                </a:lnTo>
                <a:lnTo>
                  <a:pt x="2597" y="1331"/>
                </a:lnTo>
                <a:close/>
                <a:moveTo>
                  <a:pt x="1798" y="1331"/>
                </a:moveTo>
                <a:lnTo>
                  <a:pt x="1798" y="1931"/>
                </a:lnTo>
                <a:lnTo>
                  <a:pt x="2464" y="1931"/>
                </a:lnTo>
                <a:lnTo>
                  <a:pt x="2464" y="1331"/>
                </a:lnTo>
                <a:lnTo>
                  <a:pt x="1798" y="1331"/>
                </a:lnTo>
                <a:close/>
                <a:moveTo>
                  <a:pt x="999" y="1331"/>
                </a:moveTo>
                <a:lnTo>
                  <a:pt x="999" y="1931"/>
                </a:lnTo>
                <a:lnTo>
                  <a:pt x="1665" y="1931"/>
                </a:lnTo>
                <a:lnTo>
                  <a:pt x="1665" y="1331"/>
                </a:lnTo>
                <a:lnTo>
                  <a:pt x="999" y="1331"/>
                </a:lnTo>
                <a:close/>
                <a:moveTo>
                  <a:pt x="266" y="1331"/>
                </a:moveTo>
                <a:lnTo>
                  <a:pt x="266" y="1931"/>
                </a:lnTo>
                <a:lnTo>
                  <a:pt x="865" y="1931"/>
                </a:lnTo>
                <a:lnTo>
                  <a:pt x="865" y="1331"/>
                </a:lnTo>
                <a:lnTo>
                  <a:pt x="266" y="1331"/>
                </a:lnTo>
                <a:close/>
                <a:moveTo>
                  <a:pt x="2464" y="266"/>
                </a:moveTo>
                <a:lnTo>
                  <a:pt x="2447" y="268"/>
                </a:lnTo>
                <a:lnTo>
                  <a:pt x="2431" y="275"/>
                </a:lnTo>
                <a:lnTo>
                  <a:pt x="2417" y="285"/>
                </a:lnTo>
                <a:lnTo>
                  <a:pt x="2406" y="299"/>
                </a:lnTo>
                <a:lnTo>
                  <a:pt x="2400" y="315"/>
                </a:lnTo>
                <a:lnTo>
                  <a:pt x="2398" y="332"/>
                </a:lnTo>
                <a:lnTo>
                  <a:pt x="2398" y="932"/>
                </a:lnTo>
                <a:lnTo>
                  <a:pt x="2400" y="949"/>
                </a:lnTo>
                <a:lnTo>
                  <a:pt x="2406" y="965"/>
                </a:lnTo>
                <a:lnTo>
                  <a:pt x="2417" y="978"/>
                </a:lnTo>
                <a:lnTo>
                  <a:pt x="2431" y="990"/>
                </a:lnTo>
                <a:lnTo>
                  <a:pt x="2447" y="997"/>
                </a:lnTo>
                <a:lnTo>
                  <a:pt x="2464" y="998"/>
                </a:lnTo>
                <a:lnTo>
                  <a:pt x="2597" y="998"/>
                </a:lnTo>
                <a:lnTo>
                  <a:pt x="2615" y="997"/>
                </a:lnTo>
                <a:lnTo>
                  <a:pt x="2629" y="990"/>
                </a:lnTo>
                <a:lnTo>
                  <a:pt x="2644" y="978"/>
                </a:lnTo>
                <a:lnTo>
                  <a:pt x="2655" y="965"/>
                </a:lnTo>
                <a:lnTo>
                  <a:pt x="2661" y="949"/>
                </a:lnTo>
                <a:lnTo>
                  <a:pt x="2664" y="932"/>
                </a:lnTo>
                <a:lnTo>
                  <a:pt x="2664" y="332"/>
                </a:lnTo>
                <a:lnTo>
                  <a:pt x="2661" y="315"/>
                </a:lnTo>
                <a:lnTo>
                  <a:pt x="2655" y="299"/>
                </a:lnTo>
                <a:lnTo>
                  <a:pt x="2644" y="285"/>
                </a:lnTo>
                <a:lnTo>
                  <a:pt x="2629" y="275"/>
                </a:lnTo>
                <a:lnTo>
                  <a:pt x="2615" y="268"/>
                </a:lnTo>
                <a:lnTo>
                  <a:pt x="2597" y="266"/>
                </a:lnTo>
                <a:lnTo>
                  <a:pt x="2464" y="266"/>
                </a:lnTo>
                <a:close/>
                <a:moveTo>
                  <a:pt x="865" y="266"/>
                </a:moveTo>
                <a:lnTo>
                  <a:pt x="848" y="268"/>
                </a:lnTo>
                <a:lnTo>
                  <a:pt x="832" y="275"/>
                </a:lnTo>
                <a:lnTo>
                  <a:pt x="819" y="285"/>
                </a:lnTo>
                <a:lnTo>
                  <a:pt x="808" y="299"/>
                </a:lnTo>
                <a:lnTo>
                  <a:pt x="801" y="315"/>
                </a:lnTo>
                <a:lnTo>
                  <a:pt x="799" y="332"/>
                </a:lnTo>
                <a:lnTo>
                  <a:pt x="799" y="932"/>
                </a:lnTo>
                <a:lnTo>
                  <a:pt x="801" y="949"/>
                </a:lnTo>
                <a:lnTo>
                  <a:pt x="808" y="965"/>
                </a:lnTo>
                <a:lnTo>
                  <a:pt x="819" y="978"/>
                </a:lnTo>
                <a:lnTo>
                  <a:pt x="832" y="990"/>
                </a:lnTo>
                <a:lnTo>
                  <a:pt x="848" y="997"/>
                </a:lnTo>
                <a:lnTo>
                  <a:pt x="865" y="998"/>
                </a:lnTo>
                <a:lnTo>
                  <a:pt x="999" y="998"/>
                </a:lnTo>
                <a:lnTo>
                  <a:pt x="1016" y="997"/>
                </a:lnTo>
                <a:lnTo>
                  <a:pt x="1032" y="990"/>
                </a:lnTo>
                <a:lnTo>
                  <a:pt x="1046" y="978"/>
                </a:lnTo>
                <a:lnTo>
                  <a:pt x="1056" y="965"/>
                </a:lnTo>
                <a:lnTo>
                  <a:pt x="1063" y="949"/>
                </a:lnTo>
                <a:lnTo>
                  <a:pt x="1065" y="932"/>
                </a:lnTo>
                <a:lnTo>
                  <a:pt x="1065" y="332"/>
                </a:lnTo>
                <a:lnTo>
                  <a:pt x="1063" y="315"/>
                </a:lnTo>
                <a:lnTo>
                  <a:pt x="1056" y="299"/>
                </a:lnTo>
                <a:lnTo>
                  <a:pt x="1046" y="285"/>
                </a:lnTo>
                <a:lnTo>
                  <a:pt x="1032" y="275"/>
                </a:lnTo>
                <a:lnTo>
                  <a:pt x="1016" y="268"/>
                </a:lnTo>
                <a:lnTo>
                  <a:pt x="999" y="266"/>
                </a:lnTo>
                <a:lnTo>
                  <a:pt x="865" y="266"/>
                </a:lnTo>
                <a:close/>
                <a:moveTo>
                  <a:pt x="865" y="0"/>
                </a:moveTo>
                <a:lnTo>
                  <a:pt x="999" y="0"/>
                </a:lnTo>
                <a:lnTo>
                  <a:pt x="1044" y="2"/>
                </a:lnTo>
                <a:lnTo>
                  <a:pt x="1086" y="10"/>
                </a:lnTo>
                <a:lnTo>
                  <a:pt x="1126" y="24"/>
                </a:lnTo>
                <a:lnTo>
                  <a:pt x="1165" y="43"/>
                </a:lnTo>
                <a:lnTo>
                  <a:pt x="1200" y="67"/>
                </a:lnTo>
                <a:lnTo>
                  <a:pt x="1234" y="97"/>
                </a:lnTo>
                <a:lnTo>
                  <a:pt x="1264" y="131"/>
                </a:lnTo>
                <a:lnTo>
                  <a:pt x="1288" y="167"/>
                </a:lnTo>
                <a:lnTo>
                  <a:pt x="1307" y="205"/>
                </a:lnTo>
                <a:lnTo>
                  <a:pt x="1321" y="245"/>
                </a:lnTo>
                <a:lnTo>
                  <a:pt x="1329" y="288"/>
                </a:lnTo>
                <a:lnTo>
                  <a:pt x="1331" y="332"/>
                </a:lnTo>
                <a:lnTo>
                  <a:pt x="1331" y="532"/>
                </a:lnTo>
                <a:lnTo>
                  <a:pt x="2130" y="532"/>
                </a:lnTo>
                <a:lnTo>
                  <a:pt x="2130" y="332"/>
                </a:lnTo>
                <a:lnTo>
                  <a:pt x="2134" y="288"/>
                </a:lnTo>
                <a:lnTo>
                  <a:pt x="2142" y="245"/>
                </a:lnTo>
                <a:lnTo>
                  <a:pt x="2156" y="205"/>
                </a:lnTo>
                <a:lnTo>
                  <a:pt x="2175" y="167"/>
                </a:lnTo>
                <a:lnTo>
                  <a:pt x="2199" y="131"/>
                </a:lnTo>
                <a:lnTo>
                  <a:pt x="2229" y="97"/>
                </a:lnTo>
                <a:lnTo>
                  <a:pt x="2263" y="67"/>
                </a:lnTo>
                <a:lnTo>
                  <a:pt x="2298" y="43"/>
                </a:lnTo>
                <a:lnTo>
                  <a:pt x="2336" y="24"/>
                </a:lnTo>
                <a:lnTo>
                  <a:pt x="2377" y="10"/>
                </a:lnTo>
                <a:lnTo>
                  <a:pt x="2419" y="2"/>
                </a:lnTo>
                <a:lnTo>
                  <a:pt x="2464" y="0"/>
                </a:lnTo>
                <a:lnTo>
                  <a:pt x="2597" y="0"/>
                </a:lnTo>
                <a:lnTo>
                  <a:pt x="2642" y="2"/>
                </a:lnTo>
                <a:lnTo>
                  <a:pt x="2684" y="10"/>
                </a:lnTo>
                <a:lnTo>
                  <a:pt x="2724" y="24"/>
                </a:lnTo>
                <a:lnTo>
                  <a:pt x="2763" y="43"/>
                </a:lnTo>
                <a:lnTo>
                  <a:pt x="2798" y="67"/>
                </a:lnTo>
                <a:lnTo>
                  <a:pt x="2833" y="97"/>
                </a:lnTo>
                <a:lnTo>
                  <a:pt x="2862" y="131"/>
                </a:lnTo>
                <a:lnTo>
                  <a:pt x="2886" y="167"/>
                </a:lnTo>
                <a:lnTo>
                  <a:pt x="2906" y="205"/>
                </a:lnTo>
                <a:lnTo>
                  <a:pt x="2919" y="245"/>
                </a:lnTo>
                <a:lnTo>
                  <a:pt x="2927" y="288"/>
                </a:lnTo>
                <a:lnTo>
                  <a:pt x="2930" y="332"/>
                </a:lnTo>
                <a:lnTo>
                  <a:pt x="2930" y="532"/>
                </a:lnTo>
                <a:lnTo>
                  <a:pt x="3197" y="532"/>
                </a:lnTo>
                <a:lnTo>
                  <a:pt x="3239" y="535"/>
                </a:lnTo>
                <a:lnTo>
                  <a:pt x="3278" y="544"/>
                </a:lnTo>
                <a:lnTo>
                  <a:pt x="3316" y="560"/>
                </a:lnTo>
                <a:lnTo>
                  <a:pt x="3351" y="583"/>
                </a:lnTo>
                <a:lnTo>
                  <a:pt x="3384" y="611"/>
                </a:lnTo>
                <a:lnTo>
                  <a:pt x="3413" y="644"/>
                </a:lnTo>
                <a:lnTo>
                  <a:pt x="3434" y="679"/>
                </a:lnTo>
                <a:lnTo>
                  <a:pt x="3450" y="717"/>
                </a:lnTo>
                <a:lnTo>
                  <a:pt x="3459" y="757"/>
                </a:lnTo>
                <a:lnTo>
                  <a:pt x="3463" y="799"/>
                </a:lnTo>
                <a:lnTo>
                  <a:pt x="3463" y="3463"/>
                </a:lnTo>
                <a:lnTo>
                  <a:pt x="3459" y="3505"/>
                </a:lnTo>
                <a:lnTo>
                  <a:pt x="3450" y="3544"/>
                </a:lnTo>
                <a:lnTo>
                  <a:pt x="3434" y="3582"/>
                </a:lnTo>
                <a:lnTo>
                  <a:pt x="3413" y="3617"/>
                </a:lnTo>
                <a:lnTo>
                  <a:pt x="3384" y="3650"/>
                </a:lnTo>
                <a:lnTo>
                  <a:pt x="3351" y="3679"/>
                </a:lnTo>
                <a:lnTo>
                  <a:pt x="3316" y="3700"/>
                </a:lnTo>
                <a:lnTo>
                  <a:pt x="3278" y="3716"/>
                </a:lnTo>
                <a:lnTo>
                  <a:pt x="3239" y="3726"/>
                </a:lnTo>
                <a:lnTo>
                  <a:pt x="3197" y="3729"/>
                </a:lnTo>
                <a:lnTo>
                  <a:pt x="266" y="3729"/>
                </a:lnTo>
                <a:lnTo>
                  <a:pt x="224" y="3726"/>
                </a:lnTo>
                <a:lnTo>
                  <a:pt x="184" y="3716"/>
                </a:lnTo>
                <a:lnTo>
                  <a:pt x="147" y="3700"/>
                </a:lnTo>
                <a:lnTo>
                  <a:pt x="112" y="3679"/>
                </a:lnTo>
                <a:lnTo>
                  <a:pt x="79" y="3650"/>
                </a:lnTo>
                <a:lnTo>
                  <a:pt x="50" y="3617"/>
                </a:lnTo>
                <a:lnTo>
                  <a:pt x="29" y="3582"/>
                </a:lnTo>
                <a:lnTo>
                  <a:pt x="13" y="3544"/>
                </a:lnTo>
                <a:lnTo>
                  <a:pt x="3" y="3505"/>
                </a:lnTo>
                <a:lnTo>
                  <a:pt x="0" y="3463"/>
                </a:lnTo>
                <a:lnTo>
                  <a:pt x="0" y="799"/>
                </a:lnTo>
                <a:lnTo>
                  <a:pt x="3" y="757"/>
                </a:lnTo>
                <a:lnTo>
                  <a:pt x="13" y="717"/>
                </a:lnTo>
                <a:lnTo>
                  <a:pt x="29" y="679"/>
                </a:lnTo>
                <a:lnTo>
                  <a:pt x="50" y="644"/>
                </a:lnTo>
                <a:lnTo>
                  <a:pt x="79" y="611"/>
                </a:lnTo>
                <a:lnTo>
                  <a:pt x="112" y="583"/>
                </a:lnTo>
                <a:lnTo>
                  <a:pt x="147" y="560"/>
                </a:lnTo>
                <a:lnTo>
                  <a:pt x="184" y="544"/>
                </a:lnTo>
                <a:lnTo>
                  <a:pt x="224" y="535"/>
                </a:lnTo>
                <a:lnTo>
                  <a:pt x="266" y="532"/>
                </a:lnTo>
                <a:lnTo>
                  <a:pt x="533" y="532"/>
                </a:lnTo>
                <a:lnTo>
                  <a:pt x="533" y="332"/>
                </a:lnTo>
                <a:lnTo>
                  <a:pt x="535" y="288"/>
                </a:lnTo>
                <a:lnTo>
                  <a:pt x="543" y="245"/>
                </a:lnTo>
                <a:lnTo>
                  <a:pt x="557" y="205"/>
                </a:lnTo>
                <a:lnTo>
                  <a:pt x="577" y="167"/>
                </a:lnTo>
                <a:lnTo>
                  <a:pt x="601" y="131"/>
                </a:lnTo>
                <a:lnTo>
                  <a:pt x="630" y="97"/>
                </a:lnTo>
                <a:lnTo>
                  <a:pt x="664" y="67"/>
                </a:lnTo>
                <a:lnTo>
                  <a:pt x="700" y="43"/>
                </a:lnTo>
                <a:lnTo>
                  <a:pt x="738" y="24"/>
                </a:lnTo>
                <a:lnTo>
                  <a:pt x="779" y="10"/>
                </a:lnTo>
                <a:lnTo>
                  <a:pt x="821" y="2"/>
                </a:lnTo>
                <a:lnTo>
                  <a:pt x="865"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7"/>
          <p:cNvSpPr>
            <a:spLocks noEditPoints="1"/>
          </p:cNvSpPr>
          <p:nvPr/>
        </p:nvSpPr>
        <p:spPr bwMode="auto">
          <a:xfrm>
            <a:off x="7915525" y="5325075"/>
            <a:ext cx="482656" cy="482656"/>
          </a:xfrm>
          <a:custGeom>
            <a:avLst/>
            <a:gdLst>
              <a:gd name="T0" fmla="*/ 1819 w 4404"/>
              <a:gd name="T1" fmla="*/ 4046 h 4404"/>
              <a:gd name="T2" fmla="*/ 2525 w 4404"/>
              <a:gd name="T3" fmla="*/ 4133 h 4404"/>
              <a:gd name="T4" fmla="*/ 2549 w 4404"/>
              <a:gd name="T5" fmla="*/ 3917 h 4404"/>
              <a:gd name="T6" fmla="*/ 4021 w 4404"/>
              <a:gd name="T7" fmla="*/ 2736 h 4404"/>
              <a:gd name="T8" fmla="*/ 4113 w 4404"/>
              <a:gd name="T9" fmla="*/ 2294 h 4404"/>
              <a:gd name="T10" fmla="*/ 423 w 4404"/>
              <a:gd name="T11" fmla="*/ 2133 h 4404"/>
              <a:gd name="T12" fmla="*/ 262 w 4404"/>
              <a:gd name="T13" fmla="*/ 2505 h 4404"/>
              <a:gd name="T14" fmla="*/ 382 w 4404"/>
              <a:gd name="T15" fmla="*/ 2736 h 4404"/>
              <a:gd name="T16" fmla="*/ 3420 w 4404"/>
              <a:gd name="T17" fmla="*/ 1835 h 4404"/>
              <a:gd name="T18" fmla="*/ 3420 w 4404"/>
              <a:gd name="T19" fmla="*/ 3068 h 4404"/>
              <a:gd name="T20" fmla="*/ 3626 w 4404"/>
              <a:gd name="T21" fmla="*/ 2997 h 4404"/>
              <a:gd name="T22" fmla="*/ 3501 w 4404"/>
              <a:gd name="T23" fmla="*/ 1807 h 4404"/>
              <a:gd name="T24" fmla="*/ 774 w 4404"/>
              <a:gd name="T25" fmla="*/ 2968 h 4404"/>
              <a:gd name="T26" fmla="*/ 960 w 4404"/>
              <a:gd name="T27" fmla="*/ 3083 h 4404"/>
              <a:gd name="T28" fmla="*/ 1004 w 4404"/>
              <a:gd name="T29" fmla="*/ 1855 h 4404"/>
              <a:gd name="T30" fmla="*/ 542 w 4404"/>
              <a:gd name="T31" fmla="*/ 1328 h 4404"/>
              <a:gd name="T32" fmla="*/ 535 w 4404"/>
              <a:gd name="T33" fmla="*/ 1816 h 4404"/>
              <a:gd name="T34" fmla="*/ 897 w 4404"/>
              <a:gd name="T35" fmla="*/ 1189 h 4404"/>
              <a:gd name="T36" fmla="*/ 3595 w 4404"/>
              <a:gd name="T37" fmla="*/ 980 h 4404"/>
              <a:gd name="T38" fmla="*/ 3686 w 4404"/>
              <a:gd name="T39" fmla="*/ 1461 h 4404"/>
              <a:gd name="T40" fmla="*/ 4033 w 4404"/>
              <a:gd name="T41" fmla="*/ 1867 h 4404"/>
              <a:gd name="T42" fmla="*/ 3686 w 4404"/>
              <a:gd name="T43" fmla="*/ 1034 h 4404"/>
              <a:gd name="T44" fmla="*/ 1425 w 4404"/>
              <a:gd name="T45" fmla="*/ 446 h 4404"/>
              <a:gd name="T46" fmla="*/ 1024 w 4404"/>
              <a:gd name="T47" fmla="*/ 819 h 4404"/>
              <a:gd name="T48" fmla="*/ 1288 w 4404"/>
              <a:gd name="T49" fmla="*/ 807 h 4404"/>
              <a:gd name="T50" fmla="*/ 2114 w 4404"/>
              <a:gd name="T51" fmla="*/ 519 h 4404"/>
              <a:gd name="T52" fmla="*/ 3024 w 4404"/>
              <a:gd name="T53" fmla="*/ 742 h 4404"/>
              <a:gd name="T54" fmla="*/ 3379 w 4404"/>
              <a:gd name="T55" fmla="*/ 838 h 4404"/>
              <a:gd name="T56" fmla="*/ 3068 w 4404"/>
              <a:gd name="T57" fmla="*/ 486 h 4404"/>
              <a:gd name="T58" fmla="*/ 2210 w 4404"/>
              <a:gd name="T59" fmla="*/ 0 h 4404"/>
              <a:gd name="T60" fmla="*/ 3274 w 4404"/>
              <a:gd name="T61" fmla="*/ 307 h 4404"/>
              <a:gd name="T62" fmla="*/ 4057 w 4404"/>
              <a:gd name="T63" fmla="*/ 1126 h 4404"/>
              <a:gd name="T64" fmla="*/ 4400 w 4404"/>
              <a:gd name="T65" fmla="*/ 2305 h 4404"/>
              <a:gd name="T66" fmla="*/ 4235 w 4404"/>
              <a:gd name="T67" fmla="*/ 3835 h 4404"/>
              <a:gd name="T68" fmla="*/ 3602 w 4404"/>
              <a:gd name="T69" fmla="*/ 4345 h 4404"/>
              <a:gd name="T70" fmla="*/ 1734 w 4404"/>
              <a:gd name="T71" fmla="*/ 4341 h 4404"/>
              <a:gd name="T72" fmla="*/ 1573 w 4404"/>
              <a:gd name="T73" fmla="*/ 3905 h 4404"/>
              <a:gd name="T74" fmla="*/ 1944 w 4404"/>
              <a:gd name="T75" fmla="*/ 3630 h 4404"/>
              <a:gd name="T76" fmla="*/ 2820 w 4404"/>
              <a:gd name="T77" fmla="*/ 3854 h 4404"/>
              <a:gd name="T78" fmla="*/ 3414 w 4404"/>
              <a:gd name="T79" fmla="*/ 4129 h 4404"/>
              <a:gd name="T80" fmla="*/ 4008 w 4404"/>
              <a:gd name="T81" fmla="*/ 3714 h 4404"/>
              <a:gd name="T82" fmla="*/ 4044 w 4404"/>
              <a:gd name="T83" fmla="*/ 3031 h 4404"/>
              <a:gd name="T84" fmla="*/ 3662 w 4404"/>
              <a:gd name="T85" fmla="*/ 3320 h 4404"/>
              <a:gd name="T86" fmla="*/ 3208 w 4404"/>
              <a:gd name="T87" fmla="*/ 3222 h 4404"/>
              <a:gd name="T88" fmla="*/ 3150 w 4404"/>
              <a:gd name="T89" fmla="*/ 1772 h 4404"/>
              <a:gd name="T90" fmla="*/ 3331 w 4404"/>
              <a:gd name="T91" fmla="*/ 1372 h 4404"/>
              <a:gd name="T92" fmla="*/ 2608 w 4404"/>
              <a:gd name="T93" fmla="*/ 837 h 4404"/>
              <a:gd name="T94" fmla="*/ 1714 w 4404"/>
              <a:gd name="T95" fmla="*/ 871 h 4404"/>
              <a:gd name="T96" fmla="*/ 1022 w 4404"/>
              <a:gd name="T97" fmla="*/ 1463 h 4404"/>
              <a:gd name="T98" fmla="*/ 1274 w 4404"/>
              <a:gd name="T99" fmla="*/ 1826 h 4404"/>
              <a:gd name="T100" fmla="*/ 1157 w 4404"/>
              <a:gd name="T101" fmla="*/ 3259 h 4404"/>
              <a:gd name="T102" fmla="*/ 695 w 4404"/>
              <a:gd name="T103" fmla="*/ 3294 h 4404"/>
              <a:gd name="T104" fmla="*/ 280 w 4404"/>
              <a:gd name="T105" fmla="*/ 2983 h 4404"/>
              <a:gd name="T106" fmla="*/ 0 w 4404"/>
              <a:gd name="T107" fmla="*/ 2452 h 4404"/>
              <a:gd name="T108" fmla="*/ 207 w 4404"/>
              <a:gd name="T109" fmla="*/ 1435 h 4404"/>
              <a:gd name="T110" fmla="*/ 851 w 4404"/>
              <a:gd name="T111" fmla="*/ 520 h 4404"/>
              <a:gd name="T112" fmla="*/ 1830 w 4404"/>
              <a:gd name="T113" fmla="*/ 36 h 4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04" h="4404">
                <a:moveTo>
                  <a:pt x="1944" y="3888"/>
                </a:moveTo>
                <a:lnTo>
                  <a:pt x="1915" y="3892"/>
                </a:lnTo>
                <a:lnTo>
                  <a:pt x="1887" y="3901"/>
                </a:lnTo>
                <a:lnTo>
                  <a:pt x="1863" y="3917"/>
                </a:lnTo>
                <a:lnTo>
                  <a:pt x="1843" y="3937"/>
                </a:lnTo>
                <a:lnTo>
                  <a:pt x="1828" y="3960"/>
                </a:lnTo>
                <a:lnTo>
                  <a:pt x="1819" y="3988"/>
                </a:lnTo>
                <a:lnTo>
                  <a:pt x="1815" y="4017"/>
                </a:lnTo>
                <a:lnTo>
                  <a:pt x="1819" y="4046"/>
                </a:lnTo>
                <a:lnTo>
                  <a:pt x="1828" y="4073"/>
                </a:lnTo>
                <a:lnTo>
                  <a:pt x="1843" y="4097"/>
                </a:lnTo>
                <a:lnTo>
                  <a:pt x="1863" y="4117"/>
                </a:lnTo>
                <a:lnTo>
                  <a:pt x="1887" y="4133"/>
                </a:lnTo>
                <a:lnTo>
                  <a:pt x="1915" y="4142"/>
                </a:lnTo>
                <a:lnTo>
                  <a:pt x="1944" y="4146"/>
                </a:lnTo>
                <a:lnTo>
                  <a:pt x="2469" y="4146"/>
                </a:lnTo>
                <a:lnTo>
                  <a:pt x="2498" y="4142"/>
                </a:lnTo>
                <a:lnTo>
                  <a:pt x="2525" y="4133"/>
                </a:lnTo>
                <a:lnTo>
                  <a:pt x="2549" y="4117"/>
                </a:lnTo>
                <a:lnTo>
                  <a:pt x="2569" y="4097"/>
                </a:lnTo>
                <a:lnTo>
                  <a:pt x="2585" y="4073"/>
                </a:lnTo>
                <a:lnTo>
                  <a:pt x="2594" y="4046"/>
                </a:lnTo>
                <a:lnTo>
                  <a:pt x="2597" y="4017"/>
                </a:lnTo>
                <a:lnTo>
                  <a:pt x="2594" y="3988"/>
                </a:lnTo>
                <a:lnTo>
                  <a:pt x="2585" y="3960"/>
                </a:lnTo>
                <a:lnTo>
                  <a:pt x="2569" y="3937"/>
                </a:lnTo>
                <a:lnTo>
                  <a:pt x="2549" y="3917"/>
                </a:lnTo>
                <a:lnTo>
                  <a:pt x="2525" y="3901"/>
                </a:lnTo>
                <a:lnTo>
                  <a:pt x="2498" y="3892"/>
                </a:lnTo>
                <a:lnTo>
                  <a:pt x="2469" y="3888"/>
                </a:lnTo>
                <a:lnTo>
                  <a:pt x="1944" y="3888"/>
                </a:lnTo>
                <a:close/>
                <a:moveTo>
                  <a:pt x="3888" y="2086"/>
                </a:moveTo>
                <a:lnTo>
                  <a:pt x="3888" y="2816"/>
                </a:lnTo>
                <a:lnTo>
                  <a:pt x="3937" y="2796"/>
                </a:lnTo>
                <a:lnTo>
                  <a:pt x="3981" y="2768"/>
                </a:lnTo>
                <a:lnTo>
                  <a:pt x="4021" y="2736"/>
                </a:lnTo>
                <a:lnTo>
                  <a:pt x="4057" y="2697"/>
                </a:lnTo>
                <a:lnTo>
                  <a:pt x="4088" y="2656"/>
                </a:lnTo>
                <a:lnTo>
                  <a:pt x="4113" y="2609"/>
                </a:lnTo>
                <a:lnTo>
                  <a:pt x="4130" y="2560"/>
                </a:lnTo>
                <a:lnTo>
                  <a:pt x="4142" y="2506"/>
                </a:lnTo>
                <a:lnTo>
                  <a:pt x="4146" y="2452"/>
                </a:lnTo>
                <a:lnTo>
                  <a:pt x="4142" y="2397"/>
                </a:lnTo>
                <a:lnTo>
                  <a:pt x="4130" y="2343"/>
                </a:lnTo>
                <a:lnTo>
                  <a:pt x="4113" y="2294"/>
                </a:lnTo>
                <a:lnTo>
                  <a:pt x="4088" y="2247"/>
                </a:lnTo>
                <a:lnTo>
                  <a:pt x="4057" y="2205"/>
                </a:lnTo>
                <a:lnTo>
                  <a:pt x="4021" y="2167"/>
                </a:lnTo>
                <a:lnTo>
                  <a:pt x="3981" y="2135"/>
                </a:lnTo>
                <a:lnTo>
                  <a:pt x="3937" y="2107"/>
                </a:lnTo>
                <a:lnTo>
                  <a:pt x="3888" y="2086"/>
                </a:lnTo>
                <a:close/>
                <a:moveTo>
                  <a:pt x="516" y="2086"/>
                </a:moveTo>
                <a:lnTo>
                  <a:pt x="468" y="2107"/>
                </a:lnTo>
                <a:lnTo>
                  <a:pt x="423" y="2133"/>
                </a:lnTo>
                <a:lnTo>
                  <a:pt x="383" y="2165"/>
                </a:lnTo>
                <a:lnTo>
                  <a:pt x="347" y="2199"/>
                </a:lnTo>
                <a:lnTo>
                  <a:pt x="316" y="2239"/>
                </a:lnTo>
                <a:lnTo>
                  <a:pt x="292" y="2283"/>
                </a:lnTo>
                <a:lnTo>
                  <a:pt x="274" y="2331"/>
                </a:lnTo>
                <a:lnTo>
                  <a:pt x="262" y="2381"/>
                </a:lnTo>
                <a:lnTo>
                  <a:pt x="258" y="2434"/>
                </a:lnTo>
                <a:lnTo>
                  <a:pt x="259" y="2472"/>
                </a:lnTo>
                <a:lnTo>
                  <a:pt x="262" y="2505"/>
                </a:lnTo>
                <a:lnTo>
                  <a:pt x="266" y="2536"/>
                </a:lnTo>
                <a:lnTo>
                  <a:pt x="274" y="2565"/>
                </a:lnTo>
                <a:lnTo>
                  <a:pt x="284" y="2594"/>
                </a:lnTo>
                <a:lnTo>
                  <a:pt x="299" y="2625"/>
                </a:lnTo>
                <a:lnTo>
                  <a:pt x="318" y="2657"/>
                </a:lnTo>
                <a:lnTo>
                  <a:pt x="328" y="2673"/>
                </a:lnTo>
                <a:lnTo>
                  <a:pt x="343" y="2692"/>
                </a:lnTo>
                <a:lnTo>
                  <a:pt x="360" y="2713"/>
                </a:lnTo>
                <a:lnTo>
                  <a:pt x="382" y="2736"/>
                </a:lnTo>
                <a:lnTo>
                  <a:pt x="408" y="2759"/>
                </a:lnTo>
                <a:lnTo>
                  <a:pt x="439" y="2780"/>
                </a:lnTo>
                <a:lnTo>
                  <a:pt x="475" y="2800"/>
                </a:lnTo>
                <a:lnTo>
                  <a:pt x="516" y="2816"/>
                </a:lnTo>
                <a:lnTo>
                  <a:pt x="516" y="2086"/>
                </a:lnTo>
                <a:close/>
                <a:moveTo>
                  <a:pt x="3501" y="1807"/>
                </a:moveTo>
                <a:lnTo>
                  <a:pt x="3471" y="1810"/>
                </a:lnTo>
                <a:lnTo>
                  <a:pt x="3444" y="1819"/>
                </a:lnTo>
                <a:lnTo>
                  <a:pt x="3420" y="1835"/>
                </a:lnTo>
                <a:lnTo>
                  <a:pt x="3400" y="1855"/>
                </a:lnTo>
                <a:lnTo>
                  <a:pt x="3384" y="1879"/>
                </a:lnTo>
                <a:lnTo>
                  <a:pt x="3375" y="1906"/>
                </a:lnTo>
                <a:lnTo>
                  <a:pt x="3372" y="1935"/>
                </a:lnTo>
                <a:lnTo>
                  <a:pt x="3372" y="2968"/>
                </a:lnTo>
                <a:lnTo>
                  <a:pt x="3375" y="2997"/>
                </a:lnTo>
                <a:lnTo>
                  <a:pt x="3384" y="3024"/>
                </a:lnTo>
                <a:lnTo>
                  <a:pt x="3400" y="3048"/>
                </a:lnTo>
                <a:lnTo>
                  <a:pt x="3420" y="3068"/>
                </a:lnTo>
                <a:lnTo>
                  <a:pt x="3444" y="3083"/>
                </a:lnTo>
                <a:lnTo>
                  <a:pt x="3471" y="3093"/>
                </a:lnTo>
                <a:lnTo>
                  <a:pt x="3501" y="3096"/>
                </a:lnTo>
                <a:lnTo>
                  <a:pt x="3530" y="3093"/>
                </a:lnTo>
                <a:lnTo>
                  <a:pt x="3558" y="3083"/>
                </a:lnTo>
                <a:lnTo>
                  <a:pt x="3582" y="3068"/>
                </a:lnTo>
                <a:lnTo>
                  <a:pt x="3602" y="3048"/>
                </a:lnTo>
                <a:lnTo>
                  <a:pt x="3617" y="3024"/>
                </a:lnTo>
                <a:lnTo>
                  <a:pt x="3626" y="2997"/>
                </a:lnTo>
                <a:lnTo>
                  <a:pt x="3630" y="2968"/>
                </a:lnTo>
                <a:lnTo>
                  <a:pt x="3630" y="1935"/>
                </a:lnTo>
                <a:lnTo>
                  <a:pt x="3626" y="1906"/>
                </a:lnTo>
                <a:lnTo>
                  <a:pt x="3617" y="1879"/>
                </a:lnTo>
                <a:lnTo>
                  <a:pt x="3602" y="1855"/>
                </a:lnTo>
                <a:lnTo>
                  <a:pt x="3582" y="1835"/>
                </a:lnTo>
                <a:lnTo>
                  <a:pt x="3558" y="1819"/>
                </a:lnTo>
                <a:lnTo>
                  <a:pt x="3530" y="1810"/>
                </a:lnTo>
                <a:lnTo>
                  <a:pt x="3501" y="1807"/>
                </a:lnTo>
                <a:close/>
                <a:moveTo>
                  <a:pt x="903" y="1807"/>
                </a:moveTo>
                <a:lnTo>
                  <a:pt x="874" y="1810"/>
                </a:lnTo>
                <a:lnTo>
                  <a:pt x="847" y="1819"/>
                </a:lnTo>
                <a:lnTo>
                  <a:pt x="823" y="1834"/>
                </a:lnTo>
                <a:lnTo>
                  <a:pt x="803" y="1854"/>
                </a:lnTo>
                <a:lnTo>
                  <a:pt x="787" y="1878"/>
                </a:lnTo>
                <a:lnTo>
                  <a:pt x="778" y="1904"/>
                </a:lnTo>
                <a:lnTo>
                  <a:pt x="774" y="1935"/>
                </a:lnTo>
                <a:lnTo>
                  <a:pt x="774" y="2968"/>
                </a:lnTo>
                <a:lnTo>
                  <a:pt x="778" y="2997"/>
                </a:lnTo>
                <a:lnTo>
                  <a:pt x="787" y="3024"/>
                </a:lnTo>
                <a:lnTo>
                  <a:pt x="802" y="3048"/>
                </a:lnTo>
                <a:lnTo>
                  <a:pt x="822" y="3068"/>
                </a:lnTo>
                <a:lnTo>
                  <a:pt x="846" y="3083"/>
                </a:lnTo>
                <a:lnTo>
                  <a:pt x="874" y="3093"/>
                </a:lnTo>
                <a:lnTo>
                  <a:pt x="903" y="3096"/>
                </a:lnTo>
                <a:lnTo>
                  <a:pt x="933" y="3093"/>
                </a:lnTo>
                <a:lnTo>
                  <a:pt x="960" y="3083"/>
                </a:lnTo>
                <a:lnTo>
                  <a:pt x="984" y="3068"/>
                </a:lnTo>
                <a:lnTo>
                  <a:pt x="1004" y="3048"/>
                </a:lnTo>
                <a:lnTo>
                  <a:pt x="1020" y="3024"/>
                </a:lnTo>
                <a:lnTo>
                  <a:pt x="1029" y="2997"/>
                </a:lnTo>
                <a:lnTo>
                  <a:pt x="1032" y="2968"/>
                </a:lnTo>
                <a:lnTo>
                  <a:pt x="1032" y="1935"/>
                </a:lnTo>
                <a:lnTo>
                  <a:pt x="1029" y="1906"/>
                </a:lnTo>
                <a:lnTo>
                  <a:pt x="1020" y="1879"/>
                </a:lnTo>
                <a:lnTo>
                  <a:pt x="1004" y="1855"/>
                </a:lnTo>
                <a:lnTo>
                  <a:pt x="984" y="1835"/>
                </a:lnTo>
                <a:lnTo>
                  <a:pt x="960" y="1819"/>
                </a:lnTo>
                <a:lnTo>
                  <a:pt x="933" y="1810"/>
                </a:lnTo>
                <a:lnTo>
                  <a:pt x="903" y="1807"/>
                </a:lnTo>
                <a:close/>
                <a:moveTo>
                  <a:pt x="798" y="946"/>
                </a:moveTo>
                <a:lnTo>
                  <a:pt x="727" y="1036"/>
                </a:lnTo>
                <a:lnTo>
                  <a:pt x="661" y="1129"/>
                </a:lnTo>
                <a:lnTo>
                  <a:pt x="599" y="1226"/>
                </a:lnTo>
                <a:lnTo>
                  <a:pt x="542" y="1328"/>
                </a:lnTo>
                <a:lnTo>
                  <a:pt x="488" y="1433"/>
                </a:lnTo>
                <a:lnTo>
                  <a:pt x="442" y="1543"/>
                </a:lnTo>
                <a:lnTo>
                  <a:pt x="399" y="1655"/>
                </a:lnTo>
                <a:lnTo>
                  <a:pt x="363" y="1770"/>
                </a:lnTo>
                <a:lnTo>
                  <a:pt x="332" y="1888"/>
                </a:lnTo>
                <a:lnTo>
                  <a:pt x="379" y="1863"/>
                </a:lnTo>
                <a:lnTo>
                  <a:pt x="430" y="1843"/>
                </a:lnTo>
                <a:lnTo>
                  <a:pt x="482" y="1827"/>
                </a:lnTo>
                <a:lnTo>
                  <a:pt x="535" y="1816"/>
                </a:lnTo>
                <a:lnTo>
                  <a:pt x="554" y="1768"/>
                </a:lnTo>
                <a:lnTo>
                  <a:pt x="579" y="1723"/>
                </a:lnTo>
                <a:lnTo>
                  <a:pt x="610" y="1683"/>
                </a:lnTo>
                <a:lnTo>
                  <a:pt x="646" y="1647"/>
                </a:lnTo>
                <a:lnTo>
                  <a:pt x="686" y="1548"/>
                </a:lnTo>
                <a:lnTo>
                  <a:pt x="731" y="1452"/>
                </a:lnTo>
                <a:lnTo>
                  <a:pt x="782" y="1361"/>
                </a:lnTo>
                <a:lnTo>
                  <a:pt x="837" y="1273"/>
                </a:lnTo>
                <a:lnTo>
                  <a:pt x="897" y="1189"/>
                </a:lnTo>
                <a:lnTo>
                  <a:pt x="961" y="1110"/>
                </a:lnTo>
                <a:lnTo>
                  <a:pt x="929" y="1090"/>
                </a:lnTo>
                <a:lnTo>
                  <a:pt x="897" y="1068"/>
                </a:lnTo>
                <a:lnTo>
                  <a:pt x="869" y="1042"/>
                </a:lnTo>
                <a:lnTo>
                  <a:pt x="842" y="1013"/>
                </a:lnTo>
                <a:lnTo>
                  <a:pt x="818" y="980"/>
                </a:lnTo>
                <a:lnTo>
                  <a:pt x="798" y="946"/>
                </a:lnTo>
                <a:close/>
                <a:moveTo>
                  <a:pt x="3615" y="944"/>
                </a:moveTo>
                <a:lnTo>
                  <a:pt x="3595" y="980"/>
                </a:lnTo>
                <a:lnTo>
                  <a:pt x="3571" y="1012"/>
                </a:lnTo>
                <a:lnTo>
                  <a:pt x="3545" y="1042"/>
                </a:lnTo>
                <a:lnTo>
                  <a:pt x="3517" y="1068"/>
                </a:lnTo>
                <a:lnTo>
                  <a:pt x="3486" y="1090"/>
                </a:lnTo>
                <a:lnTo>
                  <a:pt x="3454" y="1109"/>
                </a:lnTo>
                <a:lnTo>
                  <a:pt x="3519" y="1192"/>
                </a:lnTo>
                <a:lnTo>
                  <a:pt x="3579" y="1277"/>
                </a:lnTo>
                <a:lnTo>
                  <a:pt x="3635" y="1368"/>
                </a:lnTo>
                <a:lnTo>
                  <a:pt x="3686" y="1461"/>
                </a:lnTo>
                <a:lnTo>
                  <a:pt x="3731" y="1559"/>
                </a:lnTo>
                <a:lnTo>
                  <a:pt x="3771" y="1659"/>
                </a:lnTo>
                <a:lnTo>
                  <a:pt x="3802" y="1694"/>
                </a:lnTo>
                <a:lnTo>
                  <a:pt x="3829" y="1731"/>
                </a:lnTo>
                <a:lnTo>
                  <a:pt x="3851" y="1772"/>
                </a:lnTo>
                <a:lnTo>
                  <a:pt x="3869" y="1816"/>
                </a:lnTo>
                <a:lnTo>
                  <a:pt x="3925" y="1828"/>
                </a:lnTo>
                <a:lnTo>
                  <a:pt x="3980" y="1846"/>
                </a:lnTo>
                <a:lnTo>
                  <a:pt x="4033" y="1867"/>
                </a:lnTo>
                <a:lnTo>
                  <a:pt x="4082" y="1894"/>
                </a:lnTo>
                <a:lnTo>
                  <a:pt x="4052" y="1775"/>
                </a:lnTo>
                <a:lnTo>
                  <a:pt x="4016" y="1659"/>
                </a:lnTo>
                <a:lnTo>
                  <a:pt x="3973" y="1545"/>
                </a:lnTo>
                <a:lnTo>
                  <a:pt x="3925" y="1436"/>
                </a:lnTo>
                <a:lnTo>
                  <a:pt x="3873" y="1329"/>
                </a:lnTo>
                <a:lnTo>
                  <a:pt x="3815" y="1226"/>
                </a:lnTo>
                <a:lnTo>
                  <a:pt x="3753" y="1128"/>
                </a:lnTo>
                <a:lnTo>
                  <a:pt x="3686" y="1034"/>
                </a:lnTo>
                <a:lnTo>
                  <a:pt x="3615" y="944"/>
                </a:lnTo>
                <a:close/>
                <a:moveTo>
                  <a:pt x="2210" y="258"/>
                </a:moveTo>
                <a:lnTo>
                  <a:pt x="2091" y="262"/>
                </a:lnTo>
                <a:lnTo>
                  <a:pt x="1975" y="274"/>
                </a:lnTo>
                <a:lnTo>
                  <a:pt x="1860" y="294"/>
                </a:lnTo>
                <a:lnTo>
                  <a:pt x="1747" y="322"/>
                </a:lnTo>
                <a:lnTo>
                  <a:pt x="1637" y="355"/>
                </a:lnTo>
                <a:lnTo>
                  <a:pt x="1529" y="398"/>
                </a:lnTo>
                <a:lnTo>
                  <a:pt x="1425" y="446"/>
                </a:lnTo>
                <a:lnTo>
                  <a:pt x="1323" y="500"/>
                </a:lnTo>
                <a:lnTo>
                  <a:pt x="1225" y="562"/>
                </a:lnTo>
                <a:lnTo>
                  <a:pt x="1130" y="629"/>
                </a:lnTo>
                <a:lnTo>
                  <a:pt x="1040" y="702"/>
                </a:lnTo>
                <a:lnTo>
                  <a:pt x="1026" y="725"/>
                </a:lnTo>
                <a:lnTo>
                  <a:pt x="1018" y="749"/>
                </a:lnTo>
                <a:lnTo>
                  <a:pt x="1016" y="774"/>
                </a:lnTo>
                <a:lnTo>
                  <a:pt x="1017" y="797"/>
                </a:lnTo>
                <a:lnTo>
                  <a:pt x="1024" y="819"/>
                </a:lnTo>
                <a:lnTo>
                  <a:pt x="1036" y="841"/>
                </a:lnTo>
                <a:lnTo>
                  <a:pt x="1050" y="859"/>
                </a:lnTo>
                <a:lnTo>
                  <a:pt x="1074" y="878"/>
                </a:lnTo>
                <a:lnTo>
                  <a:pt x="1100" y="889"/>
                </a:lnTo>
                <a:lnTo>
                  <a:pt x="1128" y="894"/>
                </a:lnTo>
                <a:lnTo>
                  <a:pt x="1154" y="891"/>
                </a:lnTo>
                <a:lnTo>
                  <a:pt x="1182" y="883"/>
                </a:lnTo>
                <a:lnTo>
                  <a:pt x="1206" y="867"/>
                </a:lnTo>
                <a:lnTo>
                  <a:pt x="1288" y="807"/>
                </a:lnTo>
                <a:lnTo>
                  <a:pt x="1372" y="753"/>
                </a:lnTo>
                <a:lnTo>
                  <a:pt x="1459" y="703"/>
                </a:lnTo>
                <a:lnTo>
                  <a:pt x="1548" y="661"/>
                </a:lnTo>
                <a:lnTo>
                  <a:pt x="1639" y="622"/>
                </a:lnTo>
                <a:lnTo>
                  <a:pt x="1732" y="590"/>
                </a:lnTo>
                <a:lnTo>
                  <a:pt x="1826" y="563"/>
                </a:lnTo>
                <a:lnTo>
                  <a:pt x="1922" y="543"/>
                </a:lnTo>
                <a:lnTo>
                  <a:pt x="2018" y="528"/>
                </a:lnTo>
                <a:lnTo>
                  <a:pt x="2114" y="519"/>
                </a:lnTo>
                <a:lnTo>
                  <a:pt x="2210" y="516"/>
                </a:lnTo>
                <a:lnTo>
                  <a:pt x="2318" y="519"/>
                </a:lnTo>
                <a:lnTo>
                  <a:pt x="2424" y="531"/>
                </a:lnTo>
                <a:lnTo>
                  <a:pt x="2529" y="548"/>
                </a:lnTo>
                <a:lnTo>
                  <a:pt x="2632" y="574"/>
                </a:lnTo>
                <a:lnTo>
                  <a:pt x="2733" y="606"/>
                </a:lnTo>
                <a:lnTo>
                  <a:pt x="2833" y="645"/>
                </a:lnTo>
                <a:lnTo>
                  <a:pt x="2929" y="690"/>
                </a:lnTo>
                <a:lnTo>
                  <a:pt x="3024" y="742"/>
                </a:lnTo>
                <a:lnTo>
                  <a:pt x="3115" y="801"/>
                </a:lnTo>
                <a:lnTo>
                  <a:pt x="3204" y="866"/>
                </a:lnTo>
                <a:lnTo>
                  <a:pt x="3231" y="883"/>
                </a:lnTo>
                <a:lnTo>
                  <a:pt x="3259" y="891"/>
                </a:lnTo>
                <a:lnTo>
                  <a:pt x="3287" y="894"/>
                </a:lnTo>
                <a:lnTo>
                  <a:pt x="3315" y="889"/>
                </a:lnTo>
                <a:lnTo>
                  <a:pt x="3340" y="877"/>
                </a:lnTo>
                <a:lnTo>
                  <a:pt x="3362" y="859"/>
                </a:lnTo>
                <a:lnTo>
                  <a:pt x="3379" y="838"/>
                </a:lnTo>
                <a:lnTo>
                  <a:pt x="3391" y="814"/>
                </a:lnTo>
                <a:lnTo>
                  <a:pt x="3396" y="789"/>
                </a:lnTo>
                <a:lnTo>
                  <a:pt x="3396" y="762"/>
                </a:lnTo>
                <a:lnTo>
                  <a:pt x="3391" y="737"/>
                </a:lnTo>
                <a:lnTo>
                  <a:pt x="3380" y="713"/>
                </a:lnTo>
                <a:lnTo>
                  <a:pt x="3364" y="691"/>
                </a:lnTo>
                <a:lnTo>
                  <a:pt x="3268" y="615"/>
                </a:lnTo>
                <a:lnTo>
                  <a:pt x="3170" y="547"/>
                </a:lnTo>
                <a:lnTo>
                  <a:pt x="3068" y="486"/>
                </a:lnTo>
                <a:lnTo>
                  <a:pt x="2965" y="431"/>
                </a:lnTo>
                <a:lnTo>
                  <a:pt x="2860" y="386"/>
                </a:lnTo>
                <a:lnTo>
                  <a:pt x="2755" y="346"/>
                </a:lnTo>
                <a:lnTo>
                  <a:pt x="2646" y="314"/>
                </a:lnTo>
                <a:lnTo>
                  <a:pt x="2538" y="290"/>
                </a:lnTo>
                <a:lnTo>
                  <a:pt x="2429" y="272"/>
                </a:lnTo>
                <a:lnTo>
                  <a:pt x="2319" y="262"/>
                </a:lnTo>
                <a:lnTo>
                  <a:pt x="2210" y="258"/>
                </a:lnTo>
                <a:close/>
                <a:moveTo>
                  <a:pt x="2210" y="0"/>
                </a:moveTo>
                <a:lnTo>
                  <a:pt x="2337" y="4"/>
                </a:lnTo>
                <a:lnTo>
                  <a:pt x="2462" y="16"/>
                </a:lnTo>
                <a:lnTo>
                  <a:pt x="2586" y="36"/>
                </a:lnTo>
                <a:lnTo>
                  <a:pt x="2706" y="64"/>
                </a:lnTo>
                <a:lnTo>
                  <a:pt x="2825" y="99"/>
                </a:lnTo>
                <a:lnTo>
                  <a:pt x="2943" y="140"/>
                </a:lnTo>
                <a:lnTo>
                  <a:pt x="3056" y="190"/>
                </a:lnTo>
                <a:lnTo>
                  <a:pt x="3166" y="244"/>
                </a:lnTo>
                <a:lnTo>
                  <a:pt x="3274" y="307"/>
                </a:lnTo>
                <a:lnTo>
                  <a:pt x="3378" y="375"/>
                </a:lnTo>
                <a:lnTo>
                  <a:pt x="3478" y="450"/>
                </a:lnTo>
                <a:lnTo>
                  <a:pt x="3574" y="531"/>
                </a:lnTo>
                <a:lnTo>
                  <a:pt x="3666" y="617"/>
                </a:lnTo>
                <a:lnTo>
                  <a:pt x="3754" y="709"/>
                </a:lnTo>
                <a:lnTo>
                  <a:pt x="3837" y="806"/>
                </a:lnTo>
                <a:lnTo>
                  <a:pt x="3916" y="907"/>
                </a:lnTo>
                <a:lnTo>
                  <a:pt x="3989" y="1014"/>
                </a:lnTo>
                <a:lnTo>
                  <a:pt x="4057" y="1126"/>
                </a:lnTo>
                <a:lnTo>
                  <a:pt x="4120" y="1242"/>
                </a:lnTo>
                <a:lnTo>
                  <a:pt x="4177" y="1363"/>
                </a:lnTo>
                <a:lnTo>
                  <a:pt x="4229" y="1487"/>
                </a:lnTo>
                <a:lnTo>
                  <a:pt x="4273" y="1615"/>
                </a:lnTo>
                <a:lnTo>
                  <a:pt x="4313" y="1747"/>
                </a:lnTo>
                <a:lnTo>
                  <a:pt x="4345" y="1882"/>
                </a:lnTo>
                <a:lnTo>
                  <a:pt x="4371" y="2021"/>
                </a:lnTo>
                <a:lnTo>
                  <a:pt x="4389" y="2161"/>
                </a:lnTo>
                <a:lnTo>
                  <a:pt x="4400" y="2305"/>
                </a:lnTo>
                <a:lnTo>
                  <a:pt x="4404" y="2452"/>
                </a:lnTo>
                <a:lnTo>
                  <a:pt x="4404" y="3226"/>
                </a:lnTo>
                <a:lnTo>
                  <a:pt x="4400" y="3318"/>
                </a:lnTo>
                <a:lnTo>
                  <a:pt x="4389" y="3410"/>
                </a:lnTo>
                <a:lnTo>
                  <a:pt x="4372" y="3499"/>
                </a:lnTo>
                <a:lnTo>
                  <a:pt x="4348" y="3587"/>
                </a:lnTo>
                <a:lnTo>
                  <a:pt x="4316" y="3673"/>
                </a:lnTo>
                <a:lnTo>
                  <a:pt x="4279" y="3755"/>
                </a:lnTo>
                <a:lnTo>
                  <a:pt x="4235" y="3835"/>
                </a:lnTo>
                <a:lnTo>
                  <a:pt x="4184" y="3912"/>
                </a:lnTo>
                <a:lnTo>
                  <a:pt x="4128" y="3985"/>
                </a:lnTo>
                <a:lnTo>
                  <a:pt x="4065" y="4054"/>
                </a:lnTo>
                <a:lnTo>
                  <a:pt x="3997" y="4118"/>
                </a:lnTo>
                <a:lnTo>
                  <a:pt x="3925" y="4177"/>
                </a:lnTo>
                <a:lnTo>
                  <a:pt x="3849" y="4229"/>
                </a:lnTo>
                <a:lnTo>
                  <a:pt x="3770" y="4275"/>
                </a:lnTo>
                <a:lnTo>
                  <a:pt x="3687" y="4313"/>
                </a:lnTo>
                <a:lnTo>
                  <a:pt x="3602" y="4345"/>
                </a:lnTo>
                <a:lnTo>
                  <a:pt x="3515" y="4371"/>
                </a:lnTo>
                <a:lnTo>
                  <a:pt x="3426" y="4389"/>
                </a:lnTo>
                <a:lnTo>
                  <a:pt x="3335" y="4400"/>
                </a:lnTo>
                <a:lnTo>
                  <a:pt x="3243" y="4404"/>
                </a:lnTo>
                <a:lnTo>
                  <a:pt x="1944" y="4404"/>
                </a:lnTo>
                <a:lnTo>
                  <a:pt x="1887" y="4400"/>
                </a:lnTo>
                <a:lnTo>
                  <a:pt x="1832" y="4388"/>
                </a:lnTo>
                <a:lnTo>
                  <a:pt x="1780" y="4368"/>
                </a:lnTo>
                <a:lnTo>
                  <a:pt x="1734" y="4341"/>
                </a:lnTo>
                <a:lnTo>
                  <a:pt x="1690" y="4309"/>
                </a:lnTo>
                <a:lnTo>
                  <a:pt x="1652" y="4271"/>
                </a:lnTo>
                <a:lnTo>
                  <a:pt x="1619" y="4228"/>
                </a:lnTo>
                <a:lnTo>
                  <a:pt x="1593" y="4180"/>
                </a:lnTo>
                <a:lnTo>
                  <a:pt x="1573" y="4129"/>
                </a:lnTo>
                <a:lnTo>
                  <a:pt x="1561" y="4074"/>
                </a:lnTo>
                <a:lnTo>
                  <a:pt x="1557" y="4017"/>
                </a:lnTo>
                <a:lnTo>
                  <a:pt x="1561" y="3960"/>
                </a:lnTo>
                <a:lnTo>
                  <a:pt x="1573" y="3905"/>
                </a:lnTo>
                <a:lnTo>
                  <a:pt x="1593" y="3854"/>
                </a:lnTo>
                <a:lnTo>
                  <a:pt x="1619" y="3806"/>
                </a:lnTo>
                <a:lnTo>
                  <a:pt x="1652" y="3763"/>
                </a:lnTo>
                <a:lnTo>
                  <a:pt x="1690" y="3725"/>
                </a:lnTo>
                <a:lnTo>
                  <a:pt x="1734" y="3693"/>
                </a:lnTo>
                <a:lnTo>
                  <a:pt x="1780" y="3666"/>
                </a:lnTo>
                <a:lnTo>
                  <a:pt x="1832" y="3646"/>
                </a:lnTo>
                <a:lnTo>
                  <a:pt x="1887" y="3634"/>
                </a:lnTo>
                <a:lnTo>
                  <a:pt x="1944" y="3630"/>
                </a:lnTo>
                <a:lnTo>
                  <a:pt x="2469" y="3630"/>
                </a:lnTo>
                <a:lnTo>
                  <a:pt x="2526" y="3634"/>
                </a:lnTo>
                <a:lnTo>
                  <a:pt x="2580" y="3646"/>
                </a:lnTo>
                <a:lnTo>
                  <a:pt x="2632" y="3666"/>
                </a:lnTo>
                <a:lnTo>
                  <a:pt x="2680" y="3693"/>
                </a:lnTo>
                <a:lnTo>
                  <a:pt x="2722" y="3725"/>
                </a:lnTo>
                <a:lnTo>
                  <a:pt x="2761" y="3763"/>
                </a:lnTo>
                <a:lnTo>
                  <a:pt x="2793" y="3806"/>
                </a:lnTo>
                <a:lnTo>
                  <a:pt x="2820" y="3854"/>
                </a:lnTo>
                <a:lnTo>
                  <a:pt x="2840" y="3905"/>
                </a:lnTo>
                <a:lnTo>
                  <a:pt x="2852" y="3960"/>
                </a:lnTo>
                <a:lnTo>
                  <a:pt x="2856" y="4017"/>
                </a:lnTo>
                <a:lnTo>
                  <a:pt x="2853" y="4061"/>
                </a:lnTo>
                <a:lnTo>
                  <a:pt x="2845" y="4105"/>
                </a:lnTo>
                <a:lnTo>
                  <a:pt x="2833" y="4146"/>
                </a:lnTo>
                <a:lnTo>
                  <a:pt x="3243" y="4146"/>
                </a:lnTo>
                <a:lnTo>
                  <a:pt x="3330" y="4141"/>
                </a:lnTo>
                <a:lnTo>
                  <a:pt x="3414" y="4129"/>
                </a:lnTo>
                <a:lnTo>
                  <a:pt x="3497" y="4109"/>
                </a:lnTo>
                <a:lnTo>
                  <a:pt x="3575" y="4081"/>
                </a:lnTo>
                <a:lnTo>
                  <a:pt x="3650" y="4046"/>
                </a:lnTo>
                <a:lnTo>
                  <a:pt x="3722" y="4006"/>
                </a:lnTo>
                <a:lnTo>
                  <a:pt x="3789" y="3958"/>
                </a:lnTo>
                <a:lnTo>
                  <a:pt x="3851" y="3905"/>
                </a:lnTo>
                <a:lnTo>
                  <a:pt x="3909" y="3846"/>
                </a:lnTo>
                <a:lnTo>
                  <a:pt x="3962" y="3782"/>
                </a:lnTo>
                <a:lnTo>
                  <a:pt x="4008" y="3714"/>
                </a:lnTo>
                <a:lnTo>
                  <a:pt x="4049" y="3641"/>
                </a:lnTo>
                <a:lnTo>
                  <a:pt x="4082" y="3565"/>
                </a:lnTo>
                <a:lnTo>
                  <a:pt x="4110" y="3483"/>
                </a:lnTo>
                <a:lnTo>
                  <a:pt x="4129" y="3400"/>
                </a:lnTo>
                <a:lnTo>
                  <a:pt x="4142" y="3314"/>
                </a:lnTo>
                <a:lnTo>
                  <a:pt x="4146" y="3226"/>
                </a:lnTo>
                <a:lnTo>
                  <a:pt x="4146" y="2967"/>
                </a:lnTo>
                <a:lnTo>
                  <a:pt x="4096" y="3001"/>
                </a:lnTo>
                <a:lnTo>
                  <a:pt x="4044" y="3031"/>
                </a:lnTo>
                <a:lnTo>
                  <a:pt x="3988" y="3055"/>
                </a:lnTo>
                <a:lnTo>
                  <a:pt x="3929" y="3073"/>
                </a:lnTo>
                <a:lnTo>
                  <a:pt x="3869" y="3087"/>
                </a:lnTo>
                <a:lnTo>
                  <a:pt x="3849" y="3138"/>
                </a:lnTo>
                <a:lnTo>
                  <a:pt x="3822" y="3183"/>
                </a:lnTo>
                <a:lnTo>
                  <a:pt x="3789" y="3226"/>
                </a:lnTo>
                <a:lnTo>
                  <a:pt x="3751" y="3263"/>
                </a:lnTo>
                <a:lnTo>
                  <a:pt x="3709" y="3294"/>
                </a:lnTo>
                <a:lnTo>
                  <a:pt x="3662" y="3320"/>
                </a:lnTo>
                <a:lnTo>
                  <a:pt x="3611" y="3339"/>
                </a:lnTo>
                <a:lnTo>
                  <a:pt x="3557" y="3351"/>
                </a:lnTo>
                <a:lnTo>
                  <a:pt x="3501" y="3355"/>
                </a:lnTo>
                <a:lnTo>
                  <a:pt x="3443" y="3351"/>
                </a:lnTo>
                <a:lnTo>
                  <a:pt x="3390" y="3338"/>
                </a:lnTo>
                <a:lnTo>
                  <a:pt x="3338" y="3319"/>
                </a:lnTo>
                <a:lnTo>
                  <a:pt x="3290" y="3292"/>
                </a:lnTo>
                <a:lnTo>
                  <a:pt x="3247" y="3259"/>
                </a:lnTo>
                <a:lnTo>
                  <a:pt x="3208" y="3222"/>
                </a:lnTo>
                <a:lnTo>
                  <a:pt x="3176" y="3178"/>
                </a:lnTo>
                <a:lnTo>
                  <a:pt x="3150" y="3131"/>
                </a:lnTo>
                <a:lnTo>
                  <a:pt x="3131" y="3079"/>
                </a:lnTo>
                <a:lnTo>
                  <a:pt x="3117" y="3024"/>
                </a:lnTo>
                <a:lnTo>
                  <a:pt x="3113" y="2968"/>
                </a:lnTo>
                <a:lnTo>
                  <a:pt x="3113" y="1935"/>
                </a:lnTo>
                <a:lnTo>
                  <a:pt x="3117" y="1879"/>
                </a:lnTo>
                <a:lnTo>
                  <a:pt x="3130" y="1824"/>
                </a:lnTo>
                <a:lnTo>
                  <a:pt x="3150" y="1772"/>
                </a:lnTo>
                <a:lnTo>
                  <a:pt x="3176" y="1726"/>
                </a:lnTo>
                <a:lnTo>
                  <a:pt x="3208" y="1682"/>
                </a:lnTo>
                <a:lnTo>
                  <a:pt x="3247" y="1644"/>
                </a:lnTo>
                <a:lnTo>
                  <a:pt x="3290" y="1611"/>
                </a:lnTo>
                <a:lnTo>
                  <a:pt x="3336" y="1585"/>
                </a:lnTo>
                <a:lnTo>
                  <a:pt x="3388" y="1565"/>
                </a:lnTo>
                <a:lnTo>
                  <a:pt x="3442" y="1553"/>
                </a:lnTo>
                <a:lnTo>
                  <a:pt x="3390" y="1460"/>
                </a:lnTo>
                <a:lnTo>
                  <a:pt x="3331" y="1372"/>
                </a:lnTo>
                <a:lnTo>
                  <a:pt x="3267" y="1291"/>
                </a:lnTo>
                <a:lnTo>
                  <a:pt x="3199" y="1212"/>
                </a:lnTo>
                <a:lnTo>
                  <a:pt x="3126" y="1140"/>
                </a:lnTo>
                <a:lnTo>
                  <a:pt x="3048" y="1074"/>
                </a:lnTo>
                <a:lnTo>
                  <a:pt x="2967" y="1014"/>
                </a:lnTo>
                <a:lnTo>
                  <a:pt x="2881" y="960"/>
                </a:lnTo>
                <a:lnTo>
                  <a:pt x="2793" y="911"/>
                </a:lnTo>
                <a:lnTo>
                  <a:pt x="2701" y="870"/>
                </a:lnTo>
                <a:lnTo>
                  <a:pt x="2608" y="837"/>
                </a:lnTo>
                <a:lnTo>
                  <a:pt x="2510" y="810"/>
                </a:lnTo>
                <a:lnTo>
                  <a:pt x="2413" y="790"/>
                </a:lnTo>
                <a:lnTo>
                  <a:pt x="2313" y="778"/>
                </a:lnTo>
                <a:lnTo>
                  <a:pt x="2210" y="774"/>
                </a:lnTo>
                <a:lnTo>
                  <a:pt x="2107" y="778"/>
                </a:lnTo>
                <a:lnTo>
                  <a:pt x="2006" y="790"/>
                </a:lnTo>
                <a:lnTo>
                  <a:pt x="1906" y="810"/>
                </a:lnTo>
                <a:lnTo>
                  <a:pt x="1808" y="837"/>
                </a:lnTo>
                <a:lnTo>
                  <a:pt x="1714" y="871"/>
                </a:lnTo>
                <a:lnTo>
                  <a:pt x="1621" y="913"/>
                </a:lnTo>
                <a:lnTo>
                  <a:pt x="1532" y="961"/>
                </a:lnTo>
                <a:lnTo>
                  <a:pt x="1447" y="1016"/>
                </a:lnTo>
                <a:lnTo>
                  <a:pt x="1364" y="1077"/>
                </a:lnTo>
                <a:lnTo>
                  <a:pt x="1287" y="1142"/>
                </a:lnTo>
                <a:lnTo>
                  <a:pt x="1213" y="1214"/>
                </a:lnTo>
                <a:lnTo>
                  <a:pt x="1145" y="1292"/>
                </a:lnTo>
                <a:lnTo>
                  <a:pt x="1081" y="1375"/>
                </a:lnTo>
                <a:lnTo>
                  <a:pt x="1022" y="1463"/>
                </a:lnTo>
                <a:lnTo>
                  <a:pt x="970" y="1555"/>
                </a:lnTo>
                <a:lnTo>
                  <a:pt x="1024" y="1567"/>
                </a:lnTo>
                <a:lnTo>
                  <a:pt x="1073" y="1588"/>
                </a:lnTo>
                <a:lnTo>
                  <a:pt x="1120" y="1615"/>
                </a:lnTo>
                <a:lnTo>
                  <a:pt x="1161" y="1647"/>
                </a:lnTo>
                <a:lnTo>
                  <a:pt x="1198" y="1686"/>
                </a:lnTo>
                <a:lnTo>
                  <a:pt x="1230" y="1728"/>
                </a:lnTo>
                <a:lnTo>
                  <a:pt x="1256" y="1775"/>
                </a:lnTo>
                <a:lnTo>
                  <a:pt x="1274" y="1826"/>
                </a:lnTo>
                <a:lnTo>
                  <a:pt x="1287" y="1879"/>
                </a:lnTo>
                <a:lnTo>
                  <a:pt x="1291" y="1935"/>
                </a:lnTo>
                <a:lnTo>
                  <a:pt x="1291" y="2968"/>
                </a:lnTo>
                <a:lnTo>
                  <a:pt x="1287" y="3024"/>
                </a:lnTo>
                <a:lnTo>
                  <a:pt x="1273" y="3079"/>
                </a:lnTo>
                <a:lnTo>
                  <a:pt x="1254" y="3131"/>
                </a:lnTo>
                <a:lnTo>
                  <a:pt x="1228" y="3178"/>
                </a:lnTo>
                <a:lnTo>
                  <a:pt x="1196" y="3222"/>
                </a:lnTo>
                <a:lnTo>
                  <a:pt x="1157" y="3259"/>
                </a:lnTo>
                <a:lnTo>
                  <a:pt x="1114" y="3292"/>
                </a:lnTo>
                <a:lnTo>
                  <a:pt x="1066" y="3319"/>
                </a:lnTo>
                <a:lnTo>
                  <a:pt x="1014" y="3338"/>
                </a:lnTo>
                <a:lnTo>
                  <a:pt x="961" y="3351"/>
                </a:lnTo>
                <a:lnTo>
                  <a:pt x="903" y="3355"/>
                </a:lnTo>
                <a:lnTo>
                  <a:pt x="847" y="3351"/>
                </a:lnTo>
                <a:lnTo>
                  <a:pt x="793" y="3339"/>
                </a:lnTo>
                <a:lnTo>
                  <a:pt x="742" y="3320"/>
                </a:lnTo>
                <a:lnTo>
                  <a:pt x="695" y="3294"/>
                </a:lnTo>
                <a:lnTo>
                  <a:pt x="653" y="3263"/>
                </a:lnTo>
                <a:lnTo>
                  <a:pt x="615" y="3226"/>
                </a:lnTo>
                <a:lnTo>
                  <a:pt x="582" y="3183"/>
                </a:lnTo>
                <a:lnTo>
                  <a:pt x="555" y="3138"/>
                </a:lnTo>
                <a:lnTo>
                  <a:pt x="535" y="3087"/>
                </a:lnTo>
                <a:lnTo>
                  <a:pt x="466" y="3071"/>
                </a:lnTo>
                <a:lnTo>
                  <a:pt x="400" y="3048"/>
                </a:lnTo>
                <a:lnTo>
                  <a:pt x="339" y="3019"/>
                </a:lnTo>
                <a:lnTo>
                  <a:pt x="280" y="2983"/>
                </a:lnTo>
                <a:lnTo>
                  <a:pt x="226" y="2941"/>
                </a:lnTo>
                <a:lnTo>
                  <a:pt x="176" y="2895"/>
                </a:lnTo>
                <a:lnTo>
                  <a:pt x="132" y="2843"/>
                </a:lnTo>
                <a:lnTo>
                  <a:pt x="93" y="2787"/>
                </a:lnTo>
                <a:lnTo>
                  <a:pt x="61" y="2725"/>
                </a:lnTo>
                <a:lnTo>
                  <a:pt x="35" y="2661"/>
                </a:lnTo>
                <a:lnTo>
                  <a:pt x="16" y="2594"/>
                </a:lnTo>
                <a:lnTo>
                  <a:pt x="4" y="2524"/>
                </a:lnTo>
                <a:lnTo>
                  <a:pt x="0" y="2452"/>
                </a:lnTo>
                <a:lnTo>
                  <a:pt x="3" y="2392"/>
                </a:lnTo>
                <a:lnTo>
                  <a:pt x="11" y="2333"/>
                </a:lnTo>
                <a:lnTo>
                  <a:pt x="20" y="2198"/>
                </a:lnTo>
                <a:lnTo>
                  <a:pt x="36" y="2065"/>
                </a:lnTo>
                <a:lnTo>
                  <a:pt x="59" y="1934"/>
                </a:lnTo>
                <a:lnTo>
                  <a:pt x="87" y="1806"/>
                </a:lnTo>
                <a:lnTo>
                  <a:pt x="121" y="1679"/>
                </a:lnTo>
                <a:lnTo>
                  <a:pt x="161" y="1556"/>
                </a:lnTo>
                <a:lnTo>
                  <a:pt x="207" y="1435"/>
                </a:lnTo>
                <a:lnTo>
                  <a:pt x="259" y="1317"/>
                </a:lnTo>
                <a:lnTo>
                  <a:pt x="315" y="1204"/>
                </a:lnTo>
                <a:lnTo>
                  <a:pt x="378" y="1093"/>
                </a:lnTo>
                <a:lnTo>
                  <a:pt x="444" y="986"/>
                </a:lnTo>
                <a:lnTo>
                  <a:pt x="516" y="885"/>
                </a:lnTo>
                <a:lnTo>
                  <a:pt x="594" y="786"/>
                </a:lnTo>
                <a:lnTo>
                  <a:pt x="675" y="693"/>
                </a:lnTo>
                <a:lnTo>
                  <a:pt x="761" y="605"/>
                </a:lnTo>
                <a:lnTo>
                  <a:pt x="851" y="520"/>
                </a:lnTo>
                <a:lnTo>
                  <a:pt x="946" y="442"/>
                </a:lnTo>
                <a:lnTo>
                  <a:pt x="1045" y="370"/>
                </a:lnTo>
                <a:lnTo>
                  <a:pt x="1146" y="303"/>
                </a:lnTo>
                <a:lnTo>
                  <a:pt x="1252" y="242"/>
                </a:lnTo>
                <a:lnTo>
                  <a:pt x="1361" y="187"/>
                </a:lnTo>
                <a:lnTo>
                  <a:pt x="1475" y="139"/>
                </a:lnTo>
                <a:lnTo>
                  <a:pt x="1589" y="97"/>
                </a:lnTo>
                <a:lnTo>
                  <a:pt x="1708" y="63"/>
                </a:lnTo>
                <a:lnTo>
                  <a:pt x="1830" y="36"/>
                </a:lnTo>
                <a:lnTo>
                  <a:pt x="1955" y="16"/>
                </a:lnTo>
                <a:lnTo>
                  <a:pt x="2082" y="4"/>
                </a:lnTo>
                <a:lnTo>
                  <a:pt x="221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7" name="Group 56"/>
          <p:cNvGrpSpPr/>
          <p:nvPr/>
        </p:nvGrpSpPr>
        <p:grpSpPr>
          <a:xfrm>
            <a:off x="7916120" y="3900460"/>
            <a:ext cx="481467" cy="481660"/>
            <a:chOff x="-184150" y="774700"/>
            <a:chExt cx="3948113" cy="3949700"/>
          </a:xfrm>
          <a:solidFill>
            <a:schemeClr val="bg2"/>
          </a:solidFill>
        </p:grpSpPr>
        <p:sp>
          <p:nvSpPr>
            <p:cNvPr id="55" name="Freeform 22"/>
            <p:cNvSpPr>
              <a:spLocks noEditPoints="1"/>
            </p:cNvSpPr>
            <p:nvPr/>
          </p:nvSpPr>
          <p:spPr bwMode="auto">
            <a:xfrm>
              <a:off x="-184150" y="774700"/>
              <a:ext cx="3948113" cy="3949700"/>
            </a:xfrm>
            <a:custGeom>
              <a:avLst/>
              <a:gdLst>
                <a:gd name="T0" fmla="*/ 4539 w 4974"/>
                <a:gd name="T1" fmla="*/ 4685 h 4976"/>
                <a:gd name="T2" fmla="*/ 1888 w 4974"/>
                <a:gd name="T3" fmla="*/ 4091 h 4976"/>
                <a:gd name="T4" fmla="*/ 3084 w 4974"/>
                <a:gd name="T5" fmla="*/ 4091 h 4976"/>
                <a:gd name="T6" fmla="*/ 436 w 4974"/>
                <a:gd name="T7" fmla="*/ 4685 h 4976"/>
                <a:gd name="T8" fmla="*/ 682 w 4974"/>
                <a:gd name="T9" fmla="*/ 4091 h 4976"/>
                <a:gd name="T10" fmla="*/ 4172 w 4974"/>
                <a:gd name="T11" fmla="*/ 3800 h 4976"/>
                <a:gd name="T12" fmla="*/ 1996 w 4974"/>
                <a:gd name="T13" fmla="*/ 3216 h 4976"/>
                <a:gd name="T14" fmla="*/ 2972 w 4974"/>
                <a:gd name="T15" fmla="*/ 3216 h 4976"/>
                <a:gd name="T16" fmla="*/ 2132 w 4974"/>
                <a:gd name="T17" fmla="*/ 3216 h 4976"/>
                <a:gd name="T18" fmla="*/ 802 w 4974"/>
                <a:gd name="T19" fmla="*/ 3800 h 4976"/>
                <a:gd name="T20" fmla="*/ 1045 w 4974"/>
                <a:gd name="T21" fmla="*/ 3216 h 4976"/>
                <a:gd name="T22" fmla="*/ 2293 w 4974"/>
                <a:gd name="T23" fmla="*/ 311 h 4976"/>
                <a:gd name="T24" fmla="*/ 2027 w 4974"/>
                <a:gd name="T25" fmla="*/ 401 h 4976"/>
                <a:gd name="T26" fmla="*/ 1799 w 4974"/>
                <a:gd name="T27" fmla="*/ 559 h 4976"/>
                <a:gd name="T28" fmla="*/ 1622 w 4974"/>
                <a:gd name="T29" fmla="*/ 771 h 4976"/>
                <a:gd name="T30" fmla="*/ 1508 w 4974"/>
                <a:gd name="T31" fmla="*/ 1025 h 4976"/>
                <a:gd name="T32" fmla="*/ 1467 w 4974"/>
                <a:gd name="T33" fmla="*/ 1312 h 4976"/>
                <a:gd name="T34" fmla="*/ 1496 w 4974"/>
                <a:gd name="T35" fmla="*/ 1556 h 4976"/>
                <a:gd name="T36" fmla="*/ 1583 w 4974"/>
                <a:gd name="T37" fmla="*/ 1784 h 4976"/>
                <a:gd name="T38" fmla="*/ 3351 w 4974"/>
                <a:gd name="T39" fmla="*/ 1856 h 4976"/>
                <a:gd name="T40" fmla="*/ 3456 w 4974"/>
                <a:gd name="T41" fmla="*/ 1635 h 4976"/>
                <a:gd name="T42" fmla="*/ 3504 w 4974"/>
                <a:gd name="T43" fmla="*/ 1395 h 4976"/>
                <a:gd name="T44" fmla="*/ 3489 w 4974"/>
                <a:gd name="T45" fmla="*/ 1119 h 4976"/>
                <a:gd name="T46" fmla="*/ 3399 w 4974"/>
                <a:gd name="T47" fmla="*/ 852 h 4976"/>
                <a:gd name="T48" fmla="*/ 3240 w 4974"/>
                <a:gd name="T49" fmla="*/ 624 h 4976"/>
                <a:gd name="T50" fmla="*/ 3029 w 4974"/>
                <a:gd name="T51" fmla="*/ 448 h 4976"/>
                <a:gd name="T52" fmla="*/ 2773 w 4974"/>
                <a:gd name="T53" fmla="*/ 332 h 4976"/>
                <a:gd name="T54" fmla="*/ 2486 w 4974"/>
                <a:gd name="T55" fmla="*/ 291 h 4976"/>
                <a:gd name="T56" fmla="*/ 2711 w 4974"/>
                <a:gd name="T57" fmla="*/ 20 h 4976"/>
                <a:gd name="T58" fmla="*/ 3022 w 4974"/>
                <a:gd name="T59" fmla="*/ 115 h 4976"/>
                <a:gd name="T60" fmla="*/ 3296 w 4974"/>
                <a:gd name="T61" fmla="*/ 279 h 4976"/>
                <a:gd name="T62" fmla="*/ 3521 w 4974"/>
                <a:gd name="T63" fmla="*/ 504 h 4976"/>
                <a:gd name="T64" fmla="*/ 3685 w 4974"/>
                <a:gd name="T65" fmla="*/ 777 h 4976"/>
                <a:gd name="T66" fmla="*/ 3780 w 4974"/>
                <a:gd name="T67" fmla="*/ 1089 h 4976"/>
                <a:gd name="T68" fmla="*/ 3795 w 4974"/>
                <a:gd name="T69" fmla="*/ 1417 h 4976"/>
                <a:gd name="T70" fmla="*/ 3732 w 4974"/>
                <a:gd name="T71" fmla="*/ 1727 h 4976"/>
                <a:gd name="T72" fmla="*/ 3598 w 4974"/>
                <a:gd name="T73" fmla="*/ 2012 h 4976"/>
                <a:gd name="T74" fmla="*/ 4974 w 4974"/>
                <a:gd name="T75" fmla="*/ 4976 h 4976"/>
                <a:gd name="T76" fmla="*/ 1950 w 4974"/>
                <a:gd name="T77" fmla="*/ 2925 h 4976"/>
                <a:gd name="T78" fmla="*/ 1279 w 4974"/>
                <a:gd name="T79" fmla="*/ 1825 h 4976"/>
                <a:gd name="T80" fmla="*/ 1193 w 4974"/>
                <a:gd name="T81" fmla="*/ 1523 h 4976"/>
                <a:gd name="T82" fmla="*/ 1181 w 4974"/>
                <a:gd name="T83" fmla="*/ 1199 h 4976"/>
                <a:gd name="T84" fmla="*/ 1250 w 4974"/>
                <a:gd name="T85" fmla="*/ 878 h 4976"/>
                <a:gd name="T86" fmla="*/ 1392 w 4974"/>
                <a:gd name="T87" fmla="*/ 590 h 4976"/>
                <a:gd name="T88" fmla="*/ 1598 w 4974"/>
                <a:gd name="T89" fmla="*/ 348 h 4976"/>
                <a:gd name="T90" fmla="*/ 1856 w 4974"/>
                <a:gd name="T91" fmla="*/ 161 h 4976"/>
                <a:gd name="T92" fmla="*/ 2156 w 4974"/>
                <a:gd name="T93" fmla="*/ 42 h 4976"/>
                <a:gd name="T94" fmla="*/ 2486 w 4974"/>
                <a:gd name="T95" fmla="*/ 0 h 4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74" h="4976">
                  <a:moveTo>
                    <a:pt x="3378" y="4091"/>
                  </a:moveTo>
                  <a:lnTo>
                    <a:pt x="3453" y="4685"/>
                  </a:lnTo>
                  <a:lnTo>
                    <a:pt x="4539" y="4685"/>
                  </a:lnTo>
                  <a:lnTo>
                    <a:pt x="4293" y="4091"/>
                  </a:lnTo>
                  <a:lnTo>
                    <a:pt x="3378" y="4091"/>
                  </a:lnTo>
                  <a:close/>
                  <a:moveTo>
                    <a:pt x="1888" y="4091"/>
                  </a:moveTo>
                  <a:lnTo>
                    <a:pt x="1814" y="4685"/>
                  </a:lnTo>
                  <a:lnTo>
                    <a:pt x="3159" y="4685"/>
                  </a:lnTo>
                  <a:lnTo>
                    <a:pt x="3084" y="4091"/>
                  </a:lnTo>
                  <a:lnTo>
                    <a:pt x="1888" y="4091"/>
                  </a:lnTo>
                  <a:close/>
                  <a:moveTo>
                    <a:pt x="682" y="4091"/>
                  </a:moveTo>
                  <a:lnTo>
                    <a:pt x="436" y="4685"/>
                  </a:lnTo>
                  <a:lnTo>
                    <a:pt x="1520" y="4685"/>
                  </a:lnTo>
                  <a:lnTo>
                    <a:pt x="1594" y="4091"/>
                  </a:lnTo>
                  <a:lnTo>
                    <a:pt x="682" y="4091"/>
                  </a:lnTo>
                  <a:close/>
                  <a:moveTo>
                    <a:pt x="3266" y="3216"/>
                  </a:moveTo>
                  <a:lnTo>
                    <a:pt x="3340" y="3800"/>
                  </a:lnTo>
                  <a:lnTo>
                    <a:pt x="4172" y="3800"/>
                  </a:lnTo>
                  <a:lnTo>
                    <a:pt x="3931" y="3216"/>
                  </a:lnTo>
                  <a:lnTo>
                    <a:pt x="3266" y="3216"/>
                  </a:lnTo>
                  <a:close/>
                  <a:moveTo>
                    <a:pt x="1996" y="3216"/>
                  </a:moveTo>
                  <a:lnTo>
                    <a:pt x="1924" y="3800"/>
                  </a:lnTo>
                  <a:lnTo>
                    <a:pt x="3046" y="3800"/>
                  </a:lnTo>
                  <a:lnTo>
                    <a:pt x="2972" y="3216"/>
                  </a:lnTo>
                  <a:lnTo>
                    <a:pt x="2842" y="3216"/>
                  </a:lnTo>
                  <a:lnTo>
                    <a:pt x="2486" y="3783"/>
                  </a:lnTo>
                  <a:lnTo>
                    <a:pt x="2132" y="3216"/>
                  </a:lnTo>
                  <a:lnTo>
                    <a:pt x="1996" y="3216"/>
                  </a:lnTo>
                  <a:close/>
                  <a:moveTo>
                    <a:pt x="1045" y="3216"/>
                  </a:moveTo>
                  <a:lnTo>
                    <a:pt x="802" y="3800"/>
                  </a:lnTo>
                  <a:lnTo>
                    <a:pt x="1630" y="3800"/>
                  </a:lnTo>
                  <a:lnTo>
                    <a:pt x="1702" y="3216"/>
                  </a:lnTo>
                  <a:lnTo>
                    <a:pt x="1045" y="3216"/>
                  </a:lnTo>
                  <a:close/>
                  <a:moveTo>
                    <a:pt x="2486" y="291"/>
                  </a:moveTo>
                  <a:lnTo>
                    <a:pt x="2390" y="296"/>
                  </a:lnTo>
                  <a:lnTo>
                    <a:pt x="2293" y="311"/>
                  </a:lnTo>
                  <a:lnTo>
                    <a:pt x="2202" y="332"/>
                  </a:lnTo>
                  <a:lnTo>
                    <a:pt x="2113" y="363"/>
                  </a:lnTo>
                  <a:lnTo>
                    <a:pt x="2027" y="401"/>
                  </a:lnTo>
                  <a:lnTo>
                    <a:pt x="1947" y="448"/>
                  </a:lnTo>
                  <a:lnTo>
                    <a:pt x="1870" y="499"/>
                  </a:lnTo>
                  <a:lnTo>
                    <a:pt x="1799" y="559"/>
                  </a:lnTo>
                  <a:lnTo>
                    <a:pt x="1734" y="624"/>
                  </a:lnTo>
                  <a:lnTo>
                    <a:pt x="1675" y="695"/>
                  </a:lnTo>
                  <a:lnTo>
                    <a:pt x="1622" y="771"/>
                  </a:lnTo>
                  <a:lnTo>
                    <a:pt x="1577" y="852"/>
                  </a:lnTo>
                  <a:lnTo>
                    <a:pt x="1538" y="936"/>
                  </a:lnTo>
                  <a:lnTo>
                    <a:pt x="1508" y="1025"/>
                  </a:lnTo>
                  <a:lnTo>
                    <a:pt x="1485" y="1119"/>
                  </a:lnTo>
                  <a:lnTo>
                    <a:pt x="1472" y="1214"/>
                  </a:lnTo>
                  <a:lnTo>
                    <a:pt x="1467" y="1312"/>
                  </a:lnTo>
                  <a:lnTo>
                    <a:pt x="1470" y="1395"/>
                  </a:lnTo>
                  <a:lnTo>
                    <a:pt x="1481" y="1476"/>
                  </a:lnTo>
                  <a:lnTo>
                    <a:pt x="1496" y="1556"/>
                  </a:lnTo>
                  <a:lnTo>
                    <a:pt x="1518" y="1635"/>
                  </a:lnTo>
                  <a:lnTo>
                    <a:pt x="1547" y="1710"/>
                  </a:lnTo>
                  <a:lnTo>
                    <a:pt x="1583" y="1784"/>
                  </a:lnTo>
                  <a:lnTo>
                    <a:pt x="1624" y="1856"/>
                  </a:lnTo>
                  <a:lnTo>
                    <a:pt x="2486" y="3234"/>
                  </a:lnTo>
                  <a:lnTo>
                    <a:pt x="3351" y="1856"/>
                  </a:lnTo>
                  <a:lnTo>
                    <a:pt x="3393" y="1785"/>
                  </a:lnTo>
                  <a:lnTo>
                    <a:pt x="3427" y="1710"/>
                  </a:lnTo>
                  <a:lnTo>
                    <a:pt x="3456" y="1635"/>
                  </a:lnTo>
                  <a:lnTo>
                    <a:pt x="3479" y="1556"/>
                  </a:lnTo>
                  <a:lnTo>
                    <a:pt x="3495" y="1476"/>
                  </a:lnTo>
                  <a:lnTo>
                    <a:pt x="3504" y="1395"/>
                  </a:lnTo>
                  <a:lnTo>
                    <a:pt x="3507" y="1312"/>
                  </a:lnTo>
                  <a:lnTo>
                    <a:pt x="3503" y="1214"/>
                  </a:lnTo>
                  <a:lnTo>
                    <a:pt x="3489" y="1119"/>
                  </a:lnTo>
                  <a:lnTo>
                    <a:pt x="3467" y="1025"/>
                  </a:lnTo>
                  <a:lnTo>
                    <a:pt x="3436" y="936"/>
                  </a:lnTo>
                  <a:lnTo>
                    <a:pt x="3399" y="852"/>
                  </a:lnTo>
                  <a:lnTo>
                    <a:pt x="3352" y="771"/>
                  </a:lnTo>
                  <a:lnTo>
                    <a:pt x="3299" y="695"/>
                  </a:lnTo>
                  <a:lnTo>
                    <a:pt x="3240" y="624"/>
                  </a:lnTo>
                  <a:lnTo>
                    <a:pt x="3176" y="559"/>
                  </a:lnTo>
                  <a:lnTo>
                    <a:pt x="3105" y="499"/>
                  </a:lnTo>
                  <a:lnTo>
                    <a:pt x="3029" y="448"/>
                  </a:lnTo>
                  <a:lnTo>
                    <a:pt x="2948" y="401"/>
                  </a:lnTo>
                  <a:lnTo>
                    <a:pt x="2862" y="363"/>
                  </a:lnTo>
                  <a:lnTo>
                    <a:pt x="2773" y="332"/>
                  </a:lnTo>
                  <a:lnTo>
                    <a:pt x="2681" y="311"/>
                  </a:lnTo>
                  <a:lnTo>
                    <a:pt x="2586" y="296"/>
                  </a:lnTo>
                  <a:lnTo>
                    <a:pt x="2486" y="291"/>
                  </a:lnTo>
                  <a:close/>
                  <a:moveTo>
                    <a:pt x="2486" y="0"/>
                  </a:moveTo>
                  <a:lnTo>
                    <a:pt x="2601" y="5"/>
                  </a:lnTo>
                  <a:lnTo>
                    <a:pt x="2711" y="20"/>
                  </a:lnTo>
                  <a:lnTo>
                    <a:pt x="2818" y="42"/>
                  </a:lnTo>
                  <a:lnTo>
                    <a:pt x="2922" y="74"/>
                  </a:lnTo>
                  <a:lnTo>
                    <a:pt x="3022" y="115"/>
                  </a:lnTo>
                  <a:lnTo>
                    <a:pt x="3118" y="161"/>
                  </a:lnTo>
                  <a:lnTo>
                    <a:pt x="3210" y="217"/>
                  </a:lnTo>
                  <a:lnTo>
                    <a:pt x="3296" y="279"/>
                  </a:lnTo>
                  <a:lnTo>
                    <a:pt x="3376" y="348"/>
                  </a:lnTo>
                  <a:lnTo>
                    <a:pt x="3452" y="424"/>
                  </a:lnTo>
                  <a:lnTo>
                    <a:pt x="3521" y="504"/>
                  </a:lnTo>
                  <a:lnTo>
                    <a:pt x="3583" y="590"/>
                  </a:lnTo>
                  <a:lnTo>
                    <a:pt x="3639" y="682"/>
                  </a:lnTo>
                  <a:lnTo>
                    <a:pt x="3685" y="777"/>
                  </a:lnTo>
                  <a:lnTo>
                    <a:pt x="3726" y="878"/>
                  </a:lnTo>
                  <a:lnTo>
                    <a:pt x="3758" y="982"/>
                  </a:lnTo>
                  <a:lnTo>
                    <a:pt x="3780" y="1089"/>
                  </a:lnTo>
                  <a:lnTo>
                    <a:pt x="3795" y="1199"/>
                  </a:lnTo>
                  <a:lnTo>
                    <a:pt x="3800" y="1312"/>
                  </a:lnTo>
                  <a:lnTo>
                    <a:pt x="3795" y="1417"/>
                  </a:lnTo>
                  <a:lnTo>
                    <a:pt x="3783" y="1523"/>
                  </a:lnTo>
                  <a:lnTo>
                    <a:pt x="3762" y="1625"/>
                  </a:lnTo>
                  <a:lnTo>
                    <a:pt x="3732" y="1727"/>
                  </a:lnTo>
                  <a:lnTo>
                    <a:pt x="3696" y="1825"/>
                  </a:lnTo>
                  <a:lnTo>
                    <a:pt x="3651" y="1920"/>
                  </a:lnTo>
                  <a:lnTo>
                    <a:pt x="3598" y="2012"/>
                  </a:lnTo>
                  <a:lnTo>
                    <a:pt x="3025" y="2925"/>
                  </a:lnTo>
                  <a:lnTo>
                    <a:pt x="4126" y="2925"/>
                  </a:lnTo>
                  <a:lnTo>
                    <a:pt x="4974" y="4976"/>
                  </a:lnTo>
                  <a:lnTo>
                    <a:pt x="0" y="4976"/>
                  </a:lnTo>
                  <a:lnTo>
                    <a:pt x="850" y="2925"/>
                  </a:lnTo>
                  <a:lnTo>
                    <a:pt x="1950" y="2925"/>
                  </a:lnTo>
                  <a:lnTo>
                    <a:pt x="1377" y="2010"/>
                  </a:lnTo>
                  <a:lnTo>
                    <a:pt x="1324" y="1920"/>
                  </a:lnTo>
                  <a:lnTo>
                    <a:pt x="1279" y="1825"/>
                  </a:lnTo>
                  <a:lnTo>
                    <a:pt x="1242" y="1727"/>
                  </a:lnTo>
                  <a:lnTo>
                    <a:pt x="1214" y="1625"/>
                  </a:lnTo>
                  <a:lnTo>
                    <a:pt x="1193" y="1523"/>
                  </a:lnTo>
                  <a:lnTo>
                    <a:pt x="1179" y="1417"/>
                  </a:lnTo>
                  <a:lnTo>
                    <a:pt x="1176" y="1312"/>
                  </a:lnTo>
                  <a:lnTo>
                    <a:pt x="1181" y="1199"/>
                  </a:lnTo>
                  <a:lnTo>
                    <a:pt x="1194" y="1089"/>
                  </a:lnTo>
                  <a:lnTo>
                    <a:pt x="1218" y="982"/>
                  </a:lnTo>
                  <a:lnTo>
                    <a:pt x="1250" y="878"/>
                  </a:lnTo>
                  <a:lnTo>
                    <a:pt x="1289" y="777"/>
                  </a:lnTo>
                  <a:lnTo>
                    <a:pt x="1337" y="682"/>
                  </a:lnTo>
                  <a:lnTo>
                    <a:pt x="1392" y="590"/>
                  </a:lnTo>
                  <a:lnTo>
                    <a:pt x="1455" y="504"/>
                  </a:lnTo>
                  <a:lnTo>
                    <a:pt x="1523" y="424"/>
                  </a:lnTo>
                  <a:lnTo>
                    <a:pt x="1598" y="348"/>
                  </a:lnTo>
                  <a:lnTo>
                    <a:pt x="1680" y="279"/>
                  </a:lnTo>
                  <a:lnTo>
                    <a:pt x="1766" y="217"/>
                  </a:lnTo>
                  <a:lnTo>
                    <a:pt x="1856" y="161"/>
                  </a:lnTo>
                  <a:lnTo>
                    <a:pt x="1953" y="115"/>
                  </a:lnTo>
                  <a:lnTo>
                    <a:pt x="2052" y="74"/>
                  </a:lnTo>
                  <a:lnTo>
                    <a:pt x="2156" y="42"/>
                  </a:lnTo>
                  <a:lnTo>
                    <a:pt x="2265" y="20"/>
                  </a:lnTo>
                  <a:lnTo>
                    <a:pt x="2375" y="5"/>
                  </a:lnTo>
                  <a:lnTo>
                    <a:pt x="24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23"/>
            <p:cNvSpPr>
              <a:spLocks noEditPoints="1"/>
            </p:cNvSpPr>
            <p:nvPr/>
          </p:nvSpPr>
          <p:spPr bwMode="auto">
            <a:xfrm>
              <a:off x="1211263" y="1238250"/>
              <a:ext cx="1157288" cy="1157288"/>
            </a:xfrm>
            <a:custGeom>
              <a:avLst/>
              <a:gdLst>
                <a:gd name="T0" fmla="*/ 665 w 1458"/>
                <a:gd name="T1" fmla="*/ 295 h 1458"/>
                <a:gd name="T2" fmla="*/ 546 w 1458"/>
                <a:gd name="T3" fmla="*/ 331 h 1458"/>
                <a:gd name="T4" fmla="*/ 444 w 1458"/>
                <a:gd name="T5" fmla="*/ 398 h 1458"/>
                <a:gd name="T6" fmla="*/ 362 w 1458"/>
                <a:gd name="T7" fmla="*/ 490 h 1458"/>
                <a:gd name="T8" fmla="*/ 311 w 1458"/>
                <a:gd name="T9" fmla="*/ 601 h 1458"/>
                <a:gd name="T10" fmla="*/ 293 w 1458"/>
                <a:gd name="T11" fmla="*/ 728 h 1458"/>
                <a:gd name="T12" fmla="*/ 311 w 1458"/>
                <a:gd name="T13" fmla="*/ 855 h 1458"/>
                <a:gd name="T14" fmla="*/ 362 w 1458"/>
                <a:gd name="T15" fmla="*/ 966 h 1458"/>
                <a:gd name="T16" fmla="*/ 444 w 1458"/>
                <a:gd name="T17" fmla="*/ 1058 h 1458"/>
                <a:gd name="T18" fmla="*/ 546 w 1458"/>
                <a:gd name="T19" fmla="*/ 1124 h 1458"/>
                <a:gd name="T20" fmla="*/ 665 w 1458"/>
                <a:gd name="T21" fmla="*/ 1161 h 1458"/>
                <a:gd name="T22" fmla="*/ 793 w 1458"/>
                <a:gd name="T23" fmla="*/ 1161 h 1458"/>
                <a:gd name="T24" fmla="*/ 914 w 1458"/>
                <a:gd name="T25" fmla="*/ 1124 h 1458"/>
                <a:gd name="T26" fmla="*/ 1016 w 1458"/>
                <a:gd name="T27" fmla="*/ 1058 h 1458"/>
                <a:gd name="T28" fmla="*/ 1096 w 1458"/>
                <a:gd name="T29" fmla="*/ 966 h 1458"/>
                <a:gd name="T30" fmla="*/ 1148 w 1458"/>
                <a:gd name="T31" fmla="*/ 855 h 1458"/>
                <a:gd name="T32" fmla="*/ 1167 w 1458"/>
                <a:gd name="T33" fmla="*/ 728 h 1458"/>
                <a:gd name="T34" fmla="*/ 1148 w 1458"/>
                <a:gd name="T35" fmla="*/ 601 h 1458"/>
                <a:gd name="T36" fmla="*/ 1096 w 1458"/>
                <a:gd name="T37" fmla="*/ 490 h 1458"/>
                <a:gd name="T38" fmla="*/ 1016 w 1458"/>
                <a:gd name="T39" fmla="*/ 398 h 1458"/>
                <a:gd name="T40" fmla="*/ 914 w 1458"/>
                <a:gd name="T41" fmla="*/ 331 h 1458"/>
                <a:gd name="T42" fmla="*/ 793 w 1458"/>
                <a:gd name="T43" fmla="*/ 295 h 1458"/>
                <a:gd name="T44" fmla="*/ 728 w 1458"/>
                <a:gd name="T45" fmla="*/ 0 h 1458"/>
                <a:gd name="T46" fmla="*/ 885 w 1458"/>
                <a:gd name="T47" fmla="*/ 16 h 1458"/>
                <a:gd name="T48" fmla="*/ 1030 w 1458"/>
                <a:gd name="T49" fmla="*/ 64 h 1458"/>
                <a:gd name="T50" fmla="*/ 1160 w 1458"/>
                <a:gd name="T51" fmla="*/ 140 h 1458"/>
                <a:gd name="T52" fmla="*/ 1270 w 1458"/>
                <a:gd name="T53" fmla="*/ 239 h 1458"/>
                <a:gd name="T54" fmla="*/ 1359 w 1458"/>
                <a:gd name="T55" fmla="*/ 360 h 1458"/>
                <a:gd name="T56" fmla="*/ 1421 w 1458"/>
                <a:gd name="T57" fmla="*/ 497 h 1458"/>
                <a:gd name="T58" fmla="*/ 1454 w 1458"/>
                <a:gd name="T59" fmla="*/ 649 h 1458"/>
                <a:gd name="T60" fmla="*/ 1454 w 1458"/>
                <a:gd name="T61" fmla="*/ 808 h 1458"/>
                <a:gd name="T62" fmla="*/ 1421 w 1458"/>
                <a:gd name="T63" fmla="*/ 959 h 1458"/>
                <a:gd name="T64" fmla="*/ 1359 w 1458"/>
                <a:gd name="T65" fmla="*/ 1096 h 1458"/>
                <a:gd name="T66" fmla="*/ 1270 w 1458"/>
                <a:gd name="T67" fmla="*/ 1216 h 1458"/>
                <a:gd name="T68" fmla="*/ 1160 w 1458"/>
                <a:gd name="T69" fmla="*/ 1316 h 1458"/>
                <a:gd name="T70" fmla="*/ 1030 w 1458"/>
                <a:gd name="T71" fmla="*/ 1391 h 1458"/>
                <a:gd name="T72" fmla="*/ 885 w 1458"/>
                <a:gd name="T73" fmla="*/ 1440 h 1458"/>
                <a:gd name="T74" fmla="*/ 728 w 1458"/>
                <a:gd name="T75" fmla="*/ 1458 h 1458"/>
                <a:gd name="T76" fmla="*/ 573 w 1458"/>
                <a:gd name="T77" fmla="*/ 1440 h 1458"/>
                <a:gd name="T78" fmla="*/ 428 w 1458"/>
                <a:gd name="T79" fmla="*/ 1391 h 1458"/>
                <a:gd name="T80" fmla="*/ 299 w 1458"/>
                <a:gd name="T81" fmla="*/ 1316 h 1458"/>
                <a:gd name="T82" fmla="*/ 189 w 1458"/>
                <a:gd name="T83" fmla="*/ 1216 h 1458"/>
                <a:gd name="T84" fmla="*/ 100 w 1458"/>
                <a:gd name="T85" fmla="*/ 1096 h 1458"/>
                <a:gd name="T86" fmla="*/ 38 w 1458"/>
                <a:gd name="T87" fmla="*/ 959 h 1458"/>
                <a:gd name="T88" fmla="*/ 5 w 1458"/>
                <a:gd name="T89" fmla="*/ 808 h 1458"/>
                <a:gd name="T90" fmla="*/ 5 w 1458"/>
                <a:gd name="T91" fmla="*/ 649 h 1458"/>
                <a:gd name="T92" fmla="*/ 38 w 1458"/>
                <a:gd name="T93" fmla="*/ 497 h 1458"/>
                <a:gd name="T94" fmla="*/ 100 w 1458"/>
                <a:gd name="T95" fmla="*/ 360 h 1458"/>
                <a:gd name="T96" fmla="*/ 189 w 1458"/>
                <a:gd name="T97" fmla="*/ 239 h 1458"/>
                <a:gd name="T98" fmla="*/ 299 w 1458"/>
                <a:gd name="T99" fmla="*/ 140 h 1458"/>
                <a:gd name="T100" fmla="*/ 428 w 1458"/>
                <a:gd name="T101" fmla="*/ 64 h 1458"/>
                <a:gd name="T102" fmla="*/ 573 w 1458"/>
                <a:gd name="T103" fmla="*/ 16 h 1458"/>
                <a:gd name="T104" fmla="*/ 728 w 1458"/>
                <a:gd name="T105" fmla="*/ 0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58" h="1458">
                  <a:moveTo>
                    <a:pt x="728" y="291"/>
                  </a:moveTo>
                  <a:lnTo>
                    <a:pt x="665" y="295"/>
                  </a:lnTo>
                  <a:lnTo>
                    <a:pt x="603" y="309"/>
                  </a:lnTo>
                  <a:lnTo>
                    <a:pt x="546" y="331"/>
                  </a:lnTo>
                  <a:lnTo>
                    <a:pt x="492" y="361"/>
                  </a:lnTo>
                  <a:lnTo>
                    <a:pt x="444" y="398"/>
                  </a:lnTo>
                  <a:lnTo>
                    <a:pt x="400" y="441"/>
                  </a:lnTo>
                  <a:lnTo>
                    <a:pt x="362" y="490"/>
                  </a:lnTo>
                  <a:lnTo>
                    <a:pt x="333" y="544"/>
                  </a:lnTo>
                  <a:lnTo>
                    <a:pt x="311" y="601"/>
                  </a:lnTo>
                  <a:lnTo>
                    <a:pt x="297" y="663"/>
                  </a:lnTo>
                  <a:lnTo>
                    <a:pt x="293" y="728"/>
                  </a:lnTo>
                  <a:lnTo>
                    <a:pt x="297" y="793"/>
                  </a:lnTo>
                  <a:lnTo>
                    <a:pt x="311" y="855"/>
                  </a:lnTo>
                  <a:lnTo>
                    <a:pt x="333" y="912"/>
                  </a:lnTo>
                  <a:lnTo>
                    <a:pt x="362" y="966"/>
                  </a:lnTo>
                  <a:lnTo>
                    <a:pt x="400" y="1014"/>
                  </a:lnTo>
                  <a:lnTo>
                    <a:pt x="444" y="1058"/>
                  </a:lnTo>
                  <a:lnTo>
                    <a:pt x="492" y="1094"/>
                  </a:lnTo>
                  <a:lnTo>
                    <a:pt x="546" y="1124"/>
                  </a:lnTo>
                  <a:lnTo>
                    <a:pt x="603" y="1147"/>
                  </a:lnTo>
                  <a:lnTo>
                    <a:pt x="665" y="1161"/>
                  </a:lnTo>
                  <a:lnTo>
                    <a:pt x="728" y="1165"/>
                  </a:lnTo>
                  <a:lnTo>
                    <a:pt x="793" y="1161"/>
                  </a:lnTo>
                  <a:lnTo>
                    <a:pt x="855" y="1147"/>
                  </a:lnTo>
                  <a:lnTo>
                    <a:pt x="914" y="1124"/>
                  </a:lnTo>
                  <a:lnTo>
                    <a:pt x="968" y="1094"/>
                  </a:lnTo>
                  <a:lnTo>
                    <a:pt x="1016" y="1058"/>
                  </a:lnTo>
                  <a:lnTo>
                    <a:pt x="1060" y="1014"/>
                  </a:lnTo>
                  <a:lnTo>
                    <a:pt x="1096" y="966"/>
                  </a:lnTo>
                  <a:lnTo>
                    <a:pt x="1127" y="912"/>
                  </a:lnTo>
                  <a:lnTo>
                    <a:pt x="1148" y="855"/>
                  </a:lnTo>
                  <a:lnTo>
                    <a:pt x="1163" y="793"/>
                  </a:lnTo>
                  <a:lnTo>
                    <a:pt x="1167" y="728"/>
                  </a:lnTo>
                  <a:lnTo>
                    <a:pt x="1163" y="663"/>
                  </a:lnTo>
                  <a:lnTo>
                    <a:pt x="1148" y="601"/>
                  </a:lnTo>
                  <a:lnTo>
                    <a:pt x="1127" y="544"/>
                  </a:lnTo>
                  <a:lnTo>
                    <a:pt x="1096" y="490"/>
                  </a:lnTo>
                  <a:lnTo>
                    <a:pt x="1060" y="441"/>
                  </a:lnTo>
                  <a:lnTo>
                    <a:pt x="1016" y="398"/>
                  </a:lnTo>
                  <a:lnTo>
                    <a:pt x="968" y="361"/>
                  </a:lnTo>
                  <a:lnTo>
                    <a:pt x="914" y="331"/>
                  </a:lnTo>
                  <a:lnTo>
                    <a:pt x="855" y="309"/>
                  </a:lnTo>
                  <a:lnTo>
                    <a:pt x="793" y="295"/>
                  </a:lnTo>
                  <a:lnTo>
                    <a:pt x="728" y="291"/>
                  </a:lnTo>
                  <a:close/>
                  <a:moveTo>
                    <a:pt x="728" y="0"/>
                  </a:moveTo>
                  <a:lnTo>
                    <a:pt x="808" y="4"/>
                  </a:lnTo>
                  <a:lnTo>
                    <a:pt x="885" y="16"/>
                  </a:lnTo>
                  <a:lnTo>
                    <a:pt x="959" y="36"/>
                  </a:lnTo>
                  <a:lnTo>
                    <a:pt x="1030" y="64"/>
                  </a:lnTo>
                  <a:lnTo>
                    <a:pt x="1096" y="99"/>
                  </a:lnTo>
                  <a:lnTo>
                    <a:pt x="1160" y="140"/>
                  </a:lnTo>
                  <a:lnTo>
                    <a:pt x="1217" y="187"/>
                  </a:lnTo>
                  <a:lnTo>
                    <a:pt x="1270" y="239"/>
                  </a:lnTo>
                  <a:lnTo>
                    <a:pt x="1318" y="298"/>
                  </a:lnTo>
                  <a:lnTo>
                    <a:pt x="1359" y="360"/>
                  </a:lnTo>
                  <a:lnTo>
                    <a:pt x="1393" y="428"/>
                  </a:lnTo>
                  <a:lnTo>
                    <a:pt x="1421" y="497"/>
                  </a:lnTo>
                  <a:lnTo>
                    <a:pt x="1442" y="573"/>
                  </a:lnTo>
                  <a:lnTo>
                    <a:pt x="1454" y="649"/>
                  </a:lnTo>
                  <a:lnTo>
                    <a:pt x="1458" y="728"/>
                  </a:lnTo>
                  <a:lnTo>
                    <a:pt x="1454" y="808"/>
                  </a:lnTo>
                  <a:lnTo>
                    <a:pt x="1442" y="885"/>
                  </a:lnTo>
                  <a:lnTo>
                    <a:pt x="1421" y="959"/>
                  </a:lnTo>
                  <a:lnTo>
                    <a:pt x="1393" y="1029"/>
                  </a:lnTo>
                  <a:lnTo>
                    <a:pt x="1359" y="1096"/>
                  </a:lnTo>
                  <a:lnTo>
                    <a:pt x="1318" y="1158"/>
                  </a:lnTo>
                  <a:lnTo>
                    <a:pt x="1270" y="1216"/>
                  </a:lnTo>
                  <a:lnTo>
                    <a:pt x="1217" y="1269"/>
                  </a:lnTo>
                  <a:lnTo>
                    <a:pt x="1160" y="1316"/>
                  </a:lnTo>
                  <a:lnTo>
                    <a:pt x="1096" y="1357"/>
                  </a:lnTo>
                  <a:lnTo>
                    <a:pt x="1030" y="1391"/>
                  </a:lnTo>
                  <a:lnTo>
                    <a:pt x="959" y="1420"/>
                  </a:lnTo>
                  <a:lnTo>
                    <a:pt x="885" y="1440"/>
                  </a:lnTo>
                  <a:lnTo>
                    <a:pt x="808" y="1453"/>
                  </a:lnTo>
                  <a:lnTo>
                    <a:pt x="728" y="1458"/>
                  </a:lnTo>
                  <a:lnTo>
                    <a:pt x="650" y="1453"/>
                  </a:lnTo>
                  <a:lnTo>
                    <a:pt x="573" y="1440"/>
                  </a:lnTo>
                  <a:lnTo>
                    <a:pt x="499" y="1420"/>
                  </a:lnTo>
                  <a:lnTo>
                    <a:pt x="428" y="1391"/>
                  </a:lnTo>
                  <a:lnTo>
                    <a:pt x="362" y="1357"/>
                  </a:lnTo>
                  <a:lnTo>
                    <a:pt x="299" y="1316"/>
                  </a:lnTo>
                  <a:lnTo>
                    <a:pt x="241" y="1269"/>
                  </a:lnTo>
                  <a:lnTo>
                    <a:pt x="189" y="1216"/>
                  </a:lnTo>
                  <a:lnTo>
                    <a:pt x="142" y="1158"/>
                  </a:lnTo>
                  <a:lnTo>
                    <a:pt x="100" y="1096"/>
                  </a:lnTo>
                  <a:lnTo>
                    <a:pt x="65" y="1029"/>
                  </a:lnTo>
                  <a:lnTo>
                    <a:pt x="38" y="959"/>
                  </a:lnTo>
                  <a:lnTo>
                    <a:pt x="17" y="885"/>
                  </a:lnTo>
                  <a:lnTo>
                    <a:pt x="5" y="808"/>
                  </a:lnTo>
                  <a:lnTo>
                    <a:pt x="0" y="728"/>
                  </a:lnTo>
                  <a:lnTo>
                    <a:pt x="5" y="649"/>
                  </a:lnTo>
                  <a:lnTo>
                    <a:pt x="17" y="573"/>
                  </a:lnTo>
                  <a:lnTo>
                    <a:pt x="38" y="497"/>
                  </a:lnTo>
                  <a:lnTo>
                    <a:pt x="65" y="428"/>
                  </a:lnTo>
                  <a:lnTo>
                    <a:pt x="100" y="360"/>
                  </a:lnTo>
                  <a:lnTo>
                    <a:pt x="142" y="298"/>
                  </a:lnTo>
                  <a:lnTo>
                    <a:pt x="189" y="239"/>
                  </a:lnTo>
                  <a:lnTo>
                    <a:pt x="241" y="187"/>
                  </a:lnTo>
                  <a:lnTo>
                    <a:pt x="299" y="140"/>
                  </a:lnTo>
                  <a:lnTo>
                    <a:pt x="362" y="99"/>
                  </a:lnTo>
                  <a:lnTo>
                    <a:pt x="428" y="64"/>
                  </a:lnTo>
                  <a:lnTo>
                    <a:pt x="499" y="36"/>
                  </a:lnTo>
                  <a:lnTo>
                    <a:pt x="573" y="16"/>
                  </a:lnTo>
                  <a:lnTo>
                    <a:pt x="650" y="4"/>
                  </a:lnTo>
                  <a:lnTo>
                    <a:pt x="7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1" name="Rectangle 60"/>
          <p:cNvSpPr/>
          <p:nvPr/>
        </p:nvSpPr>
        <p:spPr>
          <a:xfrm>
            <a:off x="334963" y="1722503"/>
            <a:ext cx="3351755" cy="14251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56346" y="1874729"/>
            <a:ext cx="3230372" cy="1077218"/>
          </a:xfrm>
          <a:prstGeom prst="rect">
            <a:avLst/>
          </a:prstGeom>
          <a:noFill/>
        </p:spPr>
        <p:txBody>
          <a:bodyPr wrap="none" rtlCol="0">
            <a:spAutoFit/>
          </a:bodyPr>
          <a:lstStyle/>
          <a:p>
            <a:r>
              <a:rPr lang="en-US" sz="3200" dirty="0">
                <a:solidFill>
                  <a:schemeClr val="bg2"/>
                </a:solidFill>
                <a:latin typeface="+mj-lt"/>
              </a:rPr>
              <a:t>SMARTWATCH</a:t>
            </a:r>
          </a:p>
          <a:p>
            <a:r>
              <a:rPr lang="en-US" sz="3200" dirty="0">
                <a:solidFill>
                  <a:schemeClr val="bg2"/>
                </a:solidFill>
                <a:latin typeface="+mj-lt"/>
              </a:rPr>
              <a:t>MOCKUP</a:t>
            </a:r>
          </a:p>
        </p:txBody>
      </p:sp>
      <p:sp>
        <p:nvSpPr>
          <p:cNvPr id="62" name="TextBox 61"/>
          <p:cNvSpPr txBox="1"/>
          <p:nvPr/>
        </p:nvSpPr>
        <p:spPr>
          <a:xfrm>
            <a:off x="456346" y="3235336"/>
            <a:ext cx="3230372" cy="2031325"/>
          </a:xfrm>
          <a:prstGeom prst="rect">
            <a:avLst/>
          </a:prstGeom>
          <a:noFill/>
        </p:spPr>
        <p:txBody>
          <a:bodyPr wrap="square" rtlCol="0">
            <a:spAutoFit/>
          </a:bodyPr>
          <a:lstStyle/>
          <a:p>
            <a:pPr algn="just">
              <a:lnSpc>
                <a:spcPct val="150000"/>
              </a:lnSpc>
            </a:pPr>
            <a:r>
              <a:rPr lang="en-US" sz="1400" dirty="0"/>
              <a:t>The Big </a:t>
            </a:r>
            <a:r>
              <a:rPr lang="en-US" sz="1400" dirty="0" err="1"/>
              <a:t>Oxmox</a:t>
            </a:r>
            <a:r>
              <a:rPr lang="en-US" sz="1400" dirty="0"/>
              <a:t> advised her not to do so, because there were thousands of bad Commas, wild Question Marks and devious </a:t>
            </a:r>
            <a:r>
              <a:rPr lang="en-US" sz="1400" dirty="0" err="1"/>
              <a:t>Semikoli</a:t>
            </a:r>
            <a:r>
              <a:rPr lang="en-US" sz="1400" dirty="0"/>
              <a:t>, but the Little Blind Text didn’t listen.</a:t>
            </a:r>
          </a:p>
        </p:txBody>
      </p:sp>
      <p:pic>
        <p:nvPicPr>
          <p:cNvPr id="5" name="Picture Placeholder 4">
            <a:extLst>
              <a:ext uri="{FF2B5EF4-FFF2-40B4-BE49-F238E27FC236}">
                <a16:creationId xmlns:a16="http://schemas.microsoft.com/office/drawing/2014/main" id="{90A2CAF7-929B-4281-B3C2-D4BD565AE6D2}"/>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8513" b="8513"/>
          <a:stretch>
            <a:fillRect/>
          </a:stretch>
        </p:blipFill>
        <p:spPr/>
      </p:pic>
    </p:spTree>
    <p:extLst>
      <p:ext uri="{BB962C8B-B14F-4D97-AF65-F5344CB8AC3E}">
        <p14:creationId xmlns:p14="http://schemas.microsoft.com/office/powerpoint/2010/main" val="17906296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left)">
                                      <p:cBhvr>
                                        <p:cTn id="12" dur="500"/>
                                        <p:tgtEl>
                                          <p:spTgt spid="61"/>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500"/>
                                        <p:tgtEl>
                                          <p:spTgt spid="60"/>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500"/>
                                        <p:tgtEl>
                                          <p:spTgt spid="62"/>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53" presetClass="entr" presetSubtype="16" fill="hold" grpId="0" nodeType="withEffect">
                                  <p:stCondLst>
                                    <p:cond delay="1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53" presetClass="entr" presetSubtype="16" fill="hold" nodeType="withEffect">
                                  <p:stCondLst>
                                    <p:cond delay="1000"/>
                                  </p:stCondLst>
                                  <p:childTnLst>
                                    <p:set>
                                      <p:cBhvr>
                                        <p:cTn id="39" dur="1" fill="hold">
                                          <p:stCondLst>
                                            <p:cond delay="0"/>
                                          </p:stCondLst>
                                        </p:cTn>
                                        <p:tgtEl>
                                          <p:spTgt spid="42"/>
                                        </p:tgtEl>
                                        <p:attrNameLst>
                                          <p:attrName>style.visibility</p:attrName>
                                        </p:attrNameLst>
                                      </p:cBhvr>
                                      <p:to>
                                        <p:strVal val="visible"/>
                                      </p:to>
                                    </p:set>
                                    <p:anim calcmode="lin" valueType="num">
                                      <p:cBhvr>
                                        <p:cTn id="40" dur="500" fill="hold"/>
                                        <p:tgtEl>
                                          <p:spTgt spid="42"/>
                                        </p:tgtEl>
                                        <p:attrNameLst>
                                          <p:attrName>ppt_w</p:attrName>
                                        </p:attrNameLst>
                                      </p:cBhvr>
                                      <p:tavLst>
                                        <p:tav tm="0">
                                          <p:val>
                                            <p:fltVal val="0"/>
                                          </p:val>
                                        </p:tav>
                                        <p:tav tm="100000">
                                          <p:val>
                                            <p:strVal val="#ppt_w"/>
                                          </p:val>
                                        </p:tav>
                                      </p:tavLst>
                                    </p:anim>
                                    <p:anim calcmode="lin" valueType="num">
                                      <p:cBhvr>
                                        <p:cTn id="41" dur="500" fill="hold"/>
                                        <p:tgtEl>
                                          <p:spTgt spid="42"/>
                                        </p:tgtEl>
                                        <p:attrNameLst>
                                          <p:attrName>ppt_h</p:attrName>
                                        </p:attrNameLst>
                                      </p:cBhvr>
                                      <p:tavLst>
                                        <p:tav tm="0">
                                          <p:val>
                                            <p:fltVal val="0"/>
                                          </p:val>
                                        </p:tav>
                                        <p:tav tm="100000">
                                          <p:val>
                                            <p:strVal val="#ppt_h"/>
                                          </p:val>
                                        </p:tav>
                                      </p:tavLst>
                                    </p:anim>
                                    <p:animEffect transition="in" filter="fade">
                                      <p:cBhvr>
                                        <p:cTn id="42" dur="500"/>
                                        <p:tgtEl>
                                          <p:spTgt spid="42"/>
                                        </p:tgtEl>
                                      </p:cBhvr>
                                    </p:animEffect>
                                  </p:childTnLst>
                                </p:cTn>
                              </p:par>
                              <p:par>
                                <p:cTn id="43" presetID="53" presetClass="entr" presetSubtype="16" fill="hold" nodeType="withEffect">
                                  <p:stCondLst>
                                    <p:cond delay="1000"/>
                                  </p:stCondLst>
                                  <p:childTnLst>
                                    <p:set>
                                      <p:cBhvr>
                                        <p:cTn id="44" dur="1" fill="hold">
                                          <p:stCondLst>
                                            <p:cond delay="0"/>
                                          </p:stCondLst>
                                        </p:cTn>
                                        <p:tgtEl>
                                          <p:spTgt spid="57"/>
                                        </p:tgtEl>
                                        <p:attrNameLst>
                                          <p:attrName>style.visibility</p:attrName>
                                        </p:attrNameLst>
                                      </p:cBhvr>
                                      <p:to>
                                        <p:strVal val="visible"/>
                                      </p:to>
                                    </p:set>
                                    <p:anim calcmode="lin" valueType="num">
                                      <p:cBhvr>
                                        <p:cTn id="45" dur="500" fill="hold"/>
                                        <p:tgtEl>
                                          <p:spTgt spid="57"/>
                                        </p:tgtEl>
                                        <p:attrNameLst>
                                          <p:attrName>ppt_w</p:attrName>
                                        </p:attrNameLst>
                                      </p:cBhvr>
                                      <p:tavLst>
                                        <p:tav tm="0">
                                          <p:val>
                                            <p:fltVal val="0"/>
                                          </p:val>
                                        </p:tav>
                                        <p:tav tm="100000">
                                          <p:val>
                                            <p:strVal val="#ppt_w"/>
                                          </p:val>
                                        </p:tav>
                                      </p:tavLst>
                                    </p:anim>
                                    <p:anim calcmode="lin" valueType="num">
                                      <p:cBhvr>
                                        <p:cTn id="46" dur="500" fill="hold"/>
                                        <p:tgtEl>
                                          <p:spTgt spid="57"/>
                                        </p:tgtEl>
                                        <p:attrNameLst>
                                          <p:attrName>ppt_h</p:attrName>
                                        </p:attrNameLst>
                                      </p:cBhvr>
                                      <p:tavLst>
                                        <p:tav tm="0">
                                          <p:val>
                                            <p:fltVal val="0"/>
                                          </p:val>
                                        </p:tav>
                                        <p:tav tm="100000">
                                          <p:val>
                                            <p:strVal val="#ppt_h"/>
                                          </p:val>
                                        </p:tav>
                                      </p:tavLst>
                                    </p:anim>
                                    <p:animEffect transition="in" filter="fade">
                                      <p:cBhvr>
                                        <p:cTn id="47" dur="500"/>
                                        <p:tgtEl>
                                          <p:spTgt spid="57"/>
                                        </p:tgtEl>
                                      </p:cBhvr>
                                    </p:animEffect>
                                  </p:childTnLst>
                                </p:cTn>
                              </p:par>
                              <p:par>
                                <p:cTn id="48" presetID="53" presetClass="entr" presetSubtype="16" fill="hold" grpId="0" nodeType="withEffect">
                                  <p:stCondLst>
                                    <p:cond delay="1000"/>
                                  </p:stCondLst>
                                  <p:childTnLst>
                                    <p:set>
                                      <p:cBhvr>
                                        <p:cTn id="49" dur="1" fill="hold">
                                          <p:stCondLst>
                                            <p:cond delay="0"/>
                                          </p:stCondLst>
                                        </p:cTn>
                                        <p:tgtEl>
                                          <p:spTgt spid="50"/>
                                        </p:tgtEl>
                                        <p:attrNameLst>
                                          <p:attrName>style.visibility</p:attrName>
                                        </p:attrNameLst>
                                      </p:cBhvr>
                                      <p:to>
                                        <p:strVal val="visible"/>
                                      </p:to>
                                    </p:set>
                                    <p:anim calcmode="lin" valueType="num">
                                      <p:cBhvr>
                                        <p:cTn id="50" dur="500" fill="hold"/>
                                        <p:tgtEl>
                                          <p:spTgt spid="50"/>
                                        </p:tgtEl>
                                        <p:attrNameLst>
                                          <p:attrName>ppt_w</p:attrName>
                                        </p:attrNameLst>
                                      </p:cBhvr>
                                      <p:tavLst>
                                        <p:tav tm="0">
                                          <p:val>
                                            <p:fltVal val="0"/>
                                          </p:val>
                                        </p:tav>
                                        <p:tav tm="100000">
                                          <p:val>
                                            <p:strVal val="#ppt_w"/>
                                          </p:val>
                                        </p:tav>
                                      </p:tavLst>
                                    </p:anim>
                                    <p:anim calcmode="lin" valueType="num">
                                      <p:cBhvr>
                                        <p:cTn id="51" dur="500" fill="hold"/>
                                        <p:tgtEl>
                                          <p:spTgt spid="50"/>
                                        </p:tgtEl>
                                        <p:attrNameLst>
                                          <p:attrName>ppt_h</p:attrName>
                                        </p:attrNameLst>
                                      </p:cBhvr>
                                      <p:tavLst>
                                        <p:tav tm="0">
                                          <p:val>
                                            <p:fltVal val="0"/>
                                          </p:val>
                                        </p:tav>
                                        <p:tav tm="100000">
                                          <p:val>
                                            <p:strVal val="#ppt_h"/>
                                          </p:val>
                                        </p:tav>
                                      </p:tavLst>
                                    </p:anim>
                                    <p:animEffect transition="in" filter="fade">
                                      <p:cBhvr>
                                        <p:cTn id="52" dur="500"/>
                                        <p:tgtEl>
                                          <p:spTgt spid="50"/>
                                        </p:tgtEl>
                                      </p:cBhvr>
                                    </p:animEffect>
                                  </p:childTnLst>
                                </p:cTn>
                              </p:par>
                              <p:par>
                                <p:cTn id="53" presetID="22" presetClass="entr" presetSubtype="8" fill="hold" grpId="0" nodeType="withEffect">
                                  <p:stCondLst>
                                    <p:cond delay="150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par>
                                <p:cTn id="56" presetID="22" presetClass="entr" presetSubtype="8" fill="hold" grpId="0" nodeType="withEffect">
                                  <p:stCondLst>
                                    <p:cond delay="150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par>
                                <p:cTn id="59" presetID="22" presetClass="entr" presetSubtype="8" fill="hold" grpId="0" nodeType="withEffect">
                                  <p:stCondLst>
                                    <p:cond delay="1500"/>
                                  </p:stCondLst>
                                  <p:childTnLst>
                                    <p:set>
                                      <p:cBhvr>
                                        <p:cTn id="60" dur="1" fill="hold">
                                          <p:stCondLst>
                                            <p:cond delay="0"/>
                                          </p:stCondLst>
                                        </p:cTn>
                                        <p:tgtEl>
                                          <p:spTgt spid="23"/>
                                        </p:tgtEl>
                                        <p:attrNameLst>
                                          <p:attrName>style.visibility</p:attrName>
                                        </p:attrNameLst>
                                      </p:cBhvr>
                                      <p:to>
                                        <p:strVal val="visible"/>
                                      </p:to>
                                    </p:set>
                                    <p:animEffect transition="in" filter="wipe(left)">
                                      <p:cBhvr>
                                        <p:cTn id="61" dur="500"/>
                                        <p:tgtEl>
                                          <p:spTgt spid="23"/>
                                        </p:tgtEl>
                                      </p:cBhvr>
                                    </p:animEffect>
                                  </p:childTnLst>
                                </p:cTn>
                              </p:par>
                              <p:par>
                                <p:cTn id="62" presetID="22" presetClass="entr" presetSubtype="8" fill="hold" grpId="0" nodeType="withEffect">
                                  <p:stCondLst>
                                    <p:cond delay="1500"/>
                                  </p:stCondLst>
                                  <p:childTnLst>
                                    <p:set>
                                      <p:cBhvr>
                                        <p:cTn id="63" dur="1" fill="hold">
                                          <p:stCondLst>
                                            <p:cond delay="0"/>
                                          </p:stCondLst>
                                        </p:cTn>
                                        <p:tgtEl>
                                          <p:spTgt spid="27"/>
                                        </p:tgtEl>
                                        <p:attrNameLst>
                                          <p:attrName>style.visibility</p:attrName>
                                        </p:attrNameLst>
                                      </p:cBhvr>
                                      <p:to>
                                        <p:strVal val="visible"/>
                                      </p:to>
                                    </p:set>
                                    <p:animEffect transition="in" filter="wipe(left)">
                                      <p:cBhvr>
                                        <p:cTn id="64" dur="500"/>
                                        <p:tgtEl>
                                          <p:spTgt spid="27"/>
                                        </p:tgtEl>
                                      </p:cBhvr>
                                    </p:animEffect>
                                  </p:childTnLst>
                                </p:cTn>
                              </p:par>
                              <p:par>
                                <p:cTn id="65" presetID="22" presetClass="entr" presetSubtype="8" fill="hold" grpId="0" nodeType="withEffect">
                                  <p:stCondLst>
                                    <p:cond delay="200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par>
                                <p:cTn id="68" presetID="22" presetClass="entr" presetSubtype="8" fill="hold" grpId="0" nodeType="withEffect">
                                  <p:stCondLst>
                                    <p:cond delay="2000"/>
                                  </p:stCondLst>
                                  <p:childTnLst>
                                    <p:set>
                                      <p:cBhvr>
                                        <p:cTn id="69" dur="1" fill="hold">
                                          <p:stCondLst>
                                            <p:cond delay="0"/>
                                          </p:stCondLst>
                                        </p:cTn>
                                        <p:tgtEl>
                                          <p:spTgt spid="20"/>
                                        </p:tgtEl>
                                        <p:attrNameLst>
                                          <p:attrName>style.visibility</p:attrName>
                                        </p:attrNameLst>
                                      </p:cBhvr>
                                      <p:to>
                                        <p:strVal val="visible"/>
                                      </p:to>
                                    </p:set>
                                    <p:animEffect transition="in" filter="wipe(left)">
                                      <p:cBhvr>
                                        <p:cTn id="70" dur="500"/>
                                        <p:tgtEl>
                                          <p:spTgt spid="20"/>
                                        </p:tgtEl>
                                      </p:cBhvr>
                                    </p:animEffect>
                                  </p:childTnLst>
                                </p:cTn>
                              </p:par>
                              <p:par>
                                <p:cTn id="71" presetID="22" presetClass="entr" presetSubtype="8" fill="hold" grpId="0" nodeType="withEffect">
                                  <p:stCondLst>
                                    <p:cond delay="2000"/>
                                  </p:stCondLst>
                                  <p:childTnLst>
                                    <p:set>
                                      <p:cBhvr>
                                        <p:cTn id="72" dur="1" fill="hold">
                                          <p:stCondLst>
                                            <p:cond delay="0"/>
                                          </p:stCondLst>
                                        </p:cTn>
                                        <p:tgtEl>
                                          <p:spTgt spid="24"/>
                                        </p:tgtEl>
                                        <p:attrNameLst>
                                          <p:attrName>style.visibility</p:attrName>
                                        </p:attrNameLst>
                                      </p:cBhvr>
                                      <p:to>
                                        <p:strVal val="visible"/>
                                      </p:to>
                                    </p:set>
                                    <p:animEffect transition="in" filter="wipe(left)">
                                      <p:cBhvr>
                                        <p:cTn id="73" dur="500"/>
                                        <p:tgtEl>
                                          <p:spTgt spid="24"/>
                                        </p:tgtEl>
                                      </p:cBhvr>
                                    </p:animEffect>
                                  </p:childTnLst>
                                </p:cTn>
                              </p:par>
                              <p:par>
                                <p:cTn id="74" presetID="22" presetClass="entr" presetSubtype="8" fill="hold" grpId="0" nodeType="withEffect">
                                  <p:stCondLst>
                                    <p:cond delay="2000"/>
                                  </p:stCondLst>
                                  <p:childTnLst>
                                    <p:set>
                                      <p:cBhvr>
                                        <p:cTn id="75" dur="1" fill="hold">
                                          <p:stCondLst>
                                            <p:cond delay="0"/>
                                          </p:stCondLst>
                                        </p:cTn>
                                        <p:tgtEl>
                                          <p:spTgt spid="28"/>
                                        </p:tgtEl>
                                        <p:attrNameLst>
                                          <p:attrName>style.visibility</p:attrName>
                                        </p:attrNameLst>
                                      </p:cBhvr>
                                      <p:to>
                                        <p:strVal val="visible"/>
                                      </p:to>
                                    </p:set>
                                    <p:animEffect transition="in" filter="wipe(left)">
                                      <p:cBhvr>
                                        <p:cTn id="7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5" grpId="0"/>
      <p:bldP spid="17" grpId="0" animBg="1"/>
      <p:bldP spid="19" grpId="0"/>
      <p:bldP spid="20" grpId="0"/>
      <p:bldP spid="21" grpId="0" animBg="1"/>
      <p:bldP spid="23" grpId="0"/>
      <p:bldP spid="24" grpId="0"/>
      <p:bldP spid="25" grpId="0" animBg="1"/>
      <p:bldP spid="27" grpId="0"/>
      <p:bldP spid="28" grpId="0"/>
      <p:bldP spid="46" grpId="0" animBg="1"/>
      <p:bldP spid="50" grpId="0" animBg="1"/>
      <p:bldP spid="61" grpId="0" animBg="1"/>
      <p:bldP spid="60" grpId="0"/>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5640C5D-77FD-4CF0-94E5-F5AA4456068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1875" b="21875"/>
          <a:stretch>
            <a:fillRect/>
          </a:stretch>
        </p:blipFill>
        <p:spPr/>
      </p:pic>
      <p:sp>
        <p:nvSpPr>
          <p:cNvPr id="4" name="Rectangle 3"/>
          <p:cNvSpPr/>
          <p:nvPr/>
        </p:nvSpPr>
        <p:spPr>
          <a:xfrm>
            <a:off x="0" y="1943100"/>
            <a:ext cx="5756564" cy="297180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42121" y="2274838"/>
            <a:ext cx="4272323" cy="2308324"/>
          </a:xfrm>
          <a:prstGeom prst="rect">
            <a:avLst/>
          </a:prstGeom>
          <a:noFill/>
        </p:spPr>
        <p:txBody>
          <a:bodyPr wrap="none" rtlCol="0">
            <a:spAutoFit/>
          </a:bodyPr>
          <a:lstStyle/>
          <a:p>
            <a:r>
              <a:rPr lang="en-US" sz="7200" dirty="0">
                <a:solidFill>
                  <a:schemeClr val="bg2"/>
                </a:solidFill>
                <a:latin typeface="+mj-lt"/>
              </a:rPr>
              <a:t>SECTION</a:t>
            </a:r>
          </a:p>
          <a:p>
            <a:r>
              <a:rPr lang="en-US" sz="7200" dirty="0">
                <a:solidFill>
                  <a:schemeClr val="bg2"/>
                </a:solidFill>
                <a:latin typeface="+mj-lt"/>
              </a:rPr>
              <a:t>BREAK</a:t>
            </a:r>
          </a:p>
        </p:txBody>
      </p:sp>
    </p:spTree>
    <p:extLst>
      <p:ext uri="{BB962C8B-B14F-4D97-AF65-F5344CB8AC3E}">
        <p14:creationId xmlns:p14="http://schemas.microsoft.com/office/powerpoint/2010/main" val="38977683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34963" y="4627815"/>
            <a:ext cx="11522075" cy="18928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chor="ctr">
            <a:normAutofit/>
          </a:bodyPr>
          <a:lstStyle/>
          <a:p>
            <a:r>
              <a:rPr lang="en-US" sz="4400" dirty="0"/>
              <a:t>WELCOME </a:t>
            </a:r>
            <a:r>
              <a:rPr lang="en-US" sz="4400" dirty="0">
                <a:solidFill>
                  <a:schemeClr val="accent1"/>
                </a:solidFill>
              </a:rPr>
              <a:t>MESSAGE</a:t>
            </a:r>
          </a:p>
        </p:txBody>
      </p:sp>
      <p:sp>
        <p:nvSpPr>
          <p:cNvPr id="17" name="TextBox 16"/>
          <p:cNvSpPr txBox="1"/>
          <p:nvPr/>
        </p:nvSpPr>
        <p:spPr>
          <a:xfrm>
            <a:off x="4373415" y="4918512"/>
            <a:ext cx="3445174" cy="523220"/>
          </a:xfrm>
          <a:prstGeom prst="rect">
            <a:avLst/>
          </a:prstGeom>
          <a:noFill/>
        </p:spPr>
        <p:txBody>
          <a:bodyPr wrap="none" rtlCol="0">
            <a:spAutoFit/>
          </a:bodyPr>
          <a:lstStyle/>
          <a:p>
            <a:pPr algn="ctr"/>
            <a:r>
              <a:rPr lang="en-US" sz="2800" dirty="0">
                <a:solidFill>
                  <a:schemeClr val="bg2"/>
                </a:solidFill>
                <a:latin typeface="+mj-lt"/>
              </a:rPr>
              <a:t>Get Your Game On</a:t>
            </a:r>
          </a:p>
        </p:txBody>
      </p:sp>
      <p:sp>
        <p:nvSpPr>
          <p:cNvPr id="18" name="TextBox 17"/>
          <p:cNvSpPr txBox="1"/>
          <p:nvPr/>
        </p:nvSpPr>
        <p:spPr>
          <a:xfrm>
            <a:off x="2448255" y="5306650"/>
            <a:ext cx="7295490" cy="923330"/>
          </a:xfrm>
          <a:prstGeom prst="rect">
            <a:avLst/>
          </a:prstGeom>
          <a:noFill/>
        </p:spPr>
        <p:txBody>
          <a:bodyPr wrap="square" rtlCol="0">
            <a:spAutoFit/>
          </a:bodyPr>
          <a:lstStyle/>
          <a:p>
            <a:pPr algn="ctr">
              <a:lnSpc>
                <a:spcPct val="150000"/>
              </a:lnSpc>
            </a:pPr>
            <a:r>
              <a:rPr lang="en-US" sz="1200" dirty="0">
                <a:solidFill>
                  <a:schemeClr val="bg2"/>
                </a:solidFill>
              </a:rPr>
              <a:t> I am so happy, my dear friend, so absorbed in the exquisite sense of mere tranquil existence, that I neglect my talents. I should be incapable of drawing a single stroke at the present moment; and yet I feel that I never was a greater artist than now.</a:t>
            </a:r>
          </a:p>
        </p:txBody>
      </p:sp>
      <p:sp>
        <p:nvSpPr>
          <p:cNvPr id="35" name="TextBox 34"/>
          <p:cNvSpPr txBox="1"/>
          <p:nvPr/>
        </p:nvSpPr>
        <p:spPr>
          <a:xfrm>
            <a:off x="5299948" y="4000387"/>
            <a:ext cx="1592103" cy="369332"/>
          </a:xfrm>
          <a:prstGeom prst="rect">
            <a:avLst/>
          </a:prstGeom>
          <a:noFill/>
        </p:spPr>
        <p:txBody>
          <a:bodyPr wrap="none" rtlCol="0">
            <a:spAutoFit/>
          </a:bodyPr>
          <a:lstStyle/>
          <a:p>
            <a:pPr algn="ctr"/>
            <a:r>
              <a:rPr lang="en-US" dirty="0" err="1">
                <a:latin typeface="+mj-lt"/>
              </a:rPr>
              <a:t>Maliq</a:t>
            </a:r>
            <a:r>
              <a:rPr lang="en-US" dirty="0">
                <a:latin typeface="+mj-lt"/>
              </a:rPr>
              <a:t> </a:t>
            </a:r>
            <a:r>
              <a:rPr lang="en-US" dirty="0" err="1">
                <a:latin typeface="+mj-lt"/>
              </a:rPr>
              <a:t>Hasan</a:t>
            </a:r>
            <a:endParaRPr lang="en-US" dirty="0">
              <a:latin typeface="+mj-lt"/>
            </a:endParaRPr>
          </a:p>
        </p:txBody>
      </p:sp>
      <p:sp>
        <p:nvSpPr>
          <p:cNvPr id="36" name="TextBox 35"/>
          <p:cNvSpPr txBox="1"/>
          <p:nvPr/>
        </p:nvSpPr>
        <p:spPr>
          <a:xfrm>
            <a:off x="5454637" y="4260416"/>
            <a:ext cx="1282723" cy="276999"/>
          </a:xfrm>
          <a:prstGeom prst="rect">
            <a:avLst/>
          </a:prstGeom>
          <a:noFill/>
        </p:spPr>
        <p:txBody>
          <a:bodyPr wrap="none" rtlCol="0">
            <a:spAutoFit/>
          </a:bodyPr>
          <a:lstStyle/>
          <a:p>
            <a:pPr algn="ctr"/>
            <a:r>
              <a:rPr lang="en-US" sz="1200" dirty="0"/>
              <a:t>Store Manager</a:t>
            </a:r>
          </a:p>
        </p:txBody>
      </p:sp>
      <p:sp>
        <p:nvSpPr>
          <p:cNvPr id="13" name="Rectangle 12"/>
          <p:cNvSpPr/>
          <p:nvPr/>
        </p:nvSpPr>
        <p:spPr>
          <a:xfrm>
            <a:off x="11478249" y="6148976"/>
            <a:ext cx="713751" cy="709024"/>
          </a:xfrm>
          <a:prstGeom prst="rect">
            <a:avLst/>
          </a:prstGeom>
          <a:solidFill>
            <a:schemeClr val="accent1"/>
          </a:solidFill>
          <a:ln>
            <a:noFill/>
          </a:ln>
          <a:effectLst>
            <a:outerShdw blurRad="127000" dist="63500" dir="135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361087" y="6303433"/>
            <a:ext cx="948075" cy="400110"/>
          </a:xfrm>
          <a:prstGeom prst="rect">
            <a:avLst/>
          </a:prstGeom>
        </p:spPr>
        <p:txBody>
          <a:bodyPr wrap="square">
            <a:spAutoFit/>
          </a:bodyPr>
          <a:lstStyle/>
          <a:p>
            <a:pPr algn="ctr"/>
            <a:r>
              <a:rPr lang="en-US" sz="2000" dirty="0">
                <a:solidFill>
                  <a:schemeClr val="bg2"/>
                </a:solidFill>
                <a:latin typeface="+mj-lt"/>
              </a:rPr>
              <a:t>2</a:t>
            </a:r>
            <a:endParaRPr lang="en-US" sz="2000" b="0" dirty="0">
              <a:solidFill>
                <a:schemeClr val="bg2"/>
              </a:solidFill>
              <a:latin typeface="+mj-lt"/>
            </a:endParaRPr>
          </a:p>
        </p:txBody>
      </p:sp>
      <p:pic>
        <p:nvPicPr>
          <p:cNvPr id="5" name="Picture Placeholder 4">
            <a:extLst>
              <a:ext uri="{FF2B5EF4-FFF2-40B4-BE49-F238E27FC236}">
                <a16:creationId xmlns:a16="http://schemas.microsoft.com/office/drawing/2014/main" id="{18E438EF-444F-49B8-9538-C3685A517D8A}"/>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32" r="32"/>
          <a:stretch>
            <a:fillRect/>
          </a:stretch>
        </p:blipFill>
        <p:spPr/>
      </p:pic>
    </p:spTree>
    <p:extLst>
      <p:ext uri="{BB962C8B-B14F-4D97-AF65-F5344CB8AC3E}">
        <p14:creationId xmlns:p14="http://schemas.microsoft.com/office/powerpoint/2010/main" val="38716998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17" grpId="0"/>
      <p:bldP spid="18" grpId="0"/>
      <p:bldP spid="35" grpId="0"/>
      <p:bldP spid="36" grpId="0"/>
      <p:bldP spid="13" grpId="0"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1C5C28B-5D57-4600-84CE-E6CD60481A5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0325" b="30325"/>
          <a:stretch>
            <a:fillRect/>
          </a:stretch>
        </p:blipFill>
        <p:spPr/>
      </p:pic>
      <p:sp>
        <p:nvSpPr>
          <p:cNvPr id="3" name="Rectangle 2"/>
          <p:cNvSpPr/>
          <p:nvPr/>
        </p:nvSpPr>
        <p:spPr>
          <a:xfrm>
            <a:off x="334963" y="333376"/>
            <a:ext cx="11522075" cy="4533265"/>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2"/>
          <p:cNvSpPr>
            <a:spLocks noEditPoints="1"/>
          </p:cNvSpPr>
          <p:nvPr/>
        </p:nvSpPr>
        <p:spPr bwMode="auto">
          <a:xfrm>
            <a:off x="3029422" y="5405478"/>
            <a:ext cx="569758" cy="580309"/>
          </a:xfrm>
          <a:custGeom>
            <a:avLst/>
            <a:gdLst>
              <a:gd name="T0" fmla="*/ 2972 w 3887"/>
              <a:gd name="T1" fmla="*/ 2437 h 3960"/>
              <a:gd name="T2" fmla="*/ 533 w 3887"/>
              <a:gd name="T3" fmla="*/ 2437 h 3960"/>
              <a:gd name="T4" fmla="*/ 2667 w 3887"/>
              <a:gd name="T5" fmla="*/ 1980 h 3960"/>
              <a:gd name="T6" fmla="*/ 228 w 3887"/>
              <a:gd name="T7" fmla="*/ 1980 h 3960"/>
              <a:gd name="T8" fmla="*/ 1676 w 3887"/>
              <a:gd name="T9" fmla="*/ 286 h 3960"/>
              <a:gd name="T10" fmla="*/ 1420 w 3887"/>
              <a:gd name="T11" fmla="*/ 493 h 3960"/>
              <a:gd name="T12" fmla="*/ 1299 w 3887"/>
              <a:gd name="T13" fmla="*/ 805 h 3960"/>
              <a:gd name="T14" fmla="*/ 1353 w 3887"/>
              <a:gd name="T15" fmla="*/ 1142 h 3960"/>
              <a:gd name="T16" fmla="*/ 1561 w 3887"/>
              <a:gd name="T17" fmla="*/ 1398 h 3960"/>
              <a:gd name="T18" fmla="*/ 1873 w 3887"/>
              <a:gd name="T19" fmla="*/ 1519 h 3960"/>
              <a:gd name="T20" fmla="*/ 2211 w 3887"/>
              <a:gd name="T21" fmla="*/ 1465 h 3960"/>
              <a:gd name="T22" fmla="*/ 2465 w 3887"/>
              <a:gd name="T23" fmla="*/ 1258 h 3960"/>
              <a:gd name="T24" fmla="*/ 2588 w 3887"/>
              <a:gd name="T25" fmla="*/ 947 h 3960"/>
              <a:gd name="T26" fmla="*/ 2534 w 3887"/>
              <a:gd name="T27" fmla="*/ 608 h 3960"/>
              <a:gd name="T28" fmla="*/ 2326 w 3887"/>
              <a:gd name="T29" fmla="*/ 354 h 3960"/>
              <a:gd name="T30" fmla="*/ 2014 w 3887"/>
              <a:gd name="T31" fmla="*/ 233 h 3960"/>
              <a:gd name="T32" fmla="*/ 2235 w 3887"/>
              <a:gd name="T33" fmla="*/ 32 h 3960"/>
              <a:gd name="T34" fmla="*/ 2669 w 3887"/>
              <a:gd name="T35" fmla="*/ 215 h 3960"/>
              <a:gd name="T36" fmla="*/ 3008 w 3887"/>
              <a:gd name="T37" fmla="*/ 532 h 3960"/>
              <a:gd name="T38" fmla="*/ 3221 w 3887"/>
              <a:gd name="T39" fmla="*/ 948 h 3960"/>
              <a:gd name="T40" fmla="*/ 3277 w 3887"/>
              <a:gd name="T41" fmla="*/ 1752 h 3960"/>
              <a:gd name="T42" fmla="*/ 3862 w 3887"/>
              <a:gd name="T43" fmla="*/ 1794 h 3960"/>
              <a:gd name="T44" fmla="*/ 3883 w 3887"/>
              <a:gd name="T45" fmla="*/ 2348 h 3960"/>
              <a:gd name="T46" fmla="*/ 3798 w 3887"/>
              <a:gd name="T47" fmla="*/ 2434 h 3960"/>
              <a:gd name="T48" fmla="*/ 3570 w 3887"/>
              <a:gd name="T49" fmla="*/ 3896 h 3960"/>
              <a:gd name="T50" fmla="*/ 3468 w 3887"/>
              <a:gd name="T51" fmla="*/ 3960 h 3960"/>
              <a:gd name="T52" fmla="*/ 2769 w 3887"/>
              <a:gd name="T53" fmla="*/ 3917 h 3960"/>
              <a:gd name="T54" fmla="*/ 2553 w 3887"/>
              <a:gd name="T55" fmla="*/ 2437 h 3960"/>
              <a:gd name="T56" fmla="*/ 2450 w 3887"/>
              <a:gd name="T57" fmla="*/ 2372 h 3960"/>
              <a:gd name="T58" fmla="*/ 2450 w 3887"/>
              <a:gd name="T59" fmla="*/ 1816 h 3960"/>
              <a:gd name="T60" fmla="*/ 2553 w 3887"/>
              <a:gd name="T61" fmla="*/ 1752 h 3960"/>
              <a:gd name="T62" fmla="*/ 3015 w 3887"/>
              <a:gd name="T63" fmla="*/ 1066 h 3960"/>
              <a:gd name="T64" fmla="*/ 2831 w 3887"/>
              <a:gd name="T65" fmla="*/ 677 h 3960"/>
              <a:gd name="T66" fmla="*/ 2819 w 3887"/>
              <a:gd name="T67" fmla="*/ 876 h 3960"/>
              <a:gd name="T68" fmla="*/ 2735 w 3887"/>
              <a:gd name="T69" fmla="*/ 1250 h 3960"/>
              <a:gd name="T70" fmla="*/ 2507 w 3887"/>
              <a:gd name="T71" fmla="*/ 1546 h 3960"/>
              <a:gd name="T72" fmla="*/ 2176 w 3887"/>
              <a:gd name="T73" fmla="*/ 1721 h 3960"/>
              <a:gd name="T74" fmla="*/ 1785 w 3887"/>
              <a:gd name="T75" fmla="*/ 1738 h 3960"/>
              <a:gd name="T76" fmla="*/ 1438 w 3887"/>
              <a:gd name="T77" fmla="*/ 1591 h 3960"/>
              <a:gd name="T78" fmla="*/ 1186 w 3887"/>
              <a:gd name="T79" fmla="*/ 1318 h 3960"/>
              <a:gd name="T80" fmla="*/ 1070 w 3887"/>
              <a:gd name="T81" fmla="*/ 955 h 3960"/>
              <a:gd name="T82" fmla="*/ 1108 w 3887"/>
              <a:gd name="T83" fmla="*/ 611 h 3960"/>
              <a:gd name="T84" fmla="*/ 896 w 3887"/>
              <a:gd name="T85" fmla="*/ 982 h 3960"/>
              <a:gd name="T86" fmla="*/ 838 w 3887"/>
              <a:gd name="T87" fmla="*/ 1752 h 3960"/>
              <a:gd name="T88" fmla="*/ 1423 w 3887"/>
              <a:gd name="T89" fmla="*/ 1794 h 3960"/>
              <a:gd name="T90" fmla="*/ 1444 w 3887"/>
              <a:gd name="T91" fmla="*/ 2348 h 3960"/>
              <a:gd name="T92" fmla="*/ 1359 w 3887"/>
              <a:gd name="T93" fmla="*/ 2434 h 3960"/>
              <a:gd name="T94" fmla="*/ 1131 w 3887"/>
              <a:gd name="T95" fmla="*/ 3896 h 3960"/>
              <a:gd name="T96" fmla="*/ 1029 w 3887"/>
              <a:gd name="T97" fmla="*/ 3960 h 3960"/>
              <a:gd name="T98" fmla="*/ 330 w 3887"/>
              <a:gd name="T99" fmla="*/ 3917 h 3960"/>
              <a:gd name="T100" fmla="*/ 114 w 3887"/>
              <a:gd name="T101" fmla="*/ 2437 h 3960"/>
              <a:gd name="T102" fmla="*/ 12 w 3887"/>
              <a:gd name="T103" fmla="*/ 2372 h 3960"/>
              <a:gd name="T104" fmla="*/ 12 w 3887"/>
              <a:gd name="T105" fmla="*/ 1816 h 3960"/>
              <a:gd name="T106" fmla="*/ 114 w 3887"/>
              <a:gd name="T107" fmla="*/ 1752 h 3960"/>
              <a:gd name="T108" fmla="*/ 642 w 3887"/>
              <a:gd name="T109" fmla="*/ 1040 h 3960"/>
              <a:gd name="T110" fmla="*/ 825 w 3887"/>
              <a:gd name="T111" fmla="*/ 607 h 3960"/>
              <a:gd name="T112" fmla="*/ 1141 w 3887"/>
              <a:gd name="T113" fmla="*/ 269 h 3960"/>
              <a:gd name="T114" fmla="*/ 1559 w 3887"/>
              <a:gd name="T115" fmla="*/ 56 h 3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87" h="3960">
                <a:moveTo>
                  <a:pt x="2972" y="2437"/>
                </a:moveTo>
                <a:lnTo>
                  <a:pt x="2972" y="3732"/>
                </a:lnTo>
                <a:lnTo>
                  <a:pt x="3353" y="3732"/>
                </a:lnTo>
                <a:lnTo>
                  <a:pt x="3353" y="2437"/>
                </a:lnTo>
                <a:lnTo>
                  <a:pt x="2972" y="2437"/>
                </a:lnTo>
                <a:close/>
                <a:moveTo>
                  <a:pt x="533" y="2437"/>
                </a:moveTo>
                <a:lnTo>
                  <a:pt x="533" y="3732"/>
                </a:lnTo>
                <a:lnTo>
                  <a:pt x="915" y="3732"/>
                </a:lnTo>
                <a:lnTo>
                  <a:pt x="915" y="2437"/>
                </a:lnTo>
                <a:lnTo>
                  <a:pt x="533" y="2437"/>
                </a:lnTo>
                <a:close/>
                <a:moveTo>
                  <a:pt x="2667" y="1980"/>
                </a:moveTo>
                <a:lnTo>
                  <a:pt x="2667" y="2208"/>
                </a:lnTo>
                <a:lnTo>
                  <a:pt x="3658" y="2208"/>
                </a:lnTo>
                <a:lnTo>
                  <a:pt x="3658" y="1980"/>
                </a:lnTo>
                <a:lnTo>
                  <a:pt x="2667" y="1980"/>
                </a:lnTo>
                <a:close/>
                <a:moveTo>
                  <a:pt x="228" y="1980"/>
                </a:moveTo>
                <a:lnTo>
                  <a:pt x="228" y="2208"/>
                </a:lnTo>
                <a:lnTo>
                  <a:pt x="1219" y="2208"/>
                </a:lnTo>
                <a:lnTo>
                  <a:pt x="1219" y="1980"/>
                </a:lnTo>
                <a:lnTo>
                  <a:pt x="228" y="1980"/>
                </a:lnTo>
                <a:close/>
                <a:moveTo>
                  <a:pt x="1943" y="228"/>
                </a:moveTo>
                <a:lnTo>
                  <a:pt x="1873" y="233"/>
                </a:lnTo>
                <a:lnTo>
                  <a:pt x="1805" y="244"/>
                </a:lnTo>
                <a:lnTo>
                  <a:pt x="1739" y="262"/>
                </a:lnTo>
                <a:lnTo>
                  <a:pt x="1676" y="286"/>
                </a:lnTo>
                <a:lnTo>
                  <a:pt x="1616" y="317"/>
                </a:lnTo>
                <a:lnTo>
                  <a:pt x="1561" y="354"/>
                </a:lnTo>
                <a:lnTo>
                  <a:pt x="1509" y="396"/>
                </a:lnTo>
                <a:lnTo>
                  <a:pt x="1462" y="443"/>
                </a:lnTo>
                <a:lnTo>
                  <a:pt x="1420" y="493"/>
                </a:lnTo>
                <a:lnTo>
                  <a:pt x="1384" y="550"/>
                </a:lnTo>
                <a:lnTo>
                  <a:pt x="1353" y="608"/>
                </a:lnTo>
                <a:lnTo>
                  <a:pt x="1328" y="671"/>
                </a:lnTo>
                <a:lnTo>
                  <a:pt x="1310" y="737"/>
                </a:lnTo>
                <a:lnTo>
                  <a:pt x="1299" y="805"/>
                </a:lnTo>
                <a:lnTo>
                  <a:pt x="1296" y="876"/>
                </a:lnTo>
                <a:lnTo>
                  <a:pt x="1299" y="947"/>
                </a:lnTo>
                <a:lnTo>
                  <a:pt x="1310" y="1014"/>
                </a:lnTo>
                <a:lnTo>
                  <a:pt x="1328" y="1080"/>
                </a:lnTo>
                <a:lnTo>
                  <a:pt x="1353" y="1142"/>
                </a:lnTo>
                <a:lnTo>
                  <a:pt x="1384" y="1202"/>
                </a:lnTo>
                <a:lnTo>
                  <a:pt x="1420" y="1258"/>
                </a:lnTo>
                <a:lnTo>
                  <a:pt x="1462" y="1309"/>
                </a:lnTo>
                <a:lnTo>
                  <a:pt x="1509" y="1356"/>
                </a:lnTo>
                <a:lnTo>
                  <a:pt x="1561" y="1398"/>
                </a:lnTo>
                <a:lnTo>
                  <a:pt x="1616" y="1434"/>
                </a:lnTo>
                <a:lnTo>
                  <a:pt x="1676" y="1465"/>
                </a:lnTo>
                <a:lnTo>
                  <a:pt x="1739" y="1490"/>
                </a:lnTo>
                <a:lnTo>
                  <a:pt x="1805" y="1508"/>
                </a:lnTo>
                <a:lnTo>
                  <a:pt x="1873" y="1519"/>
                </a:lnTo>
                <a:lnTo>
                  <a:pt x="1943" y="1523"/>
                </a:lnTo>
                <a:lnTo>
                  <a:pt x="2014" y="1519"/>
                </a:lnTo>
                <a:lnTo>
                  <a:pt x="2082" y="1508"/>
                </a:lnTo>
                <a:lnTo>
                  <a:pt x="2148" y="1490"/>
                </a:lnTo>
                <a:lnTo>
                  <a:pt x="2211" y="1465"/>
                </a:lnTo>
                <a:lnTo>
                  <a:pt x="2269" y="1434"/>
                </a:lnTo>
                <a:lnTo>
                  <a:pt x="2326" y="1398"/>
                </a:lnTo>
                <a:lnTo>
                  <a:pt x="2376" y="1356"/>
                </a:lnTo>
                <a:lnTo>
                  <a:pt x="2424" y="1309"/>
                </a:lnTo>
                <a:lnTo>
                  <a:pt x="2465" y="1258"/>
                </a:lnTo>
                <a:lnTo>
                  <a:pt x="2502" y="1202"/>
                </a:lnTo>
                <a:lnTo>
                  <a:pt x="2534" y="1142"/>
                </a:lnTo>
                <a:lnTo>
                  <a:pt x="2558" y="1080"/>
                </a:lnTo>
                <a:lnTo>
                  <a:pt x="2576" y="1014"/>
                </a:lnTo>
                <a:lnTo>
                  <a:pt x="2588" y="947"/>
                </a:lnTo>
                <a:lnTo>
                  <a:pt x="2591" y="876"/>
                </a:lnTo>
                <a:lnTo>
                  <a:pt x="2588" y="805"/>
                </a:lnTo>
                <a:lnTo>
                  <a:pt x="2576" y="737"/>
                </a:lnTo>
                <a:lnTo>
                  <a:pt x="2558" y="671"/>
                </a:lnTo>
                <a:lnTo>
                  <a:pt x="2534" y="608"/>
                </a:lnTo>
                <a:lnTo>
                  <a:pt x="2502" y="550"/>
                </a:lnTo>
                <a:lnTo>
                  <a:pt x="2465" y="493"/>
                </a:lnTo>
                <a:lnTo>
                  <a:pt x="2424" y="443"/>
                </a:lnTo>
                <a:lnTo>
                  <a:pt x="2376" y="396"/>
                </a:lnTo>
                <a:lnTo>
                  <a:pt x="2326" y="354"/>
                </a:lnTo>
                <a:lnTo>
                  <a:pt x="2269" y="317"/>
                </a:lnTo>
                <a:lnTo>
                  <a:pt x="2211" y="286"/>
                </a:lnTo>
                <a:lnTo>
                  <a:pt x="2148" y="262"/>
                </a:lnTo>
                <a:lnTo>
                  <a:pt x="2082" y="244"/>
                </a:lnTo>
                <a:lnTo>
                  <a:pt x="2014" y="233"/>
                </a:lnTo>
                <a:lnTo>
                  <a:pt x="1943" y="228"/>
                </a:lnTo>
                <a:close/>
                <a:moveTo>
                  <a:pt x="1943" y="0"/>
                </a:moveTo>
                <a:lnTo>
                  <a:pt x="2042" y="4"/>
                </a:lnTo>
                <a:lnTo>
                  <a:pt x="2140" y="14"/>
                </a:lnTo>
                <a:lnTo>
                  <a:pt x="2235" y="32"/>
                </a:lnTo>
                <a:lnTo>
                  <a:pt x="2328" y="56"/>
                </a:lnTo>
                <a:lnTo>
                  <a:pt x="2418" y="88"/>
                </a:lnTo>
                <a:lnTo>
                  <a:pt x="2505" y="124"/>
                </a:lnTo>
                <a:lnTo>
                  <a:pt x="2589" y="167"/>
                </a:lnTo>
                <a:lnTo>
                  <a:pt x="2669" y="215"/>
                </a:lnTo>
                <a:lnTo>
                  <a:pt x="2745" y="269"/>
                </a:lnTo>
                <a:lnTo>
                  <a:pt x="2817" y="328"/>
                </a:lnTo>
                <a:lnTo>
                  <a:pt x="2885" y="391"/>
                </a:lnTo>
                <a:lnTo>
                  <a:pt x="2949" y="458"/>
                </a:lnTo>
                <a:lnTo>
                  <a:pt x="3008" y="532"/>
                </a:lnTo>
                <a:lnTo>
                  <a:pt x="3062" y="607"/>
                </a:lnTo>
                <a:lnTo>
                  <a:pt x="3110" y="688"/>
                </a:lnTo>
                <a:lnTo>
                  <a:pt x="3152" y="772"/>
                </a:lnTo>
                <a:lnTo>
                  <a:pt x="3189" y="858"/>
                </a:lnTo>
                <a:lnTo>
                  <a:pt x="3221" y="948"/>
                </a:lnTo>
                <a:lnTo>
                  <a:pt x="3245" y="1040"/>
                </a:lnTo>
                <a:lnTo>
                  <a:pt x="3263" y="1136"/>
                </a:lnTo>
                <a:lnTo>
                  <a:pt x="3273" y="1234"/>
                </a:lnTo>
                <a:lnTo>
                  <a:pt x="3277" y="1333"/>
                </a:lnTo>
                <a:lnTo>
                  <a:pt x="3277" y="1752"/>
                </a:lnTo>
                <a:lnTo>
                  <a:pt x="3772" y="1752"/>
                </a:lnTo>
                <a:lnTo>
                  <a:pt x="3798" y="1754"/>
                </a:lnTo>
                <a:lnTo>
                  <a:pt x="3822" y="1763"/>
                </a:lnTo>
                <a:lnTo>
                  <a:pt x="3844" y="1777"/>
                </a:lnTo>
                <a:lnTo>
                  <a:pt x="3862" y="1794"/>
                </a:lnTo>
                <a:lnTo>
                  <a:pt x="3875" y="1816"/>
                </a:lnTo>
                <a:lnTo>
                  <a:pt x="3883" y="1840"/>
                </a:lnTo>
                <a:lnTo>
                  <a:pt x="3887" y="1866"/>
                </a:lnTo>
                <a:lnTo>
                  <a:pt x="3887" y="2323"/>
                </a:lnTo>
                <a:lnTo>
                  <a:pt x="3883" y="2348"/>
                </a:lnTo>
                <a:lnTo>
                  <a:pt x="3875" y="2372"/>
                </a:lnTo>
                <a:lnTo>
                  <a:pt x="3862" y="2394"/>
                </a:lnTo>
                <a:lnTo>
                  <a:pt x="3844" y="2412"/>
                </a:lnTo>
                <a:lnTo>
                  <a:pt x="3822" y="2425"/>
                </a:lnTo>
                <a:lnTo>
                  <a:pt x="3798" y="2434"/>
                </a:lnTo>
                <a:lnTo>
                  <a:pt x="3772" y="2437"/>
                </a:lnTo>
                <a:lnTo>
                  <a:pt x="3582" y="2437"/>
                </a:lnTo>
                <a:lnTo>
                  <a:pt x="3582" y="3846"/>
                </a:lnTo>
                <a:lnTo>
                  <a:pt x="3578" y="3872"/>
                </a:lnTo>
                <a:lnTo>
                  <a:pt x="3570" y="3896"/>
                </a:lnTo>
                <a:lnTo>
                  <a:pt x="3557" y="3917"/>
                </a:lnTo>
                <a:lnTo>
                  <a:pt x="3539" y="3935"/>
                </a:lnTo>
                <a:lnTo>
                  <a:pt x="3517" y="3948"/>
                </a:lnTo>
                <a:lnTo>
                  <a:pt x="3493" y="3956"/>
                </a:lnTo>
                <a:lnTo>
                  <a:pt x="3468" y="3960"/>
                </a:lnTo>
                <a:lnTo>
                  <a:pt x="2858" y="3960"/>
                </a:lnTo>
                <a:lnTo>
                  <a:pt x="2831" y="3956"/>
                </a:lnTo>
                <a:lnTo>
                  <a:pt x="2807" y="3948"/>
                </a:lnTo>
                <a:lnTo>
                  <a:pt x="2786" y="3935"/>
                </a:lnTo>
                <a:lnTo>
                  <a:pt x="2769" y="3917"/>
                </a:lnTo>
                <a:lnTo>
                  <a:pt x="2755" y="3896"/>
                </a:lnTo>
                <a:lnTo>
                  <a:pt x="2746" y="3872"/>
                </a:lnTo>
                <a:lnTo>
                  <a:pt x="2744" y="3846"/>
                </a:lnTo>
                <a:lnTo>
                  <a:pt x="2744" y="2437"/>
                </a:lnTo>
                <a:lnTo>
                  <a:pt x="2553" y="2437"/>
                </a:lnTo>
                <a:lnTo>
                  <a:pt x="2526" y="2434"/>
                </a:lnTo>
                <a:lnTo>
                  <a:pt x="2502" y="2425"/>
                </a:lnTo>
                <a:lnTo>
                  <a:pt x="2481" y="2412"/>
                </a:lnTo>
                <a:lnTo>
                  <a:pt x="2464" y="2394"/>
                </a:lnTo>
                <a:lnTo>
                  <a:pt x="2450" y="2372"/>
                </a:lnTo>
                <a:lnTo>
                  <a:pt x="2441" y="2348"/>
                </a:lnTo>
                <a:lnTo>
                  <a:pt x="2439" y="2323"/>
                </a:lnTo>
                <a:lnTo>
                  <a:pt x="2439" y="1866"/>
                </a:lnTo>
                <a:lnTo>
                  <a:pt x="2441" y="1840"/>
                </a:lnTo>
                <a:lnTo>
                  <a:pt x="2450" y="1816"/>
                </a:lnTo>
                <a:lnTo>
                  <a:pt x="2464" y="1794"/>
                </a:lnTo>
                <a:lnTo>
                  <a:pt x="2481" y="1777"/>
                </a:lnTo>
                <a:lnTo>
                  <a:pt x="2502" y="1763"/>
                </a:lnTo>
                <a:lnTo>
                  <a:pt x="2526" y="1754"/>
                </a:lnTo>
                <a:lnTo>
                  <a:pt x="2553" y="1752"/>
                </a:lnTo>
                <a:lnTo>
                  <a:pt x="3048" y="1752"/>
                </a:lnTo>
                <a:lnTo>
                  <a:pt x="3048" y="1333"/>
                </a:lnTo>
                <a:lnTo>
                  <a:pt x="3044" y="1242"/>
                </a:lnTo>
                <a:lnTo>
                  <a:pt x="3033" y="1153"/>
                </a:lnTo>
                <a:lnTo>
                  <a:pt x="3015" y="1066"/>
                </a:lnTo>
                <a:lnTo>
                  <a:pt x="2991" y="982"/>
                </a:lnTo>
                <a:lnTo>
                  <a:pt x="2960" y="900"/>
                </a:lnTo>
                <a:lnTo>
                  <a:pt x="2923" y="822"/>
                </a:lnTo>
                <a:lnTo>
                  <a:pt x="2881" y="748"/>
                </a:lnTo>
                <a:lnTo>
                  <a:pt x="2831" y="677"/>
                </a:lnTo>
                <a:lnTo>
                  <a:pt x="2779" y="611"/>
                </a:lnTo>
                <a:lnTo>
                  <a:pt x="2797" y="674"/>
                </a:lnTo>
                <a:lnTo>
                  <a:pt x="2809" y="740"/>
                </a:lnTo>
                <a:lnTo>
                  <a:pt x="2817" y="808"/>
                </a:lnTo>
                <a:lnTo>
                  <a:pt x="2819" y="876"/>
                </a:lnTo>
                <a:lnTo>
                  <a:pt x="2816" y="955"/>
                </a:lnTo>
                <a:lnTo>
                  <a:pt x="2805" y="1033"/>
                </a:lnTo>
                <a:lnTo>
                  <a:pt x="2788" y="1109"/>
                </a:lnTo>
                <a:lnTo>
                  <a:pt x="2764" y="1181"/>
                </a:lnTo>
                <a:lnTo>
                  <a:pt x="2735" y="1250"/>
                </a:lnTo>
                <a:lnTo>
                  <a:pt x="2699" y="1318"/>
                </a:lnTo>
                <a:lnTo>
                  <a:pt x="2659" y="1380"/>
                </a:lnTo>
                <a:lnTo>
                  <a:pt x="2613" y="1440"/>
                </a:lnTo>
                <a:lnTo>
                  <a:pt x="2562" y="1495"/>
                </a:lnTo>
                <a:lnTo>
                  <a:pt x="2507" y="1546"/>
                </a:lnTo>
                <a:lnTo>
                  <a:pt x="2448" y="1591"/>
                </a:lnTo>
                <a:lnTo>
                  <a:pt x="2385" y="1632"/>
                </a:lnTo>
                <a:lnTo>
                  <a:pt x="2319" y="1667"/>
                </a:lnTo>
                <a:lnTo>
                  <a:pt x="2249" y="1697"/>
                </a:lnTo>
                <a:lnTo>
                  <a:pt x="2176" y="1721"/>
                </a:lnTo>
                <a:lnTo>
                  <a:pt x="2100" y="1738"/>
                </a:lnTo>
                <a:lnTo>
                  <a:pt x="2023" y="1748"/>
                </a:lnTo>
                <a:lnTo>
                  <a:pt x="1943" y="1752"/>
                </a:lnTo>
                <a:lnTo>
                  <a:pt x="1864" y="1748"/>
                </a:lnTo>
                <a:lnTo>
                  <a:pt x="1785" y="1738"/>
                </a:lnTo>
                <a:lnTo>
                  <a:pt x="1710" y="1721"/>
                </a:lnTo>
                <a:lnTo>
                  <a:pt x="1638" y="1697"/>
                </a:lnTo>
                <a:lnTo>
                  <a:pt x="1568" y="1667"/>
                </a:lnTo>
                <a:lnTo>
                  <a:pt x="1501" y="1632"/>
                </a:lnTo>
                <a:lnTo>
                  <a:pt x="1438" y="1591"/>
                </a:lnTo>
                <a:lnTo>
                  <a:pt x="1378" y="1546"/>
                </a:lnTo>
                <a:lnTo>
                  <a:pt x="1323" y="1495"/>
                </a:lnTo>
                <a:lnTo>
                  <a:pt x="1273" y="1440"/>
                </a:lnTo>
                <a:lnTo>
                  <a:pt x="1227" y="1380"/>
                </a:lnTo>
                <a:lnTo>
                  <a:pt x="1186" y="1318"/>
                </a:lnTo>
                <a:lnTo>
                  <a:pt x="1151" y="1250"/>
                </a:lnTo>
                <a:lnTo>
                  <a:pt x="1121" y="1181"/>
                </a:lnTo>
                <a:lnTo>
                  <a:pt x="1099" y="1109"/>
                </a:lnTo>
                <a:lnTo>
                  <a:pt x="1081" y="1033"/>
                </a:lnTo>
                <a:lnTo>
                  <a:pt x="1070" y="955"/>
                </a:lnTo>
                <a:lnTo>
                  <a:pt x="1066" y="876"/>
                </a:lnTo>
                <a:lnTo>
                  <a:pt x="1070" y="808"/>
                </a:lnTo>
                <a:lnTo>
                  <a:pt x="1077" y="740"/>
                </a:lnTo>
                <a:lnTo>
                  <a:pt x="1090" y="674"/>
                </a:lnTo>
                <a:lnTo>
                  <a:pt x="1108" y="611"/>
                </a:lnTo>
                <a:lnTo>
                  <a:pt x="1054" y="677"/>
                </a:lnTo>
                <a:lnTo>
                  <a:pt x="1006" y="748"/>
                </a:lnTo>
                <a:lnTo>
                  <a:pt x="963" y="822"/>
                </a:lnTo>
                <a:lnTo>
                  <a:pt x="926" y="900"/>
                </a:lnTo>
                <a:lnTo>
                  <a:pt x="896" y="982"/>
                </a:lnTo>
                <a:lnTo>
                  <a:pt x="870" y="1066"/>
                </a:lnTo>
                <a:lnTo>
                  <a:pt x="852" y="1153"/>
                </a:lnTo>
                <a:lnTo>
                  <a:pt x="842" y="1242"/>
                </a:lnTo>
                <a:lnTo>
                  <a:pt x="838" y="1333"/>
                </a:lnTo>
                <a:lnTo>
                  <a:pt x="838" y="1752"/>
                </a:lnTo>
                <a:lnTo>
                  <a:pt x="1334" y="1752"/>
                </a:lnTo>
                <a:lnTo>
                  <a:pt x="1359" y="1754"/>
                </a:lnTo>
                <a:lnTo>
                  <a:pt x="1383" y="1763"/>
                </a:lnTo>
                <a:lnTo>
                  <a:pt x="1405" y="1777"/>
                </a:lnTo>
                <a:lnTo>
                  <a:pt x="1423" y="1794"/>
                </a:lnTo>
                <a:lnTo>
                  <a:pt x="1436" y="1816"/>
                </a:lnTo>
                <a:lnTo>
                  <a:pt x="1444" y="1840"/>
                </a:lnTo>
                <a:lnTo>
                  <a:pt x="1448" y="1866"/>
                </a:lnTo>
                <a:lnTo>
                  <a:pt x="1448" y="2323"/>
                </a:lnTo>
                <a:lnTo>
                  <a:pt x="1444" y="2348"/>
                </a:lnTo>
                <a:lnTo>
                  <a:pt x="1436" y="2372"/>
                </a:lnTo>
                <a:lnTo>
                  <a:pt x="1423" y="2394"/>
                </a:lnTo>
                <a:lnTo>
                  <a:pt x="1405" y="2412"/>
                </a:lnTo>
                <a:lnTo>
                  <a:pt x="1383" y="2425"/>
                </a:lnTo>
                <a:lnTo>
                  <a:pt x="1359" y="2434"/>
                </a:lnTo>
                <a:lnTo>
                  <a:pt x="1334" y="2437"/>
                </a:lnTo>
                <a:lnTo>
                  <a:pt x="1143" y="2437"/>
                </a:lnTo>
                <a:lnTo>
                  <a:pt x="1143" y="3846"/>
                </a:lnTo>
                <a:lnTo>
                  <a:pt x="1139" y="3872"/>
                </a:lnTo>
                <a:lnTo>
                  <a:pt x="1131" y="3896"/>
                </a:lnTo>
                <a:lnTo>
                  <a:pt x="1118" y="3917"/>
                </a:lnTo>
                <a:lnTo>
                  <a:pt x="1100" y="3935"/>
                </a:lnTo>
                <a:lnTo>
                  <a:pt x="1079" y="3948"/>
                </a:lnTo>
                <a:lnTo>
                  <a:pt x="1055" y="3956"/>
                </a:lnTo>
                <a:lnTo>
                  <a:pt x="1029" y="3960"/>
                </a:lnTo>
                <a:lnTo>
                  <a:pt x="419" y="3960"/>
                </a:lnTo>
                <a:lnTo>
                  <a:pt x="392" y="3956"/>
                </a:lnTo>
                <a:lnTo>
                  <a:pt x="368" y="3948"/>
                </a:lnTo>
                <a:lnTo>
                  <a:pt x="348" y="3935"/>
                </a:lnTo>
                <a:lnTo>
                  <a:pt x="330" y="3917"/>
                </a:lnTo>
                <a:lnTo>
                  <a:pt x="317" y="3896"/>
                </a:lnTo>
                <a:lnTo>
                  <a:pt x="307" y="3872"/>
                </a:lnTo>
                <a:lnTo>
                  <a:pt x="305" y="3846"/>
                </a:lnTo>
                <a:lnTo>
                  <a:pt x="305" y="2437"/>
                </a:lnTo>
                <a:lnTo>
                  <a:pt x="114" y="2437"/>
                </a:lnTo>
                <a:lnTo>
                  <a:pt x="87" y="2434"/>
                </a:lnTo>
                <a:lnTo>
                  <a:pt x="63" y="2425"/>
                </a:lnTo>
                <a:lnTo>
                  <a:pt x="43" y="2412"/>
                </a:lnTo>
                <a:lnTo>
                  <a:pt x="25" y="2394"/>
                </a:lnTo>
                <a:lnTo>
                  <a:pt x="12" y="2372"/>
                </a:lnTo>
                <a:lnTo>
                  <a:pt x="3" y="2348"/>
                </a:lnTo>
                <a:lnTo>
                  <a:pt x="0" y="2323"/>
                </a:lnTo>
                <a:lnTo>
                  <a:pt x="0" y="1866"/>
                </a:lnTo>
                <a:lnTo>
                  <a:pt x="3" y="1840"/>
                </a:lnTo>
                <a:lnTo>
                  <a:pt x="12" y="1816"/>
                </a:lnTo>
                <a:lnTo>
                  <a:pt x="25" y="1794"/>
                </a:lnTo>
                <a:lnTo>
                  <a:pt x="43" y="1777"/>
                </a:lnTo>
                <a:lnTo>
                  <a:pt x="63" y="1763"/>
                </a:lnTo>
                <a:lnTo>
                  <a:pt x="87" y="1754"/>
                </a:lnTo>
                <a:lnTo>
                  <a:pt x="114" y="1752"/>
                </a:lnTo>
                <a:lnTo>
                  <a:pt x="610" y="1752"/>
                </a:lnTo>
                <a:lnTo>
                  <a:pt x="610" y="1333"/>
                </a:lnTo>
                <a:lnTo>
                  <a:pt x="613" y="1234"/>
                </a:lnTo>
                <a:lnTo>
                  <a:pt x="624" y="1136"/>
                </a:lnTo>
                <a:lnTo>
                  <a:pt x="642" y="1040"/>
                </a:lnTo>
                <a:lnTo>
                  <a:pt x="666" y="948"/>
                </a:lnTo>
                <a:lnTo>
                  <a:pt x="696" y="858"/>
                </a:lnTo>
                <a:lnTo>
                  <a:pt x="734" y="772"/>
                </a:lnTo>
                <a:lnTo>
                  <a:pt x="777" y="688"/>
                </a:lnTo>
                <a:lnTo>
                  <a:pt x="825" y="607"/>
                </a:lnTo>
                <a:lnTo>
                  <a:pt x="879" y="532"/>
                </a:lnTo>
                <a:lnTo>
                  <a:pt x="936" y="458"/>
                </a:lnTo>
                <a:lnTo>
                  <a:pt x="1000" y="391"/>
                </a:lnTo>
                <a:lnTo>
                  <a:pt x="1069" y="328"/>
                </a:lnTo>
                <a:lnTo>
                  <a:pt x="1141" y="269"/>
                </a:lnTo>
                <a:lnTo>
                  <a:pt x="1217" y="215"/>
                </a:lnTo>
                <a:lnTo>
                  <a:pt x="1298" y="167"/>
                </a:lnTo>
                <a:lnTo>
                  <a:pt x="1382" y="124"/>
                </a:lnTo>
                <a:lnTo>
                  <a:pt x="1468" y="88"/>
                </a:lnTo>
                <a:lnTo>
                  <a:pt x="1559" y="56"/>
                </a:lnTo>
                <a:lnTo>
                  <a:pt x="1651" y="32"/>
                </a:lnTo>
                <a:lnTo>
                  <a:pt x="1746" y="14"/>
                </a:lnTo>
                <a:lnTo>
                  <a:pt x="1844" y="4"/>
                </a:lnTo>
                <a:lnTo>
                  <a:pt x="194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7"/>
          <p:cNvSpPr>
            <a:spLocks noEditPoints="1"/>
          </p:cNvSpPr>
          <p:nvPr/>
        </p:nvSpPr>
        <p:spPr bwMode="auto">
          <a:xfrm>
            <a:off x="934490" y="5405478"/>
            <a:ext cx="580016" cy="580309"/>
          </a:xfrm>
          <a:custGeom>
            <a:avLst/>
            <a:gdLst>
              <a:gd name="T0" fmla="*/ 1032 w 3958"/>
              <a:gd name="T1" fmla="*/ 3683 h 3959"/>
              <a:gd name="T2" fmla="*/ 717 w 3958"/>
              <a:gd name="T3" fmla="*/ 2026 h 3959"/>
              <a:gd name="T4" fmla="*/ 1932 w 3958"/>
              <a:gd name="T5" fmla="*/ 3241 h 3959"/>
              <a:gd name="T6" fmla="*/ 1337 w 3958"/>
              <a:gd name="T7" fmla="*/ 2323 h 3959"/>
              <a:gd name="T8" fmla="*/ 2323 w 3958"/>
              <a:gd name="T9" fmla="*/ 1337 h 3959"/>
              <a:gd name="T10" fmla="*/ 3241 w 3958"/>
              <a:gd name="T11" fmla="*/ 1932 h 3959"/>
              <a:gd name="T12" fmla="*/ 2926 w 3958"/>
              <a:gd name="T13" fmla="*/ 275 h 3959"/>
              <a:gd name="T14" fmla="*/ 3683 w 3958"/>
              <a:gd name="T15" fmla="*/ 1032 h 3959"/>
              <a:gd name="T16" fmla="*/ 2963 w 3958"/>
              <a:gd name="T17" fmla="*/ 5 h 3959"/>
              <a:gd name="T18" fmla="*/ 3925 w 3958"/>
              <a:gd name="T19" fmla="*/ 951 h 3959"/>
              <a:gd name="T20" fmla="*/ 3958 w 3958"/>
              <a:gd name="T21" fmla="*/ 1019 h 3959"/>
              <a:gd name="T22" fmla="*/ 3942 w 3958"/>
              <a:gd name="T23" fmla="*/ 1092 h 3959"/>
              <a:gd name="T24" fmla="*/ 3783 w 3958"/>
              <a:gd name="T25" fmla="*/ 1554 h 3959"/>
              <a:gd name="T26" fmla="*/ 3814 w 3958"/>
              <a:gd name="T27" fmla="*/ 1612 h 3959"/>
              <a:gd name="T28" fmla="*/ 3807 w 3958"/>
              <a:gd name="T29" fmla="*/ 1678 h 3959"/>
              <a:gd name="T30" fmla="*/ 3323 w 3958"/>
              <a:gd name="T31" fmla="*/ 2175 h 3959"/>
              <a:gd name="T32" fmla="*/ 3264 w 3958"/>
              <a:gd name="T33" fmla="*/ 2206 h 3959"/>
              <a:gd name="T34" fmla="*/ 3199 w 3958"/>
              <a:gd name="T35" fmla="*/ 2200 h 3959"/>
              <a:gd name="T36" fmla="*/ 2783 w 3958"/>
              <a:gd name="T37" fmla="*/ 1797 h 3959"/>
              <a:gd name="T38" fmla="*/ 2191 w 3958"/>
              <a:gd name="T39" fmla="*/ 3181 h 3959"/>
              <a:gd name="T40" fmla="*/ 2207 w 3958"/>
              <a:gd name="T41" fmla="*/ 3255 h 3959"/>
              <a:gd name="T42" fmla="*/ 2175 w 3958"/>
              <a:gd name="T43" fmla="*/ 3323 h 3959"/>
              <a:gd name="T44" fmla="*/ 1678 w 3958"/>
              <a:gd name="T45" fmla="*/ 3807 h 3959"/>
              <a:gd name="T46" fmla="*/ 1612 w 3958"/>
              <a:gd name="T47" fmla="*/ 3814 h 3959"/>
              <a:gd name="T48" fmla="*/ 1554 w 3958"/>
              <a:gd name="T49" fmla="*/ 3783 h 3959"/>
              <a:gd name="T50" fmla="*/ 1095 w 3958"/>
              <a:gd name="T51" fmla="*/ 3940 h 3959"/>
              <a:gd name="T52" fmla="*/ 1032 w 3958"/>
              <a:gd name="T53" fmla="*/ 3959 h 3959"/>
              <a:gd name="T54" fmla="*/ 969 w 3958"/>
              <a:gd name="T55" fmla="*/ 3940 h 3959"/>
              <a:gd name="T56" fmla="*/ 16 w 3958"/>
              <a:gd name="T57" fmla="*/ 2986 h 3959"/>
              <a:gd name="T58" fmla="*/ 0 w 3958"/>
              <a:gd name="T59" fmla="*/ 2914 h 3959"/>
              <a:gd name="T60" fmla="*/ 33 w 3958"/>
              <a:gd name="T61" fmla="*/ 2845 h 3959"/>
              <a:gd name="T62" fmla="*/ 162 w 3958"/>
              <a:gd name="T63" fmla="*/ 2387 h 3959"/>
              <a:gd name="T64" fmla="*/ 143 w 3958"/>
              <a:gd name="T65" fmla="*/ 2323 h 3959"/>
              <a:gd name="T66" fmla="*/ 162 w 3958"/>
              <a:gd name="T67" fmla="*/ 2260 h 3959"/>
              <a:gd name="T68" fmla="*/ 655 w 3958"/>
              <a:gd name="T69" fmla="*/ 1767 h 3959"/>
              <a:gd name="T70" fmla="*/ 729 w 3958"/>
              <a:gd name="T71" fmla="*/ 1751 h 3959"/>
              <a:gd name="T72" fmla="*/ 797 w 3958"/>
              <a:gd name="T73" fmla="*/ 1783 h 3959"/>
              <a:gd name="T74" fmla="*/ 1783 w 3958"/>
              <a:gd name="T75" fmla="*/ 797 h 3959"/>
              <a:gd name="T76" fmla="*/ 1751 w 3958"/>
              <a:gd name="T77" fmla="*/ 729 h 3959"/>
              <a:gd name="T78" fmla="*/ 1767 w 3958"/>
              <a:gd name="T79" fmla="*/ 655 h 3959"/>
              <a:gd name="T80" fmla="*/ 2260 w 3958"/>
              <a:gd name="T81" fmla="*/ 162 h 3959"/>
              <a:gd name="T82" fmla="*/ 2323 w 3958"/>
              <a:gd name="T83" fmla="*/ 143 h 3959"/>
              <a:gd name="T84" fmla="*/ 2387 w 3958"/>
              <a:gd name="T85" fmla="*/ 162 h 3959"/>
              <a:gd name="T86" fmla="*/ 2845 w 3958"/>
              <a:gd name="T87" fmla="*/ 33 h 3959"/>
              <a:gd name="T88" fmla="*/ 2914 w 3958"/>
              <a:gd name="T89" fmla="*/ 0 h 3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58" h="3959">
                <a:moveTo>
                  <a:pt x="486" y="2715"/>
                </a:moveTo>
                <a:lnTo>
                  <a:pt x="275" y="2926"/>
                </a:lnTo>
                <a:lnTo>
                  <a:pt x="1032" y="3683"/>
                </a:lnTo>
                <a:lnTo>
                  <a:pt x="1243" y="3472"/>
                </a:lnTo>
                <a:lnTo>
                  <a:pt x="486" y="2715"/>
                </a:lnTo>
                <a:close/>
                <a:moveTo>
                  <a:pt x="717" y="2026"/>
                </a:moveTo>
                <a:lnTo>
                  <a:pt x="418" y="2323"/>
                </a:lnTo>
                <a:lnTo>
                  <a:pt x="1635" y="3540"/>
                </a:lnTo>
                <a:lnTo>
                  <a:pt x="1932" y="3241"/>
                </a:lnTo>
                <a:lnTo>
                  <a:pt x="717" y="2026"/>
                </a:lnTo>
                <a:close/>
                <a:moveTo>
                  <a:pt x="2323" y="1337"/>
                </a:moveTo>
                <a:lnTo>
                  <a:pt x="1337" y="2323"/>
                </a:lnTo>
                <a:lnTo>
                  <a:pt x="1635" y="2621"/>
                </a:lnTo>
                <a:lnTo>
                  <a:pt x="2621" y="1635"/>
                </a:lnTo>
                <a:lnTo>
                  <a:pt x="2323" y="1337"/>
                </a:lnTo>
                <a:close/>
                <a:moveTo>
                  <a:pt x="2323" y="418"/>
                </a:moveTo>
                <a:lnTo>
                  <a:pt x="2026" y="717"/>
                </a:lnTo>
                <a:lnTo>
                  <a:pt x="3241" y="1932"/>
                </a:lnTo>
                <a:lnTo>
                  <a:pt x="3540" y="1635"/>
                </a:lnTo>
                <a:lnTo>
                  <a:pt x="2323" y="418"/>
                </a:lnTo>
                <a:close/>
                <a:moveTo>
                  <a:pt x="2926" y="275"/>
                </a:moveTo>
                <a:lnTo>
                  <a:pt x="2715" y="486"/>
                </a:lnTo>
                <a:lnTo>
                  <a:pt x="3472" y="1243"/>
                </a:lnTo>
                <a:lnTo>
                  <a:pt x="3683" y="1032"/>
                </a:lnTo>
                <a:lnTo>
                  <a:pt x="2926" y="275"/>
                </a:lnTo>
                <a:close/>
                <a:moveTo>
                  <a:pt x="2939" y="0"/>
                </a:moveTo>
                <a:lnTo>
                  <a:pt x="2963" y="5"/>
                </a:lnTo>
                <a:lnTo>
                  <a:pt x="2986" y="16"/>
                </a:lnTo>
                <a:lnTo>
                  <a:pt x="3007" y="33"/>
                </a:lnTo>
                <a:lnTo>
                  <a:pt x="3925" y="951"/>
                </a:lnTo>
                <a:lnTo>
                  <a:pt x="3942" y="972"/>
                </a:lnTo>
                <a:lnTo>
                  <a:pt x="3953" y="995"/>
                </a:lnTo>
                <a:lnTo>
                  <a:pt x="3958" y="1019"/>
                </a:lnTo>
                <a:lnTo>
                  <a:pt x="3958" y="1044"/>
                </a:lnTo>
                <a:lnTo>
                  <a:pt x="3953" y="1068"/>
                </a:lnTo>
                <a:lnTo>
                  <a:pt x="3942" y="1092"/>
                </a:lnTo>
                <a:lnTo>
                  <a:pt x="3925" y="1113"/>
                </a:lnTo>
                <a:lnTo>
                  <a:pt x="3633" y="1405"/>
                </a:lnTo>
                <a:lnTo>
                  <a:pt x="3783" y="1554"/>
                </a:lnTo>
                <a:lnTo>
                  <a:pt x="3796" y="1571"/>
                </a:lnTo>
                <a:lnTo>
                  <a:pt x="3807" y="1591"/>
                </a:lnTo>
                <a:lnTo>
                  <a:pt x="3814" y="1612"/>
                </a:lnTo>
                <a:lnTo>
                  <a:pt x="3815" y="1635"/>
                </a:lnTo>
                <a:lnTo>
                  <a:pt x="3814" y="1657"/>
                </a:lnTo>
                <a:lnTo>
                  <a:pt x="3807" y="1678"/>
                </a:lnTo>
                <a:lnTo>
                  <a:pt x="3796" y="1698"/>
                </a:lnTo>
                <a:lnTo>
                  <a:pt x="3783" y="1715"/>
                </a:lnTo>
                <a:lnTo>
                  <a:pt x="3323" y="2175"/>
                </a:lnTo>
                <a:lnTo>
                  <a:pt x="3305" y="2189"/>
                </a:lnTo>
                <a:lnTo>
                  <a:pt x="3285" y="2200"/>
                </a:lnTo>
                <a:lnTo>
                  <a:pt x="3264" y="2206"/>
                </a:lnTo>
                <a:lnTo>
                  <a:pt x="3241" y="2208"/>
                </a:lnTo>
                <a:lnTo>
                  <a:pt x="3220" y="2206"/>
                </a:lnTo>
                <a:lnTo>
                  <a:pt x="3199" y="2200"/>
                </a:lnTo>
                <a:lnTo>
                  <a:pt x="3179" y="2189"/>
                </a:lnTo>
                <a:lnTo>
                  <a:pt x="3161" y="2175"/>
                </a:lnTo>
                <a:lnTo>
                  <a:pt x="2783" y="1797"/>
                </a:lnTo>
                <a:lnTo>
                  <a:pt x="1797" y="2783"/>
                </a:lnTo>
                <a:lnTo>
                  <a:pt x="2175" y="3161"/>
                </a:lnTo>
                <a:lnTo>
                  <a:pt x="2191" y="3181"/>
                </a:lnTo>
                <a:lnTo>
                  <a:pt x="2202" y="3205"/>
                </a:lnTo>
                <a:lnTo>
                  <a:pt x="2207" y="3229"/>
                </a:lnTo>
                <a:lnTo>
                  <a:pt x="2207" y="3255"/>
                </a:lnTo>
                <a:lnTo>
                  <a:pt x="2202" y="3279"/>
                </a:lnTo>
                <a:lnTo>
                  <a:pt x="2191" y="3303"/>
                </a:lnTo>
                <a:lnTo>
                  <a:pt x="2175" y="3323"/>
                </a:lnTo>
                <a:lnTo>
                  <a:pt x="1715" y="3783"/>
                </a:lnTo>
                <a:lnTo>
                  <a:pt x="1698" y="3796"/>
                </a:lnTo>
                <a:lnTo>
                  <a:pt x="1678" y="3807"/>
                </a:lnTo>
                <a:lnTo>
                  <a:pt x="1657" y="3814"/>
                </a:lnTo>
                <a:lnTo>
                  <a:pt x="1635" y="3815"/>
                </a:lnTo>
                <a:lnTo>
                  <a:pt x="1612" y="3814"/>
                </a:lnTo>
                <a:lnTo>
                  <a:pt x="1591" y="3807"/>
                </a:lnTo>
                <a:lnTo>
                  <a:pt x="1571" y="3796"/>
                </a:lnTo>
                <a:lnTo>
                  <a:pt x="1554" y="3783"/>
                </a:lnTo>
                <a:lnTo>
                  <a:pt x="1405" y="3633"/>
                </a:lnTo>
                <a:lnTo>
                  <a:pt x="1113" y="3925"/>
                </a:lnTo>
                <a:lnTo>
                  <a:pt x="1095" y="3940"/>
                </a:lnTo>
                <a:lnTo>
                  <a:pt x="1074" y="3951"/>
                </a:lnTo>
                <a:lnTo>
                  <a:pt x="1054" y="3957"/>
                </a:lnTo>
                <a:lnTo>
                  <a:pt x="1032" y="3959"/>
                </a:lnTo>
                <a:lnTo>
                  <a:pt x="1009" y="3957"/>
                </a:lnTo>
                <a:lnTo>
                  <a:pt x="989" y="3951"/>
                </a:lnTo>
                <a:lnTo>
                  <a:pt x="969" y="3940"/>
                </a:lnTo>
                <a:lnTo>
                  <a:pt x="951" y="3925"/>
                </a:lnTo>
                <a:lnTo>
                  <a:pt x="33" y="3007"/>
                </a:lnTo>
                <a:lnTo>
                  <a:pt x="16" y="2986"/>
                </a:lnTo>
                <a:lnTo>
                  <a:pt x="5" y="2963"/>
                </a:lnTo>
                <a:lnTo>
                  <a:pt x="0" y="2939"/>
                </a:lnTo>
                <a:lnTo>
                  <a:pt x="0" y="2914"/>
                </a:lnTo>
                <a:lnTo>
                  <a:pt x="5" y="2889"/>
                </a:lnTo>
                <a:lnTo>
                  <a:pt x="16" y="2866"/>
                </a:lnTo>
                <a:lnTo>
                  <a:pt x="33" y="2845"/>
                </a:lnTo>
                <a:lnTo>
                  <a:pt x="325" y="2553"/>
                </a:lnTo>
                <a:lnTo>
                  <a:pt x="175" y="2404"/>
                </a:lnTo>
                <a:lnTo>
                  <a:pt x="162" y="2387"/>
                </a:lnTo>
                <a:lnTo>
                  <a:pt x="151" y="2367"/>
                </a:lnTo>
                <a:lnTo>
                  <a:pt x="144" y="2346"/>
                </a:lnTo>
                <a:lnTo>
                  <a:pt x="143" y="2323"/>
                </a:lnTo>
                <a:lnTo>
                  <a:pt x="144" y="2301"/>
                </a:lnTo>
                <a:lnTo>
                  <a:pt x="151" y="2280"/>
                </a:lnTo>
                <a:lnTo>
                  <a:pt x="162" y="2260"/>
                </a:lnTo>
                <a:lnTo>
                  <a:pt x="175" y="2243"/>
                </a:lnTo>
                <a:lnTo>
                  <a:pt x="635" y="1783"/>
                </a:lnTo>
                <a:lnTo>
                  <a:pt x="655" y="1767"/>
                </a:lnTo>
                <a:lnTo>
                  <a:pt x="679" y="1756"/>
                </a:lnTo>
                <a:lnTo>
                  <a:pt x="703" y="1751"/>
                </a:lnTo>
                <a:lnTo>
                  <a:pt x="729" y="1751"/>
                </a:lnTo>
                <a:lnTo>
                  <a:pt x="753" y="1756"/>
                </a:lnTo>
                <a:lnTo>
                  <a:pt x="777" y="1767"/>
                </a:lnTo>
                <a:lnTo>
                  <a:pt x="797" y="1783"/>
                </a:lnTo>
                <a:lnTo>
                  <a:pt x="1175" y="2161"/>
                </a:lnTo>
                <a:lnTo>
                  <a:pt x="2161" y="1175"/>
                </a:lnTo>
                <a:lnTo>
                  <a:pt x="1783" y="797"/>
                </a:lnTo>
                <a:lnTo>
                  <a:pt x="1767" y="777"/>
                </a:lnTo>
                <a:lnTo>
                  <a:pt x="1756" y="753"/>
                </a:lnTo>
                <a:lnTo>
                  <a:pt x="1751" y="729"/>
                </a:lnTo>
                <a:lnTo>
                  <a:pt x="1751" y="703"/>
                </a:lnTo>
                <a:lnTo>
                  <a:pt x="1756" y="679"/>
                </a:lnTo>
                <a:lnTo>
                  <a:pt x="1767" y="655"/>
                </a:lnTo>
                <a:lnTo>
                  <a:pt x="1783" y="635"/>
                </a:lnTo>
                <a:lnTo>
                  <a:pt x="2243" y="175"/>
                </a:lnTo>
                <a:lnTo>
                  <a:pt x="2260" y="162"/>
                </a:lnTo>
                <a:lnTo>
                  <a:pt x="2280" y="151"/>
                </a:lnTo>
                <a:lnTo>
                  <a:pt x="2301" y="144"/>
                </a:lnTo>
                <a:lnTo>
                  <a:pt x="2323" y="143"/>
                </a:lnTo>
                <a:lnTo>
                  <a:pt x="2346" y="144"/>
                </a:lnTo>
                <a:lnTo>
                  <a:pt x="2367" y="151"/>
                </a:lnTo>
                <a:lnTo>
                  <a:pt x="2387" y="162"/>
                </a:lnTo>
                <a:lnTo>
                  <a:pt x="2404" y="175"/>
                </a:lnTo>
                <a:lnTo>
                  <a:pt x="2553" y="325"/>
                </a:lnTo>
                <a:lnTo>
                  <a:pt x="2845" y="33"/>
                </a:lnTo>
                <a:lnTo>
                  <a:pt x="2866" y="16"/>
                </a:lnTo>
                <a:lnTo>
                  <a:pt x="2889" y="5"/>
                </a:lnTo>
                <a:lnTo>
                  <a:pt x="2914" y="0"/>
                </a:lnTo>
                <a:lnTo>
                  <a:pt x="2939"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TextBox 45"/>
          <p:cNvSpPr txBox="1"/>
          <p:nvPr/>
        </p:nvSpPr>
        <p:spPr>
          <a:xfrm>
            <a:off x="1616106" y="5403245"/>
            <a:ext cx="1075936" cy="584775"/>
          </a:xfrm>
          <a:prstGeom prst="rect">
            <a:avLst/>
          </a:prstGeom>
          <a:noFill/>
        </p:spPr>
        <p:txBody>
          <a:bodyPr wrap="none" rtlCol="0">
            <a:spAutoFit/>
          </a:bodyPr>
          <a:lstStyle/>
          <a:p>
            <a:r>
              <a:rPr lang="en-US" sz="1600" dirty="0">
                <a:latin typeface="+mj-lt"/>
              </a:rPr>
              <a:t>Workout</a:t>
            </a:r>
          </a:p>
          <a:p>
            <a:r>
              <a:rPr lang="en-US" sz="1600" dirty="0">
                <a:latin typeface="+mj-lt"/>
              </a:rPr>
              <a:t>Routine</a:t>
            </a:r>
          </a:p>
        </p:txBody>
      </p:sp>
      <p:sp>
        <p:nvSpPr>
          <p:cNvPr id="47" name="TextBox 46"/>
          <p:cNvSpPr txBox="1"/>
          <p:nvPr/>
        </p:nvSpPr>
        <p:spPr>
          <a:xfrm>
            <a:off x="3700780" y="5403245"/>
            <a:ext cx="960519" cy="584775"/>
          </a:xfrm>
          <a:prstGeom prst="rect">
            <a:avLst/>
          </a:prstGeom>
          <a:noFill/>
        </p:spPr>
        <p:txBody>
          <a:bodyPr wrap="none" rtlCol="0">
            <a:spAutoFit/>
          </a:bodyPr>
          <a:lstStyle/>
          <a:p>
            <a:r>
              <a:rPr lang="en-US" sz="1600" dirty="0">
                <a:latin typeface="+mj-lt"/>
              </a:rPr>
              <a:t>Fitness</a:t>
            </a:r>
          </a:p>
          <a:p>
            <a:r>
              <a:rPr lang="en-US" sz="1600" dirty="0">
                <a:latin typeface="+mj-lt"/>
              </a:rPr>
              <a:t>Classes</a:t>
            </a:r>
          </a:p>
        </p:txBody>
      </p:sp>
      <p:grpSp>
        <p:nvGrpSpPr>
          <p:cNvPr id="64" name="Group 63"/>
          <p:cNvGrpSpPr/>
          <p:nvPr/>
        </p:nvGrpSpPr>
        <p:grpSpPr>
          <a:xfrm>
            <a:off x="5103936" y="5405120"/>
            <a:ext cx="579438" cy="581025"/>
            <a:chOff x="4918075" y="5715000"/>
            <a:chExt cx="579438" cy="581025"/>
          </a:xfrm>
          <a:solidFill>
            <a:schemeClr val="accent1"/>
          </a:solidFill>
        </p:grpSpPr>
        <p:sp>
          <p:nvSpPr>
            <p:cNvPr id="62" name="Freeform 28"/>
            <p:cNvSpPr>
              <a:spLocks noEditPoints="1"/>
            </p:cNvSpPr>
            <p:nvPr/>
          </p:nvSpPr>
          <p:spPr bwMode="auto">
            <a:xfrm>
              <a:off x="4918075" y="5715000"/>
              <a:ext cx="579438" cy="581025"/>
            </a:xfrm>
            <a:custGeom>
              <a:avLst/>
              <a:gdLst>
                <a:gd name="T0" fmla="*/ 222 w 3653"/>
                <a:gd name="T1" fmla="*/ 3002 h 3295"/>
                <a:gd name="T2" fmla="*/ 298 w 3653"/>
                <a:gd name="T3" fmla="*/ 3083 h 3295"/>
                <a:gd name="T4" fmla="*/ 3266 w 3653"/>
                <a:gd name="T5" fmla="*/ 3105 h 3295"/>
                <a:gd name="T6" fmla="*/ 3379 w 3653"/>
                <a:gd name="T7" fmla="*/ 3068 h 3295"/>
                <a:gd name="T8" fmla="*/ 3439 w 3653"/>
                <a:gd name="T9" fmla="*/ 2975 h 3295"/>
                <a:gd name="T10" fmla="*/ 3038 w 3653"/>
                <a:gd name="T11" fmla="*/ 983 h 3295"/>
                <a:gd name="T12" fmla="*/ 2936 w 3653"/>
                <a:gd name="T13" fmla="*/ 1226 h 3295"/>
                <a:gd name="T14" fmla="*/ 2748 w 3653"/>
                <a:gd name="T15" fmla="*/ 1437 h 3295"/>
                <a:gd name="T16" fmla="*/ 2485 w 3653"/>
                <a:gd name="T17" fmla="*/ 1602 h 3295"/>
                <a:gd name="T18" fmla="*/ 2172 w 3653"/>
                <a:gd name="T19" fmla="*/ 1707 h 3295"/>
                <a:gd name="T20" fmla="*/ 1827 w 3653"/>
                <a:gd name="T21" fmla="*/ 1743 h 3295"/>
                <a:gd name="T22" fmla="*/ 1482 w 3653"/>
                <a:gd name="T23" fmla="*/ 1707 h 3295"/>
                <a:gd name="T24" fmla="*/ 1167 w 3653"/>
                <a:gd name="T25" fmla="*/ 1602 h 3295"/>
                <a:gd name="T26" fmla="*/ 905 w 3653"/>
                <a:gd name="T27" fmla="*/ 1437 h 3295"/>
                <a:gd name="T28" fmla="*/ 719 w 3653"/>
                <a:gd name="T29" fmla="*/ 1226 h 3295"/>
                <a:gd name="T30" fmla="*/ 616 w 3653"/>
                <a:gd name="T31" fmla="*/ 983 h 3295"/>
                <a:gd name="T32" fmla="*/ 355 w 3653"/>
                <a:gd name="T33" fmla="*/ 193 h 3295"/>
                <a:gd name="T34" fmla="*/ 252 w 3653"/>
                <a:gd name="T35" fmla="*/ 247 h 3295"/>
                <a:gd name="T36" fmla="*/ 211 w 3653"/>
                <a:gd name="T37" fmla="*/ 349 h 3295"/>
                <a:gd name="T38" fmla="*/ 750 w 3653"/>
                <a:gd name="T39" fmla="*/ 738 h 3295"/>
                <a:gd name="T40" fmla="*/ 806 w 3653"/>
                <a:gd name="T41" fmla="*/ 802 h 3295"/>
                <a:gd name="T42" fmla="*/ 836 w 3653"/>
                <a:gd name="T43" fmla="*/ 993 h 3295"/>
                <a:gd name="T44" fmla="*/ 952 w 3653"/>
                <a:gd name="T45" fmla="*/ 1199 h 3295"/>
                <a:gd name="T46" fmla="*/ 1149 w 3653"/>
                <a:gd name="T47" fmla="*/ 1370 h 3295"/>
                <a:gd name="T48" fmla="*/ 1425 w 3653"/>
                <a:gd name="T49" fmla="*/ 1494 h 3295"/>
                <a:gd name="T50" fmla="*/ 1743 w 3653"/>
                <a:gd name="T51" fmla="*/ 1549 h 3295"/>
                <a:gd name="T52" fmla="*/ 2074 w 3653"/>
                <a:gd name="T53" fmla="*/ 1531 h 3295"/>
                <a:gd name="T54" fmla="*/ 2373 w 3653"/>
                <a:gd name="T55" fmla="*/ 1441 h 3295"/>
                <a:gd name="T56" fmla="*/ 2613 w 3653"/>
                <a:gd name="T57" fmla="*/ 1290 h 3295"/>
                <a:gd name="T58" fmla="*/ 2772 w 3653"/>
                <a:gd name="T59" fmla="*/ 1099 h 3295"/>
                <a:gd name="T60" fmla="*/ 2843 w 3653"/>
                <a:gd name="T61" fmla="*/ 881 h 3295"/>
                <a:gd name="T62" fmla="*/ 2868 w 3653"/>
                <a:gd name="T63" fmla="*/ 764 h 3295"/>
                <a:gd name="T64" fmla="*/ 2951 w 3653"/>
                <a:gd name="T65" fmla="*/ 728 h 3295"/>
                <a:gd name="T66" fmla="*/ 3432 w 3653"/>
                <a:gd name="T67" fmla="*/ 293 h 3295"/>
                <a:gd name="T68" fmla="*/ 3355 w 3653"/>
                <a:gd name="T69" fmla="*/ 212 h 3295"/>
                <a:gd name="T70" fmla="*/ 387 w 3653"/>
                <a:gd name="T71" fmla="*/ 190 h 3295"/>
                <a:gd name="T72" fmla="*/ 3362 w 3653"/>
                <a:gd name="T73" fmla="*/ 11 h 3295"/>
                <a:gd name="T74" fmla="*/ 3522 w 3653"/>
                <a:gd name="T75" fmla="*/ 88 h 3295"/>
                <a:gd name="T76" fmla="*/ 3627 w 3653"/>
                <a:gd name="T77" fmla="*/ 223 h 3295"/>
                <a:gd name="T78" fmla="*/ 3653 w 3653"/>
                <a:gd name="T79" fmla="*/ 2946 h 3295"/>
                <a:gd name="T80" fmla="*/ 3608 w 3653"/>
                <a:gd name="T81" fmla="*/ 3110 h 3295"/>
                <a:gd name="T82" fmla="*/ 3488 w 3653"/>
                <a:gd name="T83" fmla="*/ 3232 h 3295"/>
                <a:gd name="T84" fmla="*/ 3315 w 3653"/>
                <a:gd name="T85" fmla="*/ 3292 h 3295"/>
                <a:gd name="T86" fmla="*/ 292 w 3653"/>
                <a:gd name="T87" fmla="*/ 3284 h 3295"/>
                <a:gd name="T88" fmla="*/ 130 w 3653"/>
                <a:gd name="T89" fmla="*/ 3207 h 3295"/>
                <a:gd name="T90" fmla="*/ 26 w 3653"/>
                <a:gd name="T91" fmla="*/ 3072 h 3295"/>
                <a:gd name="T92" fmla="*/ 0 w 3653"/>
                <a:gd name="T93" fmla="*/ 349 h 3295"/>
                <a:gd name="T94" fmla="*/ 45 w 3653"/>
                <a:gd name="T95" fmla="*/ 185 h 3295"/>
                <a:gd name="T96" fmla="*/ 166 w 3653"/>
                <a:gd name="T97" fmla="*/ 63 h 3295"/>
                <a:gd name="T98" fmla="*/ 338 w 3653"/>
                <a:gd name="T99" fmla="*/ 3 h 3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53" h="3295">
                  <a:moveTo>
                    <a:pt x="211" y="919"/>
                  </a:moveTo>
                  <a:lnTo>
                    <a:pt x="211" y="2947"/>
                  </a:lnTo>
                  <a:lnTo>
                    <a:pt x="214" y="2975"/>
                  </a:lnTo>
                  <a:lnTo>
                    <a:pt x="222" y="3002"/>
                  </a:lnTo>
                  <a:lnTo>
                    <a:pt x="235" y="3027"/>
                  </a:lnTo>
                  <a:lnTo>
                    <a:pt x="253" y="3049"/>
                  </a:lnTo>
                  <a:lnTo>
                    <a:pt x="274" y="3068"/>
                  </a:lnTo>
                  <a:lnTo>
                    <a:pt x="298" y="3083"/>
                  </a:lnTo>
                  <a:lnTo>
                    <a:pt x="325" y="3095"/>
                  </a:lnTo>
                  <a:lnTo>
                    <a:pt x="355" y="3102"/>
                  </a:lnTo>
                  <a:lnTo>
                    <a:pt x="387" y="3105"/>
                  </a:lnTo>
                  <a:lnTo>
                    <a:pt x="3266" y="3105"/>
                  </a:lnTo>
                  <a:lnTo>
                    <a:pt x="3297" y="3102"/>
                  </a:lnTo>
                  <a:lnTo>
                    <a:pt x="3327" y="3095"/>
                  </a:lnTo>
                  <a:lnTo>
                    <a:pt x="3355" y="3083"/>
                  </a:lnTo>
                  <a:lnTo>
                    <a:pt x="3379" y="3068"/>
                  </a:lnTo>
                  <a:lnTo>
                    <a:pt x="3400" y="3048"/>
                  </a:lnTo>
                  <a:lnTo>
                    <a:pt x="3418" y="3026"/>
                  </a:lnTo>
                  <a:lnTo>
                    <a:pt x="3432" y="3002"/>
                  </a:lnTo>
                  <a:lnTo>
                    <a:pt x="3439" y="2975"/>
                  </a:lnTo>
                  <a:lnTo>
                    <a:pt x="3442" y="2947"/>
                  </a:lnTo>
                  <a:lnTo>
                    <a:pt x="3442" y="919"/>
                  </a:lnTo>
                  <a:lnTo>
                    <a:pt x="3049" y="919"/>
                  </a:lnTo>
                  <a:lnTo>
                    <a:pt x="3038" y="983"/>
                  </a:lnTo>
                  <a:lnTo>
                    <a:pt x="3020" y="1046"/>
                  </a:lnTo>
                  <a:lnTo>
                    <a:pt x="2998" y="1108"/>
                  </a:lnTo>
                  <a:lnTo>
                    <a:pt x="2969" y="1168"/>
                  </a:lnTo>
                  <a:lnTo>
                    <a:pt x="2936" y="1226"/>
                  </a:lnTo>
                  <a:lnTo>
                    <a:pt x="2896" y="1283"/>
                  </a:lnTo>
                  <a:lnTo>
                    <a:pt x="2851" y="1337"/>
                  </a:lnTo>
                  <a:lnTo>
                    <a:pt x="2803" y="1388"/>
                  </a:lnTo>
                  <a:lnTo>
                    <a:pt x="2748" y="1437"/>
                  </a:lnTo>
                  <a:lnTo>
                    <a:pt x="2690" y="1484"/>
                  </a:lnTo>
                  <a:lnTo>
                    <a:pt x="2625" y="1527"/>
                  </a:lnTo>
                  <a:lnTo>
                    <a:pt x="2558" y="1567"/>
                  </a:lnTo>
                  <a:lnTo>
                    <a:pt x="2485" y="1602"/>
                  </a:lnTo>
                  <a:lnTo>
                    <a:pt x="2411" y="1635"/>
                  </a:lnTo>
                  <a:lnTo>
                    <a:pt x="2334" y="1664"/>
                  </a:lnTo>
                  <a:lnTo>
                    <a:pt x="2254" y="1688"/>
                  </a:lnTo>
                  <a:lnTo>
                    <a:pt x="2172" y="1707"/>
                  </a:lnTo>
                  <a:lnTo>
                    <a:pt x="2087" y="1723"/>
                  </a:lnTo>
                  <a:lnTo>
                    <a:pt x="2002" y="1734"/>
                  </a:lnTo>
                  <a:lnTo>
                    <a:pt x="1914" y="1741"/>
                  </a:lnTo>
                  <a:lnTo>
                    <a:pt x="1827" y="1743"/>
                  </a:lnTo>
                  <a:lnTo>
                    <a:pt x="1738" y="1741"/>
                  </a:lnTo>
                  <a:lnTo>
                    <a:pt x="1651" y="1734"/>
                  </a:lnTo>
                  <a:lnTo>
                    <a:pt x="1566" y="1723"/>
                  </a:lnTo>
                  <a:lnTo>
                    <a:pt x="1482" y="1707"/>
                  </a:lnTo>
                  <a:lnTo>
                    <a:pt x="1399" y="1688"/>
                  </a:lnTo>
                  <a:lnTo>
                    <a:pt x="1319" y="1664"/>
                  </a:lnTo>
                  <a:lnTo>
                    <a:pt x="1241" y="1635"/>
                  </a:lnTo>
                  <a:lnTo>
                    <a:pt x="1167" y="1602"/>
                  </a:lnTo>
                  <a:lnTo>
                    <a:pt x="1096" y="1567"/>
                  </a:lnTo>
                  <a:lnTo>
                    <a:pt x="1027" y="1527"/>
                  </a:lnTo>
                  <a:lnTo>
                    <a:pt x="964" y="1484"/>
                  </a:lnTo>
                  <a:lnTo>
                    <a:pt x="905" y="1437"/>
                  </a:lnTo>
                  <a:lnTo>
                    <a:pt x="851" y="1388"/>
                  </a:lnTo>
                  <a:lnTo>
                    <a:pt x="802" y="1337"/>
                  </a:lnTo>
                  <a:lnTo>
                    <a:pt x="758" y="1282"/>
                  </a:lnTo>
                  <a:lnTo>
                    <a:pt x="719" y="1226"/>
                  </a:lnTo>
                  <a:lnTo>
                    <a:pt x="684" y="1168"/>
                  </a:lnTo>
                  <a:lnTo>
                    <a:pt x="655" y="1108"/>
                  </a:lnTo>
                  <a:lnTo>
                    <a:pt x="632" y="1046"/>
                  </a:lnTo>
                  <a:lnTo>
                    <a:pt x="616" y="983"/>
                  </a:lnTo>
                  <a:lnTo>
                    <a:pt x="603" y="919"/>
                  </a:lnTo>
                  <a:lnTo>
                    <a:pt x="211" y="919"/>
                  </a:lnTo>
                  <a:close/>
                  <a:moveTo>
                    <a:pt x="387" y="190"/>
                  </a:moveTo>
                  <a:lnTo>
                    <a:pt x="355" y="193"/>
                  </a:lnTo>
                  <a:lnTo>
                    <a:pt x="325" y="200"/>
                  </a:lnTo>
                  <a:lnTo>
                    <a:pt x="298" y="212"/>
                  </a:lnTo>
                  <a:lnTo>
                    <a:pt x="273" y="227"/>
                  </a:lnTo>
                  <a:lnTo>
                    <a:pt x="252" y="247"/>
                  </a:lnTo>
                  <a:lnTo>
                    <a:pt x="235" y="269"/>
                  </a:lnTo>
                  <a:lnTo>
                    <a:pt x="222" y="294"/>
                  </a:lnTo>
                  <a:lnTo>
                    <a:pt x="213" y="320"/>
                  </a:lnTo>
                  <a:lnTo>
                    <a:pt x="211" y="349"/>
                  </a:lnTo>
                  <a:lnTo>
                    <a:pt x="211" y="728"/>
                  </a:lnTo>
                  <a:lnTo>
                    <a:pt x="703" y="728"/>
                  </a:lnTo>
                  <a:lnTo>
                    <a:pt x="728" y="731"/>
                  </a:lnTo>
                  <a:lnTo>
                    <a:pt x="750" y="738"/>
                  </a:lnTo>
                  <a:lnTo>
                    <a:pt x="770" y="749"/>
                  </a:lnTo>
                  <a:lnTo>
                    <a:pt x="786" y="764"/>
                  </a:lnTo>
                  <a:lnTo>
                    <a:pt x="799" y="782"/>
                  </a:lnTo>
                  <a:lnTo>
                    <a:pt x="806" y="802"/>
                  </a:lnTo>
                  <a:lnTo>
                    <a:pt x="809" y="824"/>
                  </a:lnTo>
                  <a:lnTo>
                    <a:pt x="812" y="881"/>
                  </a:lnTo>
                  <a:lnTo>
                    <a:pt x="821" y="937"/>
                  </a:lnTo>
                  <a:lnTo>
                    <a:pt x="836" y="993"/>
                  </a:lnTo>
                  <a:lnTo>
                    <a:pt x="856" y="1047"/>
                  </a:lnTo>
                  <a:lnTo>
                    <a:pt x="883" y="1099"/>
                  </a:lnTo>
                  <a:lnTo>
                    <a:pt x="915" y="1150"/>
                  </a:lnTo>
                  <a:lnTo>
                    <a:pt x="952" y="1199"/>
                  </a:lnTo>
                  <a:lnTo>
                    <a:pt x="994" y="1246"/>
                  </a:lnTo>
                  <a:lnTo>
                    <a:pt x="1040" y="1290"/>
                  </a:lnTo>
                  <a:lnTo>
                    <a:pt x="1092" y="1332"/>
                  </a:lnTo>
                  <a:lnTo>
                    <a:pt x="1149" y="1370"/>
                  </a:lnTo>
                  <a:lnTo>
                    <a:pt x="1213" y="1407"/>
                  </a:lnTo>
                  <a:lnTo>
                    <a:pt x="1280" y="1441"/>
                  </a:lnTo>
                  <a:lnTo>
                    <a:pt x="1351" y="1469"/>
                  </a:lnTo>
                  <a:lnTo>
                    <a:pt x="1425" y="1494"/>
                  </a:lnTo>
                  <a:lnTo>
                    <a:pt x="1502" y="1515"/>
                  </a:lnTo>
                  <a:lnTo>
                    <a:pt x="1580" y="1531"/>
                  </a:lnTo>
                  <a:lnTo>
                    <a:pt x="1661" y="1542"/>
                  </a:lnTo>
                  <a:lnTo>
                    <a:pt x="1743" y="1549"/>
                  </a:lnTo>
                  <a:lnTo>
                    <a:pt x="1827" y="1552"/>
                  </a:lnTo>
                  <a:lnTo>
                    <a:pt x="1911" y="1549"/>
                  </a:lnTo>
                  <a:lnTo>
                    <a:pt x="1993" y="1542"/>
                  </a:lnTo>
                  <a:lnTo>
                    <a:pt x="2074" y="1531"/>
                  </a:lnTo>
                  <a:lnTo>
                    <a:pt x="2153" y="1515"/>
                  </a:lnTo>
                  <a:lnTo>
                    <a:pt x="2229" y="1494"/>
                  </a:lnTo>
                  <a:lnTo>
                    <a:pt x="2302" y="1469"/>
                  </a:lnTo>
                  <a:lnTo>
                    <a:pt x="2373" y="1441"/>
                  </a:lnTo>
                  <a:lnTo>
                    <a:pt x="2441" y="1407"/>
                  </a:lnTo>
                  <a:lnTo>
                    <a:pt x="2505" y="1370"/>
                  </a:lnTo>
                  <a:lnTo>
                    <a:pt x="2562" y="1332"/>
                  </a:lnTo>
                  <a:lnTo>
                    <a:pt x="2613" y="1290"/>
                  </a:lnTo>
                  <a:lnTo>
                    <a:pt x="2661" y="1246"/>
                  </a:lnTo>
                  <a:lnTo>
                    <a:pt x="2703" y="1199"/>
                  </a:lnTo>
                  <a:lnTo>
                    <a:pt x="2739" y="1150"/>
                  </a:lnTo>
                  <a:lnTo>
                    <a:pt x="2772" y="1099"/>
                  </a:lnTo>
                  <a:lnTo>
                    <a:pt x="2797" y="1047"/>
                  </a:lnTo>
                  <a:lnTo>
                    <a:pt x="2818" y="993"/>
                  </a:lnTo>
                  <a:lnTo>
                    <a:pt x="2833" y="937"/>
                  </a:lnTo>
                  <a:lnTo>
                    <a:pt x="2843" y="881"/>
                  </a:lnTo>
                  <a:lnTo>
                    <a:pt x="2845" y="824"/>
                  </a:lnTo>
                  <a:lnTo>
                    <a:pt x="2848" y="802"/>
                  </a:lnTo>
                  <a:lnTo>
                    <a:pt x="2856" y="782"/>
                  </a:lnTo>
                  <a:lnTo>
                    <a:pt x="2868" y="764"/>
                  </a:lnTo>
                  <a:lnTo>
                    <a:pt x="2885" y="749"/>
                  </a:lnTo>
                  <a:lnTo>
                    <a:pt x="2905" y="738"/>
                  </a:lnTo>
                  <a:lnTo>
                    <a:pt x="2927" y="731"/>
                  </a:lnTo>
                  <a:lnTo>
                    <a:pt x="2951" y="728"/>
                  </a:lnTo>
                  <a:lnTo>
                    <a:pt x="3443" y="728"/>
                  </a:lnTo>
                  <a:lnTo>
                    <a:pt x="3443" y="348"/>
                  </a:lnTo>
                  <a:lnTo>
                    <a:pt x="3439" y="320"/>
                  </a:lnTo>
                  <a:lnTo>
                    <a:pt x="3432" y="293"/>
                  </a:lnTo>
                  <a:lnTo>
                    <a:pt x="3418" y="268"/>
                  </a:lnTo>
                  <a:lnTo>
                    <a:pt x="3402" y="246"/>
                  </a:lnTo>
                  <a:lnTo>
                    <a:pt x="3381" y="227"/>
                  </a:lnTo>
                  <a:lnTo>
                    <a:pt x="3355" y="212"/>
                  </a:lnTo>
                  <a:lnTo>
                    <a:pt x="3328" y="200"/>
                  </a:lnTo>
                  <a:lnTo>
                    <a:pt x="3298" y="193"/>
                  </a:lnTo>
                  <a:lnTo>
                    <a:pt x="3267" y="190"/>
                  </a:lnTo>
                  <a:lnTo>
                    <a:pt x="387" y="190"/>
                  </a:lnTo>
                  <a:close/>
                  <a:moveTo>
                    <a:pt x="387" y="0"/>
                  </a:moveTo>
                  <a:lnTo>
                    <a:pt x="3266" y="0"/>
                  </a:lnTo>
                  <a:lnTo>
                    <a:pt x="3315" y="3"/>
                  </a:lnTo>
                  <a:lnTo>
                    <a:pt x="3362" y="11"/>
                  </a:lnTo>
                  <a:lnTo>
                    <a:pt x="3406" y="24"/>
                  </a:lnTo>
                  <a:lnTo>
                    <a:pt x="3448" y="41"/>
                  </a:lnTo>
                  <a:lnTo>
                    <a:pt x="3487" y="63"/>
                  </a:lnTo>
                  <a:lnTo>
                    <a:pt x="3522" y="88"/>
                  </a:lnTo>
                  <a:lnTo>
                    <a:pt x="3556" y="117"/>
                  </a:lnTo>
                  <a:lnTo>
                    <a:pt x="3583" y="150"/>
                  </a:lnTo>
                  <a:lnTo>
                    <a:pt x="3608" y="185"/>
                  </a:lnTo>
                  <a:lnTo>
                    <a:pt x="3627" y="223"/>
                  </a:lnTo>
                  <a:lnTo>
                    <a:pt x="3641" y="263"/>
                  </a:lnTo>
                  <a:lnTo>
                    <a:pt x="3650" y="305"/>
                  </a:lnTo>
                  <a:lnTo>
                    <a:pt x="3653" y="349"/>
                  </a:lnTo>
                  <a:lnTo>
                    <a:pt x="3653" y="2946"/>
                  </a:lnTo>
                  <a:lnTo>
                    <a:pt x="3650" y="2990"/>
                  </a:lnTo>
                  <a:lnTo>
                    <a:pt x="3642" y="3032"/>
                  </a:lnTo>
                  <a:lnTo>
                    <a:pt x="3628" y="3072"/>
                  </a:lnTo>
                  <a:lnTo>
                    <a:pt x="3608" y="3110"/>
                  </a:lnTo>
                  <a:lnTo>
                    <a:pt x="3585" y="3145"/>
                  </a:lnTo>
                  <a:lnTo>
                    <a:pt x="3556" y="3178"/>
                  </a:lnTo>
                  <a:lnTo>
                    <a:pt x="3524" y="3207"/>
                  </a:lnTo>
                  <a:lnTo>
                    <a:pt x="3488" y="3232"/>
                  </a:lnTo>
                  <a:lnTo>
                    <a:pt x="3448" y="3254"/>
                  </a:lnTo>
                  <a:lnTo>
                    <a:pt x="3406" y="3271"/>
                  </a:lnTo>
                  <a:lnTo>
                    <a:pt x="3362" y="3284"/>
                  </a:lnTo>
                  <a:lnTo>
                    <a:pt x="3315" y="3292"/>
                  </a:lnTo>
                  <a:lnTo>
                    <a:pt x="3267" y="3295"/>
                  </a:lnTo>
                  <a:lnTo>
                    <a:pt x="387" y="3295"/>
                  </a:lnTo>
                  <a:lnTo>
                    <a:pt x="338" y="3292"/>
                  </a:lnTo>
                  <a:lnTo>
                    <a:pt x="292" y="3284"/>
                  </a:lnTo>
                  <a:lnTo>
                    <a:pt x="247" y="3271"/>
                  </a:lnTo>
                  <a:lnTo>
                    <a:pt x="205" y="3254"/>
                  </a:lnTo>
                  <a:lnTo>
                    <a:pt x="166" y="3232"/>
                  </a:lnTo>
                  <a:lnTo>
                    <a:pt x="130" y="3207"/>
                  </a:lnTo>
                  <a:lnTo>
                    <a:pt x="98" y="3178"/>
                  </a:lnTo>
                  <a:lnTo>
                    <a:pt x="70" y="3145"/>
                  </a:lnTo>
                  <a:lnTo>
                    <a:pt x="45" y="3110"/>
                  </a:lnTo>
                  <a:lnTo>
                    <a:pt x="26" y="3072"/>
                  </a:lnTo>
                  <a:lnTo>
                    <a:pt x="12" y="3032"/>
                  </a:lnTo>
                  <a:lnTo>
                    <a:pt x="3" y="2990"/>
                  </a:lnTo>
                  <a:lnTo>
                    <a:pt x="0" y="2947"/>
                  </a:lnTo>
                  <a:lnTo>
                    <a:pt x="0" y="349"/>
                  </a:lnTo>
                  <a:lnTo>
                    <a:pt x="3" y="305"/>
                  </a:lnTo>
                  <a:lnTo>
                    <a:pt x="12" y="263"/>
                  </a:lnTo>
                  <a:lnTo>
                    <a:pt x="26" y="223"/>
                  </a:lnTo>
                  <a:lnTo>
                    <a:pt x="45" y="185"/>
                  </a:lnTo>
                  <a:lnTo>
                    <a:pt x="70" y="150"/>
                  </a:lnTo>
                  <a:lnTo>
                    <a:pt x="98" y="117"/>
                  </a:lnTo>
                  <a:lnTo>
                    <a:pt x="130" y="88"/>
                  </a:lnTo>
                  <a:lnTo>
                    <a:pt x="166" y="63"/>
                  </a:lnTo>
                  <a:lnTo>
                    <a:pt x="205" y="41"/>
                  </a:lnTo>
                  <a:lnTo>
                    <a:pt x="247" y="24"/>
                  </a:lnTo>
                  <a:lnTo>
                    <a:pt x="292" y="11"/>
                  </a:lnTo>
                  <a:lnTo>
                    <a:pt x="338" y="3"/>
                  </a:lnTo>
                  <a:lnTo>
                    <a:pt x="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29"/>
            <p:cNvSpPr>
              <a:spLocks noEditPoints="1"/>
            </p:cNvSpPr>
            <p:nvPr/>
          </p:nvSpPr>
          <p:spPr bwMode="auto">
            <a:xfrm>
              <a:off x="5080000" y="5765800"/>
              <a:ext cx="255588" cy="188913"/>
            </a:xfrm>
            <a:custGeom>
              <a:avLst/>
              <a:gdLst>
                <a:gd name="T0" fmla="*/ 679 w 1615"/>
                <a:gd name="T1" fmla="*/ 705 h 1077"/>
                <a:gd name="T2" fmla="*/ 504 w 1615"/>
                <a:gd name="T3" fmla="*/ 746 h 1077"/>
                <a:gd name="T4" fmla="*/ 449 w 1615"/>
                <a:gd name="T5" fmla="*/ 815 h 1077"/>
                <a:gd name="T6" fmla="*/ 617 w 1615"/>
                <a:gd name="T7" fmla="*/ 868 h 1077"/>
                <a:gd name="T8" fmla="*/ 808 w 1615"/>
                <a:gd name="T9" fmla="*/ 887 h 1077"/>
                <a:gd name="T10" fmla="*/ 998 w 1615"/>
                <a:gd name="T11" fmla="*/ 868 h 1077"/>
                <a:gd name="T12" fmla="*/ 1165 w 1615"/>
                <a:gd name="T13" fmla="*/ 815 h 1077"/>
                <a:gd name="T14" fmla="*/ 1112 w 1615"/>
                <a:gd name="T15" fmla="*/ 746 h 1077"/>
                <a:gd name="T16" fmla="*/ 935 w 1615"/>
                <a:gd name="T17" fmla="*/ 705 h 1077"/>
                <a:gd name="T18" fmla="*/ 808 w 1615"/>
                <a:gd name="T19" fmla="*/ 190 h 1077"/>
                <a:gd name="T20" fmla="*/ 621 w 1615"/>
                <a:gd name="T21" fmla="*/ 208 h 1077"/>
                <a:gd name="T22" fmla="*/ 457 w 1615"/>
                <a:gd name="T23" fmla="*/ 258 h 1077"/>
                <a:gd name="T24" fmla="*/ 327 w 1615"/>
                <a:gd name="T25" fmla="*/ 334 h 1077"/>
                <a:gd name="T26" fmla="*/ 241 w 1615"/>
                <a:gd name="T27" fmla="*/ 430 h 1077"/>
                <a:gd name="T28" fmla="*/ 210 w 1615"/>
                <a:gd name="T29" fmla="*/ 539 h 1077"/>
                <a:gd name="T30" fmla="*/ 231 w 1615"/>
                <a:gd name="T31" fmla="*/ 628 h 1077"/>
                <a:gd name="T32" fmla="*/ 361 w 1615"/>
                <a:gd name="T33" fmla="*/ 596 h 1077"/>
                <a:gd name="T34" fmla="*/ 558 w 1615"/>
                <a:gd name="T35" fmla="*/ 533 h 1077"/>
                <a:gd name="T36" fmla="*/ 702 w 1615"/>
                <a:gd name="T37" fmla="*/ 412 h 1077"/>
                <a:gd name="T38" fmla="*/ 724 w 1615"/>
                <a:gd name="T39" fmla="*/ 352 h 1077"/>
                <a:gd name="T40" fmla="*/ 783 w 1615"/>
                <a:gd name="T41" fmla="*/ 319 h 1077"/>
                <a:gd name="T42" fmla="*/ 854 w 1615"/>
                <a:gd name="T43" fmla="*/ 326 h 1077"/>
                <a:gd name="T44" fmla="*/ 902 w 1615"/>
                <a:gd name="T45" fmla="*/ 370 h 1077"/>
                <a:gd name="T46" fmla="*/ 913 w 1615"/>
                <a:gd name="T47" fmla="*/ 512 h 1077"/>
                <a:gd name="T48" fmla="*/ 1125 w 1615"/>
                <a:gd name="T49" fmla="*/ 550 h 1077"/>
                <a:gd name="T50" fmla="*/ 1313 w 1615"/>
                <a:gd name="T51" fmla="*/ 624 h 1077"/>
                <a:gd name="T52" fmla="*/ 1395 w 1615"/>
                <a:gd name="T53" fmla="*/ 599 h 1077"/>
                <a:gd name="T54" fmla="*/ 1401 w 1615"/>
                <a:gd name="T55" fmla="*/ 501 h 1077"/>
                <a:gd name="T56" fmla="*/ 1350 w 1615"/>
                <a:gd name="T57" fmla="*/ 396 h 1077"/>
                <a:gd name="T58" fmla="*/ 1249 w 1615"/>
                <a:gd name="T59" fmla="*/ 306 h 1077"/>
                <a:gd name="T60" fmla="*/ 1106 w 1615"/>
                <a:gd name="T61" fmla="*/ 238 h 1077"/>
                <a:gd name="T62" fmla="*/ 934 w 1615"/>
                <a:gd name="T63" fmla="*/ 198 h 1077"/>
                <a:gd name="T64" fmla="*/ 808 w 1615"/>
                <a:gd name="T65" fmla="*/ 0 h 1077"/>
                <a:gd name="T66" fmla="*/ 1012 w 1615"/>
                <a:gd name="T67" fmla="*/ 17 h 1077"/>
                <a:gd name="T68" fmla="*/ 1199 w 1615"/>
                <a:gd name="T69" fmla="*/ 67 h 1077"/>
                <a:gd name="T70" fmla="*/ 1364 w 1615"/>
                <a:gd name="T71" fmla="*/ 147 h 1077"/>
                <a:gd name="T72" fmla="*/ 1501 w 1615"/>
                <a:gd name="T73" fmla="*/ 261 h 1077"/>
                <a:gd name="T74" fmla="*/ 1586 w 1615"/>
                <a:gd name="T75" fmla="*/ 393 h 1077"/>
                <a:gd name="T76" fmla="*/ 1615 w 1615"/>
                <a:gd name="T77" fmla="*/ 539 h 1077"/>
                <a:gd name="T78" fmla="*/ 1586 w 1615"/>
                <a:gd name="T79" fmla="*/ 684 h 1077"/>
                <a:gd name="T80" fmla="*/ 1502 w 1615"/>
                <a:gd name="T81" fmla="*/ 816 h 1077"/>
                <a:gd name="T82" fmla="*/ 1364 w 1615"/>
                <a:gd name="T83" fmla="*/ 930 h 1077"/>
                <a:gd name="T84" fmla="*/ 1199 w 1615"/>
                <a:gd name="T85" fmla="*/ 1010 h 1077"/>
                <a:gd name="T86" fmla="*/ 1012 w 1615"/>
                <a:gd name="T87" fmla="*/ 1060 h 1077"/>
                <a:gd name="T88" fmla="*/ 808 w 1615"/>
                <a:gd name="T89" fmla="*/ 1077 h 1077"/>
                <a:gd name="T90" fmla="*/ 579 w 1615"/>
                <a:gd name="T91" fmla="*/ 1055 h 1077"/>
                <a:gd name="T92" fmla="*/ 372 w 1615"/>
                <a:gd name="T93" fmla="*/ 993 h 1077"/>
                <a:gd name="T94" fmla="*/ 219 w 1615"/>
                <a:gd name="T95" fmla="*/ 909 h 1077"/>
                <a:gd name="T96" fmla="*/ 164 w 1615"/>
                <a:gd name="T97" fmla="*/ 865 h 1077"/>
                <a:gd name="T98" fmla="*/ 126 w 1615"/>
                <a:gd name="T99" fmla="*/ 830 h 1077"/>
                <a:gd name="T100" fmla="*/ 40 w 1615"/>
                <a:gd name="T101" fmla="*/ 714 h 1077"/>
                <a:gd name="T102" fmla="*/ 2 w 1615"/>
                <a:gd name="T103" fmla="*/ 584 h 1077"/>
                <a:gd name="T104" fmla="*/ 12 w 1615"/>
                <a:gd name="T105" fmla="*/ 441 h 1077"/>
                <a:gd name="T106" fmla="*/ 79 w 1615"/>
                <a:gd name="T107" fmla="*/ 303 h 1077"/>
                <a:gd name="T108" fmla="*/ 199 w 1615"/>
                <a:gd name="T109" fmla="*/ 183 h 1077"/>
                <a:gd name="T110" fmla="*/ 357 w 1615"/>
                <a:gd name="T111" fmla="*/ 91 h 1077"/>
                <a:gd name="T112" fmla="*/ 538 w 1615"/>
                <a:gd name="T113" fmla="*/ 30 h 1077"/>
                <a:gd name="T114" fmla="*/ 738 w 1615"/>
                <a:gd name="T115" fmla="*/ 2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15" h="1077">
                  <a:moveTo>
                    <a:pt x="808" y="697"/>
                  </a:moveTo>
                  <a:lnTo>
                    <a:pt x="742" y="699"/>
                  </a:lnTo>
                  <a:lnTo>
                    <a:pt x="679" y="705"/>
                  </a:lnTo>
                  <a:lnTo>
                    <a:pt x="618" y="715"/>
                  </a:lnTo>
                  <a:lnTo>
                    <a:pt x="559" y="729"/>
                  </a:lnTo>
                  <a:lnTo>
                    <a:pt x="504" y="746"/>
                  </a:lnTo>
                  <a:lnTo>
                    <a:pt x="451" y="767"/>
                  </a:lnTo>
                  <a:lnTo>
                    <a:pt x="402" y="791"/>
                  </a:lnTo>
                  <a:lnTo>
                    <a:pt x="449" y="815"/>
                  </a:lnTo>
                  <a:lnTo>
                    <a:pt x="502" y="836"/>
                  </a:lnTo>
                  <a:lnTo>
                    <a:pt x="558" y="854"/>
                  </a:lnTo>
                  <a:lnTo>
                    <a:pt x="617" y="868"/>
                  </a:lnTo>
                  <a:lnTo>
                    <a:pt x="678" y="878"/>
                  </a:lnTo>
                  <a:lnTo>
                    <a:pt x="742" y="885"/>
                  </a:lnTo>
                  <a:lnTo>
                    <a:pt x="808" y="887"/>
                  </a:lnTo>
                  <a:lnTo>
                    <a:pt x="873" y="884"/>
                  </a:lnTo>
                  <a:lnTo>
                    <a:pt x="936" y="878"/>
                  </a:lnTo>
                  <a:lnTo>
                    <a:pt x="998" y="868"/>
                  </a:lnTo>
                  <a:lnTo>
                    <a:pt x="1057" y="853"/>
                  </a:lnTo>
                  <a:lnTo>
                    <a:pt x="1113" y="836"/>
                  </a:lnTo>
                  <a:lnTo>
                    <a:pt x="1165" y="815"/>
                  </a:lnTo>
                  <a:lnTo>
                    <a:pt x="1214" y="791"/>
                  </a:lnTo>
                  <a:lnTo>
                    <a:pt x="1165" y="767"/>
                  </a:lnTo>
                  <a:lnTo>
                    <a:pt x="1112" y="746"/>
                  </a:lnTo>
                  <a:lnTo>
                    <a:pt x="1055" y="729"/>
                  </a:lnTo>
                  <a:lnTo>
                    <a:pt x="996" y="715"/>
                  </a:lnTo>
                  <a:lnTo>
                    <a:pt x="935" y="705"/>
                  </a:lnTo>
                  <a:lnTo>
                    <a:pt x="872" y="699"/>
                  </a:lnTo>
                  <a:lnTo>
                    <a:pt x="808" y="697"/>
                  </a:lnTo>
                  <a:close/>
                  <a:moveTo>
                    <a:pt x="808" y="190"/>
                  </a:moveTo>
                  <a:lnTo>
                    <a:pt x="743" y="192"/>
                  </a:lnTo>
                  <a:lnTo>
                    <a:pt x="681" y="198"/>
                  </a:lnTo>
                  <a:lnTo>
                    <a:pt x="621" y="208"/>
                  </a:lnTo>
                  <a:lnTo>
                    <a:pt x="564" y="222"/>
                  </a:lnTo>
                  <a:lnTo>
                    <a:pt x="508" y="238"/>
                  </a:lnTo>
                  <a:lnTo>
                    <a:pt x="457" y="258"/>
                  </a:lnTo>
                  <a:lnTo>
                    <a:pt x="410" y="281"/>
                  </a:lnTo>
                  <a:lnTo>
                    <a:pt x="366" y="306"/>
                  </a:lnTo>
                  <a:lnTo>
                    <a:pt x="327" y="334"/>
                  </a:lnTo>
                  <a:lnTo>
                    <a:pt x="293" y="364"/>
                  </a:lnTo>
                  <a:lnTo>
                    <a:pt x="264" y="396"/>
                  </a:lnTo>
                  <a:lnTo>
                    <a:pt x="241" y="430"/>
                  </a:lnTo>
                  <a:lnTo>
                    <a:pt x="224" y="465"/>
                  </a:lnTo>
                  <a:lnTo>
                    <a:pt x="214" y="501"/>
                  </a:lnTo>
                  <a:lnTo>
                    <a:pt x="210" y="539"/>
                  </a:lnTo>
                  <a:lnTo>
                    <a:pt x="213" y="569"/>
                  </a:lnTo>
                  <a:lnTo>
                    <a:pt x="220" y="599"/>
                  </a:lnTo>
                  <a:lnTo>
                    <a:pt x="231" y="628"/>
                  </a:lnTo>
                  <a:lnTo>
                    <a:pt x="246" y="656"/>
                  </a:lnTo>
                  <a:lnTo>
                    <a:pt x="302" y="624"/>
                  </a:lnTo>
                  <a:lnTo>
                    <a:pt x="361" y="596"/>
                  </a:lnTo>
                  <a:lnTo>
                    <a:pt x="424" y="571"/>
                  </a:lnTo>
                  <a:lnTo>
                    <a:pt x="489" y="550"/>
                  </a:lnTo>
                  <a:lnTo>
                    <a:pt x="558" y="533"/>
                  </a:lnTo>
                  <a:lnTo>
                    <a:pt x="629" y="520"/>
                  </a:lnTo>
                  <a:lnTo>
                    <a:pt x="702" y="512"/>
                  </a:lnTo>
                  <a:lnTo>
                    <a:pt x="702" y="412"/>
                  </a:lnTo>
                  <a:lnTo>
                    <a:pt x="705" y="390"/>
                  </a:lnTo>
                  <a:lnTo>
                    <a:pt x="712" y="370"/>
                  </a:lnTo>
                  <a:lnTo>
                    <a:pt x="724" y="352"/>
                  </a:lnTo>
                  <a:lnTo>
                    <a:pt x="741" y="338"/>
                  </a:lnTo>
                  <a:lnTo>
                    <a:pt x="761" y="326"/>
                  </a:lnTo>
                  <a:lnTo>
                    <a:pt x="783" y="319"/>
                  </a:lnTo>
                  <a:lnTo>
                    <a:pt x="808" y="317"/>
                  </a:lnTo>
                  <a:lnTo>
                    <a:pt x="832" y="319"/>
                  </a:lnTo>
                  <a:lnTo>
                    <a:pt x="854" y="326"/>
                  </a:lnTo>
                  <a:lnTo>
                    <a:pt x="873" y="338"/>
                  </a:lnTo>
                  <a:lnTo>
                    <a:pt x="890" y="352"/>
                  </a:lnTo>
                  <a:lnTo>
                    <a:pt x="902" y="370"/>
                  </a:lnTo>
                  <a:lnTo>
                    <a:pt x="910" y="390"/>
                  </a:lnTo>
                  <a:lnTo>
                    <a:pt x="913" y="412"/>
                  </a:lnTo>
                  <a:lnTo>
                    <a:pt x="913" y="512"/>
                  </a:lnTo>
                  <a:lnTo>
                    <a:pt x="985" y="520"/>
                  </a:lnTo>
                  <a:lnTo>
                    <a:pt x="1056" y="533"/>
                  </a:lnTo>
                  <a:lnTo>
                    <a:pt x="1125" y="550"/>
                  </a:lnTo>
                  <a:lnTo>
                    <a:pt x="1191" y="571"/>
                  </a:lnTo>
                  <a:lnTo>
                    <a:pt x="1254" y="596"/>
                  </a:lnTo>
                  <a:lnTo>
                    <a:pt x="1313" y="624"/>
                  </a:lnTo>
                  <a:lnTo>
                    <a:pt x="1368" y="656"/>
                  </a:lnTo>
                  <a:lnTo>
                    <a:pt x="1383" y="628"/>
                  </a:lnTo>
                  <a:lnTo>
                    <a:pt x="1395" y="599"/>
                  </a:lnTo>
                  <a:lnTo>
                    <a:pt x="1402" y="569"/>
                  </a:lnTo>
                  <a:lnTo>
                    <a:pt x="1404" y="539"/>
                  </a:lnTo>
                  <a:lnTo>
                    <a:pt x="1401" y="501"/>
                  </a:lnTo>
                  <a:lnTo>
                    <a:pt x="1391" y="465"/>
                  </a:lnTo>
                  <a:lnTo>
                    <a:pt x="1373" y="430"/>
                  </a:lnTo>
                  <a:lnTo>
                    <a:pt x="1350" y="396"/>
                  </a:lnTo>
                  <a:lnTo>
                    <a:pt x="1322" y="364"/>
                  </a:lnTo>
                  <a:lnTo>
                    <a:pt x="1288" y="334"/>
                  </a:lnTo>
                  <a:lnTo>
                    <a:pt x="1249" y="306"/>
                  </a:lnTo>
                  <a:lnTo>
                    <a:pt x="1205" y="281"/>
                  </a:lnTo>
                  <a:lnTo>
                    <a:pt x="1157" y="258"/>
                  </a:lnTo>
                  <a:lnTo>
                    <a:pt x="1106" y="238"/>
                  </a:lnTo>
                  <a:lnTo>
                    <a:pt x="1052" y="222"/>
                  </a:lnTo>
                  <a:lnTo>
                    <a:pt x="994" y="208"/>
                  </a:lnTo>
                  <a:lnTo>
                    <a:pt x="934" y="198"/>
                  </a:lnTo>
                  <a:lnTo>
                    <a:pt x="872" y="192"/>
                  </a:lnTo>
                  <a:lnTo>
                    <a:pt x="808" y="190"/>
                  </a:lnTo>
                  <a:close/>
                  <a:moveTo>
                    <a:pt x="808" y="0"/>
                  </a:moveTo>
                  <a:lnTo>
                    <a:pt x="876" y="2"/>
                  </a:lnTo>
                  <a:lnTo>
                    <a:pt x="945" y="8"/>
                  </a:lnTo>
                  <a:lnTo>
                    <a:pt x="1012" y="17"/>
                  </a:lnTo>
                  <a:lnTo>
                    <a:pt x="1076" y="30"/>
                  </a:lnTo>
                  <a:lnTo>
                    <a:pt x="1139" y="47"/>
                  </a:lnTo>
                  <a:lnTo>
                    <a:pt x="1199" y="67"/>
                  </a:lnTo>
                  <a:lnTo>
                    <a:pt x="1258" y="91"/>
                  </a:lnTo>
                  <a:lnTo>
                    <a:pt x="1312" y="117"/>
                  </a:lnTo>
                  <a:lnTo>
                    <a:pt x="1364" y="147"/>
                  </a:lnTo>
                  <a:lnTo>
                    <a:pt x="1415" y="183"/>
                  </a:lnTo>
                  <a:lnTo>
                    <a:pt x="1461" y="221"/>
                  </a:lnTo>
                  <a:lnTo>
                    <a:pt x="1501" y="261"/>
                  </a:lnTo>
                  <a:lnTo>
                    <a:pt x="1535" y="303"/>
                  </a:lnTo>
                  <a:lnTo>
                    <a:pt x="1564" y="347"/>
                  </a:lnTo>
                  <a:lnTo>
                    <a:pt x="1586" y="393"/>
                  </a:lnTo>
                  <a:lnTo>
                    <a:pt x="1602" y="441"/>
                  </a:lnTo>
                  <a:lnTo>
                    <a:pt x="1612" y="489"/>
                  </a:lnTo>
                  <a:lnTo>
                    <a:pt x="1615" y="539"/>
                  </a:lnTo>
                  <a:lnTo>
                    <a:pt x="1612" y="588"/>
                  </a:lnTo>
                  <a:lnTo>
                    <a:pt x="1602" y="637"/>
                  </a:lnTo>
                  <a:lnTo>
                    <a:pt x="1586" y="684"/>
                  </a:lnTo>
                  <a:lnTo>
                    <a:pt x="1564" y="730"/>
                  </a:lnTo>
                  <a:lnTo>
                    <a:pt x="1535" y="774"/>
                  </a:lnTo>
                  <a:lnTo>
                    <a:pt x="1502" y="816"/>
                  </a:lnTo>
                  <a:lnTo>
                    <a:pt x="1462" y="856"/>
                  </a:lnTo>
                  <a:lnTo>
                    <a:pt x="1415" y="894"/>
                  </a:lnTo>
                  <a:lnTo>
                    <a:pt x="1364" y="930"/>
                  </a:lnTo>
                  <a:lnTo>
                    <a:pt x="1312" y="960"/>
                  </a:lnTo>
                  <a:lnTo>
                    <a:pt x="1258" y="987"/>
                  </a:lnTo>
                  <a:lnTo>
                    <a:pt x="1199" y="1010"/>
                  </a:lnTo>
                  <a:lnTo>
                    <a:pt x="1139" y="1030"/>
                  </a:lnTo>
                  <a:lnTo>
                    <a:pt x="1076" y="1047"/>
                  </a:lnTo>
                  <a:lnTo>
                    <a:pt x="1012" y="1060"/>
                  </a:lnTo>
                  <a:lnTo>
                    <a:pt x="945" y="1069"/>
                  </a:lnTo>
                  <a:lnTo>
                    <a:pt x="876" y="1075"/>
                  </a:lnTo>
                  <a:lnTo>
                    <a:pt x="808" y="1077"/>
                  </a:lnTo>
                  <a:lnTo>
                    <a:pt x="730" y="1075"/>
                  </a:lnTo>
                  <a:lnTo>
                    <a:pt x="654" y="1067"/>
                  </a:lnTo>
                  <a:lnTo>
                    <a:pt x="579" y="1055"/>
                  </a:lnTo>
                  <a:lnTo>
                    <a:pt x="507" y="1039"/>
                  </a:lnTo>
                  <a:lnTo>
                    <a:pt x="437" y="1018"/>
                  </a:lnTo>
                  <a:lnTo>
                    <a:pt x="372" y="993"/>
                  </a:lnTo>
                  <a:lnTo>
                    <a:pt x="309" y="963"/>
                  </a:lnTo>
                  <a:lnTo>
                    <a:pt x="250" y="930"/>
                  </a:lnTo>
                  <a:lnTo>
                    <a:pt x="219" y="909"/>
                  </a:lnTo>
                  <a:lnTo>
                    <a:pt x="189" y="887"/>
                  </a:lnTo>
                  <a:lnTo>
                    <a:pt x="178" y="877"/>
                  </a:lnTo>
                  <a:lnTo>
                    <a:pt x="164" y="865"/>
                  </a:lnTo>
                  <a:lnTo>
                    <a:pt x="150" y="852"/>
                  </a:lnTo>
                  <a:lnTo>
                    <a:pt x="137" y="840"/>
                  </a:lnTo>
                  <a:lnTo>
                    <a:pt x="126" y="830"/>
                  </a:lnTo>
                  <a:lnTo>
                    <a:pt x="92" y="793"/>
                  </a:lnTo>
                  <a:lnTo>
                    <a:pt x="63" y="754"/>
                  </a:lnTo>
                  <a:lnTo>
                    <a:pt x="40" y="714"/>
                  </a:lnTo>
                  <a:lnTo>
                    <a:pt x="22" y="671"/>
                  </a:lnTo>
                  <a:lnTo>
                    <a:pt x="10" y="628"/>
                  </a:lnTo>
                  <a:lnTo>
                    <a:pt x="2" y="584"/>
                  </a:lnTo>
                  <a:lnTo>
                    <a:pt x="0" y="539"/>
                  </a:lnTo>
                  <a:lnTo>
                    <a:pt x="4" y="489"/>
                  </a:lnTo>
                  <a:lnTo>
                    <a:pt x="12" y="441"/>
                  </a:lnTo>
                  <a:lnTo>
                    <a:pt x="29" y="393"/>
                  </a:lnTo>
                  <a:lnTo>
                    <a:pt x="51" y="348"/>
                  </a:lnTo>
                  <a:lnTo>
                    <a:pt x="79" y="303"/>
                  </a:lnTo>
                  <a:lnTo>
                    <a:pt x="113" y="261"/>
                  </a:lnTo>
                  <a:lnTo>
                    <a:pt x="153" y="221"/>
                  </a:lnTo>
                  <a:lnTo>
                    <a:pt x="199" y="183"/>
                  </a:lnTo>
                  <a:lnTo>
                    <a:pt x="250" y="147"/>
                  </a:lnTo>
                  <a:lnTo>
                    <a:pt x="302" y="117"/>
                  </a:lnTo>
                  <a:lnTo>
                    <a:pt x="357" y="91"/>
                  </a:lnTo>
                  <a:lnTo>
                    <a:pt x="415" y="67"/>
                  </a:lnTo>
                  <a:lnTo>
                    <a:pt x="476" y="47"/>
                  </a:lnTo>
                  <a:lnTo>
                    <a:pt x="538" y="30"/>
                  </a:lnTo>
                  <a:lnTo>
                    <a:pt x="604" y="17"/>
                  </a:lnTo>
                  <a:lnTo>
                    <a:pt x="670" y="8"/>
                  </a:lnTo>
                  <a:lnTo>
                    <a:pt x="738" y="2"/>
                  </a:lnTo>
                  <a:lnTo>
                    <a:pt x="8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 name="TextBox 64"/>
          <p:cNvSpPr txBox="1"/>
          <p:nvPr/>
        </p:nvSpPr>
        <p:spPr>
          <a:xfrm>
            <a:off x="5784814" y="5403245"/>
            <a:ext cx="1058303" cy="584775"/>
          </a:xfrm>
          <a:prstGeom prst="rect">
            <a:avLst/>
          </a:prstGeom>
          <a:noFill/>
        </p:spPr>
        <p:txBody>
          <a:bodyPr wrap="none" rtlCol="0">
            <a:spAutoFit/>
          </a:bodyPr>
          <a:lstStyle/>
          <a:p>
            <a:r>
              <a:rPr lang="en-US" sz="1600" dirty="0">
                <a:latin typeface="+mj-lt"/>
              </a:rPr>
              <a:t>Healthy</a:t>
            </a:r>
          </a:p>
          <a:p>
            <a:r>
              <a:rPr lang="en-US" sz="1600" dirty="0">
                <a:latin typeface="+mj-lt"/>
              </a:rPr>
              <a:t>Program</a:t>
            </a:r>
          </a:p>
        </p:txBody>
      </p:sp>
      <p:sp>
        <p:nvSpPr>
          <p:cNvPr id="6" name="TextBox 5"/>
          <p:cNvSpPr txBox="1"/>
          <p:nvPr/>
        </p:nvSpPr>
        <p:spPr>
          <a:xfrm>
            <a:off x="904010" y="1175504"/>
            <a:ext cx="5181227" cy="1323439"/>
          </a:xfrm>
          <a:prstGeom prst="rect">
            <a:avLst/>
          </a:prstGeom>
          <a:noFill/>
        </p:spPr>
        <p:txBody>
          <a:bodyPr wrap="none" rtlCol="0">
            <a:spAutoFit/>
          </a:bodyPr>
          <a:lstStyle/>
          <a:p>
            <a:r>
              <a:rPr lang="en-US" sz="4000" dirty="0">
                <a:solidFill>
                  <a:schemeClr val="bg2"/>
                </a:solidFill>
                <a:latin typeface="+mj-lt"/>
              </a:rPr>
              <a:t>JOIN OUR TEAM</a:t>
            </a:r>
          </a:p>
          <a:p>
            <a:r>
              <a:rPr lang="en-US" sz="4000" dirty="0">
                <a:solidFill>
                  <a:schemeClr val="accent1"/>
                </a:solidFill>
                <a:latin typeface="+mj-lt"/>
              </a:rPr>
              <a:t>FREE MEMBERSHIP</a:t>
            </a:r>
          </a:p>
        </p:txBody>
      </p:sp>
      <p:sp>
        <p:nvSpPr>
          <p:cNvPr id="7" name="TextBox 6"/>
          <p:cNvSpPr txBox="1"/>
          <p:nvPr/>
        </p:nvSpPr>
        <p:spPr>
          <a:xfrm>
            <a:off x="904010" y="2498943"/>
            <a:ext cx="5181227" cy="1348831"/>
          </a:xfrm>
          <a:prstGeom prst="rect">
            <a:avLst/>
          </a:prstGeom>
          <a:noFill/>
        </p:spPr>
        <p:txBody>
          <a:bodyPr wrap="square" rtlCol="0">
            <a:spAutoFit/>
          </a:bodyPr>
          <a:lstStyle/>
          <a:p>
            <a:pPr algn="just">
              <a:lnSpc>
                <a:spcPct val="150000"/>
              </a:lnSpc>
            </a:pPr>
            <a:r>
              <a:rPr lang="en-US" sz="1400" dirty="0">
                <a:solidFill>
                  <a:schemeClr val="bg2"/>
                </a:solidFill>
              </a:rPr>
              <a:t>The Big </a:t>
            </a:r>
            <a:r>
              <a:rPr lang="en-US" sz="1400" dirty="0" err="1">
                <a:solidFill>
                  <a:schemeClr val="bg2"/>
                </a:solidFill>
              </a:rPr>
              <a:t>Oxmox</a:t>
            </a:r>
            <a:r>
              <a:rPr lang="en-US" sz="1400" dirty="0">
                <a:solidFill>
                  <a:schemeClr val="bg2"/>
                </a:solidFill>
              </a:rPr>
              <a:t> advised her not to do so, because there were thousands of bad Commas, wild Question Marks and devious </a:t>
            </a:r>
            <a:r>
              <a:rPr lang="en-US" sz="1400" dirty="0" err="1">
                <a:solidFill>
                  <a:schemeClr val="bg2"/>
                </a:solidFill>
              </a:rPr>
              <a:t>Semikoli</a:t>
            </a:r>
            <a:r>
              <a:rPr lang="en-US" sz="1400" dirty="0">
                <a:solidFill>
                  <a:schemeClr val="bg2"/>
                </a:solidFill>
              </a:rPr>
              <a:t>, but the Little Blind Text didn’t listen. She packed her seven, the belt and made herself.</a:t>
            </a:r>
          </a:p>
        </p:txBody>
      </p:sp>
      <p:grpSp>
        <p:nvGrpSpPr>
          <p:cNvPr id="2" name="Group 1"/>
          <p:cNvGrpSpPr/>
          <p:nvPr/>
        </p:nvGrpSpPr>
        <p:grpSpPr>
          <a:xfrm>
            <a:off x="980802" y="4067136"/>
            <a:ext cx="1279955" cy="340941"/>
            <a:chOff x="980802" y="4067136"/>
            <a:chExt cx="1279955" cy="340941"/>
          </a:xfrm>
        </p:grpSpPr>
        <p:sp>
          <p:nvSpPr>
            <p:cNvPr id="68" name="Rounded Rectangle 67"/>
            <p:cNvSpPr/>
            <p:nvPr/>
          </p:nvSpPr>
          <p:spPr>
            <a:xfrm>
              <a:off x="980802" y="4067136"/>
              <a:ext cx="1279955" cy="340941"/>
            </a:xfrm>
            <a:prstGeom prst="roundRect">
              <a:avLst>
                <a:gd name="adj" fmla="val 2333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1021096" y="4083718"/>
              <a:ext cx="1199367" cy="307777"/>
            </a:xfrm>
            <a:prstGeom prst="rect">
              <a:avLst/>
            </a:prstGeom>
            <a:noFill/>
          </p:spPr>
          <p:txBody>
            <a:bodyPr wrap="none" rtlCol="0">
              <a:spAutoFit/>
            </a:bodyPr>
            <a:lstStyle/>
            <a:p>
              <a:pPr algn="ctr"/>
              <a:r>
                <a:rPr lang="en-US" sz="1400" dirty="0">
                  <a:solidFill>
                    <a:schemeClr val="bg2"/>
                  </a:solidFill>
                  <a:latin typeface="+mj-lt"/>
                </a:rPr>
                <a:t>Learn more</a:t>
              </a:r>
            </a:p>
          </p:txBody>
        </p:sp>
      </p:grpSp>
      <p:pic>
        <p:nvPicPr>
          <p:cNvPr id="11" name="Picture Placeholder 10">
            <a:extLst>
              <a:ext uri="{FF2B5EF4-FFF2-40B4-BE49-F238E27FC236}">
                <a16:creationId xmlns:a16="http://schemas.microsoft.com/office/drawing/2014/main" id="{9FF815FB-122A-46BF-B4BE-0692D29267C7}"/>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9500" r="9500"/>
          <a:stretch>
            <a:fillRect/>
          </a:stretch>
        </p:blipFill>
        <p:spPr/>
      </p:pic>
    </p:spTree>
    <p:extLst>
      <p:ext uri="{BB962C8B-B14F-4D97-AF65-F5344CB8AC3E}">
        <p14:creationId xmlns:p14="http://schemas.microsoft.com/office/powerpoint/2010/main" val="7670101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41"/>
                                        </p:tgtEl>
                                        <p:attrNameLst>
                                          <p:attrName>style.visibility</p:attrName>
                                        </p:attrNameLst>
                                      </p:cBhvr>
                                      <p:to>
                                        <p:strVal val="visible"/>
                                      </p:to>
                                    </p:set>
                                    <p:anim calcmode="lin" valueType="num">
                                      <p:cBhvr>
                                        <p:cTn id="27" dur="500" fill="hold"/>
                                        <p:tgtEl>
                                          <p:spTgt spid="41"/>
                                        </p:tgtEl>
                                        <p:attrNameLst>
                                          <p:attrName>ppt_w</p:attrName>
                                        </p:attrNameLst>
                                      </p:cBhvr>
                                      <p:tavLst>
                                        <p:tav tm="0">
                                          <p:val>
                                            <p:fltVal val="0"/>
                                          </p:val>
                                        </p:tav>
                                        <p:tav tm="100000">
                                          <p:val>
                                            <p:strVal val="#ppt_w"/>
                                          </p:val>
                                        </p:tav>
                                      </p:tavLst>
                                    </p:anim>
                                    <p:anim calcmode="lin" valueType="num">
                                      <p:cBhvr>
                                        <p:cTn id="28" dur="500" fill="hold"/>
                                        <p:tgtEl>
                                          <p:spTgt spid="41"/>
                                        </p:tgtEl>
                                        <p:attrNameLst>
                                          <p:attrName>ppt_h</p:attrName>
                                        </p:attrNameLst>
                                      </p:cBhvr>
                                      <p:tavLst>
                                        <p:tav tm="0">
                                          <p:val>
                                            <p:fltVal val="0"/>
                                          </p:val>
                                        </p:tav>
                                        <p:tav tm="100000">
                                          <p:val>
                                            <p:strVal val="#ppt_h"/>
                                          </p:val>
                                        </p:tav>
                                      </p:tavLst>
                                    </p:anim>
                                    <p:animEffect transition="in" filter="fade">
                                      <p:cBhvr>
                                        <p:cTn id="29" dur="500"/>
                                        <p:tgtEl>
                                          <p:spTgt spid="41"/>
                                        </p:tgtEl>
                                      </p:cBhvr>
                                    </p:animEffect>
                                  </p:childTnLst>
                                </p:cTn>
                              </p:par>
                              <p:par>
                                <p:cTn id="30" presetID="53" presetClass="entr" presetSubtype="16" fill="hold" nodeType="withEffect">
                                  <p:stCondLst>
                                    <p:cond delay="500"/>
                                  </p:stCondLst>
                                  <p:childTnLst>
                                    <p:set>
                                      <p:cBhvr>
                                        <p:cTn id="31" dur="1" fill="hold">
                                          <p:stCondLst>
                                            <p:cond delay="0"/>
                                          </p:stCondLst>
                                        </p:cTn>
                                        <p:tgtEl>
                                          <p:spTgt spid="64"/>
                                        </p:tgtEl>
                                        <p:attrNameLst>
                                          <p:attrName>style.visibility</p:attrName>
                                        </p:attrNameLst>
                                      </p:cBhvr>
                                      <p:to>
                                        <p:strVal val="visible"/>
                                      </p:to>
                                    </p:set>
                                    <p:anim calcmode="lin" valueType="num">
                                      <p:cBhvr>
                                        <p:cTn id="32" dur="500" fill="hold"/>
                                        <p:tgtEl>
                                          <p:spTgt spid="64"/>
                                        </p:tgtEl>
                                        <p:attrNameLst>
                                          <p:attrName>ppt_w</p:attrName>
                                        </p:attrNameLst>
                                      </p:cBhvr>
                                      <p:tavLst>
                                        <p:tav tm="0">
                                          <p:val>
                                            <p:fltVal val="0"/>
                                          </p:val>
                                        </p:tav>
                                        <p:tav tm="100000">
                                          <p:val>
                                            <p:strVal val="#ppt_w"/>
                                          </p:val>
                                        </p:tav>
                                      </p:tavLst>
                                    </p:anim>
                                    <p:anim calcmode="lin" valueType="num">
                                      <p:cBhvr>
                                        <p:cTn id="33" dur="500" fill="hold"/>
                                        <p:tgtEl>
                                          <p:spTgt spid="64"/>
                                        </p:tgtEl>
                                        <p:attrNameLst>
                                          <p:attrName>ppt_h</p:attrName>
                                        </p:attrNameLst>
                                      </p:cBhvr>
                                      <p:tavLst>
                                        <p:tav tm="0">
                                          <p:val>
                                            <p:fltVal val="0"/>
                                          </p:val>
                                        </p:tav>
                                        <p:tav tm="100000">
                                          <p:val>
                                            <p:strVal val="#ppt_h"/>
                                          </p:val>
                                        </p:tav>
                                      </p:tavLst>
                                    </p:anim>
                                    <p:animEffect transition="in" filter="fade">
                                      <p:cBhvr>
                                        <p:cTn id="34" dur="500"/>
                                        <p:tgtEl>
                                          <p:spTgt spid="64"/>
                                        </p:tgtEl>
                                      </p:cBhvr>
                                    </p:animEffect>
                                  </p:childTnLst>
                                </p:cTn>
                              </p:par>
                              <p:par>
                                <p:cTn id="35" presetID="22" presetClass="entr" presetSubtype="8" fill="hold" grpId="0" nodeType="withEffect">
                                  <p:stCondLst>
                                    <p:cond delay="1000"/>
                                  </p:stCondLst>
                                  <p:childTnLst>
                                    <p:set>
                                      <p:cBhvr>
                                        <p:cTn id="36" dur="1" fill="hold">
                                          <p:stCondLst>
                                            <p:cond delay="0"/>
                                          </p:stCondLst>
                                        </p:cTn>
                                        <p:tgtEl>
                                          <p:spTgt spid="46"/>
                                        </p:tgtEl>
                                        <p:attrNameLst>
                                          <p:attrName>style.visibility</p:attrName>
                                        </p:attrNameLst>
                                      </p:cBhvr>
                                      <p:to>
                                        <p:strVal val="visible"/>
                                      </p:to>
                                    </p:set>
                                    <p:animEffect transition="in" filter="wipe(left)">
                                      <p:cBhvr>
                                        <p:cTn id="37" dur="500"/>
                                        <p:tgtEl>
                                          <p:spTgt spid="46"/>
                                        </p:tgtEl>
                                      </p:cBhvr>
                                    </p:animEffect>
                                  </p:childTnLst>
                                </p:cTn>
                              </p:par>
                              <p:par>
                                <p:cTn id="38" presetID="22" presetClass="entr" presetSubtype="8" fill="hold" grpId="0" nodeType="withEffect">
                                  <p:stCondLst>
                                    <p:cond delay="100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par>
                                <p:cTn id="41" presetID="22" presetClass="entr" presetSubtype="8" fill="hold" grpId="0" nodeType="withEffect">
                                  <p:stCondLst>
                                    <p:cond delay="1000"/>
                                  </p:stCondLst>
                                  <p:childTnLst>
                                    <p:set>
                                      <p:cBhvr>
                                        <p:cTn id="42" dur="1" fill="hold">
                                          <p:stCondLst>
                                            <p:cond delay="0"/>
                                          </p:stCondLst>
                                        </p:cTn>
                                        <p:tgtEl>
                                          <p:spTgt spid="65"/>
                                        </p:tgtEl>
                                        <p:attrNameLst>
                                          <p:attrName>style.visibility</p:attrName>
                                        </p:attrNameLst>
                                      </p:cBhvr>
                                      <p:to>
                                        <p:strVal val="visible"/>
                                      </p:to>
                                    </p:set>
                                    <p:animEffect transition="in" filter="wipe(left)">
                                      <p:cBhvr>
                                        <p:cTn id="4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1" grpId="0" animBg="1"/>
      <p:bldP spid="45" grpId="0" animBg="1"/>
      <p:bldP spid="46" grpId="0"/>
      <p:bldP spid="47" grpId="0"/>
      <p:bldP spid="6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t>
            </a:r>
            <a:r>
              <a:rPr lang="en-US" dirty="0">
                <a:solidFill>
                  <a:schemeClr val="accent1"/>
                </a:solidFill>
              </a:rPr>
              <a:t>MEMBERS</a:t>
            </a:r>
          </a:p>
        </p:txBody>
      </p:sp>
      <p:graphicFrame>
        <p:nvGraphicFramePr>
          <p:cNvPr id="432" name="Chart 431"/>
          <p:cNvGraphicFramePr/>
          <p:nvPr>
            <p:extLst>
              <p:ext uri="{D42A27DB-BD31-4B8C-83A1-F6EECF244321}">
                <p14:modId xmlns:p14="http://schemas.microsoft.com/office/powerpoint/2010/main" val="97872027"/>
              </p:ext>
            </p:extLst>
          </p:nvPr>
        </p:nvGraphicFramePr>
        <p:xfrm>
          <a:off x="894023" y="1547438"/>
          <a:ext cx="10403955" cy="3118079"/>
        </p:xfrm>
        <a:graphic>
          <a:graphicData uri="http://schemas.openxmlformats.org/drawingml/2006/chart">
            <c:chart xmlns:c="http://schemas.openxmlformats.org/drawingml/2006/chart" xmlns:r="http://schemas.openxmlformats.org/officeDocument/2006/relationships" r:id="rId2"/>
          </a:graphicData>
        </a:graphic>
      </p:graphicFrame>
      <p:grpSp>
        <p:nvGrpSpPr>
          <p:cNvPr id="434" name="Group 433">
            <a:extLst>
              <a:ext uri="{FF2B5EF4-FFF2-40B4-BE49-F238E27FC236}">
                <a16:creationId xmlns:a16="http://schemas.microsoft.com/office/drawing/2014/main" id="{0C62D207-89EB-4F5F-BEA5-B04E6363BBA1}"/>
              </a:ext>
            </a:extLst>
          </p:cNvPr>
          <p:cNvGrpSpPr/>
          <p:nvPr/>
        </p:nvGrpSpPr>
        <p:grpSpPr>
          <a:xfrm>
            <a:off x="1029979" y="5506534"/>
            <a:ext cx="3501458" cy="746592"/>
            <a:chOff x="1608138" y="2503488"/>
            <a:chExt cx="5762625" cy="1228725"/>
          </a:xfrm>
        </p:grpSpPr>
        <p:sp>
          <p:nvSpPr>
            <p:cNvPr id="435" name="Freeform 5">
              <a:extLst>
                <a:ext uri="{FF2B5EF4-FFF2-40B4-BE49-F238E27FC236}">
                  <a16:creationId xmlns:a16="http://schemas.microsoft.com/office/drawing/2014/main" id="{E0DE2C5C-5A36-440D-A9B2-818431072F8B}"/>
                </a:ext>
              </a:extLst>
            </p:cNvPr>
            <p:cNvSpPr>
              <a:spLocks/>
            </p:cNvSpPr>
            <p:nvPr/>
          </p:nvSpPr>
          <p:spPr bwMode="auto">
            <a:xfrm>
              <a:off x="1608138" y="2728913"/>
              <a:ext cx="474663" cy="1003300"/>
            </a:xfrm>
            <a:custGeom>
              <a:avLst/>
              <a:gdLst>
                <a:gd name="T0" fmla="*/ 350 w 353"/>
                <a:gd name="T1" fmla="*/ 118 h 746"/>
                <a:gd name="T2" fmla="*/ 323 w 353"/>
                <a:gd name="T3" fmla="*/ 29 h 746"/>
                <a:gd name="T4" fmla="*/ 193 w 353"/>
                <a:gd name="T5" fmla="*/ 5 h 746"/>
                <a:gd name="T6" fmla="*/ 175 w 353"/>
                <a:gd name="T7" fmla="*/ 5 h 746"/>
                <a:gd name="T8" fmla="*/ 159 w 353"/>
                <a:gd name="T9" fmla="*/ 5 h 746"/>
                <a:gd name="T10" fmla="*/ 29 w 353"/>
                <a:gd name="T11" fmla="*/ 29 h 746"/>
                <a:gd name="T12" fmla="*/ 2 w 353"/>
                <a:gd name="T13" fmla="*/ 118 h 746"/>
                <a:gd name="T14" fmla="*/ 2 w 353"/>
                <a:gd name="T15" fmla="*/ 322 h 746"/>
                <a:gd name="T16" fmla="*/ 26 w 353"/>
                <a:gd name="T17" fmla="*/ 359 h 746"/>
                <a:gd name="T18" fmla="*/ 63 w 353"/>
                <a:gd name="T19" fmla="*/ 322 h 746"/>
                <a:gd name="T20" fmla="*/ 63 w 353"/>
                <a:gd name="T21" fmla="*/ 123 h 746"/>
                <a:gd name="T22" fmla="*/ 87 w 353"/>
                <a:gd name="T23" fmla="*/ 123 h 746"/>
                <a:gd name="T24" fmla="*/ 87 w 353"/>
                <a:gd name="T25" fmla="*/ 691 h 746"/>
                <a:gd name="T26" fmla="*/ 167 w 353"/>
                <a:gd name="T27" fmla="*/ 702 h 746"/>
                <a:gd name="T28" fmla="*/ 167 w 353"/>
                <a:gd name="T29" fmla="*/ 359 h 746"/>
                <a:gd name="T30" fmla="*/ 172 w 353"/>
                <a:gd name="T31" fmla="*/ 359 h 746"/>
                <a:gd name="T32" fmla="*/ 180 w 353"/>
                <a:gd name="T33" fmla="*/ 359 h 746"/>
                <a:gd name="T34" fmla="*/ 186 w 353"/>
                <a:gd name="T35" fmla="*/ 359 h 746"/>
                <a:gd name="T36" fmla="*/ 186 w 353"/>
                <a:gd name="T37" fmla="*/ 702 h 746"/>
                <a:gd name="T38" fmla="*/ 265 w 353"/>
                <a:gd name="T39" fmla="*/ 691 h 746"/>
                <a:gd name="T40" fmla="*/ 265 w 353"/>
                <a:gd name="T41" fmla="*/ 123 h 746"/>
                <a:gd name="T42" fmla="*/ 289 w 353"/>
                <a:gd name="T43" fmla="*/ 123 h 746"/>
                <a:gd name="T44" fmla="*/ 289 w 353"/>
                <a:gd name="T45" fmla="*/ 322 h 746"/>
                <a:gd name="T46" fmla="*/ 326 w 353"/>
                <a:gd name="T47" fmla="*/ 359 h 746"/>
                <a:gd name="T48" fmla="*/ 350 w 353"/>
                <a:gd name="T49" fmla="*/ 322 h 746"/>
                <a:gd name="T50" fmla="*/ 350 w 353"/>
                <a:gd name="T51" fmla="*/ 118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3" h="746">
                  <a:moveTo>
                    <a:pt x="350" y="118"/>
                  </a:moveTo>
                  <a:cubicBezTo>
                    <a:pt x="350" y="86"/>
                    <a:pt x="350" y="50"/>
                    <a:pt x="323" y="29"/>
                  </a:cubicBezTo>
                  <a:cubicBezTo>
                    <a:pt x="286" y="0"/>
                    <a:pt x="239" y="5"/>
                    <a:pt x="193" y="5"/>
                  </a:cubicBezTo>
                  <a:cubicBezTo>
                    <a:pt x="188" y="5"/>
                    <a:pt x="183" y="5"/>
                    <a:pt x="175" y="5"/>
                  </a:cubicBezTo>
                  <a:cubicBezTo>
                    <a:pt x="170" y="5"/>
                    <a:pt x="164" y="5"/>
                    <a:pt x="159" y="5"/>
                  </a:cubicBezTo>
                  <a:cubicBezTo>
                    <a:pt x="114" y="5"/>
                    <a:pt x="66" y="0"/>
                    <a:pt x="29" y="29"/>
                  </a:cubicBezTo>
                  <a:cubicBezTo>
                    <a:pt x="2" y="50"/>
                    <a:pt x="2" y="86"/>
                    <a:pt x="2" y="118"/>
                  </a:cubicBezTo>
                  <a:cubicBezTo>
                    <a:pt x="2" y="186"/>
                    <a:pt x="0" y="254"/>
                    <a:pt x="2" y="322"/>
                  </a:cubicBezTo>
                  <a:cubicBezTo>
                    <a:pt x="0" y="338"/>
                    <a:pt x="8" y="361"/>
                    <a:pt x="26" y="359"/>
                  </a:cubicBezTo>
                  <a:cubicBezTo>
                    <a:pt x="50" y="364"/>
                    <a:pt x="63" y="340"/>
                    <a:pt x="63" y="322"/>
                  </a:cubicBezTo>
                  <a:cubicBezTo>
                    <a:pt x="63" y="254"/>
                    <a:pt x="63" y="188"/>
                    <a:pt x="63" y="123"/>
                  </a:cubicBezTo>
                  <a:cubicBezTo>
                    <a:pt x="69" y="123"/>
                    <a:pt x="79" y="123"/>
                    <a:pt x="87" y="123"/>
                  </a:cubicBezTo>
                  <a:cubicBezTo>
                    <a:pt x="87" y="311"/>
                    <a:pt x="85" y="503"/>
                    <a:pt x="87" y="691"/>
                  </a:cubicBezTo>
                  <a:cubicBezTo>
                    <a:pt x="82" y="738"/>
                    <a:pt x="162" y="746"/>
                    <a:pt x="167" y="702"/>
                  </a:cubicBezTo>
                  <a:cubicBezTo>
                    <a:pt x="167" y="586"/>
                    <a:pt x="167" y="474"/>
                    <a:pt x="167" y="359"/>
                  </a:cubicBezTo>
                  <a:cubicBezTo>
                    <a:pt x="172" y="359"/>
                    <a:pt x="172" y="359"/>
                    <a:pt x="172" y="359"/>
                  </a:cubicBezTo>
                  <a:cubicBezTo>
                    <a:pt x="180" y="359"/>
                    <a:pt x="180" y="359"/>
                    <a:pt x="180" y="359"/>
                  </a:cubicBezTo>
                  <a:cubicBezTo>
                    <a:pt x="186" y="359"/>
                    <a:pt x="186" y="359"/>
                    <a:pt x="186" y="359"/>
                  </a:cubicBezTo>
                  <a:cubicBezTo>
                    <a:pt x="186" y="474"/>
                    <a:pt x="186" y="586"/>
                    <a:pt x="186" y="702"/>
                  </a:cubicBezTo>
                  <a:cubicBezTo>
                    <a:pt x="191" y="746"/>
                    <a:pt x="270" y="738"/>
                    <a:pt x="265" y="691"/>
                  </a:cubicBezTo>
                  <a:cubicBezTo>
                    <a:pt x="268" y="503"/>
                    <a:pt x="265" y="311"/>
                    <a:pt x="265" y="123"/>
                  </a:cubicBezTo>
                  <a:cubicBezTo>
                    <a:pt x="273" y="123"/>
                    <a:pt x="284" y="123"/>
                    <a:pt x="289" y="123"/>
                  </a:cubicBezTo>
                  <a:cubicBezTo>
                    <a:pt x="289" y="188"/>
                    <a:pt x="289" y="254"/>
                    <a:pt x="289" y="322"/>
                  </a:cubicBezTo>
                  <a:cubicBezTo>
                    <a:pt x="289" y="340"/>
                    <a:pt x="302" y="364"/>
                    <a:pt x="326" y="359"/>
                  </a:cubicBezTo>
                  <a:cubicBezTo>
                    <a:pt x="345" y="361"/>
                    <a:pt x="353" y="338"/>
                    <a:pt x="350" y="322"/>
                  </a:cubicBezTo>
                  <a:cubicBezTo>
                    <a:pt x="353" y="254"/>
                    <a:pt x="350" y="186"/>
                    <a:pt x="350"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36" name="Freeform 6">
              <a:extLst>
                <a:ext uri="{FF2B5EF4-FFF2-40B4-BE49-F238E27FC236}">
                  <a16:creationId xmlns:a16="http://schemas.microsoft.com/office/drawing/2014/main" id="{3F1332C7-E3DD-4C27-B0AF-0EB3DDDADB2F}"/>
                </a:ext>
              </a:extLst>
            </p:cNvPr>
            <p:cNvSpPr>
              <a:spLocks/>
            </p:cNvSpPr>
            <p:nvPr/>
          </p:nvSpPr>
          <p:spPr bwMode="auto">
            <a:xfrm>
              <a:off x="1719263" y="2503488"/>
              <a:ext cx="241300" cy="236538"/>
            </a:xfrm>
            <a:custGeom>
              <a:avLst/>
              <a:gdLst>
                <a:gd name="T0" fmla="*/ 157 w 180"/>
                <a:gd name="T1" fmla="*/ 110 h 176"/>
                <a:gd name="T2" fmla="*/ 72 w 180"/>
                <a:gd name="T3" fmla="*/ 19 h 176"/>
                <a:gd name="T4" fmla="*/ 35 w 180"/>
                <a:gd name="T5" fmla="*/ 134 h 176"/>
                <a:gd name="T6" fmla="*/ 157 w 180"/>
                <a:gd name="T7" fmla="*/ 110 h 176"/>
              </a:gdLst>
              <a:ahLst/>
              <a:cxnLst>
                <a:cxn ang="0">
                  <a:pos x="T0" y="T1"/>
                </a:cxn>
                <a:cxn ang="0">
                  <a:pos x="T2" y="T3"/>
                </a:cxn>
                <a:cxn ang="0">
                  <a:pos x="T4" y="T5"/>
                </a:cxn>
                <a:cxn ang="0">
                  <a:pos x="T6" y="T7"/>
                </a:cxn>
              </a:cxnLst>
              <a:rect l="0" t="0" r="r" b="b"/>
              <a:pathLst>
                <a:path w="180" h="176">
                  <a:moveTo>
                    <a:pt x="157" y="110"/>
                  </a:moveTo>
                  <a:cubicBezTo>
                    <a:pt x="180" y="60"/>
                    <a:pt x="125" y="0"/>
                    <a:pt x="72" y="19"/>
                  </a:cubicBezTo>
                  <a:cubicBezTo>
                    <a:pt x="21" y="26"/>
                    <a:pt x="0" y="97"/>
                    <a:pt x="35" y="134"/>
                  </a:cubicBezTo>
                  <a:cubicBezTo>
                    <a:pt x="66" y="176"/>
                    <a:pt x="143" y="163"/>
                    <a:pt x="157" y="11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37" name="Freeform 7">
              <a:extLst>
                <a:ext uri="{FF2B5EF4-FFF2-40B4-BE49-F238E27FC236}">
                  <a16:creationId xmlns:a16="http://schemas.microsoft.com/office/drawing/2014/main" id="{7665BC67-FCBD-49E8-9C35-AE0E0F5DDACC}"/>
                </a:ext>
              </a:extLst>
            </p:cNvPr>
            <p:cNvSpPr>
              <a:spLocks/>
            </p:cNvSpPr>
            <p:nvPr/>
          </p:nvSpPr>
          <p:spPr bwMode="auto">
            <a:xfrm>
              <a:off x="2198688" y="2728913"/>
              <a:ext cx="468313" cy="1003300"/>
            </a:xfrm>
            <a:custGeom>
              <a:avLst/>
              <a:gdLst>
                <a:gd name="T0" fmla="*/ 348 w 349"/>
                <a:gd name="T1" fmla="*/ 118 h 747"/>
                <a:gd name="T2" fmla="*/ 322 w 349"/>
                <a:gd name="T3" fmla="*/ 29 h 747"/>
                <a:gd name="T4" fmla="*/ 192 w 349"/>
                <a:gd name="T5" fmla="*/ 5 h 747"/>
                <a:gd name="T6" fmla="*/ 173 w 349"/>
                <a:gd name="T7" fmla="*/ 5 h 747"/>
                <a:gd name="T8" fmla="*/ 157 w 349"/>
                <a:gd name="T9" fmla="*/ 5 h 747"/>
                <a:gd name="T10" fmla="*/ 27 w 349"/>
                <a:gd name="T11" fmla="*/ 29 h 747"/>
                <a:gd name="T12" fmla="*/ 1 w 349"/>
                <a:gd name="T13" fmla="*/ 118 h 747"/>
                <a:gd name="T14" fmla="*/ 1 w 349"/>
                <a:gd name="T15" fmla="*/ 322 h 747"/>
                <a:gd name="T16" fmla="*/ 25 w 349"/>
                <a:gd name="T17" fmla="*/ 359 h 747"/>
                <a:gd name="T18" fmla="*/ 62 w 349"/>
                <a:gd name="T19" fmla="*/ 322 h 747"/>
                <a:gd name="T20" fmla="*/ 62 w 349"/>
                <a:gd name="T21" fmla="*/ 123 h 747"/>
                <a:gd name="T22" fmla="*/ 86 w 349"/>
                <a:gd name="T23" fmla="*/ 123 h 747"/>
                <a:gd name="T24" fmla="*/ 86 w 349"/>
                <a:gd name="T25" fmla="*/ 691 h 747"/>
                <a:gd name="T26" fmla="*/ 165 w 349"/>
                <a:gd name="T27" fmla="*/ 702 h 747"/>
                <a:gd name="T28" fmla="*/ 165 w 349"/>
                <a:gd name="T29" fmla="*/ 359 h 747"/>
                <a:gd name="T30" fmla="*/ 171 w 349"/>
                <a:gd name="T31" fmla="*/ 359 h 747"/>
                <a:gd name="T32" fmla="*/ 179 w 349"/>
                <a:gd name="T33" fmla="*/ 359 h 747"/>
                <a:gd name="T34" fmla="*/ 184 w 349"/>
                <a:gd name="T35" fmla="*/ 359 h 747"/>
                <a:gd name="T36" fmla="*/ 184 w 349"/>
                <a:gd name="T37" fmla="*/ 702 h 747"/>
                <a:gd name="T38" fmla="*/ 263 w 349"/>
                <a:gd name="T39" fmla="*/ 691 h 747"/>
                <a:gd name="T40" fmla="*/ 263 w 349"/>
                <a:gd name="T41" fmla="*/ 123 h 747"/>
                <a:gd name="T42" fmla="*/ 287 w 349"/>
                <a:gd name="T43" fmla="*/ 123 h 747"/>
                <a:gd name="T44" fmla="*/ 287 w 349"/>
                <a:gd name="T45" fmla="*/ 322 h 747"/>
                <a:gd name="T46" fmla="*/ 324 w 349"/>
                <a:gd name="T47" fmla="*/ 359 h 747"/>
                <a:gd name="T48" fmla="*/ 348 w 349"/>
                <a:gd name="T49" fmla="*/ 322 h 747"/>
                <a:gd name="T50" fmla="*/ 348 w 349"/>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747">
                  <a:moveTo>
                    <a:pt x="348" y="118"/>
                  </a:moveTo>
                  <a:cubicBezTo>
                    <a:pt x="348" y="86"/>
                    <a:pt x="348" y="50"/>
                    <a:pt x="322" y="29"/>
                  </a:cubicBezTo>
                  <a:cubicBezTo>
                    <a:pt x="285" y="0"/>
                    <a:pt x="237" y="5"/>
                    <a:pt x="192" y="5"/>
                  </a:cubicBezTo>
                  <a:cubicBezTo>
                    <a:pt x="186" y="5"/>
                    <a:pt x="181" y="5"/>
                    <a:pt x="173" y="5"/>
                  </a:cubicBezTo>
                  <a:cubicBezTo>
                    <a:pt x="168" y="5"/>
                    <a:pt x="163" y="5"/>
                    <a:pt x="157" y="5"/>
                  </a:cubicBezTo>
                  <a:cubicBezTo>
                    <a:pt x="112" y="5"/>
                    <a:pt x="64" y="0"/>
                    <a:pt x="27" y="29"/>
                  </a:cubicBezTo>
                  <a:cubicBezTo>
                    <a:pt x="1" y="50"/>
                    <a:pt x="1" y="86"/>
                    <a:pt x="1" y="118"/>
                  </a:cubicBezTo>
                  <a:cubicBezTo>
                    <a:pt x="1" y="186"/>
                    <a:pt x="5" y="254"/>
                    <a:pt x="1" y="322"/>
                  </a:cubicBezTo>
                  <a:cubicBezTo>
                    <a:pt x="0" y="338"/>
                    <a:pt x="6" y="361"/>
                    <a:pt x="25" y="359"/>
                  </a:cubicBezTo>
                  <a:cubicBezTo>
                    <a:pt x="49" y="364"/>
                    <a:pt x="62" y="340"/>
                    <a:pt x="62" y="322"/>
                  </a:cubicBezTo>
                  <a:cubicBezTo>
                    <a:pt x="62" y="254"/>
                    <a:pt x="62" y="189"/>
                    <a:pt x="62" y="123"/>
                  </a:cubicBezTo>
                  <a:cubicBezTo>
                    <a:pt x="67" y="123"/>
                    <a:pt x="78" y="123"/>
                    <a:pt x="86" y="123"/>
                  </a:cubicBezTo>
                  <a:cubicBezTo>
                    <a:pt x="86" y="312"/>
                    <a:pt x="95" y="503"/>
                    <a:pt x="86" y="691"/>
                  </a:cubicBezTo>
                  <a:cubicBezTo>
                    <a:pt x="83" y="739"/>
                    <a:pt x="163" y="747"/>
                    <a:pt x="165" y="702"/>
                  </a:cubicBezTo>
                  <a:cubicBezTo>
                    <a:pt x="172" y="587"/>
                    <a:pt x="165" y="474"/>
                    <a:pt x="165" y="359"/>
                  </a:cubicBezTo>
                  <a:cubicBezTo>
                    <a:pt x="171" y="359"/>
                    <a:pt x="171" y="359"/>
                    <a:pt x="171" y="359"/>
                  </a:cubicBezTo>
                  <a:cubicBezTo>
                    <a:pt x="179" y="359"/>
                    <a:pt x="179" y="359"/>
                    <a:pt x="179" y="359"/>
                  </a:cubicBezTo>
                  <a:cubicBezTo>
                    <a:pt x="184" y="359"/>
                    <a:pt x="184" y="359"/>
                    <a:pt x="184" y="359"/>
                  </a:cubicBezTo>
                  <a:cubicBezTo>
                    <a:pt x="184" y="474"/>
                    <a:pt x="177" y="587"/>
                    <a:pt x="184" y="702"/>
                  </a:cubicBezTo>
                  <a:cubicBezTo>
                    <a:pt x="186" y="747"/>
                    <a:pt x="266" y="739"/>
                    <a:pt x="263" y="691"/>
                  </a:cubicBezTo>
                  <a:cubicBezTo>
                    <a:pt x="254" y="503"/>
                    <a:pt x="263" y="312"/>
                    <a:pt x="263" y="123"/>
                  </a:cubicBezTo>
                  <a:cubicBezTo>
                    <a:pt x="271" y="123"/>
                    <a:pt x="282" y="123"/>
                    <a:pt x="287" y="123"/>
                  </a:cubicBezTo>
                  <a:cubicBezTo>
                    <a:pt x="287" y="189"/>
                    <a:pt x="287" y="254"/>
                    <a:pt x="287" y="322"/>
                  </a:cubicBezTo>
                  <a:cubicBezTo>
                    <a:pt x="287" y="340"/>
                    <a:pt x="301" y="364"/>
                    <a:pt x="324" y="359"/>
                  </a:cubicBezTo>
                  <a:cubicBezTo>
                    <a:pt x="343" y="361"/>
                    <a:pt x="349" y="338"/>
                    <a:pt x="348" y="322"/>
                  </a:cubicBezTo>
                  <a:cubicBezTo>
                    <a:pt x="344" y="254"/>
                    <a:pt x="348" y="186"/>
                    <a:pt x="348"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38" name="Freeform 8">
              <a:extLst>
                <a:ext uri="{FF2B5EF4-FFF2-40B4-BE49-F238E27FC236}">
                  <a16:creationId xmlns:a16="http://schemas.microsoft.com/office/drawing/2014/main" id="{F6E06E61-155C-447A-B578-DCC151FEFA15}"/>
                </a:ext>
              </a:extLst>
            </p:cNvPr>
            <p:cNvSpPr>
              <a:spLocks/>
            </p:cNvSpPr>
            <p:nvPr/>
          </p:nvSpPr>
          <p:spPr bwMode="auto">
            <a:xfrm>
              <a:off x="2308225" y="2509838"/>
              <a:ext cx="241300" cy="227013"/>
            </a:xfrm>
            <a:custGeom>
              <a:avLst/>
              <a:gdLst>
                <a:gd name="T0" fmla="*/ 155 w 179"/>
                <a:gd name="T1" fmla="*/ 106 h 169"/>
                <a:gd name="T2" fmla="*/ 70 w 179"/>
                <a:gd name="T3" fmla="*/ 14 h 169"/>
                <a:gd name="T4" fmla="*/ 33 w 179"/>
                <a:gd name="T5" fmla="*/ 129 h 169"/>
                <a:gd name="T6" fmla="*/ 155 w 179"/>
                <a:gd name="T7" fmla="*/ 106 h 169"/>
              </a:gdLst>
              <a:ahLst/>
              <a:cxnLst>
                <a:cxn ang="0">
                  <a:pos x="T0" y="T1"/>
                </a:cxn>
                <a:cxn ang="0">
                  <a:pos x="T2" y="T3"/>
                </a:cxn>
                <a:cxn ang="0">
                  <a:pos x="T4" y="T5"/>
                </a:cxn>
                <a:cxn ang="0">
                  <a:pos x="T6" y="T7"/>
                </a:cxn>
              </a:cxnLst>
              <a:rect l="0" t="0" r="r" b="b"/>
              <a:pathLst>
                <a:path w="179" h="169">
                  <a:moveTo>
                    <a:pt x="155" y="106"/>
                  </a:moveTo>
                  <a:cubicBezTo>
                    <a:pt x="179" y="56"/>
                    <a:pt x="124" y="0"/>
                    <a:pt x="70" y="14"/>
                  </a:cubicBezTo>
                  <a:cubicBezTo>
                    <a:pt x="20" y="26"/>
                    <a:pt x="0" y="91"/>
                    <a:pt x="33" y="129"/>
                  </a:cubicBezTo>
                  <a:cubicBezTo>
                    <a:pt x="67" y="169"/>
                    <a:pt x="142" y="158"/>
                    <a:pt x="155"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39" name="Freeform 9">
              <a:extLst>
                <a:ext uri="{FF2B5EF4-FFF2-40B4-BE49-F238E27FC236}">
                  <a16:creationId xmlns:a16="http://schemas.microsoft.com/office/drawing/2014/main" id="{4DDD2CE7-F672-40F6-82F9-8671F1CE107F}"/>
                </a:ext>
              </a:extLst>
            </p:cNvPr>
            <p:cNvSpPr>
              <a:spLocks/>
            </p:cNvSpPr>
            <p:nvPr/>
          </p:nvSpPr>
          <p:spPr bwMode="auto">
            <a:xfrm>
              <a:off x="2786063" y="2728913"/>
              <a:ext cx="469900" cy="1003300"/>
            </a:xfrm>
            <a:custGeom>
              <a:avLst/>
              <a:gdLst>
                <a:gd name="T0" fmla="*/ 349 w 350"/>
                <a:gd name="T1" fmla="*/ 118 h 747"/>
                <a:gd name="T2" fmla="*/ 322 w 350"/>
                <a:gd name="T3" fmla="*/ 29 h 747"/>
                <a:gd name="T4" fmla="*/ 192 w 350"/>
                <a:gd name="T5" fmla="*/ 5 h 747"/>
                <a:gd name="T6" fmla="*/ 174 w 350"/>
                <a:gd name="T7" fmla="*/ 5 h 747"/>
                <a:gd name="T8" fmla="*/ 158 w 350"/>
                <a:gd name="T9" fmla="*/ 5 h 747"/>
                <a:gd name="T10" fmla="*/ 28 w 350"/>
                <a:gd name="T11" fmla="*/ 29 h 747"/>
                <a:gd name="T12" fmla="*/ 1 w 350"/>
                <a:gd name="T13" fmla="*/ 118 h 747"/>
                <a:gd name="T14" fmla="*/ 1 w 350"/>
                <a:gd name="T15" fmla="*/ 322 h 747"/>
                <a:gd name="T16" fmla="*/ 25 w 350"/>
                <a:gd name="T17" fmla="*/ 359 h 747"/>
                <a:gd name="T18" fmla="*/ 62 w 350"/>
                <a:gd name="T19" fmla="*/ 322 h 747"/>
                <a:gd name="T20" fmla="*/ 62 w 350"/>
                <a:gd name="T21" fmla="*/ 123 h 747"/>
                <a:gd name="T22" fmla="*/ 86 w 350"/>
                <a:gd name="T23" fmla="*/ 123 h 747"/>
                <a:gd name="T24" fmla="*/ 86 w 350"/>
                <a:gd name="T25" fmla="*/ 691 h 747"/>
                <a:gd name="T26" fmla="*/ 166 w 350"/>
                <a:gd name="T27" fmla="*/ 702 h 747"/>
                <a:gd name="T28" fmla="*/ 166 w 350"/>
                <a:gd name="T29" fmla="*/ 359 h 747"/>
                <a:gd name="T30" fmla="*/ 171 w 350"/>
                <a:gd name="T31" fmla="*/ 359 h 747"/>
                <a:gd name="T32" fmla="*/ 179 w 350"/>
                <a:gd name="T33" fmla="*/ 359 h 747"/>
                <a:gd name="T34" fmla="*/ 184 w 350"/>
                <a:gd name="T35" fmla="*/ 359 h 747"/>
                <a:gd name="T36" fmla="*/ 184 w 350"/>
                <a:gd name="T37" fmla="*/ 702 h 747"/>
                <a:gd name="T38" fmla="*/ 264 w 350"/>
                <a:gd name="T39" fmla="*/ 691 h 747"/>
                <a:gd name="T40" fmla="*/ 264 w 350"/>
                <a:gd name="T41" fmla="*/ 123 h 747"/>
                <a:gd name="T42" fmla="*/ 288 w 350"/>
                <a:gd name="T43" fmla="*/ 123 h 747"/>
                <a:gd name="T44" fmla="*/ 288 w 350"/>
                <a:gd name="T45" fmla="*/ 322 h 747"/>
                <a:gd name="T46" fmla="*/ 325 w 350"/>
                <a:gd name="T47" fmla="*/ 359 h 747"/>
                <a:gd name="T48" fmla="*/ 349 w 350"/>
                <a:gd name="T49" fmla="*/ 322 h 747"/>
                <a:gd name="T50" fmla="*/ 349 w 350"/>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0" h="747">
                  <a:moveTo>
                    <a:pt x="349" y="118"/>
                  </a:moveTo>
                  <a:cubicBezTo>
                    <a:pt x="349" y="86"/>
                    <a:pt x="349" y="50"/>
                    <a:pt x="322" y="29"/>
                  </a:cubicBezTo>
                  <a:cubicBezTo>
                    <a:pt x="285" y="0"/>
                    <a:pt x="237" y="5"/>
                    <a:pt x="192" y="5"/>
                  </a:cubicBezTo>
                  <a:cubicBezTo>
                    <a:pt x="187" y="5"/>
                    <a:pt x="181" y="5"/>
                    <a:pt x="174" y="5"/>
                  </a:cubicBezTo>
                  <a:cubicBezTo>
                    <a:pt x="168" y="5"/>
                    <a:pt x="163" y="5"/>
                    <a:pt x="158" y="5"/>
                  </a:cubicBezTo>
                  <a:cubicBezTo>
                    <a:pt x="113" y="5"/>
                    <a:pt x="65" y="0"/>
                    <a:pt x="28" y="29"/>
                  </a:cubicBezTo>
                  <a:cubicBezTo>
                    <a:pt x="1" y="50"/>
                    <a:pt x="1" y="86"/>
                    <a:pt x="1" y="118"/>
                  </a:cubicBezTo>
                  <a:cubicBezTo>
                    <a:pt x="1" y="186"/>
                    <a:pt x="5" y="254"/>
                    <a:pt x="1" y="322"/>
                  </a:cubicBezTo>
                  <a:cubicBezTo>
                    <a:pt x="0" y="338"/>
                    <a:pt x="6" y="361"/>
                    <a:pt x="25" y="359"/>
                  </a:cubicBezTo>
                  <a:cubicBezTo>
                    <a:pt x="49" y="364"/>
                    <a:pt x="62" y="340"/>
                    <a:pt x="62" y="322"/>
                  </a:cubicBezTo>
                  <a:cubicBezTo>
                    <a:pt x="62" y="254"/>
                    <a:pt x="62" y="189"/>
                    <a:pt x="62" y="123"/>
                  </a:cubicBezTo>
                  <a:cubicBezTo>
                    <a:pt x="67" y="123"/>
                    <a:pt x="78" y="123"/>
                    <a:pt x="86" y="123"/>
                  </a:cubicBezTo>
                  <a:cubicBezTo>
                    <a:pt x="86" y="312"/>
                    <a:pt x="95" y="503"/>
                    <a:pt x="86" y="691"/>
                  </a:cubicBezTo>
                  <a:cubicBezTo>
                    <a:pt x="84" y="739"/>
                    <a:pt x="163" y="747"/>
                    <a:pt x="166" y="702"/>
                  </a:cubicBezTo>
                  <a:cubicBezTo>
                    <a:pt x="172" y="587"/>
                    <a:pt x="166" y="474"/>
                    <a:pt x="166" y="359"/>
                  </a:cubicBezTo>
                  <a:cubicBezTo>
                    <a:pt x="171" y="359"/>
                    <a:pt x="171" y="359"/>
                    <a:pt x="171" y="359"/>
                  </a:cubicBezTo>
                  <a:cubicBezTo>
                    <a:pt x="179" y="359"/>
                    <a:pt x="179" y="359"/>
                    <a:pt x="179" y="359"/>
                  </a:cubicBezTo>
                  <a:cubicBezTo>
                    <a:pt x="184" y="359"/>
                    <a:pt x="184" y="359"/>
                    <a:pt x="184" y="359"/>
                  </a:cubicBezTo>
                  <a:cubicBezTo>
                    <a:pt x="184" y="474"/>
                    <a:pt x="177" y="587"/>
                    <a:pt x="184" y="702"/>
                  </a:cubicBezTo>
                  <a:cubicBezTo>
                    <a:pt x="187" y="747"/>
                    <a:pt x="266" y="739"/>
                    <a:pt x="264" y="691"/>
                  </a:cubicBezTo>
                  <a:cubicBezTo>
                    <a:pt x="254" y="503"/>
                    <a:pt x="264" y="312"/>
                    <a:pt x="264" y="123"/>
                  </a:cubicBezTo>
                  <a:cubicBezTo>
                    <a:pt x="272" y="123"/>
                    <a:pt x="282" y="123"/>
                    <a:pt x="288" y="123"/>
                  </a:cubicBezTo>
                  <a:cubicBezTo>
                    <a:pt x="288" y="189"/>
                    <a:pt x="288" y="254"/>
                    <a:pt x="288" y="322"/>
                  </a:cubicBezTo>
                  <a:cubicBezTo>
                    <a:pt x="288" y="340"/>
                    <a:pt x="301" y="364"/>
                    <a:pt x="325" y="359"/>
                  </a:cubicBezTo>
                  <a:cubicBezTo>
                    <a:pt x="343" y="361"/>
                    <a:pt x="350" y="338"/>
                    <a:pt x="349" y="322"/>
                  </a:cubicBezTo>
                  <a:cubicBezTo>
                    <a:pt x="344" y="254"/>
                    <a:pt x="349" y="186"/>
                    <a:pt x="349"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0" name="Freeform 10">
              <a:extLst>
                <a:ext uri="{FF2B5EF4-FFF2-40B4-BE49-F238E27FC236}">
                  <a16:creationId xmlns:a16="http://schemas.microsoft.com/office/drawing/2014/main" id="{76B699C8-800D-4E51-8B3A-085A3859DC43}"/>
                </a:ext>
              </a:extLst>
            </p:cNvPr>
            <p:cNvSpPr>
              <a:spLocks/>
            </p:cNvSpPr>
            <p:nvPr/>
          </p:nvSpPr>
          <p:spPr bwMode="auto">
            <a:xfrm>
              <a:off x="2897188" y="2509838"/>
              <a:ext cx="239713" cy="227013"/>
            </a:xfrm>
            <a:custGeom>
              <a:avLst/>
              <a:gdLst>
                <a:gd name="T0" fmla="*/ 154 w 178"/>
                <a:gd name="T1" fmla="*/ 106 h 169"/>
                <a:gd name="T2" fmla="*/ 69 w 178"/>
                <a:gd name="T3" fmla="*/ 14 h 169"/>
                <a:gd name="T4" fmla="*/ 32 w 178"/>
                <a:gd name="T5" fmla="*/ 129 h 169"/>
                <a:gd name="T6" fmla="*/ 154 w 178"/>
                <a:gd name="T7" fmla="*/ 106 h 169"/>
              </a:gdLst>
              <a:ahLst/>
              <a:cxnLst>
                <a:cxn ang="0">
                  <a:pos x="T0" y="T1"/>
                </a:cxn>
                <a:cxn ang="0">
                  <a:pos x="T2" y="T3"/>
                </a:cxn>
                <a:cxn ang="0">
                  <a:pos x="T4" y="T5"/>
                </a:cxn>
                <a:cxn ang="0">
                  <a:pos x="T6" y="T7"/>
                </a:cxn>
              </a:cxnLst>
              <a:rect l="0" t="0" r="r" b="b"/>
              <a:pathLst>
                <a:path w="178" h="169">
                  <a:moveTo>
                    <a:pt x="154" y="106"/>
                  </a:moveTo>
                  <a:cubicBezTo>
                    <a:pt x="178" y="56"/>
                    <a:pt x="124" y="0"/>
                    <a:pt x="69" y="14"/>
                  </a:cubicBezTo>
                  <a:cubicBezTo>
                    <a:pt x="20" y="26"/>
                    <a:pt x="0" y="91"/>
                    <a:pt x="32" y="129"/>
                  </a:cubicBezTo>
                  <a:cubicBezTo>
                    <a:pt x="66" y="169"/>
                    <a:pt x="141" y="158"/>
                    <a:pt x="154"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1" name="Freeform 11">
              <a:extLst>
                <a:ext uri="{FF2B5EF4-FFF2-40B4-BE49-F238E27FC236}">
                  <a16:creationId xmlns:a16="http://schemas.microsoft.com/office/drawing/2014/main" id="{C1ADB59F-516E-4B80-B948-E41DFE2B3D9E}"/>
                </a:ext>
              </a:extLst>
            </p:cNvPr>
            <p:cNvSpPr>
              <a:spLocks/>
            </p:cNvSpPr>
            <p:nvPr/>
          </p:nvSpPr>
          <p:spPr bwMode="auto">
            <a:xfrm>
              <a:off x="3373438" y="2728913"/>
              <a:ext cx="469900" cy="1003300"/>
            </a:xfrm>
            <a:custGeom>
              <a:avLst/>
              <a:gdLst>
                <a:gd name="T0" fmla="*/ 349 w 350"/>
                <a:gd name="T1" fmla="*/ 118 h 747"/>
                <a:gd name="T2" fmla="*/ 322 w 350"/>
                <a:gd name="T3" fmla="*/ 29 h 747"/>
                <a:gd name="T4" fmla="*/ 192 w 350"/>
                <a:gd name="T5" fmla="*/ 5 h 747"/>
                <a:gd name="T6" fmla="*/ 174 w 350"/>
                <a:gd name="T7" fmla="*/ 5 h 747"/>
                <a:gd name="T8" fmla="*/ 158 w 350"/>
                <a:gd name="T9" fmla="*/ 5 h 747"/>
                <a:gd name="T10" fmla="*/ 28 w 350"/>
                <a:gd name="T11" fmla="*/ 29 h 747"/>
                <a:gd name="T12" fmla="*/ 1 w 350"/>
                <a:gd name="T13" fmla="*/ 118 h 747"/>
                <a:gd name="T14" fmla="*/ 1 w 350"/>
                <a:gd name="T15" fmla="*/ 322 h 747"/>
                <a:gd name="T16" fmla="*/ 25 w 350"/>
                <a:gd name="T17" fmla="*/ 359 h 747"/>
                <a:gd name="T18" fmla="*/ 62 w 350"/>
                <a:gd name="T19" fmla="*/ 322 h 747"/>
                <a:gd name="T20" fmla="*/ 62 w 350"/>
                <a:gd name="T21" fmla="*/ 123 h 747"/>
                <a:gd name="T22" fmla="*/ 86 w 350"/>
                <a:gd name="T23" fmla="*/ 123 h 747"/>
                <a:gd name="T24" fmla="*/ 86 w 350"/>
                <a:gd name="T25" fmla="*/ 691 h 747"/>
                <a:gd name="T26" fmla="*/ 166 w 350"/>
                <a:gd name="T27" fmla="*/ 702 h 747"/>
                <a:gd name="T28" fmla="*/ 166 w 350"/>
                <a:gd name="T29" fmla="*/ 359 h 747"/>
                <a:gd name="T30" fmla="*/ 171 w 350"/>
                <a:gd name="T31" fmla="*/ 359 h 747"/>
                <a:gd name="T32" fmla="*/ 179 w 350"/>
                <a:gd name="T33" fmla="*/ 359 h 747"/>
                <a:gd name="T34" fmla="*/ 184 w 350"/>
                <a:gd name="T35" fmla="*/ 359 h 747"/>
                <a:gd name="T36" fmla="*/ 184 w 350"/>
                <a:gd name="T37" fmla="*/ 702 h 747"/>
                <a:gd name="T38" fmla="*/ 264 w 350"/>
                <a:gd name="T39" fmla="*/ 691 h 747"/>
                <a:gd name="T40" fmla="*/ 264 w 350"/>
                <a:gd name="T41" fmla="*/ 123 h 747"/>
                <a:gd name="T42" fmla="*/ 288 w 350"/>
                <a:gd name="T43" fmla="*/ 123 h 747"/>
                <a:gd name="T44" fmla="*/ 288 w 350"/>
                <a:gd name="T45" fmla="*/ 322 h 747"/>
                <a:gd name="T46" fmla="*/ 325 w 350"/>
                <a:gd name="T47" fmla="*/ 359 h 747"/>
                <a:gd name="T48" fmla="*/ 349 w 350"/>
                <a:gd name="T49" fmla="*/ 322 h 747"/>
                <a:gd name="T50" fmla="*/ 349 w 350"/>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0" h="747">
                  <a:moveTo>
                    <a:pt x="349" y="118"/>
                  </a:moveTo>
                  <a:cubicBezTo>
                    <a:pt x="349" y="86"/>
                    <a:pt x="349" y="50"/>
                    <a:pt x="322" y="29"/>
                  </a:cubicBezTo>
                  <a:cubicBezTo>
                    <a:pt x="285" y="0"/>
                    <a:pt x="238" y="5"/>
                    <a:pt x="192" y="5"/>
                  </a:cubicBezTo>
                  <a:cubicBezTo>
                    <a:pt x="187" y="5"/>
                    <a:pt x="182" y="5"/>
                    <a:pt x="174" y="5"/>
                  </a:cubicBezTo>
                  <a:cubicBezTo>
                    <a:pt x="169" y="5"/>
                    <a:pt x="163" y="5"/>
                    <a:pt x="158" y="5"/>
                  </a:cubicBezTo>
                  <a:cubicBezTo>
                    <a:pt x="113" y="5"/>
                    <a:pt x="65" y="0"/>
                    <a:pt x="28" y="29"/>
                  </a:cubicBezTo>
                  <a:cubicBezTo>
                    <a:pt x="1" y="50"/>
                    <a:pt x="1" y="86"/>
                    <a:pt x="1" y="118"/>
                  </a:cubicBezTo>
                  <a:cubicBezTo>
                    <a:pt x="1" y="186"/>
                    <a:pt x="6" y="254"/>
                    <a:pt x="1" y="322"/>
                  </a:cubicBezTo>
                  <a:cubicBezTo>
                    <a:pt x="0" y="338"/>
                    <a:pt x="7" y="361"/>
                    <a:pt x="25" y="359"/>
                  </a:cubicBezTo>
                  <a:cubicBezTo>
                    <a:pt x="49" y="364"/>
                    <a:pt x="62" y="340"/>
                    <a:pt x="62" y="322"/>
                  </a:cubicBezTo>
                  <a:cubicBezTo>
                    <a:pt x="62" y="254"/>
                    <a:pt x="62" y="189"/>
                    <a:pt x="62" y="123"/>
                  </a:cubicBezTo>
                  <a:cubicBezTo>
                    <a:pt x="68" y="123"/>
                    <a:pt x="78" y="123"/>
                    <a:pt x="86" y="123"/>
                  </a:cubicBezTo>
                  <a:cubicBezTo>
                    <a:pt x="86" y="312"/>
                    <a:pt x="96" y="503"/>
                    <a:pt x="86" y="691"/>
                  </a:cubicBezTo>
                  <a:cubicBezTo>
                    <a:pt x="84" y="739"/>
                    <a:pt x="163" y="747"/>
                    <a:pt x="166" y="702"/>
                  </a:cubicBezTo>
                  <a:cubicBezTo>
                    <a:pt x="173" y="587"/>
                    <a:pt x="166" y="474"/>
                    <a:pt x="166" y="359"/>
                  </a:cubicBezTo>
                  <a:cubicBezTo>
                    <a:pt x="171" y="359"/>
                    <a:pt x="171" y="359"/>
                    <a:pt x="171" y="359"/>
                  </a:cubicBezTo>
                  <a:cubicBezTo>
                    <a:pt x="179" y="359"/>
                    <a:pt x="179" y="359"/>
                    <a:pt x="179" y="359"/>
                  </a:cubicBezTo>
                  <a:cubicBezTo>
                    <a:pt x="184" y="359"/>
                    <a:pt x="184" y="359"/>
                    <a:pt x="184" y="359"/>
                  </a:cubicBezTo>
                  <a:cubicBezTo>
                    <a:pt x="184" y="474"/>
                    <a:pt x="178" y="587"/>
                    <a:pt x="184" y="702"/>
                  </a:cubicBezTo>
                  <a:cubicBezTo>
                    <a:pt x="187" y="747"/>
                    <a:pt x="266" y="739"/>
                    <a:pt x="264" y="691"/>
                  </a:cubicBezTo>
                  <a:cubicBezTo>
                    <a:pt x="255" y="503"/>
                    <a:pt x="264" y="312"/>
                    <a:pt x="264" y="123"/>
                  </a:cubicBezTo>
                  <a:cubicBezTo>
                    <a:pt x="272" y="123"/>
                    <a:pt x="283" y="123"/>
                    <a:pt x="288" y="123"/>
                  </a:cubicBezTo>
                  <a:cubicBezTo>
                    <a:pt x="288" y="189"/>
                    <a:pt x="288" y="254"/>
                    <a:pt x="288" y="322"/>
                  </a:cubicBezTo>
                  <a:cubicBezTo>
                    <a:pt x="288" y="340"/>
                    <a:pt x="301" y="364"/>
                    <a:pt x="325" y="359"/>
                  </a:cubicBezTo>
                  <a:cubicBezTo>
                    <a:pt x="344" y="361"/>
                    <a:pt x="350" y="338"/>
                    <a:pt x="349" y="322"/>
                  </a:cubicBezTo>
                  <a:cubicBezTo>
                    <a:pt x="345" y="254"/>
                    <a:pt x="349" y="186"/>
                    <a:pt x="349"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2" name="Freeform 12">
              <a:extLst>
                <a:ext uri="{FF2B5EF4-FFF2-40B4-BE49-F238E27FC236}">
                  <a16:creationId xmlns:a16="http://schemas.microsoft.com/office/drawing/2014/main" id="{7C49F950-1C4D-4D1E-A45E-872ECFD4FDAD}"/>
                </a:ext>
              </a:extLst>
            </p:cNvPr>
            <p:cNvSpPr>
              <a:spLocks/>
            </p:cNvSpPr>
            <p:nvPr/>
          </p:nvSpPr>
          <p:spPr bwMode="auto">
            <a:xfrm>
              <a:off x="3484563" y="2509838"/>
              <a:ext cx="239713" cy="227013"/>
            </a:xfrm>
            <a:custGeom>
              <a:avLst/>
              <a:gdLst>
                <a:gd name="T0" fmla="*/ 155 w 178"/>
                <a:gd name="T1" fmla="*/ 106 h 169"/>
                <a:gd name="T2" fmla="*/ 70 w 178"/>
                <a:gd name="T3" fmla="*/ 14 h 169"/>
                <a:gd name="T4" fmla="*/ 32 w 178"/>
                <a:gd name="T5" fmla="*/ 129 h 169"/>
                <a:gd name="T6" fmla="*/ 155 w 178"/>
                <a:gd name="T7" fmla="*/ 106 h 169"/>
              </a:gdLst>
              <a:ahLst/>
              <a:cxnLst>
                <a:cxn ang="0">
                  <a:pos x="T0" y="T1"/>
                </a:cxn>
                <a:cxn ang="0">
                  <a:pos x="T2" y="T3"/>
                </a:cxn>
                <a:cxn ang="0">
                  <a:pos x="T4" y="T5"/>
                </a:cxn>
                <a:cxn ang="0">
                  <a:pos x="T6" y="T7"/>
                </a:cxn>
              </a:cxnLst>
              <a:rect l="0" t="0" r="r" b="b"/>
              <a:pathLst>
                <a:path w="178" h="169">
                  <a:moveTo>
                    <a:pt x="155" y="106"/>
                  </a:moveTo>
                  <a:cubicBezTo>
                    <a:pt x="178" y="56"/>
                    <a:pt x="124" y="0"/>
                    <a:pt x="70" y="14"/>
                  </a:cubicBezTo>
                  <a:cubicBezTo>
                    <a:pt x="20" y="26"/>
                    <a:pt x="0" y="91"/>
                    <a:pt x="32" y="129"/>
                  </a:cubicBezTo>
                  <a:cubicBezTo>
                    <a:pt x="66" y="169"/>
                    <a:pt x="141" y="158"/>
                    <a:pt x="155"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3" name="Freeform 13">
              <a:extLst>
                <a:ext uri="{FF2B5EF4-FFF2-40B4-BE49-F238E27FC236}">
                  <a16:creationId xmlns:a16="http://schemas.microsoft.com/office/drawing/2014/main" id="{F68F3E3E-D221-4F64-8F84-8D39565FD2C1}"/>
                </a:ext>
              </a:extLst>
            </p:cNvPr>
            <p:cNvSpPr>
              <a:spLocks/>
            </p:cNvSpPr>
            <p:nvPr/>
          </p:nvSpPr>
          <p:spPr bwMode="auto">
            <a:xfrm>
              <a:off x="3960813" y="2728913"/>
              <a:ext cx="469900" cy="1003300"/>
            </a:xfrm>
            <a:custGeom>
              <a:avLst/>
              <a:gdLst>
                <a:gd name="T0" fmla="*/ 348 w 349"/>
                <a:gd name="T1" fmla="*/ 118 h 747"/>
                <a:gd name="T2" fmla="*/ 322 w 349"/>
                <a:gd name="T3" fmla="*/ 29 h 747"/>
                <a:gd name="T4" fmla="*/ 192 w 349"/>
                <a:gd name="T5" fmla="*/ 5 h 747"/>
                <a:gd name="T6" fmla="*/ 173 w 349"/>
                <a:gd name="T7" fmla="*/ 5 h 747"/>
                <a:gd name="T8" fmla="*/ 157 w 349"/>
                <a:gd name="T9" fmla="*/ 5 h 747"/>
                <a:gd name="T10" fmla="*/ 27 w 349"/>
                <a:gd name="T11" fmla="*/ 29 h 747"/>
                <a:gd name="T12" fmla="*/ 1 w 349"/>
                <a:gd name="T13" fmla="*/ 118 h 747"/>
                <a:gd name="T14" fmla="*/ 1 w 349"/>
                <a:gd name="T15" fmla="*/ 322 h 747"/>
                <a:gd name="T16" fmla="*/ 25 w 349"/>
                <a:gd name="T17" fmla="*/ 359 h 747"/>
                <a:gd name="T18" fmla="*/ 62 w 349"/>
                <a:gd name="T19" fmla="*/ 322 h 747"/>
                <a:gd name="T20" fmla="*/ 62 w 349"/>
                <a:gd name="T21" fmla="*/ 123 h 747"/>
                <a:gd name="T22" fmla="*/ 86 w 349"/>
                <a:gd name="T23" fmla="*/ 123 h 747"/>
                <a:gd name="T24" fmla="*/ 86 w 349"/>
                <a:gd name="T25" fmla="*/ 691 h 747"/>
                <a:gd name="T26" fmla="*/ 165 w 349"/>
                <a:gd name="T27" fmla="*/ 702 h 747"/>
                <a:gd name="T28" fmla="*/ 165 w 349"/>
                <a:gd name="T29" fmla="*/ 359 h 747"/>
                <a:gd name="T30" fmla="*/ 170 w 349"/>
                <a:gd name="T31" fmla="*/ 359 h 747"/>
                <a:gd name="T32" fmla="*/ 178 w 349"/>
                <a:gd name="T33" fmla="*/ 359 h 747"/>
                <a:gd name="T34" fmla="*/ 184 w 349"/>
                <a:gd name="T35" fmla="*/ 359 h 747"/>
                <a:gd name="T36" fmla="*/ 184 w 349"/>
                <a:gd name="T37" fmla="*/ 702 h 747"/>
                <a:gd name="T38" fmla="*/ 263 w 349"/>
                <a:gd name="T39" fmla="*/ 691 h 747"/>
                <a:gd name="T40" fmla="*/ 263 w 349"/>
                <a:gd name="T41" fmla="*/ 123 h 747"/>
                <a:gd name="T42" fmla="*/ 287 w 349"/>
                <a:gd name="T43" fmla="*/ 123 h 747"/>
                <a:gd name="T44" fmla="*/ 287 w 349"/>
                <a:gd name="T45" fmla="*/ 322 h 747"/>
                <a:gd name="T46" fmla="*/ 324 w 349"/>
                <a:gd name="T47" fmla="*/ 359 h 747"/>
                <a:gd name="T48" fmla="*/ 348 w 349"/>
                <a:gd name="T49" fmla="*/ 322 h 747"/>
                <a:gd name="T50" fmla="*/ 348 w 349"/>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747">
                  <a:moveTo>
                    <a:pt x="348" y="118"/>
                  </a:moveTo>
                  <a:cubicBezTo>
                    <a:pt x="348" y="86"/>
                    <a:pt x="348" y="50"/>
                    <a:pt x="322" y="29"/>
                  </a:cubicBezTo>
                  <a:cubicBezTo>
                    <a:pt x="285" y="0"/>
                    <a:pt x="237" y="5"/>
                    <a:pt x="192" y="5"/>
                  </a:cubicBezTo>
                  <a:cubicBezTo>
                    <a:pt x="186" y="5"/>
                    <a:pt x="181" y="5"/>
                    <a:pt x="173" y="5"/>
                  </a:cubicBezTo>
                  <a:cubicBezTo>
                    <a:pt x="168" y="5"/>
                    <a:pt x="163" y="5"/>
                    <a:pt x="157" y="5"/>
                  </a:cubicBezTo>
                  <a:cubicBezTo>
                    <a:pt x="112" y="5"/>
                    <a:pt x="64" y="0"/>
                    <a:pt x="27" y="29"/>
                  </a:cubicBezTo>
                  <a:cubicBezTo>
                    <a:pt x="1" y="50"/>
                    <a:pt x="1" y="86"/>
                    <a:pt x="1" y="118"/>
                  </a:cubicBezTo>
                  <a:cubicBezTo>
                    <a:pt x="1" y="186"/>
                    <a:pt x="5" y="254"/>
                    <a:pt x="1" y="322"/>
                  </a:cubicBezTo>
                  <a:cubicBezTo>
                    <a:pt x="0" y="338"/>
                    <a:pt x="6" y="361"/>
                    <a:pt x="25" y="359"/>
                  </a:cubicBezTo>
                  <a:cubicBezTo>
                    <a:pt x="48" y="364"/>
                    <a:pt x="62" y="340"/>
                    <a:pt x="62" y="322"/>
                  </a:cubicBezTo>
                  <a:cubicBezTo>
                    <a:pt x="62" y="254"/>
                    <a:pt x="62" y="189"/>
                    <a:pt x="62" y="123"/>
                  </a:cubicBezTo>
                  <a:cubicBezTo>
                    <a:pt x="67" y="123"/>
                    <a:pt x="78" y="123"/>
                    <a:pt x="86" y="123"/>
                  </a:cubicBezTo>
                  <a:cubicBezTo>
                    <a:pt x="86" y="312"/>
                    <a:pt x="95" y="503"/>
                    <a:pt x="86" y="691"/>
                  </a:cubicBezTo>
                  <a:cubicBezTo>
                    <a:pt x="83" y="739"/>
                    <a:pt x="163" y="747"/>
                    <a:pt x="165" y="702"/>
                  </a:cubicBezTo>
                  <a:cubicBezTo>
                    <a:pt x="172" y="587"/>
                    <a:pt x="165" y="474"/>
                    <a:pt x="165" y="359"/>
                  </a:cubicBezTo>
                  <a:cubicBezTo>
                    <a:pt x="170" y="359"/>
                    <a:pt x="170" y="359"/>
                    <a:pt x="170" y="359"/>
                  </a:cubicBezTo>
                  <a:cubicBezTo>
                    <a:pt x="178" y="359"/>
                    <a:pt x="178" y="359"/>
                    <a:pt x="178" y="359"/>
                  </a:cubicBezTo>
                  <a:cubicBezTo>
                    <a:pt x="184" y="359"/>
                    <a:pt x="184" y="359"/>
                    <a:pt x="184" y="359"/>
                  </a:cubicBezTo>
                  <a:cubicBezTo>
                    <a:pt x="184" y="474"/>
                    <a:pt x="177" y="587"/>
                    <a:pt x="184" y="702"/>
                  </a:cubicBezTo>
                  <a:cubicBezTo>
                    <a:pt x="186" y="747"/>
                    <a:pt x="266" y="739"/>
                    <a:pt x="263" y="691"/>
                  </a:cubicBezTo>
                  <a:cubicBezTo>
                    <a:pt x="254" y="503"/>
                    <a:pt x="263" y="312"/>
                    <a:pt x="263" y="123"/>
                  </a:cubicBezTo>
                  <a:cubicBezTo>
                    <a:pt x="271" y="123"/>
                    <a:pt x="282" y="123"/>
                    <a:pt x="287" y="123"/>
                  </a:cubicBezTo>
                  <a:cubicBezTo>
                    <a:pt x="287" y="189"/>
                    <a:pt x="287" y="254"/>
                    <a:pt x="287" y="322"/>
                  </a:cubicBezTo>
                  <a:cubicBezTo>
                    <a:pt x="287" y="340"/>
                    <a:pt x="300" y="364"/>
                    <a:pt x="324" y="359"/>
                  </a:cubicBezTo>
                  <a:cubicBezTo>
                    <a:pt x="343" y="361"/>
                    <a:pt x="349" y="338"/>
                    <a:pt x="348" y="322"/>
                  </a:cubicBezTo>
                  <a:cubicBezTo>
                    <a:pt x="344" y="254"/>
                    <a:pt x="348" y="186"/>
                    <a:pt x="348"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4" name="Freeform 14">
              <a:extLst>
                <a:ext uri="{FF2B5EF4-FFF2-40B4-BE49-F238E27FC236}">
                  <a16:creationId xmlns:a16="http://schemas.microsoft.com/office/drawing/2014/main" id="{691863B6-A07F-4603-9EB7-DEC63C74F846}"/>
                </a:ext>
              </a:extLst>
            </p:cNvPr>
            <p:cNvSpPr>
              <a:spLocks/>
            </p:cNvSpPr>
            <p:nvPr/>
          </p:nvSpPr>
          <p:spPr bwMode="auto">
            <a:xfrm>
              <a:off x="4071938" y="2509838"/>
              <a:ext cx="239713" cy="227013"/>
            </a:xfrm>
            <a:custGeom>
              <a:avLst/>
              <a:gdLst>
                <a:gd name="T0" fmla="*/ 155 w 179"/>
                <a:gd name="T1" fmla="*/ 106 h 169"/>
                <a:gd name="T2" fmla="*/ 70 w 179"/>
                <a:gd name="T3" fmla="*/ 14 h 169"/>
                <a:gd name="T4" fmla="*/ 33 w 179"/>
                <a:gd name="T5" fmla="*/ 129 h 169"/>
                <a:gd name="T6" fmla="*/ 155 w 179"/>
                <a:gd name="T7" fmla="*/ 106 h 169"/>
              </a:gdLst>
              <a:ahLst/>
              <a:cxnLst>
                <a:cxn ang="0">
                  <a:pos x="T0" y="T1"/>
                </a:cxn>
                <a:cxn ang="0">
                  <a:pos x="T2" y="T3"/>
                </a:cxn>
                <a:cxn ang="0">
                  <a:pos x="T4" y="T5"/>
                </a:cxn>
                <a:cxn ang="0">
                  <a:pos x="T6" y="T7"/>
                </a:cxn>
              </a:cxnLst>
              <a:rect l="0" t="0" r="r" b="b"/>
              <a:pathLst>
                <a:path w="179" h="169">
                  <a:moveTo>
                    <a:pt x="155" y="106"/>
                  </a:moveTo>
                  <a:cubicBezTo>
                    <a:pt x="179" y="56"/>
                    <a:pt x="124" y="0"/>
                    <a:pt x="70" y="14"/>
                  </a:cubicBezTo>
                  <a:cubicBezTo>
                    <a:pt x="20" y="26"/>
                    <a:pt x="0" y="91"/>
                    <a:pt x="33" y="129"/>
                  </a:cubicBezTo>
                  <a:cubicBezTo>
                    <a:pt x="67" y="169"/>
                    <a:pt x="142" y="158"/>
                    <a:pt x="155"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5" name="Freeform 15">
              <a:extLst>
                <a:ext uri="{FF2B5EF4-FFF2-40B4-BE49-F238E27FC236}">
                  <a16:creationId xmlns:a16="http://schemas.microsoft.com/office/drawing/2014/main" id="{523E57FB-6AE1-484A-B611-5C6ED9011F5E}"/>
                </a:ext>
              </a:extLst>
            </p:cNvPr>
            <p:cNvSpPr>
              <a:spLocks/>
            </p:cNvSpPr>
            <p:nvPr/>
          </p:nvSpPr>
          <p:spPr bwMode="auto">
            <a:xfrm>
              <a:off x="4548188" y="2728913"/>
              <a:ext cx="471488" cy="1003300"/>
            </a:xfrm>
            <a:custGeom>
              <a:avLst/>
              <a:gdLst>
                <a:gd name="T0" fmla="*/ 349 w 350"/>
                <a:gd name="T1" fmla="*/ 118 h 747"/>
                <a:gd name="T2" fmla="*/ 322 w 350"/>
                <a:gd name="T3" fmla="*/ 29 h 747"/>
                <a:gd name="T4" fmla="*/ 192 w 350"/>
                <a:gd name="T5" fmla="*/ 5 h 747"/>
                <a:gd name="T6" fmla="*/ 173 w 350"/>
                <a:gd name="T7" fmla="*/ 5 h 747"/>
                <a:gd name="T8" fmla="*/ 158 w 350"/>
                <a:gd name="T9" fmla="*/ 5 h 747"/>
                <a:gd name="T10" fmla="*/ 28 w 350"/>
                <a:gd name="T11" fmla="*/ 29 h 747"/>
                <a:gd name="T12" fmla="*/ 1 w 350"/>
                <a:gd name="T13" fmla="*/ 118 h 747"/>
                <a:gd name="T14" fmla="*/ 1 w 350"/>
                <a:gd name="T15" fmla="*/ 322 h 747"/>
                <a:gd name="T16" fmla="*/ 25 w 350"/>
                <a:gd name="T17" fmla="*/ 359 h 747"/>
                <a:gd name="T18" fmla="*/ 62 w 350"/>
                <a:gd name="T19" fmla="*/ 322 h 747"/>
                <a:gd name="T20" fmla="*/ 62 w 350"/>
                <a:gd name="T21" fmla="*/ 123 h 747"/>
                <a:gd name="T22" fmla="*/ 86 w 350"/>
                <a:gd name="T23" fmla="*/ 123 h 747"/>
                <a:gd name="T24" fmla="*/ 86 w 350"/>
                <a:gd name="T25" fmla="*/ 691 h 747"/>
                <a:gd name="T26" fmla="*/ 166 w 350"/>
                <a:gd name="T27" fmla="*/ 702 h 747"/>
                <a:gd name="T28" fmla="*/ 166 w 350"/>
                <a:gd name="T29" fmla="*/ 359 h 747"/>
                <a:gd name="T30" fmla="*/ 171 w 350"/>
                <a:gd name="T31" fmla="*/ 359 h 747"/>
                <a:gd name="T32" fmla="*/ 179 w 350"/>
                <a:gd name="T33" fmla="*/ 359 h 747"/>
                <a:gd name="T34" fmla="*/ 184 w 350"/>
                <a:gd name="T35" fmla="*/ 359 h 747"/>
                <a:gd name="T36" fmla="*/ 184 w 350"/>
                <a:gd name="T37" fmla="*/ 702 h 747"/>
                <a:gd name="T38" fmla="*/ 264 w 350"/>
                <a:gd name="T39" fmla="*/ 691 h 747"/>
                <a:gd name="T40" fmla="*/ 264 w 350"/>
                <a:gd name="T41" fmla="*/ 123 h 747"/>
                <a:gd name="T42" fmla="*/ 288 w 350"/>
                <a:gd name="T43" fmla="*/ 123 h 747"/>
                <a:gd name="T44" fmla="*/ 288 w 350"/>
                <a:gd name="T45" fmla="*/ 322 h 747"/>
                <a:gd name="T46" fmla="*/ 325 w 350"/>
                <a:gd name="T47" fmla="*/ 359 h 747"/>
                <a:gd name="T48" fmla="*/ 349 w 350"/>
                <a:gd name="T49" fmla="*/ 322 h 747"/>
                <a:gd name="T50" fmla="*/ 349 w 350"/>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0" h="747">
                  <a:moveTo>
                    <a:pt x="349" y="118"/>
                  </a:moveTo>
                  <a:cubicBezTo>
                    <a:pt x="349" y="86"/>
                    <a:pt x="349" y="50"/>
                    <a:pt x="322" y="29"/>
                  </a:cubicBezTo>
                  <a:cubicBezTo>
                    <a:pt x="285" y="0"/>
                    <a:pt x="237" y="5"/>
                    <a:pt x="192" y="5"/>
                  </a:cubicBezTo>
                  <a:cubicBezTo>
                    <a:pt x="187" y="5"/>
                    <a:pt x="181" y="5"/>
                    <a:pt x="173" y="5"/>
                  </a:cubicBezTo>
                  <a:cubicBezTo>
                    <a:pt x="168" y="5"/>
                    <a:pt x="163" y="5"/>
                    <a:pt x="158" y="5"/>
                  </a:cubicBezTo>
                  <a:cubicBezTo>
                    <a:pt x="112" y="5"/>
                    <a:pt x="65" y="0"/>
                    <a:pt x="28" y="29"/>
                  </a:cubicBezTo>
                  <a:cubicBezTo>
                    <a:pt x="1" y="50"/>
                    <a:pt x="1" y="86"/>
                    <a:pt x="1" y="118"/>
                  </a:cubicBezTo>
                  <a:cubicBezTo>
                    <a:pt x="1" y="186"/>
                    <a:pt x="5" y="254"/>
                    <a:pt x="1" y="322"/>
                  </a:cubicBezTo>
                  <a:cubicBezTo>
                    <a:pt x="0" y="338"/>
                    <a:pt x="6" y="361"/>
                    <a:pt x="25" y="359"/>
                  </a:cubicBezTo>
                  <a:cubicBezTo>
                    <a:pt x="49" y="364"/>
                    <a:pt x="62" y="340"/>
                    <a:pt x="62" y="322"/>
                  </a:cubicBezTo>
                  <a:cubicBezTo>
                    <a:pt x="62" y="254"/>
                    <a:pt x="62" y="189"/>
                    <a:pt x="62" y="123"/>
                  </a:cubicBezTo>
                  <a:cubicBezTo>
                    <a:pt x="67" y="123"/>
                    <a:pt x="78" y="123"/>
                    <a:pt x="86" y="123"/>
                  </a:cubicBezTo>
                  <a:cubicBezTo>
                    <a:pt x="86" y="312"/>
                    <a:pt x="95" y="503"/>
                    <a:pt x="86" y="691"/>
                  </a:cubicBezTo>
                  <a:cubicBezTo>
                    <a:pt x="84" y="739"/>
                    <a:pt x="163" y="747"/>
                    <a:pt x="166" y="702"/>
                  </a:cubicBezTo>
                  <a:cubicBezTo>
                    <a:pt x="172" y="587"/>
                    <a:pt x="166" y="474"/>
                    <a:pt x="166" y="359"/>
                  </a:cubicBezTo>
                  <a:cubicBezTo>
                    <a:pt x="171" y="359"/>
                    <a:pt x="171" y="359"/>
                    <a:pt x="171" y="359"/>
                  </a:cubicBezTo>
                  <a:cubicBezTo>
                    <a:pt x="179" y="359"/>
                    <a:pt x="179" y="359"/>
                    <a:pt x="179" y="359"/>
                  </a:cubicBezTo>
                  <a:cubicBezTo>
                    <a:pt x="184" y="359"/>
                    <a:pt x="184" y="359"/>
                    <a:pt x="184" y="359"/>
                  </a:cubicBezTo>
                  <a:cubicBezTo>
                    <a:pt x="184" y="474"/>
                    <a:pt x="177" y="587"/>
                    <a:pt x="184" y="702"/>
                  </a:cubicBezTo>
                  <a:cubicBezTo>
                    <a:pt x="187" y="747"/>
                    <a:pt x="266" y="739"/>
                    <a:pt x="264" y="691"/>
                  </a:cubicBezTo>
                  <a:cubicBezTo>
                    <a:pt x="254" y="503"/>
                    <a:pt x="264" y="312"/>
                    <a:pt x="264" y="123"/>
                  </a:cubicBezTo>
                  <a:cubicBezTo>
                    <a:pt x="272" y="123"/>
                    <a:pt x="282" y="123"/>
                    <a:pt x="288" y="123"/>
                  </a:cubicBezTo>
                  <a:cubicBezTo>
                    <a:pt x="288" y="189"/>
                    <a:pt x="288" y="254"/>
                    <a:pt x="288" y="322"/>
                  </a:cubicBezTo>
                  <a:cubicBezTo>
                    <a:pt x="288" y="340"/>
                    <a:pt x="301" y="364"/>
                    <a:pt x="325" y="359"/>
                  </a:cubicBezTo>
                  <a:cubicBezTo>
                    <a:pt x="343" y="361"/>
                    <a:pt x="350" y="338"/>
                    <a:pt x="349" y="322"/>
                  </a:cubicBezTo>
                  <a:cubicBezTo>
                    <a:pt x="344" y="254"/>
                    <a:pt x="349" y="186"/>
                    <a:pt x="349"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6" name="Freeform 16">
              <a:extLst>
                <a:ext uri="{FF2B5EF4-FFF2-40B4-BE49-F238E27FC236}">
                  <a16:creationId xmlns:a16="http://schemas.microsoft.com/office/drawing/2014/main" id="{E0FDA54A-B8D2-44F0-A505-341BF26CCBFF}"/>
                </a:ext>
              </a:extLst>
            </p:cNvPr>
            <p:cNvSpPr>
              <a:spLocks/>
            </p:cNvSpPr>
            <p:nvPr/>
          </p:nvSpPr>
          <p:spPr bwMode="auto">
            <a:xfrm>
              <a:off x="4660900" y="2509838"/>
              <a:ext cx="238125" cy="227013"/>
            </a:xfrm>
            <a:custGeom>
              <a:avLst/>
              <a:gdLst>
                <a:gd name="T0" fmla="*/ 154 w 178"/>
                <a:gd name="T1" fmla="*/ 106 h 169"/>
                <a:gd name="T2" fmla="*/ 69 w 178"/>
                <a:gd name="T3" fmla="*/ 14 h 169"/>
                <a:gd name="T4" fmla="*/ 32 w 178"/>
                <a:gd name="T5" fmla="*/ 129 h 169"/>
                <a:gd name="T6" fmla="*/ 154 w 178"/>
                <a:gd name="T7" fmla="*/ 106 h 169"/>
              </a:gdLst>
              <a:ahLst/>
              <a:cxnLst>
                <a:cxn ang="0">
                  <a:pos x="T0" y="T1"/>
                </a:cxn>
                <a:cxn ang="0">
                  <a:pos x="T2" y="T3"/>
                </a:cxn>
                <a:cxn ang="0">
                  <a:pos x="T4" y="T5"/>
                </a:cxn>
                <a:cxn ang="0">
                  <a:pos x="T6" y="T7"/>
                </a:cxn>
              </a:cxnLst>
              <a:rect l="0" t="0" r="r" b="b"/>
              <a:pathLst>
                <a:path w="178" h="169">
                  <a:moveTo>
                    <a:pt x="154" y="106"/>
                  </a:moveTo>
                  <a:cubicBezTo>
                    <a:pt x="178" y="56"/>
                    <a:pt x="124" y="0"/>
                    <a:pt x="69" y="14"/>
                  </a:cubicBezTo>
                  <a:cubicBezTo>
                    <a:pt x="20" y="26"/>
                    <a:pt x="0" y="91"/>
                    <a:pt x="32" y="129"/>
                  </a:cubicBezTo>
                  <a:cubicBezTo>
                    <a:pt x="66" y="169"/>
                    <a:pt x="141" y="158"/>
                    <a:pt x="154"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7" name="Freeform 17">
              <a:extLst>
                <a:ext uri="{FF2B5EF4-FFF2-40B4-BE49-F238E27FC236}">
                  <a16:creationId xmlns:a16="http://schemas.microsoft.com/office/drawing/2014/main" id="{320EA30A-A346-4A34-9BBE-751828FF8F2C}"/>
                </a:ext>
              </a:extLst>
            </p:cNvPr>
            <p:cNvSpPr>
              <a:spLocks/>
            </p:cNvSpPr>
            <p:nvPr/>
          </p:nvSpPr>
          <p:spPr bwMode="auto">
            <a:xfrm>
              <a:off x="5135563" y="2728913"/>
              <a:ext cx="469900" cy="1003300"/>
            </a:xfrm>
            <a:custGeom>
              <a:avLst/>
              <a:gdLst>
                <a:gd name="T0" fmla="*/ 349 w 350"/>
                <a:gd name="T1" fmla="*/ 118 h 747"/>
                <a:gd name="T2" fmla="*/ 322 w 350"/>
                <a:gd name="T3" fmla="*/ 29 h 747"/>
                <a:gd name="T4" fmla="*/ 192 w 350"/>
                <a:gd name="T5" fmla="*/ 5 h 747"/>
                <a:gd name="T6" fmla="*/ 174 w 350"/>
                <a:gd name="T7" fmla="*/ 5 h 747"/>
                <a:gd name="T8" fmla="*/ 158 w 350"/>
                <a:gd name="T9" fmla="*/ 5 h 747"/>
                <a:gd name="T10" fmla="*/ 28 w 350"/>
                <a:gd name="T11" fmla="*/ 29 h 747"/>
                <a:gd name="T12" fmla="*/ 1 w 350"/>
                <a:gd name="T13" fmla="*/ 118 h 747"/>
                <a:gd name="T14" fmla="*/ 1 w 350"/>
                <a:gd name="T15" fmla="*/ 322 h 747"/>
                <a:gd name="T16" fmla="*/ 25 w 350"/>
                <a:gd name="T17" fmla="*/ 359 h 747"/>
                <a:gd name="T18" fmla="*/ 62 w 350"/>
                <a:gd name="T19" fmla="*/ 322 h 747"/>
                <a:gd name="T20" fmla="*/ 62 w 350"/>
                <a:gd name="T21" fmla="*/ 123 h 747"/>
                <a:gd name="T22" fmla="*/ 86 w 350"/>
                <a:gd name="T23" fmla="*/ 123 h 747"/>
                <a:gd name="T24" fmla="*/ 86 w 350"/>
                <a:gd name="T25" fmla="*/ 691 h 747"/>
                <a:gd name="T26" fmla="*/ 166 w 350"/>
                <a:gd name="T27" fmla="*/ 702 h 747"/>
                <a:gd name="T28" fmla="*/ 166 w 350"/>
                <a:gd name="T29" fmla="*/ 359 h 747"/>
                <a:gd name="T30" fmla="*/ 171 w 350"/>
                <a:gd name="T31" fmla="*/ 359 h 747"/>
                <a:gd name="T32" fmla="*/ 179 w 350"/>
                <a:gd name="T33" fmla="*/ 359 h 747"/>
                <a:gd name="T34" fmla="*/ 184 w 350"/>
                <a:gd name="T35" fmla="*/ 359 h 747"/>
                <a:gd name="T36" fmla="*/ 184 w 350"/>
                <a:gd name="T37" fmla="*/ 702 h 747"/>
                <a:gd name="T38" fmla="*/ 264 w 350"/>
                <a:gd name="T39" fmla="*/ 691 h 747"/>
                <a:gd name="T40" fmla="*/ 264 w 350"/>
                <a:gd name="T41" fmla="*/ 123 h 747"/>
                <a:gd name="T42" fmla="*/ 288 w 350"/>
                <a:gd name="T43" fmla="*/ 123 h 747"/>
                <a:gd name="T44" fmla="*/ 288 w 350"/>
                <a:gd name="T45" fmla="*/ 322 h 747"/>
                <a:gd name="T46" fmla="*/ 325 w 350"/>
                <a:gd name="T47" fmla="*/ 359 h 747"/>
                <a:gd name="T48" fmla="*/ 349 w 350"/>
                <a:gd name="T49" fmla="*/ 322 h 747"/>
                <a:gd name="T50" fmla="*/ 349 w 350"/>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0" h="747">
                  <a:moveTo>
                    <a:pt x="349" y="118"/>
                  </a:moveTo>
                  <a:cubicBezTo>
                    <a:pt x="349" y="86"/>
                    <a:pt x="349" y="50"/>
                    <a:pt x="322" y="29"/>
                  </a:cubicBezTo>
                  <a:cubicBezTo>
                    <a:pt x="285" y="0"/>
                    <a:pt x="237" y="5"/>
                    <a:pt x="192" y="5"/>
                  </a:cubicBezTo>
                  <a:cubicBezTo>
                    <a:pt x="187" y="5"/>
                    <a:pt x="182" y="5"/>
                    <a:pt x="174" y="5"/>
                  </a:cubicBezTo>
                  <a:cubicBezTo>
                    <a:pt x="168" y="5"/>
                    <a:pt x="163" y="5"/>
                    <a:pt x="158" y="5"/>
                  </a:cubicBezTo>
                  <a:cubicBezTo>
                    <a:pt x="113" y="5"/>
                    <a:pt x="65" y="0"/>
                    <a:pt x="28" y="29"/>
                  </a:cubicBezTo>
                  <a:cubicBezTo>
                    <a:pt x="1" y="50"/>
                    <a:pt x="1" y="86"/>
                    <a:pt x="1" y="118"/>
                  </a:cubicBezTo>
                  <a:cubicBezTo>
                    <a:pt x="1" y="186"/>
                    <a:pt x="6" y="254"/>
                    <a:pt x="1" y="322"/>
                  </a:cubicBezTo>
                  <a:cubicBezTo>
                    <a:pt x="0" y="338"/>
                    <a:pt x="7" y="361"/>
                    <a:pt x="25" y="359"/>
                  </a:cubicBezTo>
                  <a:cubicBezTo>
                    <a:pt x="49" y="364"/>
                    <a:pt x="62" y="340"/>
                    <a:pt x="62" y="322"/>
                  </a:cubicBezTo>
                  <a:cubicBezTo>
                    <a:pt x="62" y="254"/>
                    <a:pt x="62" y="189"/>
                    <a:pt x="62" y="123"/>
                  </a:cubicBezTo>
                  <a:cubicBezTo>
                    <a:pt x="68" y="123"/>
                    <a:pt x="78" y="123"/>
                    <a:pt x="86" y="123"/>
                  </a:cubicBezTo>
                  <a:cubicBezTo>
                    <a:pt x="86" y="312"/>
                    <a:pt x="95" y="503"/>
                    <a:pt x="86" y="691"/>
                  </a:cubicBezTo>
                  <a:cubicBezTo>
                    <a:pt x="84" y="739"/>
                    <a:pt x="163" y="747"/>
                    <a:pt x="166" y="702"/>
                  </a:cubicBezTo>
                  <a:cubicBezTo>
                    <a:pt x="173" y="587"/>
                    <a:pt x="166" y="474"/>
                    <a:pt x="166" y="359"/>
                  </a:cubicBezTo>
                  <a:cubicBezTo>
                    <a:pt x="171" y="359"/>
                    <a:pt x="171" y="359"/>
                    <a:pt x="171" y="359"/>
                  </a:cubicBezTo>
                  <a:cubicBezTo>
                    <a:pt x="179" y="359"/>
                    <a:pt x="179" y="359"/>
                    <a:pt x="179" y="359"/>
                  </a:cubicBezTo>
                  <a:cubicBezTo>
                    <a:pt x="184" y="359"/>
                    <a:pt x="184" y="359"/>
                    <a:pt x="184" y="359"/>
                  </a:cubicBezTo>
                  <a:cubicBezTo>
                    <a:pt x="184" y="474"/>
                    <a:pt x="178" y="587"/>
                    <a:pt x="184" y="702"/>
                  </a:cubicBezTo>
                  <a:cubicBezTo>
                    <a:pt x="187" y="747"/>
                    <a:pt x="266" y="739"/>
                    <a:pt x="264" y="691"/>
                  </a:cubicBezTo>
                  <a:cubicBezTo>
                    <a:pt x="255" y="503"/>
                    <a:pt x="264" y="312"/>
                    <a:pt x="264" y="123"/>
                  </a:cubicBezTo>
                  <a:cubicBezTo>
                    <a:pt x="272" y="123"/>
                    <a:pt x="283" y="123"/>
                    <a:pt x="288" y="123"/>
                  </a:cubicBezTo>
                  <a:cubicBezTo>
                    <a:pt x="288" y="189"/>
                    <a:pt x="288" y="254"/>
                    <a:pt x="288" y="322"/>
                  </a:cubicBezTo>
                  <a:cubicBezTo>
                    <a:pt x="288" y="340"/>
                    <a:pt x="301" y="364"/>
                    <a:pt x="325" y="359"/>
                  </a:cubicBezTo>
                  <a:cubicBezTo>
                    <a:pt x="344" y="361"/>
                    <a:pt x="350" y="338"/>
                    <a:pt x="349" y="322"/>
                  </a:cubicBezTo>
                  <a:cubicBezTo>
                    <a:pt x="344" y="254"/>
                    <a:pt x="349" y="186"/>
                    <a:pt x="349"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8" name="Freeform 18">
              <a:extLst>
                <a:ext uri="{FF2B5EF4-FFF2-40B4-BE49-F238E27FC236}">
                  <a16:creationId xmlns:a16="http://schemas.microsoft.com/office/drawing/2014/main" id="{C2F63D28-05DF-4CC5-8738-D3706616515A}"/>
                </a:ext>
              </a:extLst>
            </p:cNvPr>
            <p:cNvSpPr>
              <a:spLocks/>
            </p:cNvSpPr>
            <p:nvPr/>
          </p:nvSpPr>
          <p:spPr bwMode="auto">
            <a:xfrm>
              <a:off x="5246688" y="2509838"/>
              <a:ext cx="239713" cy="227013"/>
            </a:xfrm>
            <a:custGeom>
              <a:avLst/>
              <a:gdLst>
                <a:gd name="T0" fmla="*/ 154 w 178"/>
                <a:gd name="T1" fmla="*/ 106 h 169"/>
                <a:gd name="T2" fmla="*/ 70 w 178"/>
                <a:gd name="T3" fmla="*/ 14 h 169"/>
                <a:gd name="T4" fmla="*/ 32 w 178"/>
                <a:gd name="T5" fmla="*/ 129 h 169"/>
                <a:gd name="T6" fmla="*/ 154 w 178"/>
                <a:gd name="T7" fmla="*/ 106 h 169"/>
              </a:gdLst>
              <a:ahLst/>
              <a:cxnLst>
                <a:cxn ang="0">
                  <a:pos x="T0" y="T1"/>
                </a:cxn>
                <a:cxn ang="0">
                  <a:pos x="T2" y="T3"/>
                </a:cxn>
                <a:cxn ang="0">
                  <a:pos x="T4" y="T5"/>
                </a:cxn>
                <a:cxn ang="0">
                  <a:pos x="T6" y="T7"/>
                </a:cxn>
              </a:cxnLst>
              <a:rect l="0" t="0" r="r" b="b"/>
              <a:pathLst>
                <a:path w="178" h="169">
                  <a:moveTo>
                    <a:pt x="154" y="106"/>
                  </a:moveTo>
                  <a:cubicBezTo>
                    <a:pt x="178" y="56"/>
                    <a:pt x="124" y="0"/>
                    <a:pt x="70" y="14"/>
                  </a:cubicBezTo>
                  <a:cubicBezTo>
                    <a:pt x="20" y="26"/>
                    <a:pt x="0" y="91"/>
                    <a:pt x="32" y="129"/>
                  </a:cubicBezTo>
                  <a:cubicBezTo>
                    <a:pt x="66" y="169"/>
                    <a:pt x="141" y="158"/>
                    <a:pt x="154"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49" name="Freeform 19">
              <a:extLst>
                <a:ext uri="{FF2B5EF4-FFF2-40B4-BE49-F238E27FC236}">
                  <a16:creationId xmlns:a16="http://schemas.microsoft.com/office/drawing/2014/main" id="{D9E3B5C3-BFC3-465A-994D-CFE2686D2D60}"/>
                </a:ext>
              </a:extLst>
            </p:cNvPr>
            <p:cNvSpPr>
              <a:spLocks/>
            </p:cNvSpPr>
            <p:nvPr/>
          </p:nvSpPr>
          <p:spPr bwMode="auto">
            <a:xfrm>
              <a:off x="5724525" y="2728913"/>
              <a:ext cx="468313" cy="1003300"/>
            </a:xfrm>
            <a:custGeom>
              <a:avLst/>
              <a:gdLst>
                <a:gd name="T0" fmla="*/ 348 w 349"/>
                <a:gd name="T1" fmla="*/ 118 h 747"/>
                <a:gd name="T2" fmla="*/ 322 w 349"/>
                <a:gd name="T3" fmla="*/ 29 h 747"/>
                <a:gd name="T4" fmla="*/ 192 w 349"/>
                <a:gd name="T5" fmla="*/ 5 h 747"/>
                <a:gd name="T6" fmla="*/ 173 w 349"/>
                <a:gd name="T7" fmla="*/ 5 h 747"/>
                <a:gd name="T8" fmla="*/ 157 w 349"/>
                <a:gd name="T9" fmla="*/ 5 h 747"/>
                <a:gd name="T10" fmla="*/ 27 w 349"/>
                <a:gd name="T11" fmla="*/ 29 h 747"/>
                <a:gd name="T12" fmla="*/ 1 w 349"/>
                <a:gd name="T13" fmla="*/ 118 h 747"/>
                <a:gd name="T14" fmla="*/ 1 w 349"/>
                <a:gd name="T15" fmla="*/ 322 h 747"/>
                <a:gd name="T16" fmla="*/ 25 w 349"/>
                <a:gd name="T17" fmla="*/ 359 h 747"/>
                <a:gd name="T18" fmla="*/ 62 w 349"/>
                <a:gd name="T19" fmla="*/ 322 h 747"/>
                <a:gd name="T20" fmla="*/ 62 w 349"/>
                <a:gd name="T21" fmla="*/ 123 h 747"/>
                <a:gd name="T22" fmla="*/ 86 w 349"/>
                <a:gd name="T23" fmla="*/ 123 h 747"/>
                <a:gd name="T24" fmla="*/ 86 w 349"/>
                <a:gd name="T25" fmla="*/ 691 h 747"/>
                <a:gd name="T26" fmla="*/ 165 w 349"/>
                <a:gd name="T27" fmla="*/ 702 h 747"/>
                <a:gd name="T28" fmla="*/ 165 w 349"/>
                <a:gd name="T29" fmla="*/ 359 h 747"/>
                <a:gd name="T30" fmla="*/ 170 w 349"/>
                <a:gd name="T31" fmla="*/ 359 h 747"/>
                <a:gd name="T32" fmla="*/ 178 w 349"/>
                <a:gd name="T33" fmla="*/ 359 h 747"/>
                <a:gd name="T34" fmla="*/ 184 w 349"/>
                <a:gd name="T35" fmla="*/ 359 h 747"/>
                <a:gd name="T36" fmla="*/ 184 w 349"/>
                <a:gd name="T37" fmla="*/ 702 h 747"/>
                <a:gd name="T38" fmla="*/ 263 w 349"/>
                <a:gd name="T39" fmla="*/ 691 h 747"/>
                <a:gd name="T40" fmla="*/ 263 w 349"/>
                <a:gd name="T41" fmla="*/ 123 h 747"/>
                <a:gd name="T42" fmla="*/ 287 w 349"/>
                <a:gd name="T43" fmla="*/ 123 h 747"/>
                <a:gd name="T44" fmla="*/ 287 w 349"/>
                <a:gd name="T45" fmla="*/ 322 h 747"/>
                <a:gd name="T46" fmla="*/ 324 w 349"/>
                <a:gd name="T47" fmla="*/ 359 h 747"/>
                <a:gd name="T48" fmla="*/ 348 w 349"/>
                <a:gd name="T49" fmla="*/ 322 h 747"/>
                <a:gd name="T50" fmla="*/ 348 w 349"/>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747">
                  <a:moveTo>
                    <a:pt x="348" y="118"/>
                  </a:moveTo>
                  <a:cubicBezTo>
                    <a:pt x="348" y="86"/>
                    <a:pt x="348" y="50"/>
                    <a:pt x="322" y="29"/>
                  </a:cubicBezTo>
                  <a:cubicBezTo>
                    <a:pt x="285" y="0"/>
                    <a:pt x="237" y="5"/>
                    <a:pt x="192" y="5"/>
                  </a:cubicBezTo>
                  <a:cubicBezTo>
                    <a:pt x="186" y="5"/>
                    <a:pt x="181" y="5"/>
                    <a:pt x="173" y="5"/>
                  </a:cubicBezTo>
                  <a:cubicBezTo>
                    <a:pt x="168" y="5"/>
                    <a:pt x="162" y="5"/>
                    <a:pt x="157" y="5"/>
                  </a:cubicBezTo>
                  <a:cubicBezTo>
                    <a:pt x="112" y="5"/>
                    <a:pt x="64" y="0"/>
                    <a:pt x="27" y="29"/>
                  </a:cubicBezTo>
                  <a:cubicBezTo>
                    <a:pt x="1" y="50"/>
                    <a:pt x="1" y="86"/>
                    <a:pt x="1" y="118"/>
                  </a:cubicBezTo>
                  <a:cubicBezTo>
                    <a:pt x="1" y="186"/>
                    <a:pt x="5" y="254"/>
                    <a:pt x="1" y="322"/>
                  </a:cubicBezTo>
                  <a:cubicBezTo>
                    <a:pt x="0" y="338"/>
                    <a:pt x="6" y="361"/>
                    <a:pt x="25" y="359"/>
                  </a:cubicBezTo>
                  <a:cubicBezTo>
                    <a:pt x="48" y="364"/>
                    <a:pt x="62" y="340"/>
                    <a:pt x="62" y="322"/>
                  </a:cubicBezTo>
                  <a:cubicBezTo>
                    <a:pt x="62" y="254"/>
                    <a:pt x="62" y="189"/>
                    <a:pt x="62" y="123"/>
                  </a:cubicBezTo>
                  <a:cubicBezTo>
                    <a:pt x="67" y="123"/>
                    <a:pt x="78" y="123"/>
                    <a:pt x="86" y="123"/>
                  </a:cubicBezTo>
                  <a:cubicBezTo>
                    <a:pt x="86" y="312"/>
                    <a:pt x="95" y="503"/>
                    <a:pt x="86" y="691"/>
                  </a:cubicBezTo>
                  <a:cubicBezTo>
                    <a:pt x="83" y="739"/>
                    <a:pt x="162" y="747"/>
                    <a:pt x="165" y="702"/>
                  </a:cubicBezTo>
                  <a:cubicBezTo>
                    <a:pt x="172" y="587"/>
                    <a:pt x="165" y="474"/>
                    <a:pt x="165" y="359"/>
                  </a:cubicBezTo>
                  <a:cubicBezTo>
                    <a:pt x="170" y="359"/>
                    <a:pt x="170" y="359"/>
                    <a:pt x="170" y="359"/>
                  </a:cubicBezTo>
                  <a:cubicBezTo>
                    <a:pt x="178" y="359"/>
                    <a:pt x="178" y="359"/>
                    <a:pt x="178" y="359"/>
                  </a:cubicBezTo>
                  <a:cubicBezTo>
                    <a:pt x="184" y="359"/>
                    <a:pt x="184" y="359"/>
                    <a:pt x="184" y="359"/>
                  </a:cubicBezTo>
                  <a:cubicBezTo>
                    <a:pt x="184" y="474"/>
                    <a:pt x="177" y="587"/>
                    <a:pt x="184" y="702"/>
                  </a:cubicBezTo>
                  <a:cubicBezTo>
                    <a:pt x="186" y="747"/>
                    <a:pt x="266" y="739"/>
                    <a:pt x="263" y="691"/>
                  </a:cubicBezTo>
                  <a:cubicBezTo>
                    <a:pt x="254" y="503"/>
                    <a:pt x="263" y="312"/>
                    <a:pt x="263" y="123"/>
                  </a:cubicBezTo>
                  <a:cubicBezTo>
                    <a:pt x="271" y="123"/>
                    <a:pt x="282" y="123"/>
                    <a:pt x="287" y="123"/>
                  </a:cubicBezTo>
                  <a:cubicBezTo>
                    <a:pt x="287" y="189"/>
                    <a:pt x="287" y="254"/>
                    <a:pt x="287" y="322"/>
                  </a:cubicBezTo>
                  <a:cubicBezTo>
                    <a:pt x="287" y="340"/>
                    <a:pt x="300" y="364"/>
                    <a:pt x="324" y="359"/>
                  </a:cubicBezTo>
                  <a:cubicBezTo>
                    <a:pt x="343" y="361"/>
                    <a:pt x="349" y="338"/>
                    <a:pt x="348" y="322"/>
                  </a:cubicBezTo>
                  <a:cubicBezTo>
                    <a:pt x="344" y="254"/>
                    <a:pt x="348" y="186"/>
                    <a:pt x="348"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50" name="Freeform 20">
              <a:extLst>
                <a:ext uri="{FF2B5EF4-FFF2-40B4-BE49-F238E27FC236}">
                  <a16:creationId xmlns:a16="http://schemas.microsoft.com/office/drawing/2014/main" id="{2F7E0BB3-B3E7-490A-9F3A-108460D4542A}"/>
                </a:ext>
              </a:extLst>
            </p:cNvPr>
            <p:cNvSpPr>
              <a:spLocks/>
            </p:cNvSpPr>
            <p:nvPr/>
          </p:nvSpPr>
          <p:spPr bwMode="auto">
            <a:xfrm>
              <a:off x="5834063" y="2509838"/>
              <a:ext cx="241300" cy="227013"/>
            </a:xfrm>
            <a:custGeom>
              <a:avLst/>
              <a:gdLst>
                <a:gd name="T0" fmla="*/ 155 w 179"/>
                <a:gd name="T1" fmla="*/ 106 h 169"/>
                <a:gd name="T2" fmla="*/ 70 w 179"/>
                <a:gd name="T3" fmla="*/ 14 h 169"/>
                <a:gd name="T4" fmla="*/ 33 w 179"/>
                <a:gd name="T5" fmla="*/ 129 h 169"/>
                <a:gd name="T6" fmla="*/ 155 w 179"/>
                <a:gd name="T7" fmla="*/ 106 h 169"/>
              </a:gdLst>
              <a:ahLst/>
              <a:cxnLst>
                <a:cxn ang="0">
                  <a:pos x="T0" y="T1"/>
                </a:cxn>
                <a:cxn ang="0">
                  <a:pos x="T2" y="T3"/>
                </a:cxn>
                <a:cxn ang="0">
                  <a:pos x="T4" y="T5"/>
                </a:cxn>
                <a:cxn ang="0">
                  <a:pos x="T6" y="T7"/>
                </a:cxn>
              </a:cxnLst>
              <a:rect l="0" t="0" r="r" b="b"/>
              <a:pathLst>
                <a:path w="179" h="169">
                  <a:moveTo>
                    <a:pt x="155" y="106"/>
                  </a:moveTo>
                  <a:cubicBezTo>
                    <a:pt x="179" y="56"/>
                    <a:pt x="124" y="0"/>
                    <a:pt x="70" y="14"/>
                  </a:cubicBezTo>
                  <a:cubicBezTo>
                    <a:pt x="20" y="26"/>
                    <a:pt x="0" y="91"/>
                    <a:pt x="33" y="129"/>
                  </a:cubicBezTo>
                  <a:cubicBezTo>
                    <a:pt x="67" y="169"/>
                    <a:pt x="141" y="158"/>
                    <a:pt x="155" y="10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51" name="Freeform 21">
              <a:extLst>
                <a:ext uri="{FF2B5EF4-FFF2-40B4-BE49-F238E27FC236}">
                  <a16:creationId xmlns:a16="http://schemas.microsoft.com/office/drawing/2014/main" id="{1D2F2C0C-0B80-4EA4-A224-D3F87B52EA10}"/>
                </a:ext>
              </a:extLst>
            </p:cNvPr>
            <p:cNvSpPr>
              <a:spLocks/>
            </p:cNvSpPr>
            <p:nvPr/>
          </p:nvSpPr>
          <p:spPr bwMode="auto">
            <a:xfrm>
              <a:off x="6311900" y="2728913"/>
              <a:ext cx="468313" cy="1003300"/>
            </a:xfrm>
            <a:custGeom>
              <a:avLst/>
              <a:gdLst>
                <a:gd name="T0" fmla="*/ 348 w 349"/>
                <a:gd name="T1" fmla="*/ 118 h 747"/>
                <a:gd name="T2" fmla="*/ 322 w 349"/>
                <a:gd name="T3" fmla="*/ 29 h 747"/>
                <a:gd name="T4" fmla="*/ 192 w 349"/>
                <a:gd name="T5" fmla="*/ 5 h 747"/>
                <a:gd name="T6" fmla="*/ 173 w 349"/>
                <a:gd name="T7" fmla="*/ 5 h 747"/>
                <a:gd name="T8" fmla="*/ 157 w 349"/>
                <a:gd name="T9" fmla="*/ 5 h 747"/>
                <a:gd name="T10" fmla="*/ 27 w 349"/>
                <a:gd name="T11" fmla="*/ 29 h 747"/>
                <a:gd name="T12" fmla="*/ 1 w 349"/>
                <a:gd name="T13" fmla="*/ 118 h 747"/>
                <a:gd name="T14" fmla="*/ 1 w 349"/>
                <a:gd name="T15" fmla="*/ 322 h 747"/>
                <a:gd name="T16" fmla="*/ 25 w 349"/>
                <a:gd name="T17" fmla="*/ 359 h 747"/>
                <a:gd name="T18" fmla="*/ 62 w 349"/>
                <a:gd name="T19" fmla="*/ 322 h 747"/>
                <a:gd name="T20" fmla="*/ 62 w 349"/>
                <a:gd name="T21" fmla="*/ 123 h 747"/>
                <a:gd name="T22" fmla="*/ 86 w 349"/>
                <a:gd name="T23" fmla="*/ 123 h 747"/>
                <a:gd name="T24" fmla="*/ 86 w 349"/>
                <a:gd name="T25" fmla="*/ 691 h 747"/>
                <a:gd name="T26" fmla="*/ 165 w 349"/>
                <a:gd name="T27" fmla="*/ 702 h 747"/>
                <a:gd name="T28" fmla="*/ 165 w 349"/>
                <a:gd name="T29" fmla="*/ 359 h 747"/>
                <a:gd name="T30" fmla="*/ 171 w 349"/>
                <a:gd name="T31" fmla="*/ 359 h 747"/>
                <a:gd name="T32" fmla="*/ 179 w 349"/>
                <a:gd name="T33" fmla="*/ 359 h 747"/>
                <a:gd name="T34" fmla="*/ 184 w 349"/>
                <a:gd name="T35" fmla="*/ 359 h 747"/>
                <a:gd name="T36" fmla="*/ 184 w 349"/>
                <a:gd name="T37" fmla="*/ 702 h 747"/>
                <a:gd name="T38" fmla="*/ 264 w 349"/>
                <a:gd name="T39" fmla="*/ 691 h 747"/>
                <a:gd name="T40" fmla="*/ 264 w 349"/>
                <a:gd name="T41" fmla="*/ 123 h 747"/>
                <a:gd name="T42" fmla="*/ 287 w 349"/>
                <a:gd name="T43" fmla="*/ 123 h 747"/>
                <a:gd name="T44" fmla="*/ 287 w 349"/>
                <a:gd name="T45" fmla="*/ 322 h 747"/>
                <a:gd name="T46" fmla="*/ 325 w 349"/>
                <a:gd name="T47" fmla="*/ 359 h 747"/>
                <a:gd name="T48" fmla="*/ 348 w 349"/>
                <a:gd name="T49" fmla="*/ 322 h 747"/>
                <a:gd name="T50" fmla="*/ 348 w 349"/>
                <a:gd name="T51" fmla="*/ 118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747">
                  <a:moveTo>
                    <a:pt x="348" y="118"/>
                  </a:moveTo>
                  <a:cubicBezTo>
                    <a:pt x="348" y="86"/>
                    <a:pt x="349" y="50"/>
                    <a:pt x="322" y="29"/>
                  </a:cubicBezTo>
                  <a:cubicBezTo>
                    <a:pt x="285" y="0"/>
                    <a:pt x="237" y="5"/>
                    <a:pt x="192" y="5"/>
                  </a:cubicBezTo>
                  <a:cubicBezTo>
                    <a:pt x="187" y="5"/>
                    <a:pt x="181" y="5"/>
                    <a:pt x="173" y="5"/>
                  </a:cubicBezTo>
                  <a:cubicBezTo>
                    <a:pt x="168" y="5"/>
                    <a:pt x="163" y="5"/>
                    <a:pt x="157" y="5"/>
                  </a:cubicBezTo>
                  <a:cubicBezTo>
                    <a:pt x="112" y="5"/>
                    <a:pt x="65" y="0"/>
                    <a:pt x="27" y="29"/>
                  </a:cubicBezTo>
                  <a:cubicBezTo>
                    <a:pt x="1" y="50"/>
                    <a:pt x="1" y="86"/>
                    <a:pt x="1" y="118"/>
                  </a:cubicBezTo>
                  <a:cubicBezTo>
                    <a:pt x="1" y="186"/>
                    <a:pt x="5" y="254"/>
                    <a:pt x="1" y="322"/>
                  </a:cubicBezTo>
                  <a:cubicBezTo>
                    <a:pt x="0" y="338"/>
                    <a:pt x="6" y="361"/>
                    <a:pt x="25" y="359"/>
                  </a:cubicBezTo>
                  <a:cubicBezTo>
                    <a:pt x="49" y="364"/>
                    <a:pt x="62" y="340"/>
                    <a:pt x="62" y="322"/>
                  </a:cubicBezTo>
                  <a:cubicBezTo>
                    <a:pt x="62" y="254"/>
                    <a:pt x="62" y="189"/>
                    <a:pt x="62" y="123"/>
                  </a:cubicBezTo>
                  <a:cubicBezTo>
                    <a:pt x="67" y="123"/>
                    <a:pt x="78" y="123"/>
                    <a:pt x="86" y="123"/>
                  </a:cubicBezTo>
                  <a:cubicBezTo>
                    <a:pt x="86" y="312"/>
                    <a:pt x="95" y="503"/>
                    <a:pt x="86" y="691"/>
                  </a:cubicBezTo>
                  <a:cubicBezTo>
                    <a:pt x="84" y="739"/>
                    <a:pt x="163" y="747"/>
                    <a:pt x="165" y="702"/>
                  </a:cubicBezTo>
                  <a:cubicBezTo>
                    <a:pt x="172" y="587"/>
                    <a:pt x="165" y="474"/>
                    <a:pt x="165" y="359"/>
                  </a:cubicBezTo>
                  <a:cubicBezTo>
                    <a:pt x="171" y="359"/>
                    <a:pt x="171" y="359"/>
                    <a:pt x="171" y="359"/>
                  </a:cubicBezTo>
                  <a:cubicBezTo>
                    <a:pt x="179" y="359"/>
                    <a:pt x="179" y="359"/>
                    <a:pt x="179" y="359"/>
                  </a:cubicBezTo>
                  <a:cubicBezTo>
                    <a:pt x="184" y="359"/>
                    <a:pt x="184" y="359"/>
                    <a:pt x="184" y="359"/>
                  </a:cubicBezTo>
                  <a:cubicBezTo>
                    <a:pt x="184" y="474"/>
                    <a:pt x="177" y="587"/>
                    <a:pt x="184" y="702"/>
                  </a:cubicBezTo>
                  <a:cubicBezTo>
                    <a:pt x="187" y="747"/>
                    <a:pt x="266" y="739"/>
                    <a:pt x="264" y="691"/>
                  </a:cubicBezTo>
                  <a:cubicBezTo>
                    <a:pt x="254" y="503"/>
                    <a:pt x="264" y="312"/>
                    <a:pt x="264" y="123"/>
                  </a:cubicBezTo>
                  <a:cubicBezTo>
                    <a:pt x="272" y="123"/>
                    <a:pt x="282" y="123"/>
                    <a:pt x="287" y="123"/>
                  </a:cubicBezTo>
                  <a:cubicBezTo>
                    <a:pt x="287" y="189"/>
                    <a:pt x="287" y="254"/>
                    <a:pt x="287" y="322"/>
                  </a:cubicBezTo>
                  <a:cubicBezTo>
                    <a:pt x="287" y="340"/>
                    <a:pt x="301" y="364"/>
                    <a:pt x="325" y="359"/>
                  </a:cubicBezTo>
                  <a:cubicBezTo>
                    <a:pt x="343" y="361"/>
                    <a:pt x="349" y="338"/>
                    <a:pt x="348" y="322"/>
                  </a:cubicBezTo>
                  <a:cubicBezTo>
                    <a:pt x="344" y="254"/>
                    <a:pt x="348" y="186"/>
                    <a:pt x="348" y="118"/>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52" name="Freeform 22">
              <a:extLst>
                <a:ext uri="{FF2B5EF4-FFF2-40B4-BE49-F238E27FC236}">
                  <a16:creationId xmlns:a16="http://schemas.microsoft.com/office/drawing/2014/main" id="{558E366C-B85C-4832-802F-9DCDCB812531}"/>
                </a:ext>
              </a:extLst>
            </p:cNvPr>
            <p:cNvSpPr>
              <a:spLocks/>
            </p:cNvSpPr>
            <p:nvPr/>
          </p:nvSpPr>
          <p:spPr bwMode="auto">
            <a:xfrm>
              <a:off x="6423025" y="2509838"/>
              <a:ext cx="239713" cy="227013"/>
            </a:xfrm>
            <a:custGeom>
              <a:avLst/>
              <a:gdLst>
                <a:gd name="T0" fmla="*/ 154 w 178"/>
                <a:gd name="T1" fmla="*/ 106 h 169"/>
                <a:gd name="T2" fmla="*/ 69 w 178"/>
                <a:gd name="T3" fmla="*/ 14 h 169"/>
                <a:gd name="T4" fmla="*/ 32 w 178"/>
                <a:gd name="T5" fmla="*/ 129 h 169"/>
                <a:gd name="T6" fmla="*/ 154 w 178"/>
                <a:gd name="T7" fmla="*/ 106 h 169"/>
              </a:gdLst>
              <a:ahLst/>
              <a:cxnLst>
                <a:cxn ang="0">
                  <a:pos x="T0" y="T1"/>
                </a:cxn>
                <a:cxn ang="0">
                  <a:pos x="T2" y="T3"/>
                </a:cxn>
                <a:cxn ang="0">
                  <a:pos x="T4" y="T5"/>
                </a:cxn>
                <a:cxn ang="0">
                  <a:pos x="T6" y="T7"/>
                </a:cxn>
              </a:cxnLst>
              <a:rect l="0" t="0" r="r" b="b"/>
              <a:pathLst>
                <a:path w="178" h="169">
                  <a:moveTo>
                    <a:pt x="154" y="106"/>
                  </a:moveTo>
                  <a:cubicBezTo>
                    <a:pt x="178" y="56"/>
                    <a:pt x="124" y="0"/>
                    <a:pt x="69" y="14"/>
                  </a:cubicBezTo>
                  <a:cubicBezTo>
                    <a:pt x="20" y="26"/>
                    <a:pt x="0" y="91"/>
                    <a:pt x="32" y="129"/>
                  </a:cubicBezTo>
                  <a:cubicBezTo>
                    <a:pt x="66" y="169"/>
                    <a:pt x="141" y="158"/>
                    <a:pt x="154" y="106"/>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53" name="Freeform 23">
              <a:extLst>
                <a:ext uri="{FF2B5EF4-FFF2-40B4-BE49-F238E27FC236}">
                  <a16:creationId xmlns:a16="http://schemas.microsoft.com/office/drawing/2014/main" id="{38390485-B257-4F7C-B8D9-D5EA5AC92507}"/>
                </a:ext>
              </a:extLst>
            </p:cNvPr>
            <p:cNvSpPr>
              <a:spLocks/>
            </p:cNvSpPr>
            <p:nvPr/>
          </p:nvSpPr>
          <p:spPr bwMode="auto">
            <a:xfrm>
              <a:off x="6897688" y="2728913"/>
              <a:ext cx="473075" cy="1003300"/>
            </a:xfrm>
            <a:custGeom>
              <a:avLst/>
              <a:gdLst>
                <a:gd name="T0" fmla="*/ 350 w 352"/>
                <a:gd name="T1" fmla="*/ 118 h 746"/>
                <a:gd name="T2" fmla="*/ 323 w 352"/>
                <a:gd name="T3" fmla="*/ 29 h 746"/>
                <a:gd name="T4" fmla="*/ 193 w 352"/>
                <a:gd name="T5" fmla="*/ 5 h 746"/>
                <a:gd name="T6" fmla="*/ 175 w 352"/>
                <a:gd name="T7" fmla="*/ 5 h 746"/>
                <a:gd name="T8" fmla="*/ 159 w 352"/>
                <a:gd name="T9" fmla="*/ 5 h 746"/>
                <a:gd name="T10" fmla="*/ 29 w 352"/>
                <a:gd name="T11" fmla="*/ 29 h 746"/>
                <a:gd name="T12" fmla="*/ 2 w 352"/>
                <a:gd name="T13" fmla="*/ 118 h 746"/>
                <a:gd name="T14" fmla="*/ 2 w 352"/>
                <a:gd name="T15" fmla="*/ 322 h 746"/>
                <a:gd name="T16" fmla="*/ 26 w 352"/>
                <a:gd name="T17" fmla="*/ 359 h 746"/>
                <a:gd name="T18" fmla="*/ 63 w 352"/>
                <a:gd name="T19" fmla="*/ 322 h 746"/>
                <a:gd name="T20" fmla="*/ 63 w 352"/>
                <a:gd name="T21" fmla="*/ 123 h 746"/>
                <a:gd name="T22" fmla="*/ 87 w 352"/>
                <a:gd name="T23" fmla="*/ 123 h 746"/>
                <a:gd name="T24" fmla="*/ 87 w 352"/>
                <a:gd name="T25" fmla="*/ 691 h 746"/>
                <a:gd name="T26" fmla="*/ 167 w 352"/>
                <a:gd name="T27" fmla="*/ 702 h 746"/>
                <a:gd name="T28" fmla="*/ 167 w 352"/>
                <a:gd name="T29" fmla="*/ 359 h 746"/>
                <a:gd name="T30" fmla="*/ 172 w 352"/>
                <a:gd name="T31" fmla="*/ 359 h 746"/>
                <a:gd name="T32" fmla="*/ 180 w 352"/>
                <a:gd name="T33" fmla="*/ 359 h 746"/>
                <a:gd name="T34" fmla="*/ 185 w 352"/>
                <a:gd name="T35" fmla="*/ 359 h 746"/>
                <a:gd name="T36" fmla="*/ 185 w 352"/>
                <a:gd name="T37" fmla="*/ 702 h 746"/>
                <a:gd name="T38" fmla="*/ 265 w 352"/>
                <a:gd name="T39" fmla="*/ 691 h 746"/>
                <a:gd name="T40" fmla="*/ 265 w 352"/>
                <a:gd name="T41" fmla="*/ 123 h 746"/>
                <a:gd name="T42" fmla="*/ 289 w 352"/>
                <a:gd name="T43" fmla="*/ 123 h 746"/>
                <a:gd name="T44" fmla="*/ 289 w 352"/>
                <a:gd name="T45" fmla="*/ 322 h 746"/>
                <a:gd name="T46" fmla="*/ 326 w 352"/>
                <a:gd name="T47" fmla="*/ 359 h 746"/>
                <a:gd name="T48" fmla="*/ 350 w 352"/>
                <a:gd name="T49" fmla="*/ 322 h 746"/>
                <a:gd name="T50" fmla="*/ 350 w 352"/>
                <a:gd name="T51" fmla="*/ 118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2" h="746">
                  <a:moveTo>
                    <a:pt x="350" y="118"/>
                  </a:moveTo>
                  <a:cubicBezTo>
                    <a:pt x="350" y="86"/>
                    <a:pt x="350" y="50"/>
                    <a:pt x="323" y="29"/>
                  </a:cubicBezTo>
                  <a:cubicBezTo>
                    <a:pt x="286" y="0"/>
                    <a:pt x="238" y="5"/>
                    <a:pt x="193" y="5"/>
                  </a:cubicBezTo>
                  <a:cubicBezTo>
                    <a:pt x="188" y="5"/>
                    <a:pt x="183" y="5"/>
                    <a:pt x="175" y="5"/>
                  </a:cubicBezTo>
                  <a:cubicBezTo>
                    <a:pt x="169" y="5"/>
                    <a:pt x="164" y="5"/>
                    <a:pt x="159" y="5"/>
                  </a:cubicBezTo>
                  <a:cubicBezTo>
                    <a:pt x="114" y="5"/>
                    <a:pt x="66" y="0"/>
                    <a:pt x="29" y="29"/>
                  </a:cubicBezTo>
                  <a:cubicBezTo>
                    <a:pt x="2" y="50"/>
                    <a:pt x="2" y="86"/>
                    <a:pt x="2" y="118"/>
                  </a:cubicBezTo>
                  <a:cubicBezTo>
                    <a:pt x="2" y="186"/>
                    <a:pt x="0" y="254"/>
                    <a:pt x="2" y="322"/>
                  </a:cubicBezTo>
                  <a:cubicBezTo>
                    <a:pt x="0" y="338"/>
                    <a:pt x="8" y="361"/>
                    <a:pt x="26" y="359"/>
                  </a:cubicBezTo>
                  <a:cubicBezTo>
                    <a:pt x="50" y="364"/>
                    <a:pt x="63" y="340"/>
                    <a:pt x="63" y="322"/>
                  </a:cubicBezTo>
                  <a:cubicBezTo>
                    <a:pt x="63" y="254"/>
                    <a:pt x="63" y="188"/>
                    <a:pt x="63" y="123"/>
                  </a:cubicBezTo>
                  <a:cubicBezTo>
                    <a:pt x="69" y="123"/>
                    <a:pt x="79" y="123"/>
                    <a:pt x="87" y="123"/>
                  </a:cubicBezTo>
                  <a:cubicBezTo>
                    <a:pt x="87" y="311"/>
                    <a:pt x="85" y="503"/>
                    <a:pt x="87" y="691"/>
                  </a:cubicBezTo>
                  <a:cubicBezTo>
                    <a:pt x="82" y="738"/>
                    <a:pt x="161" y="746"/>
                    <a:pt x="167" y="702"/>
                  </a:cubicBezTo>
                  <a:cubicBezTo>
                    <a:pt x="167" y="586"/>
                    <a:pt x="167" y="474"/>
                    <a:pt x="167" y="359"/>
                  </a:cubicBezTo>
                  <a:cubicBezTo>
                    <a:pt x="172" y="359"/>
                    <a:pt x="172" y="359"/>
                    <a:pt x="172" y="359"/>
                  </a:cubicBezTo>
                  <a:cubicBezTo>
                    <a:pt x="180" y="359"/>
                    <a:pt x="180" y="359"/>
                    <a:pt x="180" y="359"/>
                  </a:cubicBezTo>
                  <a:cubicBezTo>
                    <a:pt x="185" y="359"/>
                    <a:pt x="185" y="359"/>
                    <a:pt x="185" y="359"/>
                  </a:cubicBezTo>
                  <a:cubicBezTo>
                    <a:pt x="185" y="474"/>
                    <a:pt x="185" y="586"/>
                    <a:pt x="185" y="702"/>
                  </a:cubicBezTo>
                  <a:cubicBezTo>
                    <a:pt x="191" y="746"/>
                    <a:pt x="270" y="738"/>
                    <a:pt x="265" y="691"/>
                  </a:cubicBezTo>
                  <a:cubicBezTo>
                    <a:pt x="268" y="503"/>
                    <a:pt x="265" y="311"/>
                    <a:pt x="265" y="123"/>
                  </a:cubicBezTo>
                  <a:cubicBezTo>
                    <a:pt x="273" y="123"/>
                    <a:pt x="283" y="123"/>
                    <a:pt x="289" y="123"/>
                  </a:cubicBezTo>
                  <a:cubicBezTo>
                    <a:pt x="289" y="188"/>
                    <a:pt x="289" y="254"/>
                    <a:pt x="289" y="322"/>
                  </a:cubicBezTo>
                  <a:cubicBezTo>
                    <a:pt x="289" y="340"/>
                    <a:pt x="302" y="364"/>
                    <a:pt x="326" y="359"/>
                  </a:cubicBezTo>
                  <a:cubicBezTo>
                    <a:pt x="344" y="361"/>
                    <a:pt x="352" y="338"/>
                    <a:pt x="350" y="322"/>
                  </a:cubicBezTo>
                  <a:cubicBezTo>
                    <a:pt x="352" y="254"/>
                    <a:pt x="350" y="186"/>
                    <a:pt x="350" y="118"/>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54" name="Freeform 24">
              <a:extLst>
                <a:ext uri="{FF2B5EF4-FFF2-40B4-BE49-F238E27FC236}">
                  <a16:creationId xmlns:a16="http://schemas.microsoft.com/office/drawing/2014/main" id="{3641DCF5-3168-4FC0-8860-88E218D7FB43}"/>
                </a:ext>
              </a:extLst>
            </p:cNvPr>
            <p:cNvSpPr>
              <a:spLocks/>
            </p:cNvSpPr>
            <p:nvPr/>
          </p:nvSpPr>
          <p:spPr bwMode="auto">
            <a:xfrm>
              <a:off x="7007225" y="2503488"/>
              <a:ext cx="242888" cy="236538"/>
            </a:xfrm>
            <a:custGeom>
              <a:avLst/>
              <a:gdLst>
                <a:gd name="T0" fmla="*/ 156 w 180"/>
                <a:gd name="T1" fmla="*/ 110 h 176"/>
                <a:gd name="T2" fmla="*/ 71 w 180"/>
                <a:gd name="T3" fmla="*/ 19 h 176"/>
                <a:gd name="T4" fmla="*/ 34 w 180"/>
                <a:gd name="T5" fmla="*/ 134 h 176"/>
                <a:gd name="T6" fmla="*/ 156 w 180"/>
                <a:gd name="T7" fmla="*/ 110 h 176"/>
              </a:gdLst>
              <a:ahLst/>
              <a:cxnLst>
                <a:cxn ang="0">
                  <a:pos x="T0" y="T1"/>
                </a:cxn>
                <a:cxn ang="0">
                  <a:pos x="T2" y="T3"/>
                </a:cxn>
                <a:cxn ang="0">
                  <a:pos x="T4" y="T5"/>
                </a:cxn>
                <a:cxn ang="0">
                  <a:pos x="T6" y="T7"/>
                </a:cxn>
              </a:cxnLst>
              <a:rect l="0" t="0" r="r" b="b"/>
              <a:pathLst>
                <a:path w="180" h="176">
                  <a:moveTo>
                    <a:pt x="156" y="110"/>
                  </a:moveTo>
                  <a:cubicBezTo>
                    <a:pt x="180" y="60"/>
                    <a:pt x="125" y="0"/>
                    <a:pt x="71" y="19"/>
                  </a:cubicBezTo>
                  <a:cubicBezTo>
                    <a:pt x="21" y="26"/>
                    <a:pt x="0" y="97"/>
                    <a:pt x="34" y="134"/>
                  </a:cubicBezTo>
                  <a:cubicBezTo>
                    <a:pt x="66" y="176"/>
                    <a:pt x="143" y="163"/>
                    <a:pt x="156" y="110"/>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grpSp>
      <p:sp>
        <p:nvSpPr>
          <p:cNvPr id="455" name="TextBox 454"/>
          <p:cNvSpPr txBox="1"/>
          <p:nvPr/>
        </p:nvSpPr>
        <p:spPr>
          <a:xfrm>
            <a:off x="1029979" y="5044869"/>
            <a:ext cx="2443298" cy="461665"/>
          </a:xfrm>
          <a:prstGeom prst="rect">
            <a:avLst/>
          </a:prstGeom>
          <a:noFill/>
        </p:spPr>
        <p:txBody>
          <a:bodyPr wrap="none" rtlCol="0">
            <a:spAutoFit/>
          </a:bodyPr>
          <a:lstStyle/>
          <a:p>
            <a:r>
              <a:rPr lang="en-US" sz="2400" dirty="0">
                <a:latin typeface="+mj-lt"/>
              </a:rPr>
              <a:t>Male Members</a:t>
            </a:r>
          </a:p>
        </p:txBody>
      </p:sp>
      <p:sp>
        <p:nvSpPr>
          <p:cNvPr id="456" name="TextBox 455"/>
          <p:cNvSpPr txBox="1"/>
          <p:nvPr/>
        </p:nvSpPr>
        <p:spPr>
          <a:xfrm>
            <a:off x="4531437" y="5525887"/>
            <a:ext cx="1337226" cy="707886"/>
          </a:xfrm>
          <a:prstGeom prst="rect">
            <a:avLst/>
          </a:prstGeom>
          <a:noFill/>
        </p:spPr>
        <p:txBody>
          <a:bodyPr wrap="none" rtlCol="0">
            <a:spAutoFit/>
          </a:bodyPr>
          <a:lstStyle/>
          <a:p>
            <a:r>
              <a:rPr lang="en-US" sz="4000" dirty="0">
                <a:solidFill>
                  <a:schemeClr val="accent1"/>
                </a:solidFill>
                <a:latin typeface="+mj-lt"/>
              </a:rPr>
              <a:t>80%</a:t>
            </a:r>
          </a:p>
        </p:txBody>
      </p:sp>
      <p:grpSp>
        <p:nvGrpSpPr>
          <p:cNvPr id="482" name="Group 481">
            <a:extLst>
              <a:ext uri="{FF2B5EF4-FFF2-40B4-BE49-F238E27FC236}">
                <a16:creationId xmlns:a16="http://schemas.microsoft.com/office/drawing/2014/main" id="{85B2B39E-06F9-4254-B4F6-590AD241B9E1}"/>
              </a:ext>
            </a:extLst>
          </p:cNvPr>
          <p:cNvGrpSpPr/>
          <p:nvPr/>
        </p:nvGrpSpPr>
        <p:grpSpPr>
          <a:xfrm>
            <a:off x="6456645" y="5546082"/>
            <a:ext cx="3503388" cy="667496"/>
            <a:chOff x="1606550" y="4278313"/>
            <a:chExt cx="5765801" cy="1098550"/>
          </a:xfrm>
        </p:grpSpPr>
        <p:sp>
          <p:nvSpPr>
            <p:cNvPr id="483" name="Freeform 482">
              <a:extLst>
                <a:ext uri="{FF2B5EF4-FFF2-40B4-BE49-F238E27FC236}">
                  <a16:creationId xmlns:a16="http://schemas.microsoft.com/office/drawing/2014/main" id="{210F888E-4C66-4160-8416-39BE05282C5A}"/>
                </a:ext>
              </a:extLst>
            </p:cNvPr>
            <p:cNvSpPr>
              <a:spLocks/>
            </p:cNvSpPr>
            <p:nvPr/>
          </p:nvSpPr>
          <p:spPr bwMode="auto">
            <a:xfrm>
              <a:off x="1736725" y="4278313"/>
              <a:ext cx="220663" cy="177800"/>
            </a:xfrm>
            <a:custGeom>
              <a:avLst/>
              <a:gdLst>
                <a:gd name="T0" fmla="*/ 81 w 165"/>
                <a:gd name="T1" fmla="*/ 132 h 132"/>
                <a:gd name="T2" fmla="*/ 134 w 165"/>
                <a:gd name="T3" fmla="*/ 106 h 132"/>
                <a:gd name="T4" fmla="*/ 94 w 165"/>
                <a:gd name="T5" fmla="*/ 0 h 132"/>
                <a:gd name="T6" fmla="*/ 81 w 165"/>
                <a:gd name="T7" fmla="*/ 0 h 132"/>
                <a:gd name="T8" fmla="*/ 71 w 165"/>
                <a:gd name="T9" fmla="*/ 0 h 132"/>
                <a:gd name="T10" fmla="*/ 32 w 165"/>
                <a:gd name="T11" fmla="*/ 106 h 132"/>
                <a:gd name="T12" fmla="*/ 81 w 165"/>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5" h="132">
                  <a:moveTo>
                    <a:pt x="81" y="132"/>
                  </a:moveTo>
                  <a:cubicBezTo>
                    <a:pt x="102" y="132"/>
                    <a:pt x="123" y="121"/>
                    <a:pt x="134" y="106"/>
                  </a:cubicBezTo>
                  <a:cubicBezTo>
                    <a:pt x="165" y="69"/>
                    <a:pt x="139" y="11"/>
                    <a:pt x="94" y="0"/>
                  </a:cubicBezTo>
                  <a:cubicBezTo>
                    <a:pt x="92" y="0"/>
                    <a:pt x="86" y="0"/>
                    <a:pt x="81" y="0"/>
                  </a:cubicBezTo>
                  <a:cubicBezTo>
                    <a:pt x="79" y="0"/>
                    <a:pt x="73" y="0"/>
                    <a:pt x="71" y="0"/>
                  </a:cubicBezTo>
                  <a:cubicBezTo>
                    <a:pt x="26" y="11"/>
                    <a:pt x="0" y="69"/>
                    <a:pt x="32" y="106"/>
                  </a:cubicBezTo>
                  <a:cubicBezTo>
                    <a:pt x="42" y="121"/>
                    <a:pt x="63" y="132"/>
                    <a:pt x="81" y="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84" name="Freeform 483">
              <a:extLst>
                <a:ext uri="{FF2B5EF4-FFF2-40B4-BE49-F238E27FC236}">
                  <a16:creationId xmlns:a16="http://schemas.microsoft.com/office/drawing/2014/main" id="{454D3E70-D3E8-4069-8C3C-EA4BBF52F095}"/>
                </a:ext>
              </a:extLst>
            </p:cNvPr>
            <p:cNvSpPr>
              <a:spLocks/>
            </p:cNvSpPr>
            <p:nvPr/>
          </p:nvSpPr>
          <p:spPr bwMode="auto">
            <a:xfrm>
              <a:off x="1606550" y="4478338"/>
              <a:ext cx="477838" cy="898525"/>
            </a:xfrm>
            <a:custGeom>
              <a:avLst/>
              <a:gdLst>
                <a:gd name="T0" fmla="*/ 280 w 356"/>
                <a:gd name="T1" fmla="*/ 26 h 668"/>
                <a:gd name="T2" fmla="*/ 178 w 356"/>
                <a:gd name="T3" fmla="*/ 5 h 668"/>
                <a:gd name="T4" fmla="*/ 79 w 356"/>
                <a:gd name="T5" fmla="*/ 26 h 668"/>
                <a:gd name="T6" fmla="*/ 34 w 356"/>
                <a:gd name="T7" fmla="*/ 142 h 668"/>
                <a:gd name="T8" fmla="*/ 0 w 356"/>
                <a:gd name="T9" fmla="*/ 265 h 668"/>
                <a:gd name="T10" fmla="*/ 53 w 356"/>
                <a:gd name="T11" fmla="*/ 268 h 668"/>
                <a:gd name="T12" fmla="*/ 102 w 356"/>
                <a:gd name="T13" fmla="*/ 100 h 668"/>
                <a:gd name="T14" fmla="*/ 115 w 356"/>
                <a:gd name="T15" fmla="*/ 92 h 668"/>
                <a:gd name="T16" fmla="*/ 37 w 356"/>
                <a:gd name="T17" fmla="*/ 400 h 668"/>
                <a:gd name="T18" fmla="*/ 115 w 356"/>
                <a:gd name="T19" fmla="*/ 400 h 668"/>
                <a:gd name="T20" fmla="*/ 115 w 356"/>
                <a:gd name="T21" fmla="*/ 634 h 668"/>
                <a:gd name="T22" fmla="*/ 173 w 356"/>
                <a:gd name="T23" fmla="*/ 634 h 668"/>
                <a:gd name="T24" fmla="*/ 176 w 356"/>
                <a:gd name="T25" fmla="*/ 400 h 668"/>
                <a:gd name="T26" fmla="*/ 178 w 356"/>
                <a:gd name="T27" fmla="*/ 400 h 668"/>
                <a:gd name="T28" fmla="*/ 183 w 356"/>
                <a:gd name="T29" fmla="*/ 400 h 668"/>
                <a:gd name="T30" fmla="*/ 186 w 356"/>
                <a:gd name="T31" fmla="*/ 634 h 668"/>
                <a:gd name="T32" fmla="*/ 244 w 356"/>
                <a:gd name="T33" fmla="*/ 634 h 668"/>
                <a:gd name="T34" fmla="*/ 244 w 356"/>
                <a:gd name="T35" fmla="*/ 400 h 668"/>
                <a:gd name="T36" fmla="*/ 322 w 356"/>
                <a:gd name="T37" fmla="*/ 400 h 668"/>
                <a:gd name="T38" fmla="*/ 244 w 356"/>
                <a:gd name="T39" fmla="*/ 92 h 668"/>
                <a:gd name="T40" fmla="*/ 257 w 356"/>
                <a:gd name="T41" fmla="*/ 100 h 668"/>
                <a:gd name="T42" fmla="*/ 306 w 356"/>
                <a:gd name="T43" fmla="*/ 268 h 668"/>
                <a:gd name="T44" fmla="*/ 356 w 356"/>
                <a:gd name="T45" fmla="*/ 265 h 668"/>
                <a:gd name="T46" fmla="*/ 325 w 356"/>
                <a:gd name="T47" fmla="*/ 142 h 668"/>
                <a:gd name="T48" fmla="*/ 280 w 356"/>
                <a:gd name="T49" fmla="*/ 26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6" h="668">
                  <a:moveTo>
                    <a:pt x="280" y="26"/>
                  </a:moveTo>
                  <a:cubicBezTo>
                    <a:pt x="254" y="0"/>
                    <a:pt x="215" y="2"/>
                    <a:pt x="178" y="5"/>
                  </a:cubicBezTo>
                  <a:cubicBezTo>
                    <a:pt x="144" y="2"/>
                    <a:pt x="105" y="0"/>
                    <a:pt x="79" y="26"/>
                  </a:cubicBezTo>
                  <a:cubicBezTo>
                    <a:pt x="50" y="58"/>
                    <a:pt x="47" y="102"/>
                    <a:pt x="34" y="142"/>
                  </a:cubicBezTo>
                  <a:cubicBezTo>
                    <a:pt x="24" y="181"/>
                    <a:pt x="6" y="223"/>
                    <a:pt x="0" y="265"/>
                  </a:cubicBezTo>
                  <a:cubicBezTo>
                    <a:pt x="3" y="292"/>
                    <a:pt x="47" y="294"/>
                    <a:pt x="53" y="268"/>
                  </a:cubicBezTo>
                  <a:cubicBezTo>
                    <a:pt x="71" y="213"/>
                    <a:pt x="84" y="155"/>
                    <a:pt x="102" y="100"/>
                  </a:cubicBezTo>
                  <a:cubicBezTo>
                    <a:pt x="105" y="100"/>
                    <a:pt x="110" y="94"/>
                    <a:pt x="115" y="92"/>
                  </a:cubicBezTo>
                  <a:cubicBezTo>
                    <a:pt x="89" y="194"/>
                    <a:pt x="60" y="297"/>
                    <a:pt x="37" y="400"/>
                  </a:cubicBezTo>
                  <a:cubicBezTo>
                    <a:pt x="63" y="400"/>
                    <a:pt x="89" y="400"/>
                    <a:pt x="115" y="400"/>
                  </a:cubicBezTo>
                  <a:cubicBezTo>
                    <a:pt x="115" y="478"/>
                    <a:pt x="113" y="555"/>
                    <a:pt x="115" y="634"/>
                  </a:cubicBezTo>
                  <a:cubicBezTo>
                    <a:pt x="118" y="668"/>
                    <a:pt x="170" y="668"/>
                    <a:pt x="173" y="634"/>
                  </a:cubicBezTo>
                  <a:cubicBezTo>
                    <a:pt x="176" y="557"/>
                    <a:pt x="173" y="478"/>
                    <a:pt x="176" y="400"/>
                  </a:cubicBezTo>
                  <a:cubicBezTo>
                    <a:pt x="178" y="400"/>
                    <a:pt x="178" y="400"/>
                    <a:pt x="178" y="400"/>
                  </a:cubicBezTo>
                  <a:cubicBezTo>
                    <a:pt x="181" y="400"/>
                    <a:pt x="183" y="400"/>
                    <a:pt x="183" y="400"/>
                  </a:cubicBezTo>
                  <a:cubicBezTo>
                    <a:pt x="186" y="478"/>
                    <a:pt x="183" y="557"/>
                    <a:pt x="186" y="634"/>
                  </a:cubicBezTo>
                  <a:cubicBezTo>
                    <a:pt x="189" y="668"/>
                    <a:pt x="241" y="668"/>
                    <a:pt x="244" y="634"/>
                  </a:cubicBezTo>
                  <a:cubicBezTo>
                    <a:pt x="246" y="555"/>
                    <a:pt x="244" y="478"/>
                    <a:pt x="244" y="400"/>
                  </a:cubicBezTo>
                  <a:cubicBezTo>
                    <a:pt x="270" y="400"/>
                    <a:pt x="296" y="400"/>
                    <a:pt x="322" y="400"/>
                  </a:cubicBezTo>
                  <a:cubicBezTo>
                    <a:pt x="299" y="297"/>
                    <a:pt x="270" y="194"/>
                    <a:pt x="244" y="92"/>
                  </a:cubicBezTo>
                  <a:cubicBezTo>
                    <a:pt x="249" y="94"/>
                    <a:pt x="254" y="100"/>
                    <a:pt x="257" y="100"/>
                  </a:cubicBezTo>
                  <a:cubicBezTo>
                    <a:pt x="275" y="155"/>
                    <a:pt x="288" y="213"/>
                    <a:pt x="306" y="268"/>
                  </a:cubicBezTo>
                  <a:cubicBezTo>
                    <a:pt x="312" y="294"/>
                    <a:pt x="356" y="292"/>
                    <a:pt x="356" y="265"/>
                  </a:cubicBezTo>
                  <a:cubicBezTo>
                    <a:pt x="354" y="223"/>
                    <a:pt x="335" y="181"/>
                    <a:pt x="325" y="142"/>
                  </a:cubicBezTo>
                  <a:cubicBezTo>
                    <a:pt x="312" y="102"/>
                    <a:pt x="309" y="58"/>
                    <a:pt x="280" y="2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85" name="Freeform 484">
              <a:extLst>
                <a:ext uri="{FF2B5EF4-FFF2-40B4-BE49-F238E27FC236}">
                  <a16:creationId xmlns:a16="http://schemas.microsoft.com/office/drawing/2014/main" id="{CD82089D-F108-4385-8EFF-FBB16DCB023A}"/>
                </a:ext>
              </a:extLst>
            </p:cNvPr>
            <p:cNvSpPr>
              <a:spLocks/>
            </p:cNvSpPr>
            <p:nvPr/>
          </p:nvSpPr>
          <p:spPr bwMode="auto">
            <a:xfrm>
              <a:off x="2327275" y="4278313"/>
              <a:ext cx="215900" cy="177800"/>
            </a:xfrm>
            <a:custGeom>
              <a:avLst/>
              <a:gdLst>
                <a:gd name="T0" fmla="*/ 79 w 160"/>
                <a:gd name="T1" fmla="*/ 132 h 132"/>
                <a:gd name="T2" fmla="*/ 131 w 160"/>
                <a:gd name="T3" fmla="*/ 106 h 132"/>
                <a:gd name="T4" fmla="*/ 92 w 160"/>
                <a:gd name="T5" fmla="*/ 0 h 132"/>
                <a:gd name="T6" fmla="*/ 79 w 160"/>
                <a:gd name="T7" fmla="*/ 0 h 132"/>
                <a:gd name="T8" fmla="*/ 68 w 160"/>
                <a:gd name="T9" fmla="*/ 0 h 132"/>
                <a:gd name="T10" fmla="*/ 29 w 160"/>
                <a:gd name="T11" fmla="*/ 106 h 132"/>
                <a:gd name="T12" fmla="*/ 79 w 160"/>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0" h="132">
                  <a:moveTo>
                    <a:pt x="79" y="132"/>
                  </a:moveTo>
                  <a:cubicBezTo>
                    <a:pt x="99" y="132"/>
                    <a:pt x="119" y="121"/>
                    <a:pt x="131" y="106"/>
                  </a:cubicBezTo>
                  <a:cubicBezTo>
                    <a:pt x="160" y="67"/>
                    <a:pt x="137" y="6"/>
                    <a:pt x="92" y="0"/>
                  </a:cubicBezTo>
                  <a:cubicBezTo>
                    <a:pt x="89" y="0"/>
                    <a:pt x="84" y="0"/>
                    <a:pt x="79" y="0"/>
                  </a:cubicBezTo>
                  <a:cubicBezTo>
                    <a:pt x="76" y="0"/>
                    <a:pt x="71" y="0"/>
                    <a:pt x="68" y="0"/>
                  </a:cubicBezTo>
                  <a:cubicBezTo>
                    <a:pt x="23" y="6"/>
                    <a:pt x="0" y="67"/>
                    <a:pt x="29" y="106"/>
                  </a:cubicBezTo>
                  <a:cubicBezTo>
                    <a:pt x="40" y="121"/>
                    <a:pt x="60" y="132"/>
                    <a:pt x="79" y="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86" name="Freeform 485">
              <a:extLst>
                <a:ext uri="{FF2B5EF4-FFF2-40B4-BE49-F238E27FC236}">
                  <a16:creationId xmlns:a16="http://schemas.microsoft.com/office/drawing/2014/main" id="{896B6D37-4B59-4A56-8505-56AF0E4D2696}"/>
                </a:ext>
              </a:extLst>
            </p:cNvPr>
            <p:cNvSpPr>
              <a:spLocks/>
            </p:cNvSpPr>
            <p:nvPr/>
          </p:nvSpPr>
          <p:spPr bwMode="auto">
            <a:xfrm>
              <a:off x="2193925" y="4476750"/>
              <a:ext cx="479425" cy="900113"/>
            </a:xfrm>
            <a:custGeom>
              <a:avLst/>
              <a:gdLst>
                <a:gd name="T0" fmla="*/ 281 w 357"/>
                <a:gd name="T1" fmla="*/ 27 h 669"/>
                <a:gd name="T2" fmla="*/ 179 w 357"/>
                <a:gd name="T3" fmla="*/ 6 h 669"/>
                <a:gd name="T4" fmla="*/ 79 w 357"/>
                <a:gd name="T5" fmla="*/ 27 h 669"/>
                <a:gd name="T6" fmla="*/ 35 w 357"/>
                <a:gd name="T7" fmla="*/ 143 h 669"/>
                <a:gd name="T8" fmla="*/ 1 w 357"/>
                <a:gd name="T9" fmla="*/ 266 h 669"/>
                <a:gd name="T10" fmla="*/ 53 w 357"/>
                <a:gd name="T11" fmla="*/ 269 h 669"/>
                <a:gd name="T12" fmla="*/ 103 w 357"/>
                <a:gd name="T13" fmla="*/ 101 h 669"/>
                <a:gd name="T14" fmla="*/ 116 w 357"/>
                <a:gd name="T15" fmla="*/ 93 h 669"/>
                <a:gd name="T16" fmla="*/ 37 w 357"/>
                <a:gd name="T17" fmla="*/ 401 h 669"/>
                <a:gd name="T18" fmla="*/ 116 w 357"/>
                <a:gd name="T19" fmla="*/ 401 h 669"/>
                <a:gd name="T20" fmla="*/ 116 w 357"/>
                <a:gd name="T21" fmla="*/ 635 h 669"/>
                <a:gd name="T22" fmla="*/ 173 w 357"/>
                <a:gd name="T23" fmla="*/ 635 h 669"/>
                <a:gd name="T24" fmla="*/ 176 w 357"/>
                <a:gd name="T25" fmla="*/ 401 h 669"/>
                <a:gd name="T26" fmla="*/ 179 w 357"/>
                <a:gd name="T27" fmla="*/ 401 h 669"/>
                <a:gd name="T28" fmla="*/ 184 w 357"/>
                <a:gd name="T29" fmla="*/ 401 h 669"/>
                <a:gd name="T30" fmla="*/ 186 w 357"/>
                <a:gd name="T31" fmla="*/ 635 h 669"/>
                <a:gd name="T32" fmla="*/ 244 w 357"/>
                <a:gd name="T33" fmla="*/ 635 h 669"/>
                <a:gd name="T34" fmla="*/ 244 w 357"/>
                <a:gd name="T35" fmla="*/ 401 h 669"/>
                <a:gd name="T36" fmla="*/ 322 w 357"/>
                <a:gd name="T37" fmla="*/ 401 h 669"/>
                <a:gd name="T38" fmla="*/ 244 w 357"/>
                <a:gd name="T39" fmla="*/ 93 h 669"/>
                <a:gd name="T40" fmla="*/ 257 w 357"/>
                <a:gd name="T41" fmla="*/ 101 h 669"/>
                <a:gd name="T42" fmla="*/ 307 w 357"/>
                <a:gd name="T43" fmla="*/ 269 h 669"/>
                <a:gd name="T44" fmla="*/ 356 w 357"/>
                <a:gd name="T45" fmla="*/ 266 h 669"/>
                <a:gd name="T46" fmla="*/ 325 w 357"/>
                <a:gd name="T47" fmla="*/ 143 h 669"/>
                <a:gd name="T48" fmla="*/ 281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1" y="27"/>
                  </a:moveTo>
                  <a:cubicBezTo>
                    <a:pt x="254" y="1"/>
                    <a:pt x="215" y="6"/>
                    <a:pt x="179" y="6"/>
                  </a:cubicBezTo>
                  <a:cubicBezTo>
                    <a:pt x="144" y="6"/>
                    <a:pt x="105" y="0"/>
                    <a:pt x="79" y="27"/>
                  </a:cubicBezTo>
                  <a:cubicBezTo>
                    <a:pt x="50" y="58"/>
                    <a:pt x="47" y="103"/>
                    <a:pt x="35" y="143"/>
                  </a:cubicBezTo>
                  <a:cubicBezTo>
                    <a:pt x="23" y="182"/>
                    <a:pt x="1" y="224"/>
                    <a:pt x="1" y="266"/>
                  </a:cubicBezTo>
                  <a:cubicBezTo>
                    <a:pt x="0" y="293"/>
                    <a:pt x="46" y="295"/>
                    <a:pt x="53" y="269"/>
                  </a:cubicBezTo>
                  <a:cubicBezTo>
                    <a:pt x="68" y="213"/>
                    <a:pt x="84" y="156"/>
                    <a:pt x="103" y="101"/>
                  </a:cubicBezTo>
                  <a:cubicBezTo>
                    <a:pt x="105" y="101"/>
                    <a:pt x="111" y="95"/>
                    <a:pt x="116" y="93"/>
                  </a:cubicBezTo>
                  <a:cubicBezTo>
                    <a:pt x="90" y="195"/>
                    <a:pt x="61" y="298"/>
                    <a:pt x="37" y="401"/>
                  </a:cubicBezTo>
                  <a:cubicBezTo>
                    <a:pt x="63" y="401"/>
                    <a:pt x="90" y="401"/>
                    <a:pt x="116" y="401"/>
                  </a:cubicBezTo>
                  <a:cubicBezTo>
                    <a:pt x="116" y="479"/>
                    <a:pt x="111" y="556"/>
                    <a:pt x="116" y="635"/>
                  </a:cubicBezTo>
                  <a:cubicBezTo>
                    <a:pt x="118" y="669"/>
                    <a:pt x="171" y="669"/>
                    <a:pt x="173" y="635"/>
                  </a:cubicBezTo>
                  <a:cubicBezTo>
                    <a:pt x="178" y="558"/>
                    <a:pt x="173" y="479"/>
                    <a:pt x="176" y="401"/>
                  </a:cubicBezTo>
                  <a:cubicBezTo>
                    <a:pt x="179" y="401"/>
                    <a:pt x="179" y="401"/>
                    <a:pt x="179" y="401"/>
                  </a:cubicBezTo>
                  <a:cubicBezTo>
                    <a:pt x="181" y="401"/>
                    <a:pt x="184" y="401"/>
                    <a:pt x="184" y="401"/>
                  </a:cubicBezTo>
                  <a:cubicBezTo>
                    <a:pt x="186" y="479"/>
                    <a:pt x="182" y="558"/>
                    <a:pt x="186" y="635"/>
                  </a:cubicBezTo>
                  <a:cubicBezTo>
                    <a:pt x="188" y="669"/>
                    <a:pt x="242" y="669"/>
                    <a:pt x="244" y="635"/>
                  </a:cubicBezTo>
                  <a:cubicBezTo>
                    <a:pt x="248" y="556"/>
                    <a:pt x="244" y="479"/>
                    <a:pt x="244" y="401"/>
                  </a:cubicBezTo>
                  <a:cubicBezTo>
                    <a:pt x="270" y="401"/>
                    <a:pt x="296" y="401"/>
                    <a:pt x="322" y="401"/>
                  </a:cubicBezTo>
                  <a:cubicBezTo>
                    <a:pt x="299" y="298"/>
                    <a:pt x="270" y="195"/>
                    <a:pt x="244" y="93"/>
                  </a:cubicBezTo>
                  <a:cubicBezTo>
                    <a:pt x="249" y="95"/>
                    <a:pt x="254" y="101"/>
                    <a:pt x="257" y="101"/>
                  </a:cubicBezTo>
                  <a:cubicBezTo>
                    <a:pt x="275" y="156"/>
                    <a:pt x="292" y="213"/>
                    <a:pt x="307" y="269"/>
                  </a:cubicBezTo>
                  <a:cubicBezTo>
                    <a:pt x="314" y="295"/>
                    <a:pt x="357" y="293"/>
                    <a:pt x="356" y="266"/>
                  </a:cubicBezTo>
                  <a:cubicBezTo>
                    <a:pt x="355" y="224"/>
                    <a:pt x="337" y="182"/>
                    <a:pt x="325" y="143"/>
                  </a:cubicBezTo>
                  <a:cubicBezTo>
                    <a:pt x="313" y="103"/>
                    <a:pt x="309" y="59"/>
                    <a:pt x="281" y="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87" name="Freeform 486">
              <a:extLst>
                <a:ext uri="{FF2B5EF4-FFF2-40B4-BE49-F238E27FC236}">
                  <a16:creationId xmlns:a16="http://schemas.microsoft.com/office/drawing/2014/main" id="{0F654448-C6CB-44C9-AB4B-7F26B4CCAC83}"/>
                </a:ext>
              </a:extLst>
            </p:cNvPr>
            <p:cNvSpPr>
              <a:spLocks/>
            </p:cNvSpPr>
            <p:nvPr/>
          </p:nvSpPr>
          <p:spPr bwMode="auto">
            <a:xfrm>
              <a:off x="2914650" y="4278313"/>
              <a:ext cx="215900" cy="177800"/>
            </a:xfrm>
            <a:custGeom>
              <a:avLst/>
              <a:gdLst>
                <a:gd name="T0" fmla="*/ 79 w 160"/>
                <a:gd name="T1" fmla="*/ 132 h 132"/>
                <a:gd name="T2" fmla="*/ 131 w 160"/>
                <a:gd name="T3" fmla="*/ 106 h 132"/>
                <a:gd name="T4" fmla="*/ 92 w 160"/>
                <a:gd name="T5" fmla="*/ 0 h 132"/>
                <a:gd name="T6" fmla="*/ 79 w 160"/>
                <a:gd name="T7" fmla="*/ 0 h 132"/>
                <a:gd name="T8" fmla="*/ 68 w 160"/>
                <a:gd name="T9" fmla="*/ 0 h 132"/>
                <a:gd name="T10" fmla="*/ 29 w 160"/>
                <a:gd name="T11" fmla="*/ 106 h 132"/>
                <a:gd name="T12" fmla="*/ 79 w 160"/>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0" h="132">
                  <a:moveTo>
                    <a:pt x="79" y="132"/>
                  </a:moveTo>
                  <a:cubicBezTo>
                    <a:pt x="100" y="132"/>
                    <a:pt x="120" y="121"/>
                    <a:pt x="131" y="106"/>
                  </a:cubicBezTo>
                  <a:cubicBezTo>
                    <a:pt x="160" y="67"/>
                    <a:pt x="137" y="6"/>
                    <a:pt x="92" y="0"/>
                  </a:cubicBezTo>
                  <a:cubicBezTo>
                    <a:pt x="89" y="0"/>
                    <a:pt x="84" y="0"/>
                    <a:pt x="79" y="0"/>
                  </a:cubicBezTo>
                  <a:cubicBezTo>
                    <a:pt x="76" y="0"/>
                    <a:pt x="71" y="0"/>
                    <a:pt x="68" y="0"/>
                  </a:cubicBezTo>
                  <a:cubicBezTo>
                    <a:pt x="23" y="6"/>
                    <a:pt x="0" y="67"/>
                    <a:pt x="29" y="106"/>
                  </a:cubicBezTo>
                  <a:cubicBezTo>
                    <a:pt x="41" y="121"/>
                    <a:pt x="61" y="132"/>
                    <a:pt x="79" y="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88" name="Freeform 487">
              <a:extLst>
                <a:ext uri="{FF2B5EF4-FFF2-40B4-BE49-F238E27FC236}">
                  <a16:creationId xmlns:a16="http://schemas.microsoft.com/office/drawing/2014/main" id="{4274D280-5073-485B-84CD-5BC5CC631BD5}"/>
                </a:ext>
              </a:extLst>
            </p:cNvPr>
            <p:cNvSpPr>
              <a:spLocks/>
            </p:cNvSpPr>
            <p:nvPr/>
          </p:nvSpPr>
          <p:spPr bwMode="auto">
            <a:xfrm>
              <a:off x="2781300" y="4476750"/>
              <a:ext cx="479425" cy="900113"/>
            </a:xfrm>
            <a:custGeom>
              <a:avLst/>
              <a:gdLst>
                <a:gd name="T0" fmla="*/ 280 w 357"/>
                <a:gd name="T1" fmla="*/ 27 h 669"/>
                <a:gd name="T2" fmla="*/ 178 w 357"/>
                <a:gd name="T3" fmla="*/ 6 h 669"/>
                <a:gd name="T4" fmla="*/ 78 w 357"/>
                <a:gd name="T5" fmla="*/ 27 h 669"/>
                <a:gd name="T6" fmla="*/ 34 w 357"/>
                <a:gd name="T7" fmla="*/ 143 h 669"/>
                <a:gd name="T8" fmla="*/ 0 w 357"/>
                <a:gd name="T9" fmla="*/ 266 h 669"/>
                <a:gd name="T10" fmla="*/ 52 w 357"/>
                <a:gd name="T11" fmla="*/ 269 h 669"/>
                <a:gd name="T12" fmla="*/ 102 w 357"/>
                <a:gd name="T13" fmla="*/ 101 h 669"/>
                <a:gd name="T14" fmla="*/ 115 w 357"/>
                <a:gd name="T15" fmla="*/ 93 h 669"/>
                <a:gd name="T16" fmla="*/ 37 w 357"/>
                <a:gd name="T17" fmla="*/ 401 h 669"/>
                <a:gd name="T18" fmla="*/ 115 w 357"/>
                <a:gd name="T19" fmla="*/ 401 h 669"/>
                <a:gd name="T20" fmla="*/ 115 w 357"/>
                <a:gd name="T21" fmla="*/ 635 h 669"/>
                <a:gd name="T22" fmla="*/ 173 w 357"/>
                <a:gd name="T23" fmla="*/ 635 h 669"/>
                <a:gd name="T24" fmla="*/ 175 w 357"/>
                <a:gd name="T25" fmla="*/ 401 h 669"/>
                <a:gd name="T26" fmla="*/ 178 w 357"/>
                <a:gd name="T27" fmla="*/ 401 h 669"/>
                <a:gd name="T28" fmla="*/ 183 w 357"/>
                <a:gd name="T29" fmla="*/ 401 h 669"/>
                <a:gd name="T30" fmla="*/ 186 w 357"/>
                <a:gd name="T31" fmla="*/ 635 h 669"/>
                <a:gd name="T32" fmla="*/ 243 w 357"/>
                <a:gd name="T33" fmla="*/ 635 h 669"/>
                <a:gd name="T34" fmla="*/ 243 w 357"/>
                <a:gd name="T35" fmla="*/ 401 h 669"/>
                <a:gd name="T36" fmla="*/ 322 w 357"/>
                <a:gd name="T37" fmla="*/ 401 h 669"/>
                <a:gd name="T38" fmla="*/ 243 w 357"/>
                <a:gd name="T39" fmla="*/ 93 h 669"/>
                <a:gd name="T40" fmla="*/ 256 w 357"/>
                <a:gd name="T41" fmla="*/ 101 h 669"/>
                <a:gd name="T42" fmla="*/ 306 w 357"/>
                <a:gd name="T43" fmla="*/ 269 h 669"/>
                <a:gd name="T44" fmla="*/ 356 w 357"/>
                <a:gd name="T45" fmla="*/ 266 h 669"/>
                <a:gd name="T46" fmla="*/ 324 w 357"/>
                <a:gd name="T47" fmla="*/ 143 h 669"/>
                <a:gd name="T48" fmla="*/ 280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0" y="27"/>
                  </a:moveTo>
                  <a:cubicBezTo>
                    <a:pt x="254" y="1"/>
                    <a:pt x="215" y="6"/>
                    <a:pt x="178" y="6"/>
                  </a:cubicBezTo>
                  <a:cubicBezTo>
                    <a:pt x="144" y="6"/>
                    <a:pt x="104" y="0"/>
                    <a:pt x="78" y="27"/>
                  </a:cubicBezTo>
                  <a:cubicBezTo>
                    <a:pt x="49" y="58"/>
                    <a:pt x="46" y="103"/>
                    <a:pt x="34" y="143"/>
                  </a:cubicBezTo>
                  <a:cubicBezTo>
                    <a:pt x="22" y="182"/>
                    <a:pt x="0" y="224"/>
                    <a:pt x="0" y="266"/>
                  </a:cubicBezTo>
                  <a:cubicBezTo>
                    <a:pt x="0" y="293"/>
                    <a:pt x="45" y="295"/>
                    <a:pt x="52" y="269"/>
                  </a:cubicBezTo>
                  <a:cubicBezTo>
                    <a:pt x="67" y="213"/>
                    <a:pt x="84" y="156"/>
                    <a:pt x="102" y="101"/>
                  </a:cubicBezTo>
                  <a:cubicBezTo>
                    <a:pt x="105" y="101"/>
                    <a:pt x="110" y="95"/>
                    <a:pt x="115" y="93"/>
                  </a:cubicBezTo>
                  <a:cubicBezTo>
                    <a:pt x="89" y="195"/>
                    <a:pt x="60" y="298"/>
                    <a:pt x="37" y="401"/>
                  </a:cubicBezTo>
                  <a:cubicBezTo>
                    <a:pt x="63" y="401"/>
                    <a:pt x="89" y="401"/>
                    <a:pt x="115" y="401"/>
                  </a:cubicBezTo>
                  <a:cubicBezTo>
                    <a:pt x="115" y="479"/>
                    <a:pt x="111" y="556"/>
                    <a:pt x="115" y="635"/>
                  </a:cubicBezTo>
                  <a:cubicBezTo>
                    <a:pt x="117" y="669"/>
                    <a:pt x="171" y="669"/>
                    <a:pt x="173" y="635"/>
                  </a:cubicBezTo>
                  <a:cubicBezTo>
                    <a:pt x="177" y="558"/>
                    <a:pt x="173" y="479"/>
                    <a:pt x="175" y="401"/>
                  </a:cubicBezTo>
                  <a:cubicBezTo>
                    <a:pt x="178" y="401"/>
                    <a:pt x="178" y="401"/>
                    <a:pt x="178" y="401"/>
                  </a:cubicBezTo>
                  <a:cubicBezTo>
                    <a:pt x="180" y="401"/>
                    <a:pt x="183" y="401"/>
                    <a:pt x="183" y="401"/>
                  </a:cubicBezTo>
                  <a:cubicBezTo>
                    <a:pt x="186" y="479"/>
                    <a:pt x="181" y="558"/>
                    <a:pt x="186" y="635"/>
                  </a:cubicBezTo>
                  <a:cubicBezTo>
                    <a:pt x="188" y="669"/>
                    <a:pt x="241" y="669"/>
                    <a:pt x="243" y="635"/>
                  </a:cubicBezTo>
                  <a:cubicBezTo>
                    <a:pt x="248" y="556"/>
                    <a:pt x="243" y="479"/>
                    <a:pt x="243" y="401"/>
                  </a:cubicBezTo>
                  <a:cubicBezTo>
                    <a:pt x="269" y="401"/>
                    <a:pt x="296" y="401"/>
                    <a:pt x="322" y="401"/>
                  </a:cubicBezTo>
                  <a:cubicBezTo>
                    <a:pt x="298" y="298"/>
                    <a:pt x="269" y="195"/>
                    <a:pt x="243" y="93"/>
                  </a:cubicBezTo>
                  <a:cubicBezTo>
                    <a:pt x="248" y="95"/>
                    <a:pt x="254" y="101"/>
                    <a:pt x="256" y="101"/>
                  </a:cubicBezTo>
                  <a:cubicBezTo>
                    <a:pt x="275" y="156"/>
                    <a:pt x="291" y="213"/>
                    <a:pt x="306" y="269"/>
                  </a:cubicBezTo>
                  <a:cubicBezTo>
                    <a:pt x="313" y="295"/>
                    <a:pt x="357" y="293"/>
                    <a:pt x="356" y="266"/>
                  </a:cubicBezTo>
                  <a:cubicBezTo>
                    <a:pt x="354" y="224"/>
                    <a:pt x="336" y="182"/>
                    <a:pt x="324" y="143"/>
                  </a:cubicBezTo>
                  <a:cubicBezTo>
                    <a:pt x="312" y="103"/>
                    <a:pt x="309" y="59"/>
                    <a:pt x="280" y="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89" name="Freeform 488">
              <a:extLst>
                <a:ext uri="{FF2B5EF4-FFF2-40B4-BE49-F238E27FC236}">
                  <a16:creationId xmlns:a16="http://schemas.microsoft.com/office/drawing/2014/main" id="{25D90DF8-88F5-4FF2-9FEC-13AA3D9EE133}"/>
                </a:ext>
              </a:extLst>
            </p:cNvPr>
            <p:cNvSpPr>
              <a:spLocks/>
            </p:cNvSpPr>
            <p:nvPr/>
          </p:nvSpPr>
          <p:spPr bwMode="auto">
            <a:xfrm>
              <a:off x="3502025" y="4278313"/>
              <a:ext cx="215900" cy="177800"/>
            </a:xfrm>
            <a:custGeom>
              <a:avLst/>
              <a:gdLst>
                <a:gd name="T0" fmla="*/ 79 w 161"/>
                <a:gd name="T1" fmla="*/ 132 h 132"/>
                <a:gd name="T2" fmla="*/ 131 w 161"/>
                <a:gd name="T3" fmla="*/ 106 h 132"/>
                <a:gd name="T4" fmla="*/ 92 w 161"/>
                <a:gd name="T5" fmla="*/ 0 h 132"/>
                <a:gd name="T6" fmla="*/ 79 w 161"/>
                <a:gd name="T7" fmla="*/ 0 h 132"/>
                <a:gd name="T8" fmla="*/ 69 w 161"/>
                <a:gd name="T9" fmla="*/ 0 h 132"/>
                <a:gd name="T10" fmla="*/ 29 w 161"/>
                <a:gd name="T11" fmla="*/ 106 h 132"/>
                <a:gd name="T12" fmla="*/ 79 w 161"/>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1" h="132">
                  <a:moveTo>
                    <a:pt x="79" y="132"/>
                  </a:moveTo>
                  <a:cubicBezTo>
                    <a:pt x="100" y="132"/>
                    <a:pt x="120" y="121"/>
                    <a:pt x="131" y="106"/>
                  </a:cubicBezTo>
                  <a:cubicBezTo>
                    <a:pt x="161" y="67"/>
                    <a:pt x="138" y="6"/>
                    <a:pt x="92" y="0"/>
                  </a:cubicBezTo>
                  <a:cubicBezTo>
                    <a:pt x="90" y="0"/>
                    <a:pt x="84" y="0"/>
                    <a:pt x="79" y="0"/>
                  </a:cubicBezTo>
                  <a:cubicBezTo>
                    <a:pt x="77" y="0"/>
                    <a:pt x="71" y="0"/>
                    <a:pt x="69" y="0"/>
                  </a:cubicBezTo>
                  <a:cubicBezTo>
                    <a:pt x="23" y="6"/>
                    <a:pt x="0" y="67"/>
                    <a:pt x="29" y="106"/>
                  </a:cubicBezTo>
                  <a:cubicBezTo>
                    <a:pt x="41" y="121"/>
                    <a:pt x="61" y="132"/>
                    <a:pt x="79" y="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0" name="Freeform 489">
              <a:extLst>
                <a:ext uri="{FF2B5EF4-FFF2-40B4-BE49-F238E27FC236}">
                  <a16:creationId xmlns:a16="http://schemas.microsoft.com/office/drawing/2014/main" id="{88F401CB-2D01-40E2-AA35-12FA128D9719}"/>
                </a:ext>
              </a:extLst>
            </p:cNvPr>
            <p:cNvSpPr>
              <a:spLocks/>
            </p:cNvSpPr>
            <p:nvPr/>
          </p:nvSpPr>
          <p:spPr bwMode="auto">
            <a:xfrm>
              <a:off x="3368675" y="4476750"/>
              <a:ext cx="479425" cy="900113"/>
            </a:xfrm>
            <a:custGeom>
              <a:avLst/>
              <a:gdLst>
                <a:gd name="T0" fmla="*/ 280 w 357"/>
                <a:gd name="T1" fmla="*/ 27 h 669"/>
                <a:gd name="T2" fmla="*/ 178 w 357"/>
                <a:gd name="T3" fmla="*/ 6 h 669"/>
                <a:gd name="T4" fmla="*/ 79 w 357"/>
                <a:gd name="T5" fmla="*/ 27 h 669"/>
                <a:gd name="T6" fmla="*/ 34 w 357"/>
                <a:gd name="T7" fmla="*/ 143 h 669"/>
                <a:gd name="T8" fmla="*/ 0 w 357"/>
                <a:gd name="T9" fmla="*/ 266 h 669"/>
                <a:gd name="T10" fmla="*/ 53 w 357"/>
                <a:gd name="T11" fmla="*/ 269 h 669"/>
                <a:gd name="T12" fmla="*/ 102 w 357"/>
                <a:gd name="T13" fmla="*/ 101 h 669"/>
                <a:gd name="T14" fmla="*/ 115 w 357"/>
                <a:gd name="T15" fmla="*/ 93 h 669"/>
                <a:gd name="T16" fmla="*/ 37 w 357"/>
                <a:gd name="T17" fmla="*/ 401 h 669"/>
                <a:gd name="T18" fmla="*/ 115 w 357"/>
                <a:gd name="T19" fmla="*/ 401 h 669"/>
                <a:gd name="T20" fmla="*/ 115 w 357"/>
                <a:gd name="T21" fmla="*/ 635 h 669"/>
                <a:gd name="T22" fmla="*/ 173 w 357"/>
                <a:gd name="T23" fmla="*/ 635 h 669"/>
                <a:gd name="T24" fmla="*/ 176 w 357"/>
                <a:gd name="T25" fmla="*/ 401 h 669"/>
                <a:gd name="T26" fmla="*/ 178 w 357"/>
                <a:gd name="T27" fmla="*/ 401 h 669"/>
                <a:gd name="T28" fmla="*/ 183 w 357"/>
                <a:gd name="T29" fmla="*/ 401 h 669"/>
                <a:gd name="T30" fmla="*/ 186 w 357"/>
                <a:gd name="T31" fmla="*/ 635 h 669"/>
                <a:gd name="T32" fmla="*/ 244 w 357"/>
                <a:gd name="T33" fmla="*/ 635 h 669"/>
                <a:gd name="T34" fmla="*/ 244 w 357"/>
                <a:gd name="T35" fmla="*/ 401 h 669"/>
                <a:gd name="T36" fmla="*/ 322 w 357"/>
                <a:gd name="T37" fmla="*/ 401 h 669"/>
                <a:gd name="T38" fmla="*/ 244 w 357"/>
                <a:gd name="T39" fmla="*/ 93 h 669"/>
                <a:gd name="T40" fmla="*/ 257 w 357"/>
                <a:gd name="T41" fmla="*/ 101 h 669"/>
                <a:gd name="T42" fmla="*/ 306 w 357"/>
                <a:gd name="T43" fmla="*/ 269 h 669"/>
                <a:gd name="T44" fmla="*/ 356 w 357"/>
                <a:gd name="T45" fmla="*/ 266 h 669"/>
                <a:gd name="T46" fmla="*/ 325 w 357"/>
                <a:gd name="T47" fmla="*/ 143 h 669"/>
                <a:gd name="T48" fmla="*/ 280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0" y="27"/>
                  </a:moveTo>
                  <a:cubicBezTo>
                    <a:pt x="254" y="1"/>
                    <a:pt x="215" y="6"/>
                    <a:pt x="178" y="6"/>
                  </a:cubicBezTo>
                  <a:cubicBezTo>
                    <a:pt x="144" y="6"/>
                    <a:pt x="104" y="0"/>
                    <a:pt x="79" y="27"/>
                  </a:cubicBezTo>
                  <a:cubicBezTo>
                    <a:pt x="49" y="58"/>
                    <a:pt x="46" y="103"/>
                    <a:pt x="34" y="143"/>
                  </a:cubicBezTo>
                  <a:cubicBezTo>
                    <a:pt x="23" y="182"/>
                    <a:pt x="1" y="224"/>
                    <a:pt x="0" y="266"/>
                  </a:cubicBezTo>
                  <a:cubicBezTo>
                    <a:pt x="0" y="293"/>
                    <a:pt x="46" y="295"/>
                    <a:pt x="53" y="269"/>
                  </a:cubicBezTo>
                  <a:cubicBezTo>
                    <a:pt x="67" y="213"/>
                    <a:pt x="84" y="156"/>
                    <a:pt x="102" y="101"/>
                  </a:cubicBezTo>
                  <a:cubicBezTo>
                    <a:pt x="105" y="101"/>
                    <a:pt x="110" y="95"/>
                    <a:pt x="115" y="93"/>
                  </a:cubicBezTo>
                  <a:cubicBezTo>
                    <a:pt x="89" y="195"/>
                    <a:pt x="60" y="298"/>
                    <a:pt x="37" y="401"/>
                  </a:cubicBezTo>
                  <a:cubicBezTo>
                    <a:pt x="63" y="401"/>
                    <a:pt x="89" y="401"/>
                    <a:pt x="115" y="401"/>
                  </a:cubicBezTo>
                  <a:cubicBezTo>
                    <a:pt x="115" y="479"/>
                    <a:pt x="111" y="556"/>
                    <a:pt x="115" y="635"/>
                  </a:cubicBezTo>
                  <a:cubicBezTo>
                    <a:pt x="117" y="669"/>
                    <a:pt x="171" y="669"/>
                    <a:pt x="173" y="635"/>
                  </a:cubicBezTo>
                  <a:cubicBezTo>
                    <a:pt x="177" y="558"/>
                    <a:pt x="173" y="479"/>
                    <a:pt x="176" y="401"/>
                  </a:cubicBezTo>
                  <a:cubicBezTo>
                    <a:pt x="178" y="401"/>
                    <a:pt x="178" y="401"/>
                    <a:pt x="178" y="401"/>
                  </a:cubicBezTo>
                  <a:cubicBezTo>
                    <a:pt x="181" y="401"/>
                    <a:pt x="183" y="401"/>
                    <a:pt x="183" y="401"/>
                  </a:cubicBezTo>
                  <a:cubicBezTo>
                    <a:pt x="186" y="479"/>
                    <a:pt x="182" y="558"/>
                    <a:pt x="186" y="635"/>
                  </a:cubicBezTo>
                  <a:cubicBezTo>
                    <a:pt x="188" y="669"/>
                    <a:pt x="242" y="669"/>
                    <a:pt x="244" y="635"/>
                  </a:cubicBezTo>
                  <a:cubicBezTo>
                    <a:pt x="248" y="556"/>
                    <a:pt x="244" y="479"/>
                    <a:pt x="244" y="401"/>
                  </a:cubicBezTo>
                  <a:cubicBezTo>
                    <a:pt x="270" y="401"/>
                    <a:pt x="296" y="401"/>
                    <a:pt x="322" y="401"/>
                  </a:cubicBezTo>
                  <a:cubicBezTo>
                    <a:pt x="299" y="298"/>
                    <a:pt x="270" y="195"/>
                    <a:pt x="244" y="93"/>
                  </a:cubicBezTo>
                  <a:cubicBezTo>
                    <a:pt x="249" y="95"/>
                    <a:pt x="254" y="101"/>
                    <a:pt x="257" y="101"/>
                  </a:cubicBezTo>
                  <a:cubicBezTo>
                    <a:pt x="275" y="156"/>
                    <a:pt x="292" y="213"/>
                    <a:pt x="306" y="269"/>
                  </a:cubicBezTo>
                  <a:cubicBezTo>
                    <a:pt x="313" y="295"/>
                    <a:pt x="357" y="293"/>
                    <a:pt x="356" y="266"/>
                  </a:cubicBezTo>
                  <a:cubicBezTo>
                    <a:pt x="355" y="224"/>
                    <a:pt x="336" y="182"/>
                    <a:pt x="325" y="143"/>
                  </a:cubicBezTo>
                  <a:cubicBezTo>
                    <a:pt x="313" y="103"/>
                    <a:pt x="309" y="59"/>
                    <a:pt x="280" y="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1" name="Freeform 490">
              <a:extLst>
                <a:ext uri="{FF2B5EF4-FFF2-40B4-BE49-F238E27FC236}">
                  <a16:creationId xmlns:a16="http://schemas.microsoft.com/office/drawing/2014/main" id="{110CACC2-66A2-4FB7-9265-D9E724F11B0F}"/>
                </a:ext>
              </a:extLst>
            </p:cNvPr>
            <p:cNvSpPr>
              <a:spLocks/>
            </p:cNvSpPr>
            <p:nvPr/>
          </p:nvSpPr>
          <p:spPr bwMode="auto">
            <a:xfrm>
              <a:off x="4090988" y="4278313"/>
              <a:ext cx="214313" cy="177800"/>
            </a:xfrm>
            <a:custGeom>
              <a:avLst/>
              <a:gdLst>
                <a:gd name="T0" fmla="*/ 78 w 160"/>
                <a:gd name="T1" fmla="*/ 132 h 132"/>
                <a:gd name="T2" fmla="*/ 131 w 160"/>
                <a:gd name="T3" fmla="*/ 106 h 132"/>
                <a:gd name="T4" fmla="*/ 92 w 160"/>
                <a:gd name="T5" fmla="*/ 0 h 132"/>
                <a:gd name="T6" fmla="*/ 78 w 160"/>
                <a:gd name="T7" fmla="*/ 0 h 132"/>
                <a:gd name="T8" fmla="*/ 68 w 160"/>
                <a:gd name="T9" fmla="*/ 0 h 132"/>
                <a:gd name="T10" fmla="*/ 29 w 160"/>
                <a:gd name="T11" fmla="*/ 106 h 132"/>
                <a:gd name="T12" fmla="*/ 78 w 160"/>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0" h="132">
                  <a:moveTo>
                    <a:pt x="78" y="132"/>
                  </a:moveTo>
                  <a:cubicBezTo>
                    <a:pt x="99" y="132"/>
                    <a:pt x="119" y="121"/>
                    <a:pt x="131" y="106"/>
                  </a:cubicBezTo>
                  <a:cubicBezTo>
                    <a:pt x="160" y="67"/>
                    <a:pt x="137" y="6"/>
                    <a:pt x="92" y="0"/>
                  </a:cubicBezTo>
                  <a:cubicBezTo>
                    <a:pt x="89" y="0"/>
                    <a:pt x="84" y="0"/>
                    <a:pt x="78" y="0"/>
                  </a:cubicBezTo>
                  <a:cubicBezTo>
                    <a:pt x="76" y="0"/>
                    <a:pt x="71" y="0"/>
                    <a:pt x="68" y="0"/>
                  </a:cubicBezTo>
                  <a:cubicBezTo>
                    <a:pt x="23" y="6"/>
                    <a:pt x="0" y="67"/>
                    <a:pt x="29" y="106"/>
                  </a:cubicBezTo>
                  <a:cubicBezTo>
                    <a:pt x="40" y="121"/>
                    <a:pt x="60" y="132"/>
                    <a:pt x="78" y="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2" name="Freeform 491">
              <a:extLst>
                <a:ext uri="{FF2B5EF4-FFF2-40B4-BE49-F238E27FC236}">
                  <a16:creationId xmlns:a16="http://schemas.microsoft.com/office/drawing/2014/main" id="{9198DFAC-8D46-4EAD-8042-DDE988AE0B15}"/>
                </a:ext>
              </a:extLst>
            </p:cNvPr>
            <p:cNvSpPr>
              <a:spLocks/>
            </p:cNvSpPr>
            <p:nvPr/>
          </p:nvSpPr>
          <p:spPr bwMode="auto">
            <a:xfrm>
              <a:off x="3956050" y="4476750"/>
              <a:ext cx="479425" cy="900113"/>
            </a:xfrm>
            <a:custGeom>
              <a:avLst/>
              <a:gdLst>
                <a:gd name="T0" fmla="*/ 281 w 357"/>
                <a:gd name="T1" fmla="*/ 27 h 669"/>
                <a:gd name="T2" fmla="*/ 178 w 357"/>
                <a:gd name="T3" fmla="*/ 6 h 669"/>
                <a:gd name="T4" fmla="*/ 79 w 357"/>
                <a:gd name="T5" fmla="*/ 27 h 669"/>
                <a:gd name="T6" fmla="*/ 35 w 357"/>
                <a:gd name="T7" fmla="*/ 143 h 669"/>
                <a:gd name="T8" fmla="*/ 1 w 357"/>
                <a:gd name="T9" fmla="*/ 266 h 669"/>
                <a:gd name="T10" fmla="*/ 53 w 357"/>
                <a:gd name="T11" fmla="*/ 269 h 669"/>
                <a:gd name="T12" fmla="*/ 103 w 357"/>
                <a:gd name="T13" fmla="*/ 101 h 669"/>
                <a:gd name="T14" fmla="*/ 116 w 357"/>
                <a:gd name="T15" fmla="*/ 93 h 669"/>
                <a:gd name="T16" fmla="*/ 37 w 357"/>
                <a:gd name="T17" fmla="*/ 401 h 669"/>
                <a:gd name="T18" fmla="*/ 116 w 357"/>
                <a:gd name="T19" fmla="*/ 401 h 669"/>
                <a:gd name="T20" fmla="*/ 116 w 357"/>
                <a:gd name="T21" fmla="*/ 635 h 669"/>
                <a:gd name="T22" fmla="*/ 173 w 357"/>
                <a:gd name="T23" fmla="*/ 635 h 669"/>
                <a:gd name="T24" fmla="*/ 176 w 357"/>
                <a:gd name="T25" fmla="*/ 401 h 669"/>
                <a:gd name="T26" fmla="*/ 178 w 357"/>
                <a:gd name="T27" fmla="*/ 401 h 669"/>
                <a:gd name="T28" fmla="*/ 184 w 357"/>
                <a:gd name="T29" fmla="*/ 401 h 669"/>
                <a:gd name="T30" fmla="*/ 186 w 357"/>
                <a:gd name="T31" fmla="*/ 635 h 669"/>
                <a:gd name="T32" fmla="*/ 244 w 357"/>
                <a:gd name="T33" fmla="*/ 635 h 669"/>
                <a:gd name="T34" fmla="*/ 244 w 357"/>
                <a:gd name="T35" fmla="*/ 401 h 669"/>
                <a:gd name="T36" fmla="*/ 322 w 357"/>
                <a:gd name="T37" fmla="*/ 401 h 669"/>
                <a:gd name="T38" fmla="*/ 244 w 357"/>
                <a:gd name="T39" fmla="*/ 93 h 669"/>
                <a:gd name="T40" fmla="*/ 257 w 357"/>
                <a:gd name="T41" fmla="*/ 101 h 669"/>
                <a:gd name="T42" fmla="*/ 307 w 357"/>
                <a:gd name="T43" fmla="*/ 269 h 669"/>
                <a:gd name="T44" fmla="*/ 356 w 357"/>
                <a:gd name="T45" fmla="*/ 266 h 669"/>
                <a:gd name="T46" fmla="*/ 325 w 357"/>
                <a:gd name="T47" fmla="*/ 143 h 669"/>
                <a:gd name="T48" fmla="*/ 281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1" y="27"/>
                  </a:moveTo>
                  <a:cubicBezTo>
                    <a:pt x="254" y="1"/>
                    <a:pt x="215" y="6"/>
                    <a:pt x="178" y="6"/>
                  </a:cubicBezTo>
                  <a:cubicBezTo>
                    <a:pt x="144" y="6"/>
                    <a:pt x="105" y="0"/>
                    <a:pt x="79" y="27"/>
                  </a:cubicBezTo>
                  <a:cubicBezTo>
                    <a:pt x="50" y="58"/>
                    <a:pt x="46" y="103"/>
                    <a:pt x="35" y="143"/>
                  </a:cubicBezTo>
                  <a:cubicBezTo>
                    <a:pt x="23" y="182"/>
                    <a:pt x="1" y="224"/>
                    <a:pt x="1" y="266"/>
                  </a:cubicBezTo>
                  <a:cubicBezTo>
                    <a:pt x="0" y="293"/>
                    <a:pt x="46" y="295"/>
                    <a:pt x="53" y="269"/>
                  </a:cubicBezTo>
                  <a:cubicBezTo>
                    <a:pt x="68" y="213"/>
                    <a:pt x="84" y="156"/>
                    <a:pt x="103" y="101"/>
                  </a:cubicBezTo>
                  <a:cubicBezTo>
                    <a:pt x="105" y="101"/>
                    <a:pt x="110" y="95"/>
                    <a:pt x="116" y="93"/>
                  </a:cubicBezTo>
                  <a:cubicBezTo>
                    <a:pt x="90" y="195"/>
                    <a:pt x="61" y="298"/>
                    <a:pt x="37" y="401"/>
                  </a:cubicBezTo>
                  <a:cubicBezTo>
                    <a:pt x="63" y="401"/>
                    <a:pt x="90" y="401"/>
                    <a:pt x="116" y="401"/>
                  </a:cubicBezTo>
                  <a:cubicBezTo>
                    <a:pt x="116" y="479"/>
                    <a:pt x="111" y="556"/>
                    <a:pt x="116" y="635"/>
                  </a:cubicBezTo>
                  <a:cubicBezTo>
                    <a:pt x="118" y="669"/>
                    <a:pt x="171" y="669"/>
                    <a:pt x="173" y="635"/>
                  </a:cubicBezTo>
                  <a:cubicBezTo>
                    <a:pt x="177" y="558"/>
                    <a:pt x="173" y="479"/>
                    <a:pt x="176" y="401"/>
                  </a:cubicBezTo>
                  <a:cubicBezTo>
                    <a:pt x="178" y="401"/>
                    <a:pt x="178" y="401"/>
                    <a:pt x="178" y="401"/>
                  </a:cubicBezTo>
                  <a:cubicBezTo>
                    <a:pt x="181" y="401"/>
                    <a:pt x="184" y="401"/>
                    <a:pt x="184" y="401"/>
                  </a:cubicBezTo>
                  <a:cubicBezTo>
                    <a:pt x="186" y="479"/>
                    <a:pt x="182" y="558"/>
                    <a:pt x="186" y="635"/>
                  </a:cubicBezTo>
                  <a:cubicBezTo>
                    <a:pt x="188" y="669"/>
                    <a:pt x="242" y="669"/>
                    <a:pt x="244" y="635"/>
                  </a:cubicBezTo>
                  <a:cubicBezTo>
                    <a:pt x="248" y="556"/>
                    <a:pt x="244" y="479"/>
                    <a:pt x="244" y="401"/>
                  </a:cubicBezTo>
                  <a:cubicBezTo>
                    <a:pt x="270" y="401"/>
                    <a:pt x="296" y="401"/>
                    <a:pt x="322" y="401"/>
                  </a:cubicBezTo>
                  <a:cubicBezTo>
                    <a:pt x="299" y="298"/>
                    <a:pt x="270" y="195"/>
                    <a:pt x="244" y="93"/>
                  </a:cubicBezTo>
                  <a:cubicBezTo>
                    <a:pt x="249" y="95"/>
                    <a:pt x="254" y="101"/>
                    <a:pt x="257" y="101"/>
                  </a:cubicBezTo>
                  <a:cubicBezTo>
                    <a:pt x="275" y="156"/>
                    <a:pt x="292" y="213"/>
                    <a:pt x="307" y="269"/>
                  </a:cubicBezTo>
                  <a:cubicBezTo>
                    <a:pt x="314" y="295"/>
                    <a:pt x="357" y="293"/>
                    <a:pt x="356" y="266"/>
                  </a:cubicBezTo>
                  <a:cubicBezTo>
                    <a:pt x="355" y="224"/>
                    <a:pt x="337" y="182"/>
                    <a:pt x="325" y="143"/>
                  </a:cubicBezTo>
                  <a:cubicBezTo>
                    <a:pt x="313" y="103"/>
                    <a:pt x="309" y="59"/>
                    <a:pt x="281" y="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3" name="Freeform 492">
              <a:extLst>
                <a:ext uri="{FF2B5EF4-FFF2-40B4-BE49-F238E27FC236}">
                  <a16:creationId xmlns:a16="http://schemas.microsoft.com/office/drawing/2014/main" id="{3909003D-680D-49E0-ADD8-DA1816253228}"/>
                </a:ext>
              </a:extLst>
            </p:cNvPr>
            <p:cNvSpPr>
              <a:spLocks/>
            </p:cNvSpPr>
            <p:nvPr/>
          </p:nvSpPr>
          <p:spPr bwMode="auto">
            <a:xfrm>
              <a:off x="4678363" y="4278313"/>
              <a:ext cx="214313" cy="177800"/>
            </a:xfrm>
            <a:custGeom>
              <a:avLst/>
              <a:gdLst>
                <a:gd name="T0" fmla="*/ 79 w 160"/>
                <a:gd name="T1" fmla="*/ 132 h 132"/>
                <a:gd name="T2" fmla="*/ 131 w 160"/>
                <a:gd name="T3" fmla="*/ 106 h 132"/>
                <a:gd name="T4" fmla="*/ 92 w 160"/>
                <a:gd name="T5" fmla="*/ 0 h 132"/>
                <a:gd name="T6" fmla="*/ 79 w 160"/>
                <a:gd name="T7" fmla="*/ 0 h 132"/>
                <a:gd name="T8" fmla="*/ 68 w 160"/>
                <a:gd name="T9" fmla="*/ 0 h 132"/>
                <a:gd name="T10" fmla="*/ 29 w 160"/>
                <a:gd name="T11" fmla="*/ 106 h 132"/>
                <a:gd name="T12" fmla="*/ 79 w 160"/>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0" h="132">
                  <a:moveTo>
                    <a:pt x="79" y="132"/>
                  </a:moveTo>
                  <a:cubicBezTo>
                    <a:pt x="100" y="132"/>
                    <a:pt x="120" y="121"/>
                    <a:pt x="131" y="106"/>
                  </a:cubicBezTo>
                  <a:cubicBezTo>
                    <a:pt x="160" y="67"/>
                    <a:pt x="137" y="6"/>
                    <a:pt x="92" y="0"/>
                  </a:cubicBezTo>
                  <a:cubicBezTo>
                    <a:pt x="89" y="0"/>
                    <a:pt x="84" y="0"/>
                    <a:pt x="79" y="0"/>
                  </a:cubicBezTo>
                  <a:cubicBezTo>
                    <a:pt x="76" y="0"/>
                    <a:pt x="71" y="0"/>
                    <a:pt x="68" y="0"/>
                  </a:cubicBezTo>
                  <a:cubicBezTo>
                    <a:pt x="23" y="6"/>
                    <a:pt x="0" y="67"/>
                    <a:pt x="29" y="106"/>
                  </a:cubicBezTo>
                  <a:cubicBezTo>
                    <a:pt x="40" y="121"/>
                    <a:pt x="60" y="132"/>
                    <a:pt x="79" y="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4" name="Freeform 493">
              <a:extLst>
                <a:ext uri="{FF2B5EF4-FFF2-40B4-BE49-F238E27FC236}">
                  <a16:creationId xmlns:a16="http://schemas.microsoft.com/office/drawing/2014/main" id="{12B33463-14E8-4ED1-9422-4467B978E3A4}"/>
                </a:ext>
              </a:extLst>
            </p:cNvPr>
            <p:cNvSpPr>
              <a:spLocks/>
            </p:cNvSpPr>
            <p:nvPr/>
          </p:nvSpPr>
          <p:spPr bwMode="auto">
            <a:xfrm>
              <a:off x="4545013" y="4476750"/>
              <a:ext cx="479425" cy="900113"/>
            </a:xfrm>
            <a:custGeom>
              <a:avLst/>
              <a:gdLst>
                <a:gd name="T0" fmla="*/ 280 w 357"/>
                <a:gd name="T1" fmla="*/ 27 h 669"/>
                <a:gd name="T2" fmla="*/ 178 w 357"/>
                <a:gd name="T3" fmla="*/ 6 h 669"/>
                <a:gd name="T4" fmla="*/ 78 w 357"/>
                <a:gd name="T5" fmla="*/ 27 h 669"/>
                <a:gd name="T6" fmla="*/ 34 w 357"/>
                <a:gd name="T7" fmla="*/ 143 h 669"/>
                <a:gd name="T8" fmla="*/ 0 w 357"/>
                <a:gd name="T9" fmla="*/ 266 h 669"/>
                <a:gd name="T10" fmla="*/ 52 w 357"/>
                <a:gd name="T11" fmla="*/ 269 h 669"/>
                <a:gd name="T12" fmla="*/ 102 w 357"/>
                <a:gd name="T13" fmla="*/ 101 h 669"/>
                <a:gd name="T14" fmla="*/ 115 w 357"/>
                <a:gd name="T15" fmla="*/ 93 h 669"/>
                <a:gd name="T16" fmla="*/ 37 w 357"/>
                <a:gd name="T17" fmla="*/ 401 h 669"/>
                <a:gd name="T18" fmla="*/ 115 w 357"/>
                <a:gd name="T19" fmla="*/ 401 h 669"/>
                <a:gd name="T20" fmla="*/ 115 w 357"/>
                <a:gd name="T21" fmla="*/ 635 h 669"/>
                <a:gd name="T22" fmla="*/ 173 w 357"/>
                <a:gd name="T23" fmla="*/ 635 h 669"/>
                <a:gd name="T24" fmla="*/ 175 w 357"/>
                <a:gd name="T25" fmla="*/ 401 h 669"/>
                <a:gd name="T26" fmla="*/ 178 w 357"/>
                <a:gd name="T27" fmla="*/ 401 h 669"/>
                <a:gd name="T28" fmla="*/ 183 w 357"/>
                <a:gd name="T29" fmla="*/ 401 h 669"/>
                <a:gd name="T30" fmla="*/ 186 w 357"/>
                <a:gd name="T31" fmla="*/ 635 h 669"/>
                <a:gd name="T32" fmla="*/ 243 w 357"/>
                <a:gd name="T33" fmla="*/ 635 h 669"/>
                <a:gd name="T34" fmla="*/ 243 w 357"/>
                <a:gd name="T35" fmla="*/ 401 h 669"/>
                <a:gd name="T36" fmla="*/ 322 w 357"/>
                <a:gd name="T37" fmla="*/ 401 h 669"/>
                <a:gd name="T38" fmla="*/ 243 w 357"/>
                <a:gd name="T39" fmla="*/ 93 h 669"/>
                <a:gd name="T40" fmla="*/ 256 w 357"/>
                <a:gd name="T41" fmla="*/ 101 h 669"/>
                <a:gd name="T42" fmla="*/ 306 w 357"/>
                <a:gd name="T43" fmla="*/ 269 h 669"/>
                <a:gd name="T44" fmla="*/ 356 w 357"/>
                <a:gd name="T45" fmla="*/ 266 h 669"/>
                <a:gd name="T46" fmla="*/ 324 w 357"/>
                <a:gd name="T47" fmla="*/ 143 h 669"/>
                <a:gd name="T48" fmla="*/ 280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0" y="27"/>
                  </a:moveTo>
                  <a:cubicBezTo>
                    <a:pt x="254" y="1"/>
                    <a:pt x="215" y="6"/>
                    <a:pt x="178" y="6"/>
                  </a:cubicBezTo>
                  <a:cubicBezTo>
                    <a:pt x="144" y="6"/>
                    <a:pt x="104" y="0"/>
                    <a:pt x="78" y="27"/>
                  </a:cubicBezTo>
                  <a:cubicBezTo>
                    <a:pt x="49" y="58"/>
                    <a:pt x="46" y="103"/>
                    <a:pt x="34" y="143"/>
                  </a:cubicBezTo>
                  <a:cubicBezTo>
                    <a:pt x="22" y="182"/>
                    <a:pt x="0" y="224"/>
                    <a:pt x="0" y="266"/>
                  </a:cubicBezTo>
                  <a:cubicBezTo>
                    <a:pt x="0" y="293"/>
                    <a:pt x="45" y="295"/>
                    <a:pt x="52" y="269"/>
                  </a:cubicBezTo>
                  <a:cubicBezTo>
                    <a:pt x="67" y="213"/>
                    <a:pt x="84" y="156"/>
                    <a:pt x="102" y="101"/>
                  </a:cubicBezTo>
                  <a:cubicBezTo>
                    <a:pt x="105" y="101"/>
                    <a:pt x="110" y="95"/>
                    <a:pt x="115" y="93"/>
                  </a:cubicBezTo>
                  <a:cubicBezTo>
                    <a:pt x="89" y="195"/>
                    <a:pt x="60" y="298"/>
                    <a:pt x="37" y="401"/>
                  </a:cubicBezTo>
                  <a:cubicBezTo>
                    <a:pt x="63" y="401"/>
                    <a:pt x="89" y="401"/>
                    <a:pt x="115" y="401"/>
                  </a:cubicBezTo>
                  <a:cubicBezTo>
                    <a:pt x="115" y="479"/>
                    <a:pt x="111" y="556"/>
                    <a:pt x="115" y="635"/>
                  </a:cubicBezTo>
                  <a:cubicBezTo>
                    <a:pt x="117" y="669"/>
                    <a:pt x="171" y="669"/>
                    <a:pt x="173" y="635"/>
                  </a:cubicBezTo>
                  <a:cubicBezTo>
                    <a:pt x="177" y="558"/>
                    <a:pt x="173" y="479"/>
                    <a:pt x="175" y="401"/>
                  </a:cubicBezTo>
                  <a:cubicBezTo>
                    <a:pt x="178" y="401"/>
                    <a:pt x="178" y="401"/>
                    <a:pt x="178" y="401"/>
                  </a:cubicBezTo>
                  <a:cubicBezTo>
                    <a:pt x="180" y="401"/>
                    <a:pt x="183" y="401"/>
                    <a:pt x="183" y="401"/>
                  </a:cubicBezTo>
                  <a:cubicBezTo>
                    <a:pt x="186" y="479"/>
                    <a:pt x="181" y="558"/>
                    <a:pt x="186" y="635"/>
                  </a:cubicBezTo>
                  <a:cubicBezTo>
                    <a:pt x="188" y="669"/>
                    <a:pt x="241" y="669"/>
                    <a:pt x="243" y="635"/>
                  </a:cubicBezTo>
                  <a:cubicBezTo>
                    <a:pt x="248" y="556"/>
                    <a:pt x="243" y="479"/>
                    <a:pt x="243" y="401"/>
                  </a:cubicBezTo>
                  <a:cubicBezTo>
                    <a:pt x="269" y="401"/>
                    <a:pt x="296" y="401"/>
                    <a:pt x="322" y="401"/>
                  </a:cubicBezTo>
                  <a:cubicBezTo>
                    <a:pt x="298" y="298"/>
                    <a:pt x="269" y="195"/>
                    <a:pt x="243" y="93"/>
                  </a:cubicBezTo>
                  <a:cubicBezTo>
                    <a:pt x="248" y="95"/>
                    <a:pt x="254" y="101"/>
                    <a:pt x="256" y="101"/>
                  </a:cubicBezTo>
                  <a:cubicBezTo>
                    <a:pt x="275" y="156"/>
                    <a:pt x="291" y="213"/>
                    <a:pt x="306" y="269"/>
                  </a:cubicBezTo>
                  <a:cubicBezTo>
                    <a:pt x="313" y="295"/>
                    <a:pt x="357" y="293"/>
                    <a:pt x="356" y="266"/>
                  </a:cubicBezTo>
                  <a:cubicBezTo>
                    <a:pt x="354" y="224"/>
                    <a:pt x="336" y="182"/>
                    <a:pt x="324" y="143"/>
                  </a:cubicBezTo>
                  <a:cubicBezTo>
                    <a:pt x="312" y="103"/>
                    <a:pt x="309" y="59"/>
                    <a:pt x="280" y="2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5" name="Freeform 494">
              <a:extLst>
                <a:ext uri="{FF2B5EF4-FFF2-40B4-BE49-F238E27FC236}">
                  <a16:creationId xmlns:a16="http://schemas.microsoft.com/office/drawing/2014/main" id="{EDA65DE5-6262-427D-98CA-EBB54957D3E7}"/>
                </a:ext>
              </a:extLst>
            </p:cNvPr>
            <p:cNvSpPr>
              <a:spLocks/>
            </p:cNvSpPr>
            <p:nvPr/>
          </p:nvSpPr>
          <p:spPr bwMode="auto">
            <a:xfrm>
              <a:off x="5264150" y="4278313"/>
              <a:ext cx="217488" cy="177800"/>
            </a:xfrm>
            <a:custGeom>
              <a:avLst/>
              <a:gdLst>
                <a:gd name="T0" fmla="*/ 79 w 161"/>
                <a:gd name="T1" fmla="*/ 132 h 132"/>
                <a:gd name="T2" fmla="*/ 131 w 161"/>
                <a:gd name="T3" fmla="*/ 106 h 132"/>
                <a:gd name="T4" fmla="*/ 92 w 161"/>
                <a:gd name="T5" fmla="*/ 0 h 132"/>
                <a:gd name="T6" fmla="*/ 79 w 161"/>
                <a:gd name="T7" fmla="*/ 0 h 132"/>
                <a:gd name="T8" fmla="*/ 69 w 161"/>
                <a:gd name="T9" fmla="*/ 0 h 132"/>
                <a:gd name="T10" fmla="*/ 29 w 161"/>
                <a:gd name="T11" fmla="*/ 106 h 132"/>
                <a:gd name="T12" fmla="*/ 79 w 161"/>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1" h="132">
                  <a:moveTo>
                    <a:pt x="79" y="132"/>
                  </a:moveTo>
                  <a:cubicBezTo>
                    <a:pt x="100" y="132"/>
                    <a:pt x="120" y="121"/>
                    <a:pt x="131" y="106"/>
                  </a:cubicBezTo>
                  <a:cubicBezTo>
                    <a:pt x="161" y="67"/>
                    <a:pt x="138" y="6"/>
                    <a:pt x="92" y="0"/>
                  </a:cubicBezTo>
                  <a:cubicBezTo>
                    <a:pt x="90" y="0"/>
                    <a:pt x="84" y="0"/>
                    <a:pt x="79" y="0"/>
                  </a:cubicBezTo>
                  <a:cubicBezTo>
                    <a:pt x="76" y="0"/>
                    <a:pt x="71" y="0"/>
                    <a:pt x="69" y="0"/>
                  </a:cubicBezTo>
                  <a:cubicBezTo>
                    <a:pt x="23" y="6"/>
                    <a:pt x="0" y="67"/>
                    <a:pt x="29" y="106"/>
                  </a:cubicBezTo>
                  <a:cubicBezTo>
                    <a:pt x="41" y="121"/>
                    <a:pt x="61" y="132"/>
                    <a:pt x="79" y="132"/>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6" name="Freeform 495">
              <a:extLst>
                <a:ext uri="{FF2B5EF4-FFF2-40B4-BE49-F238E27FC236}">
                  <a16:creationId xmlns:a16="http://schemas.microsoft.com/office/drawing/2014/main" id="{F85BE1B1-9BB4-4DB5-8222-3C2C26113EE3}"/>
                </a:ext>
              </a:extLst>
            </p:cNvPr>
            <p:cNvSpPr>
              <a:spLocks/>
            </p:cNvSpPr>
            <p:nvPr/>
          </p:nvSpPr>
          <p:spPr bwMode="auto">
            <a:xfrm>
              <a:off x="5132388" y="4476750"/>
              <a:ext cx="479425" cy="900113"/>
            </a:xfrm>
            <a:custGeom>
              <a:avLst/>
              <a:gdLst>
                <a:gd name="T0" fmla="*/ 280 w 357"/>
                <a:gd name="T1" fmla="*/ 27 h 669"/>
                <a:gd name="T2" fmla="*/ 178 w 357"/>
                <a:gd name="T3" fmla="*/ 6 h 669"/>
                <a:gd name="T4" fmla="*/ 79 w 357"/>
                <a:gd name="T5" fmla="*/ 27 h 669"/>
                <a:gd name="T6" fmla="*/ 34 w 357"/>
                <a:gd name="T7" fmla="*/ 143 h 669"/>
                <a:gd name="T8" fmla="*/ 0 w 357"/>
                <a:gd name="T9" fmla="*/ 266 h 669"/>
                <a:gd name="T10" fmla="*/ 53 w 357"/>
                <a:gd name="T11" fmla="*/ 269 h 669"/>
                <a:gd name="T12" fmla="*/ 102 w 357"/>
                <a:gd name="T13" fmla="*/ 101 h 669"/>
                <a:gd name="T14" fmla="*/ 115 w 357"/>
                <a:gd name="T15" fmla="*/ 93 h 669"/>
                <a:gd name="T16" fmla="*/ 37 w 357"/>
                <a:gd name="T17" fmla="*/ 401 h 669"/>
                <a:gd name="T18" fmla="*/ 115 w 357"/>
                <a:gd name="T19" fmla="*/ 401 h 669"/>
                <a:gd name="T20" fmla="*/ 115 w 357"/>
                <a:gd name="T21" fmla="*/ 635 h 669"/>
                <a:gd name="T22" fmla="*/ 173 w 357"/>
                <a:gd name="T23" fmla="*/ 635 h 669"/>
                <a:gd name="T24" fmla="*/ 175 w 357"/>
                <a:gd name="T25" fmla="*/ 401 h 669"/>
                <a:gd name="T26" fmla="*/ 178 w 357"/>
                <a:gd name="T27" fmla="*/ 401 h 669"/>
                <a:gd name="T28" fmla="*/ 183 w 357"/>
                <a:gd name="T29" fmla="*/ 401 h 669"/>
                <a:gd name="T30" fmla="*/ 186 w 357"/>
                <a:gd name="T31" fmla="*/ 635 h 669"/>
                <a:gd name="T32" fmla="*/ 244 w 357"/>
                <a:gd name="T33" fmla="*/ 635 h 669"/>
                <a:gd name="T34" fmla="*/ 244 w 357"/>
                <a:gd name="T35" fmla="*/ 401 h 669"/>
                <a:gd name="T36" fmla="*/ 322 w 357"/>
                <a:gd name="T37" fmla="*/ 401 h 669"/>
                <a:gd name="T38" fmla="*/ 244 w 357"/>
                <a:gd name="T39" fmla="*/ 93 h 669"/>
                <a:gd name="T40" fmla="*/ 257 w 357"/>
                <a:gd name="T41" fmla="*/ 101 h 669"/>
                <a:gd name="T42" fmla="*/ 306 w 357"/>
                <a:gd name="T43" fmla="*/ 269 h 669"/>
                <a:gd name="T44" fmla="*/ 356 w 357"/>
                <a:gd name="T45" fmla="*/ 266 h 669"/>
                <a:gd name="T46" fmla="*/ 325 w 357"/>
                <a:gd name="T47" fmla="*/ 143 h 669"/>
                <a:gd name="T48" fmla="*/ 280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0" y="27"/>
                  </a:moveTo>
                  <a:cubicBezTo>
                    <a:pt x="254" y="1"/>
                    <a:pt x="215" y="6"/>
                    <a:pt x="178" y="6"/>
                  </a:cubicBezTo>
                  <a:cubicBezTo>
                    <a:pt x="144" y="6"/>
                    <a:pt x="104" y="0"/>
                    <a:pt x="79" y="27"/>
                  </a:cubicBezTo>
                  <a:cubicBezTo>
                    <a:pt x="49" y="58"/>
                    <a:pt x="46" y="103"/>
                    <a:pt x="34" y="143"/>
                  </a:cubicBezTo>
                  <a:cubicBezTo>
                    <a:pt x="23" y="182"/>
                    <a:pt x="1" y="224"/>
                    <a:pt x="0" y="266"/>
                  </a:cubicBezTo>
                  <a:cubicBezTo>
                    <a:pt x="0" y="293"/>
                    <a:pt x="46" y="295"/>
                    <a:pt x="53" y="269"/>
                  </a:cubicBezTo>
                  <a:cubicBezTo>
                    <a:pt x="67" y="213"/>
                    <a:pt x="84" y="156"/>
                    <a:pt x="102" y="101"/>
                  </a:cubicBezTo>
                  <a:cubicBezTo>
                    <a:pt x="105" y="101"/>
                    <a:pt x="110" y="95"/>
                    <a:pt x="115" y="93"/>
                  </a:cubicBezTo>
                  <a:cubicBezTo>
                    <a:pt x="89" y="195"/>
                    <a:pt x="60" y="298"/>
                    <a:pt x="37" y="401"/>
                  </a:cubicBezTo>
                  <a:cubicBezTo>
                    <a:pt x="63" y="401"/>
                    <a:pt x="89" y="401"/>
                    <a:pt x="115" y="401"/>
                  </a:cubicBezTo>
                  <a:cubicBezTo>
                    <a:pt x="115" y="479"/>
                    <a:pt x="111" y="556"/>
                    <a:pt x="115" y="635"/>
                  </a:cubicBezTo>
                  <a:cubicBezTo>
                    <a:pt x="117" y="669"/>
                    <a:pt x="171" y="669"/>
                    <a:pt x="173" y="635"/>
                  </a:cubicBezTo>
                  <a:cubicBezTo>
                    <a:pt x="177" y="558"/>
                    <a:pt x="173" y="479"/>
                    <a:pt x="175" y="401"/>
                  </a:cubicBezTo>
                  <a:cubicBezTo>
                    <a:pt x="178" y="401"/>
                    <a:pt x="178" y="401"/>
                    <a:pt x="178" y="401"/>
                  </a:cubicBezTo>
                  <a:cubicBezTo>
                    <a:pt x="181" y="401"/>
                    <a:pt x="183" y="401"/>
                    <a:pt x="183" y="401"/>
                  </a:cubicBezTo>
                  <a:cubicBezTo>
                    <a:pt x="186" y="479"/>
                    <a:pt x="182" y="558"/>
                    <a:pt x="186" y="635"/>
                  </a:cubicBezTo>
                  <a:cubicBezTo>
                    <a:pt x="188" y="669"/>
                    <a:pt x="242" y="669"/>
                    <a:pt x="244" y="635"/>
                  </a:cubicBezTo>
                  <a:cubicBezTo>
                    <a:pt x="248" y="556"/>
                    <a:pt x="244" y="479"/>
                    <a:pt x="244" y="401"/>
                  </a:cubicBezTo>
                  <a:cubicBezTo>
                    <a:pt x="270" y="401"/>
                    <a:pt x="296" y="401"/>
                    <a:pt x="322" y="401"/>
                  </a:cubicBezTo>
                  <a:cubicBezTo>
                    <a:pt x="298" y="298"/>
                    <a:pt x="270" y="195"/>
                    <a:pt x="244" y="93"/>
                  </a:cubicBezTo>
                  <a:cubicBezTo>
                    <a:pt x="249" y="95"/>
                    <a:pt x="254" y="101"/>
                    <a:pt x="257" y="101"/>
                  </a:cubicBezTo>
                  <a:cubicBezTo>
                    <a:pt x="275" y="156"/>
                    <a:pt x="291" y="213"/>
                    <a:pt x="306" y="269"/>
                  </a:cubicBezTo>
                  <a:cubicBezTo>
                    <a:pt x="313" y="295"/>
                    <a:pt x="357" y="293"/>
                    <a:pt x="356" y="266"/>
                  </a:cubicBezTo>
                  <a:cubicBezTo>
                    <a:pt x="355" y="224"/>
                    <a:pt x="336" y="182"/>
                    <a:pt x="325" y="143"/>
                  </a:cubicBezTo>
                  <a:cubicBezTo>
                    <a:pt x="313" y="103"/>
                    <a:pt x="309" y="59"/>
                    <a:pt x="280" y="27"/>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7" name="Freeform 496">
              <a:extLst>
                <a:ext uri="{FF2B5EF4-FFF2-40B4-BE49-F238E27FC236}">
                  <a16:creationId xmlns:a16="http://schemas.microsoft.com/office/drawing/2014/main" id="{556198A3-37E1-487D-98B6-071054ADBC93}"/>
                </a:ext>
              </a:extLst>
            </p:cNvPr>
            <p:cNvSpPr>
              <a:spLocks/>
            </p:cNvSpPr>
            <p:nvPr/>
          </p:nvSpPr>
          <p:spPr bwMode="auto">
            <a:xfrm>
              <a:off x="5853113" y="4278313"/>
              <a:ext cx="215900" cy="177800"/>
            </a:xfrm>
            <a:custGeom>
              <a:avLst/>
              <a:gdLst>
                <a:gd name="T0" fmla="*/ 78 w 160"/>
                <a:gd name="T1" fmla="*/ 132 h 132"/>
                <a:gd name="T2" fmla="*/ 131 w 160"/>
                <a:gd name="T3" fmla="*/ 106 h 132"/>
                <a:gd name="T4" fmla="*/ 91 w 160"/>
                <a:gd name="T5" fmla="*/ 0 h 132"/>
                <a:gd name="T6" fmla="*/ 78 w 160"/>
                <a:gd name="T7" fmla="*/ 0 h 132"/>
                <a:gd name="T8" fmla="*/ 68 w 160"/>
                <a:gd name="T9" fmla="*/ 0 h 132"/>
                <a:gd name="T10" fmla="*/ 29 w 160"/>
                <a:gd name="T11" fmla="*/ 106 h 132"/>
                <a:gd name="T12" fmla="*/ 78 w 160"/>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0" h="132">
                  <a:moveTo>
                    <a:pt x="78" y="132"/>
                  </a:moveTo>
                  <a:cubicBezTo>
                    <a:pt x="99" y="132"/>
                    <a:pt x="119" y="121"/>
                    <a:pt x="131" y="106"/>
                  </a:cubicBezTo>
                  <a:cubicBezTo>
                    <a:pt x="160" y="67"/>
                    <a:pt x="137" y="6"/>
                    <a:pt x="91" y="0"/>
                  </a:cubicBezTo>
                  <a:cubicBezTo>
                    <a:pt x="89" y="0"/>
                    <a:pt x="84" y="0"/>
                    <a:pt x="78" y="0"/>
                  </a:cubicBezTo>
                  <a:cubicBezTo>
                    <a:pt x="76" y="0"/>
                    <a:pt x="71" y="0"/>
                    <a:pt x="68" y="0"/>
                  </a:cubicBezTo>
                  <a:cubicBezTo>
                    <a:pt x="23" y="6"/>
                    <a:pt x="0" y="67"/>
                    <a:pt x="29" y="106"/>
                  </a:cubicBezTo>
                  <a:cubicBezTo>
                    <a:pt x="40" y="121"/>
                    <a:pt x="60" y="132"/>
                    <a:pt x="78" y="132"/>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8" name="Freeform 497">
              <a:extLst>
                <a:ext uri="{FF2B5EF4-FFF2-40B4-BE49-F238E27FC236}">
                  <a16:creationId xmlns:a16="http://schemas.microsoft.com/office/drawing/2014/main" id="{A9108C9D-1E00-499D-BF8C-8244DA0E42B0}"/>
                </a:ext>
              </a:extLst>
            </p:cNvPr>
            <p:cNvSpPr>
              <a:spLocks/>
            </p:cNvSpPr>
            <p:nvPr/>
          </p:nvSpPr>
          <p:spPr bwMode="auto">
            <a:xfrm>
              <a:off x="5718175" y="4476750"/>
              <a:ext cx="481013" cy="900113"/>
            </a:xfrm>
            <a:custGeom>
              <a:avLst/>
              <a:gdLst>
                <a:gd name="T0" fmla="*/ 280 w 357"/>
                <a:gd name="T1" fmla="*/ 27 h 669"/>
                <a:gd name="T2" fmla="*/ 178 w 357"/>
                <a:gd name="T3" fmla="*/ 6 h 669"/>
                <a:gd name="T4" fmla="*/ 79 w 357"/>
                <a:gd name="T5" fmla="*/ 27 h 669"/>
                <a:gd name="T6" fmla="*/ 35 w 357"/>
                <a:gd name="T7" fmla="*/ 143 h 669"/>
                <a:gd name="T8" fmla="*/ 0 w 357"/>
                <a:gd name="T9" fmla="*/ 266 h 669"/>
                <a:gd name="T10" fmla="*/ 53 w 357"/>
                <a:gd name="T11" fmla="*/ 269 h 669"/>
                <a:gd name="T12" fmla="*/ 103 w 357"/>
                <a:gd name="T13" fmla="*/ 101 h 669"/>
                <a:gd name="T14" fmla="*/ 116 w 357"/>
                <a:gd name="T15" fmla="*/ 93 h 669"/>
                <a:gd name="T16" fmla="*/ 37 w 357"/>
                <a:gd name="T17" fmla="*/ 401 h 669"/>
                <a:gd name="T18" fmla="*/ 116 w 357"/>
                <a:gd name="T19" fmla="*/ 401 h 669"/>
                <a:gd name="T20" fmla="*/ 116 w 357"/>
                <a:gd name="T21" fmla="*/ 635 h 669"/>
                <a:gd name="T22" fmla="*/ 173 w 357"/>
                <a:gd name="T23" fmla="*/ 635 h 669"/>
                <a:gd name="T24" fmla="*/ 176 w 357"/>
                <a:gd name="T25" fmla="*/ 401 h 669"/>
                <a:gd name="T26" fmla="*/ 178 w 357"/>
                <a:gd name="T27" fmla="*/ 401 h 669"/>
                <a:gd name="T28" fmla="*/ 184 w 357"/>
                <a:gd name="T29" fmla="*/ 401 h 669"/>
                <a:gd name="T30" fmla="*/ 186 w 357"/>
                <a:gd name="T31" fmla="*/ 635 h 669"/>
                <a:gd name="T32" fmla="*/ 244 w 357"/>
                <a:gd name="T33" fmla="*/ 635 h 669"/>
                <a:gd name="T34" fmla="*/ 244 w 357"/>
                <a:gd name="T35" fmla="*/ 401 h 669"/>
                <a:gd name="T36" fmla="*/ 322 w 357"/>
                <a:gd name="T37" fmla="*/ 401 h 669"/>
                <a:gd name="T38" fmla="*/ 244 w 357"/>
                <a:gd name="T39" fmla="*/ 93 h 669"/>
                <a:gd name="T40" fmla="*/ 257 w 357"/>
                <a:gd name="T41" fmla="*/ 101 h 669"/>
                <a:gd name="T42" fmla="*/ 307 w 357"/>
                <a:gd name="T43" fmla="*/ 269 h 669"/>
                <a:gd name="T44" fmla="*/ 356 w 357"/>
                <a:gd name="T45" fmla="*/ 266 h 669"/>
                <a:gd name="T46" fmla="*/ 325 w 357"/>
                <a:gd name="T47" fmla="*/ 143 h 669"/>
                <a:gd name="T48" fmla="*/ 280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0" y="27"/>
                  </a:moveTo>
                  <a:cubicBezTo>
                    <a:pt x="254" y="1"/>
                    <a:pt x="215" y="6"/>
                    <a:pt x="178" y="6"/>
                  </a:cubicBezTo>
                  <a:cubicBezTo>
                    <a:pt x="144" y="6"/>
                    <a:pt x="105" y="0"/>
                    <a:pt x="79" y="27"/>
                  </a:cubicBezTo>
                  <a:cubicBezTo>
                    <a:pt x="50" y="58"/>
                    <a:pt x="46" y="103"/>
                    <a:pt x="35" y="143"/>
                  </a:cubicBezTo>
                  <a:cubicBezTo>
                    <a:pt x="23" y="182"/>
                    <a:pt x="1" y="224"/>
                    <a:pt x="0" y="266"/>
                  </a:cubicBezTo>
                  <a:cubicBezTo>
                    <a:pt x="0" y="293"/>
                    <a:pt x="46" y="295"/>
                    <a:pt x="53" y="269"/>
                  </a:cubicBezTo>
                  <a:cubicBezTo>
                    <a:pt x="68" y="213"/>
                    <a:pt x="84" y="156"/>
                    <a:pt x="103" y="101"/>
                  </a:cubicBezTo>
                  <a:cubicBezTo>
                    <a:pt x="105" y="101"/>
                    <a:pt x="110" y="95"/>
                    <a:pt x="116" y="93"/>
                  </a:cubicBezTo>
                  <a:cubicBezTo>
                    <a:pt x="89" y="195"/>
                    <a:pt x="61" y="298"/>
                    <a:pt x="37" y="401"/>
                  </a:cubicBezTo>
                  <a:cubicBezTo>
                    <a:pt x="63" y="401"/>
                    <a:pt x="89" y="401"/>
                    <a:pt x="116" y="401"/>
                  </a:cubicBezTo>
                  <a:cubicBezTo>
                    <a:pt x="116" y="479"/>
                    <a:pt x="111" y="556"/>
                    <a:pt x="116" y="635"/>
                  </a:cubicBezTo>
                  <a:cubicBezTo>
                    <a:pt x="117" y="669"/>
                    <a:pt x="171" y="669"/>
                    <a:pt x="173" y="635"/>
                  </a:cubicBezTo>
                  <a:cubicBezTo>
                    <a:pt x="177" y="558"/>
                    <a:pt x="173" y="479"/>
                    <a:pt x="176" y="401"/>
                  </a:cubicBezTo>
                  <a:cubicBezTo>
                    <a:pt x="178" y="401"/>
                    <a:pt x="178" y="401"/>
                    <a:pt x="178" y="401"/>
                  </a:cubicBezTo>
                  <a:cubicBezTo>
                    <a:pt x="181" y="401"/>
                    <a:pt x="184" y="401"/>
                    <a:pt x="184" y="401"/>
                  </a:cubicBezTo>
                  <a:cubicBezTo>
                    <a:pt x="186" y="479"/>
                    <a:pt x="182" y="558"/>
                    <a:pt x="186" y="635"/>
                  </a:cubicBezTo>
                  <a:cubicBezTo>
                    <a:pt x="188" y="669"/>
                    <a:pt x="242" y="669"/>
                    <a:pt x="244" y="635"/>
                  </a:cubicBezTo>
                  <a:cubicBezTo>
                    <a:pt x="248" y="556"/>
                    <a:pt x="244" y="479"/>
                    <a:pt x="244" y="401"/>
                  </a:cubicBezTo>
                  <a:cubicBezTo>
                    <a:pt x="270" y="401"/>
                    <a:pt x="296" y="401"/>
                    <a:pt x="322" y="401"/>
                  </a:cubicBezTo>
                  <a:cubicBezTo>
                    <a:pt x="299" y="298"/>
                    <a:pt x="270" y="195"/>
                    <a:pt x="244" y="93"/>
                  </a:cubicBezTo>
                  <a:cubicBezTo>
                    <a:pt x="249" y="95"/>
                    <a:pt x="254" y="101"/>
                    <a:pt x="257" y="101"/>
                  </a:cubicBezTo>
                  <a:cubicBezTo>
                    <a:pt x="275" y="156"/>
                    <a:pt x="292" y="213"/>
                    <a:pt x="307" y="269"/>
                  </a:cubicBezTo>
                  <a:cubicBezTo>
                    <a:pt x="313" y="295"/>
                    <a:pt x="357" y="293"/>
                    <a:pt x="356" y="266"/>
                  </a:cubicBezTo>
                  <a:cubicBezTo>
                    <a:pt x="355" y="224"/>
                    <a:pt x="337" y="182"/>
                    <a:pt x="325" y="143"/>
                  </a:cubicBezTo>
                  <a:cubicBezTo>
                    <a:pt x="313" y="103"/>
                    <a:pt x="309" y="59"/>
                    <a:pt x="280" y="27"/>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499" name="Freeform 498">
              <a:extLst>
                <a:ext uri="{FF2B5EF4-FFF2-40B4-BE49-F238E27FC236}">
                  <a16:creationId xmlns:a16="http://schemas.microsoft.com/office/drawing/2014/main" id="{F49190ED-6116-41C8-81B4-BA9999D5D5D6}"/>
                </a:ext>
              </a:extLst>
            </p:cNvPr>
            <p:cNvSpPr>
              <a:spLocks/>
            </p:cNvSpPr>
            <p:nvPr/>
          </p:nvSpPr>
          <p:spPr bwMode="auto">
            <a:xfrm>
              <a:off x="6440488" y="4278313"/>
              <a:ext cx="214313" cy="177800"/>
            </a:xfrm>
            <a:custGeom>
              <a:avLst/>
              <a:gdLst>
                <a:gd name="T0" fmla="*/ 79 w 160"/>
                <a:gd name="T1" fmla="*/ 132 h 132"/>
                <a:gd name="T2" fmla="*/ 131 w 160"/>
                <a:gd name="T3" fmla="*/ 106 h 132"/>
                <a:gd name="T4" fmla="*/ 92 w 160"/>
                <a:gd name="T5" fmla="*/ 0 h 132"/>
                <a:gd name="T6" fmla="*/ 79 w 160"/>
                <a:gd name="T7" fmla="*/ 0 h 132"/>
                <a:gd name="T8" fmla="*/ 68 w 160"/>
                <a:gd name="T9" fmla="*/ 0 h 132"/>
                <a:gd name="T10" fmla="*/ 29 w 160"/>
                <a:gd name="T11" fmla="*/ 106 h 132"/>
                <a:gd name="T12" fmla="*/ 79 w 160"/>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0" h="132">
                  <a:moveTo>
                    <a:pt x="79" y="132"/>
                  </a:moveTo>
                  <a:cubicBezTo>
                    <a:pt x="100" y="132"/>
                    <a:pt x="120" y="121"/>
                    <a:pt x="131" y="106"/>
                  </a:cubicBezTo>
                  <a:cubicBezTo>
                    <a:pt x="160" y="67"/>
                    <a:pt x="137" y="6"/>
                    <a:pt x="92" y="0"/>
                  </a:cubicBezTo>
                  <a:cubicBezTo>
                    <a:pt x="89" y="0"/>
                    <a:pt x="84" y="0"/>
                    <a:pt x="79" y="0"/>
                  </a:cubicBezTo>
                  <a:cubicBezTo>
                    <a:pt x="76" y="0"/>
                    <a:pt x="71" y="0"/>
                    <a:pt x="68" y="0"/>
                  </a:cubicBezTo>
                  <a:cubicBezTo>
                    <a:pt x="23" y="6"/>
                    <a:pt x="0" y="67"/>
                    <a:pt x="29" y="106"/>
                  </a:cubicBezTo>
                  <a:cubicBezTo>
                    <a:pt x="40" y="121"/>
                    <a:pt x="60" y="132"/>
                    <a:pt x="79" y="132"/>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500" name="Freeform 499">
              <a:extLst>
                <a:ext uri="{FF2B5EF4-FFF2-40B4-BE49-F238E27FC236}">
                  <a16:creationId xmlns:a16="http://schemas.microsoft.com/office/drawing/2014/main" id="{AF807E07-92C8-4746-ABD0-42BDE915430C}"/>
                </a:ext>
              </a:extLst>
            </p:cNvPr>
            <p:cNvSpPr>
              <a:spLocks/>
            </p:cNvSpPr>
            <p:nvPr/>
          </p:nvSpPr>
          <p:spPr bwMode="auto">
            <a:xfrm>
              <a:off x="6305550" y="4476750"/>
              <a:ext cx="481013" cy="900113"/>
            </a:xfrm>
            <a:custGeom>
              <a:avLst/>
              <a:gdLst>
                <a:gd name="T0" fmla="*/ 281 w 357"/>
                <a:gd name="T1" fmla="*/ 27 h 669"/>
                <a:gd name="T2" fmla="*/ 179 w 357"/>
                <a:gd name="T3" fmla="*/ 6 h 669"/>
                <a:gd name="T4" fmla="*/ 79 w 357"/>
                <a:gd name="T5" fmla="*/ 27 h 669"/>
                <a:gd name="T6" fmla="*/ 35 w 357"/>
                <a:gd name="T7" fmla="*/ 143 h 669"/>
                <a:gd name="T8" fmla="*/ 1 w 357"/>
                <a:gd name="T9" fmla="*/ 266 h 669"/>
                <a:gd name="T10" fmla="*/ 53 w 357"/>
                <a:gd name="T11" fmla="*/ 269 h 669"/>
                <a:gd name="T12" fmla="*/ 103 w 357"/>
                <a:gd name="T13" fmla="*/ 101 h 669"/>
                <a:gd name="T14" fmla="*/ 116 w 357"/>
                <a:gd name="T15" fmla="*/ 93 h 669"/>
                <a:gd name="T16" fmla="*/ 37 w 357"/>
                <a:gd name="T17" fmla="*/ 401 h 669"/>
                <a:gd name="T18" fmla="*/ 116 w 357"/>
                <a:gd name="T19" fmla="*/ 401 h 669"/>
                <a:gd name="T20" fmla="*/ 116 w 357"/>
                <a:gd name="T21" fmla="*/ 635 h 669"/>
                <a:gd name="T22" fmla="*/ 173 w 357"/>
                <a:gd name="T23" fmla="*/ 635 h 669"/>
                <a:gd name="T24" fmla="*/ 176 w 357"/>
                <a:gd name="T25" fmla="*/ 401 h 669"/>
                <a:gd name="T26" fmla="*/ 179 w 357"/>
                <a:gd name="T27" fmla="*/ 401 h 669"/>
                <a:gd name="T28" fmla="*/ 184 w 357"/>
                <a:gd name="T29" fmla="*/ 401 h 669"/>
                <a:gd name="T30" fmla="*/ 187 w 357"/>
                <a:gd name="T31" fmla="*/ 635 h 669"/>
                <a:gd name="T32" fmla="*/ 244 w 357"/>
                <a:gd name="T33" fmla="*/ 635 h 669"/>
                <a:gd name="T34" fmla="*/ 244 w 357"/>
                <a:gd name="T35" fmla="*/ 401 h 669"/>
                <a:gd name="T36" fmla="*/ 323 w 357"/>
                <a:gd name="T37" fmla="*/ 401 h 669"/>
                <a:gd name="T38" fmla="*/ 244 w 357"/>
                <a:gd name="T39" fmla="*/ 93 h 669"/>
                <a:gd name="T40" fmla="*/ 257 w 357"/>
                <a:gd name="T41" fmla="*/ 101 h 669"/>
                <a:gd name="T42" fmla="*/ 307 w 357"/>
                <a:gd name="T43" fmla="*/ 269 h 669"/>
                <a:gd name="T44" fmla="*/ 357 w 357"/>
                <a:gd name="T45" fmla="*/ 266 h 669"/>
                <a:gd name="T46" fmla="*/ 325 w 357"/>
                <a:gd name="T47" fmla="*/ 143 h 669"/>
                <a:gd name="T48" fmla="*/ 281 w 357"/>
                <a:gd name="T49" fmla="*/ 2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7" h="669">
                  <a:moveTo>
                    <a:pt x="281" y="27"/>
                  </a:moveTo>
                  <a:cubicBezTo>
                    <a:pt x="255" y="1"/>
                    <a:pt x="215" y="6"/>
                    <a:pt x="179" y="6"/>
                  </a:cubicBezTo>
                  <a:cubicBezTo>
                    <a:pt x="145" y="6"/>
                    <a:pt x="105" y="0"/>
                    <a:pt x="79" y="27"/>
                  </a:cubicBezTo>
                  <a:cubicBezTo>
                    <a:pt x="50" y="58"/>
                    <a:pt x="47" y="103"/>
                    <a:pt x="35" y="143"/>
                  </a:cubicBezTo>
                  <a:cubicBezTo>
                    <a:pt x="23" y="182"/>
                    <a:pt x="1" y="224"/>
                    <a:pt x="1" y="266"/>
                  </a:cubicBezTo>
                  <a:cubicBezTo>
                    <a:pt x="0" y="293"/>
                    <a:pt x="46" y="295"/>
                    <a:pt x="53" y="269"/>
                  </a:cubicBezTo>
                  <a:cubicBezTo>
                    <a:pt x="68" y="213"/>
                    <a:pt x="85" y="156"/>
                    <a:pt x="103" y="101"/>
                  </a:cubicBezTo>
                  <a:cubicBezTo>
                    <a:pt x="105" y="101"/>
                    <a:pt x="111" y="95"/>
                    <a:pt x="116" y="93"/>
                  </a:cubicBezTo>
                  <a:cubicBezTo>
                    <a:pt x="90" y="195"/>
                    <a:pt x="61" y="298"/>
                    <a:pt x="37" y="401"/>
                  </a:cubicBezTo>
                  <a:cubicBezTo>
                    <a:pt x="64" y="401"/>
                    <a:pt x="90" y="401"/>
                    <a:pt x="116" y="401"/>
                  </a:cubicBezTo>
                  <a:cubicBezTo>
                    <a:pt x="116" y="479"/>
                    <a:pt x="112" y="556"/>
                    <a:pt x="116" y="635"/>
                  </a:cubicBezTo>
                  <a:cubicBezTo>
                    <a:pt x="118" y="669"/>
                    <a:pt x="172" y="669"/>
                    <a:pt x="173" y="635"/>
                  </a:cubicBezTo>
                  <a:cubicBezTo>
                    <a:pt x="178" y="558"/>
                    <a:pt x="173" y="479"/>
                    <a:pt x="176" y="401"/>
                  </a:cubicBezTo>
                  <a:cubicBezTo>
                    <a:pt x="179" y="401"/>
                    <a:pt x="179" y="401"/>
                    <a:pt x="179" y="401"/>
                  </a:cubicBezTo>
                  <a:cubicBezTo>
                    <a:pt x="181" y="401"/>
                    <a:pt x="184" y="401"/>
                    <a:pt x="184" y="401"/>
                  </a:cubicBezTo>
                  <a:cubicBezTo>
                    <a:pt x="187" y="479"/>
                    <a:pt x="182" y="558"/>
                    <a:pt x="187" y="635"/>
                  </a:cubicBezTo>
                  <a:cubicBezTo>
                    <a:pt x="188" y="669"/>
                    <a:pt x="242" y="669"/>
                    <a:pt x="244" y="635"/>
                  </a:cubicBezTo>
                  <a:cubicBezTo>
                    <a:pt x="248" y="556"/>
                    <a:pt x="244" y="479"/>
                    <a:pt x="244" y="401"/>
                  </a:cubicBezTo>
                  <a:cubicBezTo>
                    <a:pt x="270" y="401"/>
                    <a:pt x="296" y="401"/>
                    <a:pt x="323" y="401"/>
                  </a:cubicBezTo>
                  <a:cubicBezTo>
                    <a:pt x="299" y="298"/>
                    <a:pt x="270" y="195"/>
                    <a:pt x="244" y="93"/>
                  </a:cubicBezTo>
                  <a:cubicBezTo>
                    <a:pt x="249" y="95"/>
                    <a:pt x="255" y="101"/>
                    <a:pt x="257" y="101"/>
                  </a:cubicBezTo>
                  <a:cubicBezTo>
                    <a:pt x="276" y="156"/>
                    <a:pt x="292" y="213"/>
                    <a:pt x="307" y="269"/>
                  </a:cubicBezTo>
                  <a:cubicBezTo>
                    <a:pt x="314" y="295"/>
                    <a:pt x="357" y="293"/>
                    <a:pt x="357" y="266"/>
                  </a:cubicBezTo>
                  <a:cubicBezTo>
                    <a:pt x="355" y="224"/>
                    <a:pt x="337" y="182"/>
                    <a:pt x="325" y="143"/>
                  </a:cubicBezTo>
                  <a:cubicBezTo>
                    <a:pt x="313" y="103"/>
                    <a:pt x="310" y="59"/>
                    <a:pt x="281" y="27"/>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501" name="Freeform 500">
              <a:extLst>
                <a:ext uri="{FF2B5EF4-FFF2-40B4-BE49-F238E27FC236}">
                  <a16:creationId xmlns:a16="http://schemas.microsoft.com/office/drawing/2014/main" id="{5955C9EC-B628-4E56-BFF8-CFAE603CD0E8}"/>
                </a:ext>
              </a:extLst>
            </p:cNvPr>
            <p:cNvSpPr>
              <a:spLocks/>
            </p:cNvSpPr>
            <p:nvPr/>
          </p:nvSpPr>
          <p:spPr bwMode="auto">
            <a:xfrm>
              <a:off x="7024688" y="4278313"/>
              <a:ext cx="222250" cy="177800"/>
            </a:xfrm>
            <a:custGeom>
              <a:avLst/>
              <a:gdLst>
                <a:gd name="T0" fmla="*/ 81 w 165"/>
                <a:gd name="T1" fmla="*/ 132 h 132"/>
                <a:gd name="T2" fmla="*/ 133 w 165"/>
                <a:gd name="T3" fmla="*/ 106 h 132"/>
                <a:gd name="T4" fmla="*/ 94 w 165"/>
                <a:gd name="T5" fmla="*/ 0 h 132"/>
                <a:gd name="T6" fmla="*/ 81 w 165"/>
                <a:gd name="T7" fmla="*/ 0 h 132"/>
                <a:gd name="T8" fmla="*/ 71 w 165"/>
                <a:gd name="T9" fmla="*/ 0 h 132"/>
                <a:gd name="T10" fmla="*/ 31 w 165"/>
                <a:gd name="T11" fmla="*/ 106 h 132"/>
                <a:gd name="T12" fmla="*/ 81 w 165"/>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5" h="132">
                  <a:moveTo>
                    <a:pt x="81" y="132"/>
                  </a:moveTo>
                  <a:cubicBezTo>
                    <a:pt x="102" y="132"/>
                    <a:pt x="123" y="121"/>
                    <a:pt x="133" y="106"/>
                  </a:cubicBezTo>
                  <a:cubicBezTo>
                    <a:pt x="165" y="69"/>
                    <a:pt x="139" y="11"/>
                    <a:pt x="94" y="0"/>
                  </a:cubicBezTo>
                  <a:cubicBezTo>
                    <a:pt x="91" y="0"/>
                    <a:pt x="86" y="0"/>
                    <a:pt x="81" y="0"/>
                  </a:cubicBezTo>
                  <a:cubicBezTo>
                    <a:pt x="78" y="0"/>
                    <a:pt x="73" y="0"/>
                    <a:pt x="71" y="0"/>
                  </a:cubicBezTo>
                  <a:cubicBezTo>
                    <a:pt x="26" y="11"/>
                    <a:pt x="0" y="69"/>
                    <a:pt x="31" y="106"/>
                  </a:cubicBezTo>
                  <a:cubicBezTo>
                    <a:pt x="42" y="121"/>
                    <a:pt x="63" y="132"/>
                    <a:pt x="81" y="132"/>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502" name="Freeform 501">
              <a:extLst>
                <a:ext uri="{FF2B5EF4-FFF2-40B4-BE49-F238E27FC236}">
                  <a16:creationId xmlns:a16="http://schemas.microsoft.com/office/drawing/2014/main" id="{5F489209-B3AC-4C96-BF9F-FC4EE6EA4CEA}"/>
                </a:ext>
              </a:extLst>
            </p:cNvPr>
            <p:cNvSpPr>
              <a:spLocks/>
            </p:cNvSpPr>
            <p:nvPr/>
          </p:nvSpPr>
          <p:spPr bwMode="auto">
            <a:xfrm>
              <a:off x="6894513" y="4478338"/>
              <a:ext cx="477838" cy="898525"/>
            </a:xfrm>
            <a:custGeom>
              <a:avLst/>
              <a:gdLst>
                <a:gd name="T0" fmla="*/ 280 w 356"/>
                <a:gd name="T1" fmla="*/ 26 h 668"/>
                <a:gd name="T2" fmla="*/ 178 w 356"/>
                <a:gd name="T3" fmla="*/ 5 h 668"/>
                <a:gd name="T4" fmla="*/ 79 w 356"/>
                <a:gd name="T5" fmla="*/ 26 h 668"/>
                <a:gd name="T6" fmla="*/ 34 w 356"/>
                <a:gd name="T7" fmla="*/ 142 h 668"/>
                <a:gd name="T8" fmla="*/ 0 w 356"/>
                <a:gd name="T9" fmla="*/ 265 h 668"/>
                <a:gd name="T10" fmla="*/ 52 w 356"/>
                <a:gd name="T11" fmla="*/ 268 h 668"/>
                <a:gd name="T12" fmla="*/ 102 w 356"/>
                <a:gd name="T13" fmla="*/ 100 h 668"/>
                <a:gd name="T14" fmla="*/ 115 w 356"/>
                <a:gd name="T15" fmla="*/ 92 h 668"/>
                <a:gd name="T16" fmla="*/ 37 w 356"/>
                <a:gd name="T17" fmla="*/ 400 h 668"/>
                <a:gd name="T18" fmla="*/ 115 w 356"/>
                <a:gd name="T19" fmla="*/ 400 h 668"/>
                <a:gd name="T20" fmla="*/ 115 w 356"/>
                <a:gd name="T21" fmla="*/ 634 h 668"/>
                <a:gd name="T22" fmla="*/ 173 w 356"/>
                <a:gd name="T23" fmla="*/ 634 h 668"/>
                <a:gd name="T24" fmla="*/ 175 w 356"/>
                <a:gd name="T25" fmla="*/ 400 h 668"/>
                <a:gd name="T26" fmla="*/ 178 w 356"/>
                <a:gd name="T27" fmla="*/ 400 h 668"/>
                <a:gd name="T28" fmla="*/ 183 w 356"/>
                <a:gd name="T29" fmla="*/ 400 h 668"/>
                <a:gd name="T30" fmla="*/ 186 w 356"/>
                <a:gd name="T31" fmla="*/ 634 h 668"/>
                <a:gd name="T32" fmla="*/ 243 w 356"/>
                <a:gd name="T33" fmla="*/ 634 h 668"/>
                <a:gd name="T34" fmla="*/ 243 w 356"/>
                <a:gd name="T35" fmla="*/ 400 h 668"/>
                <a:gd name="T36" fmla="*/ 322 w 356"/>
                <a:gd name="T37" fmla="*/ 400 h 668"/>
                <a:gd name="T38" fmla="*/ 243 w 356"/>
                <a:gd name="T39" fmla="*/ 92 h 668"/>
                <a:gd name="T40" fmla="*/ 257 w 356"/>
                <a:gd name="T41" fmla="*/ 100 h 668"/>
                <a:gd name="T42" fmla="*/ 306 w 356"/>
                <a:gd name="T43" fmla="*/ 268 h 668"/>
                <a:gd name="T44" fmla="*/ 356 w 356"/>
                <a:gd name="T45" fmla="*/ 265 h 668"/>
                <a:gd name="T46" fmla="*/ 325 w 356"/>
                <a:gd name="T47" fmla="*/ 142 h 668"/>
                <a:gd name="T48" fmla="*/ 280 w 356"/>
                <a:gd name="T49" fmla="*/ 26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6" h="668">
                  <a:moveTo>
                    <a:pt x="280" y="26"/>
                  </a:moveTo>
                  <a:cubicBezTo>
                    <a:pt x="254" y="0"/>
                    <a:pt x="215" y="2"/>
                    <a:pt x="178" y="5"/>
                  </a:cubicBezTo>
                  <a:cubicBezTo>
                    <a:pt x="144" y="2"/>
                    <a:pt x="105" y="0"/>
                    <a:pt x="79" y="26"/>
                  </a:cubicBezTo>
                  <a:cubicBezTo>
                    <a:pt x="50" y="58"/>
                    <a:pt x="47" y="102"/>
                    <a:pt x="34" y="142"/>
                  </a:cubicBezTo>
                  <a:cubicBezTo>
                    <a:pt x="24" y="181"/>
                    <a:pt x="5" y="223"/>
                    <a:pt x="0" y="265"/>
                  </a:cubicBezTo>
                  <a:cubicBezTo>
                    <a:pt x="3" y="292"/>
                    <a:pt x="47" y="294"/>
                    <a:pt x="52" y="268"/>
                  </a:cubicBezTo>
                  <a:cubicBezTo>
                    <a:pt x="71" y="213"/>
                    <a:pt x="84" y="155"/>
                    <a:pt x="102" y="100"/>
                  </a:cubicBezTo>
                  <a:cubicBezTo>
                    <a:pt x="105" y="100"/>
                    <a:pt x="110" y="94"/>
                    <a:pt x="115" y="92"/>
                  </a:cubicBezTo>
                  <a:cubicBezTo>
                    <a:pt x="89" y="194"/>
                    <a:pt x="60" y="297"/>
                    <a:pt x="37" y="400"/>
                  </a:cubicBezTo>
                  <a:cubicBezTo>
                    <a:pt x="63" y="400"/>
                    <a:pt x="89" y="400"/>
                    <a:pt x="115" y="400"/>
                  </a:cubicBezTo>
                  <a:cubicBezTo>
                    <a:pt x="115" y="478"/>
                    <a:pt x="113" y="555"/>
                    <a:pt x="115" y="634"/>
                  </a:cubicBezTo>
                  <a:cubicBezTo>
                    <a:pt x="118" y="668"/>
                    <a:pt x="170" y="668"/>
                    <a:pt x="173" y="634"/>
                  </a:cubicBezTo>
                  <a:cubicBezTo>
                    <a:pt x="175" y="557"/>
                    <a:pt x="173" y="478"/>
                    <a:pt x="175" y="400"/>
                  </a:cubicBezTo>
                  <a:cubicBezTo>
                    <a:pt x="178" y="400"/>
                    <a:pt x="178" y="400"/>
                    <a:pt x="178" y="400"/>
                  </a:cubicBezTo>
                  <a:cubicBezTo>
                    <a:pt x="181" y="400"/>
                    <a:pt x="183" y="400"/>
                    <a:pt x="183" y="400"/>
                  </a:cubicBezTo>
                  <a:cubicBezTo>
                    <a:pt x="186" y="478"/>
                    <a:pt x="183" y="557"/>
                    <a:pt x="186" y="634"/>
                  </a:cubicBezTo>
                  <a:cubicBezTo>
                    <a:pt x="188" y="668"/>
                    <a:pt x="241" y="668"/>
                    <a:pt x="243" y="634"/>
                  </a:cubicBezTo>
                  <a:cubicBezTo>
                    <a:pt x="246" y="555"/>
                    <a:pt x="243" y="478"/>
                    <a:pt x="243" y="400"/>
                  </a:cubicBezTo>
                  <a:cubicBezTo>
                    <a:pt x="270" y="400"/>
                    <a:pt x="296" y="400"/>
                    <a:pt x="322" y="400"/>
                  </a:cubicBezTo>
                  <a:cubicBezTo>
                    <a:pt x="298" y="297"/>
                    <a:pt x="270" y="194"/>
                    <a:pt x="243" y="92"/>
                  </a:cubicBezTo>
                  <a:cubicBezTo>
                    <a:pt x="249" y="94"/>
                    <a:pt x="254" y="100"/>
                    <a:pt x="257" y="100"/>
                  </a:cubicBezTo>
                  <a:cubicBezTo>
                    <a:pt x="275" y="155"/>
                    <a:pt x="288" y="213"/>
                    <a:pt x="306" y="268"/>
                  </a:cubicBezTo>
                  <a:cubicBezTo>
                    <a:pt x="311" y="294"/>
                    <a:pt x="356" y="292"/>
                    <a:pt x="356" y="265"/>
                  </a:cubicBezTo>
                  <a:cubicBezTo>
                    <a:pt x="353" y="223"/>
                    <a:pt x="335" y="181"/>
                    <a:pt x="325" y="142"/>
                  </a:cubicBezTo>
                  <a:cubicBezTo>
                    <a:pt x="311" y="102"/>
                    <a:pt x="309" y="58"/>
                    <a:pt x="280" y="26"/>
                  </a:cubicBezTo>
                  <a:close/>
                </a:path>
              </a:pathLst>
            </a:custGeom>
            <a:solidFill>
              <a:schemeClr val="tx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1200"/>
            </a:p>
          </p:txBody>
        </p:sp>
      </p:grpSp>
      <p:sp>
        <p:nvSpPr>
          <p:cNvPr id="460" name="TextBox 459"/>
          <p:cNvSpPr txBox="1"/>
          <p:nvPr/>
        </p:nvSpPr>
        <p:spPr>
          <a:xfrm>
            <a:off x="6467310" y="5044869"/>
            <a:ext cx="2813591" cy="461665"/>
          </a:xfrm>
          <a:prstGeom prst="rect">
            <a:avLst/>
          </a:prstGeom>
          <a:noFill/>
        </p:spPr>
        <p:txBody>
          <a:bodyPr wrap="none" rtlCol="0">
            <a:spAutoFit/>
          </a:bodyPr>
          <a:lstStyle/>
          <a:p>
            <a:r>
              <a:rPr lang="en-US" sz="2400" dirty="0">
                <a:latin typeface="+mj-lt"/>
              </a:rPr>
              <a:t>Female Members</a:t>
            </a:r>
          </a:p>
        </p:txBody>
      </p:sp>
      <p:sp>
        <p:nvSpPr>
          <p:cNvPr id="461" name="TextBox 460"/>
          <p:cNvSpPr txBox="1"/>
          <p:nvPr/>
        </p:nvSpPr>
        <p:spPr>
          <a:xfrm>
            <a:off x="9960033" y="5525887"/>
            <a:ext cx="1329210" cy="707886"/>
          </a:xfrm>
          <a:prstGeom prst="rect">
            <a:avLst/>
          </a:prstGeom>
          <a:noFill/>
        </p:spPr>
        <p:txBody>
          <a:bodyPr wrap="none" rtlCol="0">
            <a:spAutoFit/>
          </a:bodyPr>
          <a:lstStyle/>
          <a:p>
            <a:r>
              <a:rPr lang="en-US" sz="4000" dirty="0">
                <a:solidFill>
                  <a:schemeClr val="accent1"/>
                </a:solidFill>
                <a:latin typeface="+mj-lt"/>
              </a:rPr>
              <a:t>60%</a:t>
            </a:r>
          </a:p>
        </p:txBody>
      </p:sp>
    </p:spTree>
    <p:extLst>
      <p:ext uri="{BB962C8B-B14F-4D97-AF65-F5344CB8AC3E}">
        <p14:creationId xmlns:p14="http://schemas.microsoft.com/office/powerpoint/2010/main" val="24683054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32">
                                            <p:graphicEl>
                                              <a:chart seriesIdx="-3" categoryIdx="-3" bldStep="gridLegend"/>
                                            </p:graphicEl>
                                          </p:spTgt>
                                        </p:tgtEl>
                                        <p:attrNameLst>
                                          <p:attrName>style.visibility</p:attrName>
                                        </p:attrNameLst>
                                      </p:cBhvr>
                                      <p:to>
                                        <p:strVal val="visible"/>
                                      </p:to>
                                    </p:set>
                                    <p:animEffect transition="in" filter="wipe(down)">
                                      <p:cBhvr>
                                        <p:cTn id="11" dur="500"/>
                                        <p:tgtEl>
                                          <p:spTgt spid="432">
                                            <p:graphicEl>
                                              <a:chart seriesIdx="-3" categoryIdx="-3" bldStep="gridLegend"/>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32">
                                            <p:graphicEl>
                                              <a:chart seriesIdx="-4" categoryIdx="0" bldStep="category"/>
                                            </p:graphicEl>
                                          </p:spTgt>
                                        </p:tgtEl>
                                        <p:attrNameLst>
                                          <p:attrName>style.visibility</p:attrName>
                                        </p:attrNameLst>
                                      </p:cBhvr>
                                      <p:to>
                                        <p:strVal val="visible"/>
                                      </p:to>
                                    </p:set>
                                    <p:animEffect transition="in" filter="wipe(down)">
                                      <p:cBhvr>
                                        <p:cTn id="15" dur="500"/>
                                        <p:tgtEl>
                                          <p:spTgt spid="432">
                                            <p:graphicEl>
                                              <a:chart seriesIdx="-4" categoryIdx="0" bldStep="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32">
                                            <p:graphicEl>
                                              <a:chart seriesIdx="-4" categoryIdx="1" bldStep="category"/>
                                            </p:graphicEl>
                                          </p:spTgt>
                                        </p:tgtEl>
                                        <p:attrNameLst>
                                          <p:attrName>style.visibility</p:attrName>
                                        </p:attrNameLst>
                                      </p:cBhvr>
                                      <p:to>
                                        <p:strVal val="visible"/>
                                      </p:to>
                                    </p:set>
                                    <p:animEffect transition="in" filter="wipe(down)">
                                      <p:cBhvr>
                                        <p:cTn id="19" dur="500"/>
                                        <p:tgtEl>
                                          <p:spTgt spid="432">
                                            <p:graphicEl>
                                              <a:chart seriesIdx="-4" categoryIdx="1" bldStep="category"/>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432">
                                            <p:graphicEl>
                                              <a:chart seriesIdx="-4" categoryIdx="2" bldStep="category"/>
                                            </p:graphicEl>
                                          </p:spTgt>
                                        </p:tgtEl>
                                        <p:attrNameLst>
                                          <p:attrName>style.visibility</p:attrName>
                                        </p:attrNameLst>
                                      </p:cBhvr>
                                      <p:to>
                                        <p:strVal val="visible"/>
                                      </p:to>
                                    </p:set>
                                    <p:animEffect transition="in" filter="wipe(down)">
                                      <p:cBhvr>
                                        <p:cTn id="23" dur="500"/>
                                        <p:tgtEl>
                                          <p:spTgt spid="432">
                                            <p:graphicEl>
                                              <a:chart seriesIdx="-4" categoryIdx="2" bldStep="category"/>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32">
                                            <p:graphicEl>
                                              <a:chart seriesIdx="-4" categoryIdx="3" bldStep="category"/>
                                            </p:graphicEl>
                                          </p:spTgt>
                                        </p:tgtEl>
                                        <p:attrNameLst>
                                          <p:attrName>style.visibility</p:attrName>
                                        </p:attrNameLst>
                                      </p:cBhvr>
                                      <p:to>
                                        <p:strVal val="visible"/>
                                      </p:to>
                                    </p:set>
                                    <p:animEffect transition="in" filter="wipe(down)">
                                      <p:cBhvr>
                                        <p:cTn id="27" dur="500"/>
                                        <p:tgtEl>
                                          <p:spTgt spid="432">
                                            <p:graphicEl>
                                              <a:chart seriesIdx="-4" categoryIdx="3" bldStep="category"/>
                                            </p:graphic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432">
                                            <p:graphicEl>
                                              <a:chart seriesIdx="-4" categoryIdx="4" bldStep="category"/>
                                            </p:graphicEl>
                                          </p:spTgt>
                                        </p:tgtEl>
                                        <p:attrNameLst>
                                          <p:attrName>style.visibility</p:attrName>
                                        </p:attrNameLst>
                                      </p:cBhvr>
                                      <p:to>
                                        <p:strVal val="visible"/>
                                      </p:to>
                                    </p:set>
                                    <p:animEffect transition="in" filter="wipe(down)">
                                      <p:cBhvr>
                                        <p:cTn id="31" dur="500"/>
                                        <p:tgtEl>
                                          <p:spTgt spid="432">
                                            <p:graphicEl>
                                              <a:chart seriesIdx="-4" categoryIdx="4" bldStep="category"/>
                                            </p:graphic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432">
                                            <p:graphicEl>
                                              <a:chart seriesIdx="-4" categoryIdx="5" bldStep="category"/>
                                            </p:graphicEl>
                                          </p:spTgt>
                                        </p:tgtEl>
                                        <p:attrNameLst>
                                          <p:attrName>style.visibility</p:attrName>
                                        </p:attrNameLst>
                                      </p:cBhvr>
                                      <p:to>
                                        <p:strVal val="visible"/>
                                      </p:to>
                                    </p:set>
                                    <p:animEffect transition="in" filter="wipe(down)">
                                      <p:cBhvr>
                                        <p:cTn id="35" dur="500"/>
                                        <p:tgtEl>
                                          <p:spTgt spid="432">
                                            <p:graphicEl>
                                              <a:chart seriesIdx="-4" categoryIdx="5" bldStep="category"/>
                                            </p:graphicEl>
                                          </p:spTgt>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455"/>
                                        </p:tgtEl>
                                        <p:attrNameLst>
                                          <p:attrName>style.visibility</p:attrName>
                                        </p:attrNameLst>
                                      </p:cBhvr>
                                      <p:to>
                                        <p:strVal val="visible"/>
                                      </p:to>
                                    </p:set>
                                    <p:animEffect transition="in" filter="fade">
                                      <p:cBhvr>
                                        <p:cTn id="38" dur="500"/>
                                        <p:tgtEl>
                                          <p:spTgt spid="455"/>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460"/>
                                        </p:tgtEl>
                                        <p:attrNameLst>
                                          <p:attrName>style.visibility</p:attrName>
                                        </p:attrNameLst>
                                      </p:cBhvr>
                                      <p:to>
                                        <p:strVal val="visible"/>
                                      </p:to>
                                    </p:set>
                                    <p:animEffect transition="in" filter="fade">
                                      <p:cBhvr>
                                        <p:cTn id="41" dur="500"/>
                                        <p:tgtEl>
                                          <p:spTgt spid="460"/>
                                        </p:tgtEl>
                                      </p:cBhvr>
                                    </p:animEffect>
                                  </p:childTnLst>
                                </p:cTn>
                              </p:par>
                              <p:par>
                                <p:cTn id="42" presetID="22" presetClass="entr" presetSubtype="8" fill="hold" nodeType="withEffect">
                                  <p:stCondLst>
                                    <p:cond delay="1000"/>
                                  </p:stCondLst>
                                  <p:childTnLst>
                                    <p:set>
                                      <p:cBhvr>
                                        <p:cTn id="43" dur="1" fill="hold">
                                          <p:stCondLst>
                                            <p:cond delay="0"/>
                                          </p:stCondLst>
                                        </p:cTn>
                                        <p:tgtEl>
                                          <p:spTgt spid="434"/>
                                        </p:tgtEl>
                                        <p:attrNameLst>
                                          <p:attrName>style.visibility</p:attrName>
                                        </p:attrNameLst>
                                      </p:cBhvr>
                                      <p:to>
                                        <p:strVal val="visible"/>
                                      </p:to>
                                    </p:set>
                                    <p:animEffect transition="in" filter="wipe(left)">
                                      <p:cBhvr>
                                        <p:cTn id="44" dur="500"/>
                                        <p:tgtEl>
                                          <p:spTgt spid="434"/>
                                        </p:tgtEl>
                                      </p:cBhvr>
                                    </p:animEffect>
                                  </p:childTnLst>
                                </p:cTn>
                              </p:par>
                              <p:par>
                                <p:cTn id="45" presetID="22" presetClass="entr" presetSubtype="8" fill="hold" nodeType="withEffect">
                                  <p:stCondLst>
                                    <p:cond delay="1000"/>
                                  </p:stCondLst>
                                  <p:childTnLst>
                                    <p:set>
                                      <p:cBhvr>
                                        <p:cTn id="46" dur="1" fill="hold">
                                          <p:stCondLst>
                                            <p:cond delay="0"/>
                                          </p:stCondLst>
                                        </p:cTn>
                                        <p:tgtEl>
                                          <p:spTgt spid="482"/>
                                        </p:tgtEl>
                                        <p:attrNameLst>
                                          <p:attrName>style.visibility</p:attrName>
                                        </p:attrNameLst>
                                      </p:cBhvr>
                                      <p:to>
                                        <p:strVal val="visible"/>
                                      </p:to>
                                    </p:set>
                                    <p:animEffect transition="in" filter="wipe(left)">
                                      <p:cBhvr>
                                        <p:cTn id="47" dur="500"/>
                                        <p:tgtEl>
                                          <p:spTgt spid="482"/>
                                        </p:tgtEl>
                                      </p:cBhvr>
                                    </p:animEffect>
                                  </p:childTnLst>
                                </p:cTn>
                              </p:par>
                              <p:par>
                                <p:cTn id="48" presetID="22" presetClass="entr" presetSubtype="8" fill="hold" grpId="0" nodeType="withEffect">
                                  <p:stCondLst>
                                    <p:cond delay="1500"/>
                                  </p:stCondLst>
                                  <p:childTnLst>
                                    <p:set>
                                      <p:cBhvr>
                                        <p:cTn id="49" dur="1" fill="hold">
                                          <p:stCondLst>
                                            <p:cond delay="0"/>
                                          </p:stCondLst>
                                        </p:cTn>
                                        <p:tgtEl>
                                          <p:spTgt spid="456"/>
                                        </p:tgtEl>
                                        <p:attrNameLst>
                                          <p:attrName>style.visibility</p:attrName>
                                        </p:attrNameLst>
                                      </p:cBhvr>
                                      <p:to>
                                        <p:strVal val="visible"/>
                                      </p:to>
                                    </p:set>
                                    <p:animEffect transition="in" filter="wipe(left)">
                                      <p:cBhvr>
                                        <p:cTn id="50" dur="500"/>
                                        <p:tgtEl>
                                          <p:spTgt spid="456"/>
                                        </p:tgtEl>
                                      </p:cBhvr>
                                    </p:animEffect>
                                  </p:childTnLst>
                                </p:cTn>
                              </p:par>
                              <p:par>
                                <p:cTn id="51" presetID="22" presetClass="entr" presetSubtype="8" fill="hold" grpId="0" nodeType="withEffect">
                                  <p:stCondLst>
                                    <p:cond delay="1500"/>
                                  </p:stCondLst>
                                  <p:childTnLst>
                                    <p:set>
                                      <p:cBhvr>
                                        <p:cTn id="52" dur="1" fill="hold">
                                          <p:stCondLst>
                                            <p:cond delay="0"/>
                                          </p:stCondLst>
                                        </p:cTn>
                                        <p:tgtEl>
                                          <p:spTgt spid="461"/>
                                        </p:tgtEl>
                                        <p:attrNameLst>
                                          <p:attrName>style.visibility</p:attrName>
                                        </p:attrNameLst>
                                      </p:cBhvr>
                                      <p:to>
                                        <p:strVal val="visible"/>
                                      </p:to>
                                    </p:set>
                                    <p:animEffect transition="in" filter="wipe(left)">
                                      <p:cBhvr>
                                        <p:cTn id="53" dur="500"/>
                                        <p:tgtEl>
                                          <p:spTgt spid="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32" grpId="0">
        <p:bldSub>
          <a:bldChart bld="category"/>
        </p:bldSub>
      </p:bldGraphic>
      <p:bldP spid="455" grpId="0"/>
      <p:bldP spid="456" grpId="0"/>
      <p:bldP spid="460" grpId="0"/>
      <p:bldP spid="46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OUR </a:t>
            </a:r>
            <a:r>
              <a:rPr lang="en-US" dirty="0">
                <a:solidFill>
                  <a:schemeClr val="accent1"/>
                </a:solidFill>
              </a:rPr>
              <a:t>FLOWCHART</a:t>
            </a:r>
          </a:p>
        </p:txBody>
      </p:sp>
      <p:sp>
        <p:nvSpPr>
          <p:cNvPr id="4" name="Rectangle 3"/>
          <p:cNvSpPr/>
          <p:nvPr/>
        </p:nvSpPr>
        <p:spPr>
          <a:xfrm>
            <a:off x="1280322" y="2970858"/>
            <a:ext cx="876725" cy="87091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61109" y="5211252"/>
            <a:ext cx="124691" cy="5323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1506200" y="5211252"/>
            <a:ext cx="124691" cy="5323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4" idx="3"/>
            <a:endCxn id="26" idx="2"/>
          </p:cNvCxnSpPr>
          <p:nvPr/>
        </p:nvCxnSpPr>
        <p:spPr>
          <a:xfrm>
            <a:off x="685800" y="5477442"/>
            <a:ext cx="933372"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6" name="Oval 25"/>
          <p:cNvSpPr/>
          <p:nvPr/>
        </p:nvSpPr>
        <p:spPr>
          <a:xfrm>
            <a:off x="1619172" y="5378489"/>
            <a:ext cx="197905" cy="1979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0374923" y="5372628"/>
            <a:ext cx="197905" cy="1979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185986" y="5372628"/>
            <a:ext cx="197905" cy="1979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997048" y="5372627"/>
            <a:ext cx="197905" cy="1979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808110" y="5372626"/>
            <a:ext cx="197905" cy="1979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a:stCxn id="26" idx="6"/>
            <a:endCxn id="31" idx="2"/>
          </p:cNvCxnSpPr>
          <p:nvPr/>
        </p:nvCxnSpPr>
        <p:spPr>
          <a:xfrm flipV="1">
            <a:off x="1817077" y="5471579"/>
            <a:ext cx="1991033" cy="586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6" name="Straight Connector 35"/>
          <p:cNvCxnSpPr>
            <a:stCxn id="31" idx="6"/>
            <a:endCxn id="30" idx="2"/>
          </p:cNvCxnSpPr>
          <p:nvPr/>
        </p:nvCxnSpPr>
        <p:spPr>
          <a:xfrm>
            <a:off x="4006015" y="5471579"/>
            <a:ext cx="1991033" cy="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9" name="Straight Connector 38"/>
          <p:cNvCxnSpPr>
            <a:stCxn id="30" idx="6"/>
            <a:endCxn id="29" idx="2"/>
          </p:cNvCxnSpPr>
          <p:nvPr/>
        </p:nvCxnSpPr>
        <p:spPr>
          <a:xfrm>
            <a:off x="6194953" y="5471580"/>
            <a:ext cx="1991033" cy="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2" name="Straight Connector 41"/>
          <p:cNvCxnSpPr>
            <a:stCxn id="29" idx="6"/>
            <a:endCxn id="27" idx="2"/>
          </p:cNvCxnSpPr>
          <p:nvPr/>
        </p:nvCxnSpPr>
        <p:spPr>
          <a:xfrm>
            <a:off x="8383891" y="5471581"/>
            <a:ext cx="1991032"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5" name="Straight Connector 44"/>
          <p:cNvCxnSpPr>
            <a:stCxn id="27" idx="6"/>
            <a:endCxn id="15" idx="1"/>
          </p:cNvCxnSpPr>
          <p:nvPr/>
        </p:nvCxnSpPr>
        <p:spPr>
          <a:xfrm>
            <a:off x="10572828" y="5471581"/>
            <a:ext cx="933372" cy="586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8" name="Rectangle 47"/>
          <p:cNvSpPr/>
          <p:nvPr/>
        </p:nvSpPr>
        <p:spPr>
          <a:xfrm>
            <a:off x="3468699" y="3403764"/>
            <a:ext cx="876725" cy="87091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663469" y="2970858"/>
            <a:ext cx="876725" cy="87091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7846575" y="3403764"/>
            <a:ext cx="876725" cy="87091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0029681" y="2970858"/>
            <a:ext cx="876725" cy="87091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a:stCxn id="4" idx="2"/>
            <a:endCxn id="26" idx="0"/>
          </p:cNvCxnSpPr>
          <p:nvPr/>
        </p:nvCxnSpPr>
        <p:spPr>
          <a:xfrm flipH="1">
            <a:off x="1718125" y="3841776"/>
            <a:ext cx="560" cy="1536713"/>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56" name="Straight Connector 55"/>
          <p:cNvCxnSpPr>
            <a:stCxn id="48" idx="2"/>
            <a:endCxn id="31" idx="0"/>
          </p:cNvCxnSpPr>
          <p:nvPr/>
        </p:nvCxnSpPr>
        <p:spPr>
          <a:xfrm>
            <a:off x="3907062" y="4274682"/>
            <a:ext cx="1" cy="1097944"/>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59" name="Straight Connector 58"/>
          <p:cNvCxnSpPr>
            <a:stCxn id="49" idx="2"/>
            <a:endCxn id="30" idx="0"/>
          </p:cNvCxnSpPr>
          <p:nvPr/>
        </p:nvCxnSpPr>
        <p:spPr>
          <a:xfrm flipH="1">
            <a:off x="6096001" y="3841776"/>
            <a:ext cx="5831" cy="1530851"/>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62" name="Straight Connector 61"/>
          <p:cNvCxnSpPr>
            <a:stCxn id="50" idx="2"/>
            <a:endCxn id="29" idx="0"/>
          </p:cNvCxnSpPr>
          <p:nvPr/>
        </p:nvCxnSpPr>
        <p:spPr>
          <a:xfrm>
            <a:off x="8284938" y="4274682"/>
            <a:ext cx="1" cy="1097946"/>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65" name="Straight Connector 64"/>
          <p:cNvCxnSpPr>
            <a:stCxn id="51" idx="2"/>
            <a:endCxn id="27" idx="0"/>
          </p:cNvCxnSpPr>
          <p:nvPr/>
        </p:nvCxnSpPr>
        <p:spPr>
          <a:xfrm>
            <a:off x="10468044" y="3841776"/>
            <a:ext cx="5832" cy="1530852"/>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sp>
        <p:nvSpPr>
          <p:cNvPr id="69" name="TextBox 68"/>
          <p:cNvSpPr txBox="1"/>
          <p:nvPr/>
        </p:nvSpPr>
        <p:spPr>
          <a:xfrm>
            <a:off x="660908" y="1986704"/>
            <a:ext cx="2114432" cy="923330"/>
          </a:xfrm>
          <a:prstGeom prst="rect">
            <a:avLst/>
          </a:prstGeom>
          <a:noFill/>
        </p:spPr>
        <p:txBody>
          <a:bodyPr wrap="square" rtlCol="0">
            <a:spAutoFit/>
          </a:bodyPr>
          <a:lstStyle/>
          <a:p>
            <a:pPr algn="ct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70" name="TextBox 69"/>
          <p:cNvSpPr txBox="1"/>
          <p:nvPr/>
        </p:nvSpPr>
        <p:spPr>
          <a:xfrm>
            <a:off x="2849845" y="2419610"/>
            <a:ext cx="2114432" cy="923330"/>
          </a:xfrm>
          <a:prstGeom prst="rect">
            <a:avLst/>
          </a:prstGeom>
          <a:noFill/>
        </p:spPr>
        <p:txBody>
          <a:bodyPr wrap="square" rtlCol="0">
            <a:spAutoFit/>
          </a:bodyPr>
          <a:lstStyle/>
          <a:p>
            <a:pPr algn="ct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71" name="TextBox 70"/>
          <p:cNvSpPr txBox="1"/>
          <p:nvPr/>
        </p:nvSpPr>
        <p:spPr>
          <a:xfrm>
            <a:off x="5038784" y="1982486"/>
            <a:ext cx="2114432" cy="923330"/>
          </a:xfrm>
          <a:prstGeom prst="rect">
            <a:avLst/>
          </a:prstGeom>
          <a:noFill/>
        </p:spPr>
        <p:txBody>
          <a:bodyPr wrap="square" rtlCol="0">
            <a:spAutoFit/>
          </a:bodyPr>
          <a:lstStyle/>
          <a:p>
            <a:pPr algn="ct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72" name="TextBox 71"/>
          <p:cNvSpPr txBox="1"/>
          <p:nvPr/>
        </p:nvSpPr>
        <p:spPr>
          <a:xfrm>
            <a:off x="7227721" y="2415392"/>
            <a:ext cx="2114432" cy="923330"/>
          </a:xfrm>
          <a:prstGeom prst="rect">
            <a:avLst/>
          </a:prstGeom>
          <a:noFill/>
        </p:spPr>
        <p:txBody>
          <a:bodyPr wrap="square" rtlCol="0">
            <a:spAutoFit/>
          </a:bodyPr>
          <a:lstStyle/>
          <a:p>
            <a:pPr algn="ct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73" name="TextBox 72"/>
          <p:cNvSpPr txBox="1"/>
          <p:nvPr/>
        </p:nvSpPr>
        <p:spPr>
          <a:xfrm>
            <a:off x="9416658" y="1982486"/>
            <a:ext cx="2114432" cy="923330"/>
          </a:xfrm>
          <a:prstGeom prst="rect">
            <a:avLst/>
          </a:prstGeom>
          <a:noFill/>
        </p:spPr>
        <p:txBody>
          <a:bodyPr wrap="square" rtlCol="0">
            <a:spAutoFit/>
          </a:bodyPr>
          <a:lstStyle/>
          <a:p>
            <a:pPr algn="ct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74" name="TextBox 73"/>
          <p:cNvSpPr txBox="1"/>
          <p:nvPr/>
        </p:nvSpPr>
        <p:spPr>
          <a:xfrm>
            <a:off x="1156912" y="1687697"/>
            <a:ext cx="1122423" cy="400110"/>
          </a:xfrm>
          <a:prstGeom prst="rect">
            <a:avLst/>
          </a:prstGeom>
          <a:noFill/>
        </p:spPr>
        <p:txBody>
          <a:bodyPr wrap="none" rtlCol="0">
            <a:spAutoFit/>
          </a:bodyPr>
          <a:lstStyle/>
          <a:p>
            <a:pPr algn="ctr"/>
            <a:r>
              <a:rPr lang="en-US" sz="2000" dirty="0">
                <a:latin typeface="+mj-lt"/>
              </a:rPr>
              <a:t>Step 01</a:t>
            </a:r>
          </a:p>
        </p:txBody>
      </p:sp>
      <p:sp>
        <p:nvSpPr>
          <p:cNvPr id="75" name="TextBox 74"/>
          <p:cNvSpPr txBox="1"/>
          <p:nvPr/>
        </p:nvSpPr>
        <p:spPr>
          <a:xfrm>
            <a:off x="3326614" y="2120603"/>
            <a:ext cx="1160895" cy="400110"/>
          </a:xfrm>
          <a:prstGeom prst="rect">
            <a:avLst/>
          </a:prstGeom>
          <a:noFill/>
        </p:spPr>
        <p:txBody>
          <a:bodyPr wrap="none" rtlCol="0">
            <a:spAutoFit/>
          </a:bodyPr>
          <a:lstStyle/>
          <a:p>
            <a:pPr algn="ctr"/>
            <a:r>
              <a:rPr lang="en-US" sz="2000" dirty="0">
                <a:latin typeface="+mj-lt"/>
              </a:rPr>
              <a:t>Step 02</a:t>
            </a:r>
          </a:p>
        </p:txBody>
      </p:sp>
      <p:sp>
        <p:nvSpPr>
          <p:cNvPr id="76" name="TextBox 75"/>
          <p:cNvSpPr txBox="1"/>
          <p:nvPr/>
        </p:nvSpPr>
        <p:spPr>
          <a:xfrm>
            <a:off x="5515551" y="1683479"/>
            <a:ext cx="1160895" cy="400110"/>
          </a:xfrm>
          <a:prstGeom prst="rect">
            <a:avLst/>
          </a:prstGeom>
          <a:noFill/>
        </p:spPr>
        <p:txBody>
          <a:bodyPr wrap="none" rtlCol="0">
            <a:spAutoFit/>
          </a:bodyPr>
          <a:lstStyle/>
          <a:p>
            <a:pPr algn="ctr"/>
            <a:r>
              <a:rPr lang="en-US" sz="2000" dirty="0">
                <a:latin typeface="+mj-lt"/>
              </a:rPr>
              <a:t>Step 03</a:t>
            </a:r>
          </a:p>
        </p:txBody>
      </p:sp>
      <p:sp>
        <p:nvSpPr>
          <p:cNvPr id="77" name="TextBox 76"/>
          <p:cNvSpPr txBox="1"/>
          <p:nvPr/>
        </p:nvSpPr>
        <p:spPr>
          <a:xfrm>
            <a:off x="7697275" y="2116385"/>
            <a:ext cx="1175323" cy="400110"/>
          </a:xfrm>
          <a:prstGeom prst="rect">
            <a:avLst/>
          </a:prstGeom>
          <a:noFill/>
        </p:spPr>
        <p:txBody>
          <a:bodyPr wrap="none" rtlCol="0">
            <a:spAutoFit/>
          </a:bodyPr>
          <a:lstStyle/>
          <a:p>
            <a:pPr algn="ctr"/>
            <a:r>
              <a:rPr lang="en-US" sz="2000" dirty="0">
                <a:latin typeface="+mj-lt"/>
              </a:rPr>
              <a:t>Step 04</a:t>
            </a:r>
          </a:p>
        </p:txBody>
      </p:sp>
      <p:sp>
        <p:nvSpPr>
          <p:cNvPr id="78" name="TextBox 77"/>
          <p:cNvSpPr txBox="1"/>
          <p:nvPr/>
        </p:nvSpPr>
        <p:spPr>
          <a:xfrm>
            <a:off x="9889999" y="1683479"/>
            <a:ext cx="1156087" cy="400110"/>
          </a:xfrm>
          <a:prstGeom prst="rect">
            <a:avLst/>
          </a:prstGeom>
          <a:noFill/>
        </p:spPr>
        <p:txBody>
          <a:bodyPr wrap="none" rtlCol="0">
            <a:spAutoFit/>
          </a:bodyPr>
          <a:lstStyle/>
          <a:p>
            <a:pPr algn="ctr"/>
            <a:r>
              <a:rPr lang="en-US" sz="2000" dirty="0">
                <a:latin typeface="+mj-lt"/>
              </a:rPr>
              <a:t>Step 05</a:t>
            </a:r>
          </a:p>
        </p:txBody>
      </p:sp>
      <p:sp>
        <p:nvSpPr>
          <p:cNvPr id="89" name="Freeform 60"/>
          <p:cNvSpPr>
            <a:spLocks noEditPoints="1"/>
          </p:cNvSpPr>
          <p:nvPr/>
        </p:nvSpPr>
        <p:spPr bwMode="auto">
          <a:xfrm>
            <a:off x="1468874" y="3156507"/>
            <a:ext cx="499621" cy="499621"/>
          </a:xfrm>
          <a:custGeom>
            <a:avLst/>
            <a:gdLst>
              <a:gd name="T0" fmla="*/ 126 w 128"/>
              <a:gd name="T1" fmla="*/ 1 h 128"/>
              <a:gd name="T2" fmla="*/ 124 w 128"/>
              <a:gd name="T3" fmla="*/ 0 h 128"/>
              <a:gd name="T4" fmla="*/ 122 w 128"/>
              <a:gd name="T5" fmla="*/ 1 h 128"/>
              <a:gd name="T6" fmla="*/ 2 w 128"/>
              <a:gd name="T7" fmla="*/ 81 h 128"/>
              <a:gd name="T8" fmla="*/ 0 w 128"/>
              <a:gd name="T9" fmla="*/ 84 h 128"/>
              <a:gd name="T10" fmla="*/ 3 w 128"/>
              <a:gd name="T11" fmla="*/ 88 h 128"/>
              <a:gd name="T12" fmla="*/ 34 w 128"/>
              <a:gd name="T13" fmla="*/ 100 h 128"/>
              <a:gd name="T14" fmla="*/ 49 w 128"/>
              <a:gd name="T15" fmla="*/ 126 h 128"/>
              <a:gd name="T16" fmla="*/ 52 w 128"/>
              <a:gd name="T17" fmla="*/ 128 h 128"/>
              <a:gd name="T18" fmla="*/ 52 w 128"/>
              <a:gd name="T19" fmla="*/ 128 h 128"/>
              <a:gd name="T20" fmla="*/ 55 w 128"/>
              <a:gd name="T21" fmla="*/ 126 h 128"/>
              <a:gd name="T22" fmla="*/ 64 w 128"/>
              <a:gd name="T23" fmla="*/ 112 h 128"/>
              <a:gd name="T24" fmla="*/ 103 w 128"/>
              <a:gd name="T25" fmla="*/ 128 h 128"/>
              <a:gd name="T26" fmla="*/ 104 w 128"/>
              <a:gd name="T27" fmla="*/ 128 h 128"/>
              <a:gd name="T28" fmla="*/ 106 w 128"/>
              <a:gd name="T29" fmla="*/ 127 h 128"/>
              <a:gd name="T30" fmla="*/ 108 w 128"/>
              <a:gd name="T31" fmla="*/ 125 h 128"/>
              <a:gd name="T32" fmla="*/ 128 w 128"/>
              <a:gd name="T33" fmla="*/ 5 h 128"/>
              <a:gd name="T34" fmla="*/ 126 w 128"/>
              <a:gd name="T35" fmla="*/ 1 h 128"/>
              <a:gd name="T36" fmla="*/ 13 w 128"/>
              <a:gd name="T37" fmla="*/ 83 h 128"/>
              <a:gd name="T38" fmla="*/ 105 w 128"/>
              <a:gd name="T39" fmla="*/ 21 h 128"/>
              <a:gd name="T40" fmla="*/ 38 w 128"/>
              <a:gd name="T41" fmla="*/ 93 h 128"/>
              <a:gd name="T42" fmla="*/ 37 w 128"/>
              <a:gd name="T43" fmla="*/ 93 h 128"/>
              <a:gd name="T44" fmla="*/ 13 w 128"/>
              <a:gd name="T45" fmla="*/ 83 h 128"/>
              <a:gd name="T46" fmla="*/ 41 w 128"/>
              <a:gd name="T47" fmla="*/ 96 h 128"/>
              <a:gd name="T48" fmla="*/ 41 w 128"/>
              <a:gd name="T49" fmla="*/ 96 h 128"/>
              <a:gd name="T50" fmla="*/ 117 w 128"/>
              <a:gd name="T51" fmla="*/ 15 h 128"/>
              <a:gd name="T52" fmla="*/ 52 w 128"/>
              <a:gd name="T53" fmla="*/ 116 h 128"/>
              <a:gd name="T54" fmla="*/ 41 w 128"/>
              <a:gd name="T55" fmla="*/ 96 h 128"/>
              <a:gd name="T56" fmla="*/ 101 w 128"/>
              <a:gd name="T57" fmla="*/ 118 h 128"/>
              <a:gd name="T58" fmla="*/ 67 w 128"/>
              <a:gd name="T59" fmla="*/ 105 h 128"/>
              <a:gd name="T60" fmla="*/ 64 w 128"/>
              <a:gd name="T61" fmla="*/ 104 h 128"/>
              <a:gd name="T62" fmla="*/ 117 w 128"/>
              <a:gd name="T63" fmla="*/ 23 h 128"/>
              <a:gd name="T64" fmla="*/ 101 w 128"/>
              <a:gd name="T65"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8">
                <a:moveTo>
                  <a:pt x="126" y="1"/>
                </a:moveTo>
                <a:cubicBezTo>
                  <a:pt x="126" y="0"/>
                  <a:pt x="125" y="0"/>
                  <a:pt x="124" y="0"/>
                </a:cubicBezTo>
                <a:cubicBezTo>
                  <a:pt x="123" y="0"/>
                  <a:pt x="122" y="0"/>
                  <a:pt x="122" y="1"/>
                </a:cubicBezTo>
                <a:cubicBezTo>
                  <a:pt x="2" y="81"/>
                  <a:pt x="2" y="81"/>
                  <a:pt x="2" y="81"/>
                </a:cubicBezTo>
                <a:cubicBezTo>
                  <a:pt x="1" y="81"/>
                  <a:pt x="0" y="83"/>
                  <a:pt x="0" y="84"/>
                </a:cubicBezTo>
                <a:cubicBezTo>
                  <a:pt x="0" y="86"/>
                  <a:pt x="1" y="87"/>
                  <a:pt x="3" y="88"/>
                </a:cubicBezTo>
                <a:cubicBezTo>
                  <a:pt x="34" y="100"/>
                  <a:pt x="34" y="100"/>
                  <a:pt x="34" y="100"/>
                </a:cubicBezTo>
                <a:cubicBezTo>
                  <a:pt x="49" y="126"/>
                  <a:pt x="49" y="126"/>
                  <a:pt x="49" y="126"/>
                </a:cubicBezTo>
                <a:cubicBezTo>
                  <a:pt x="49" y="127"/>
                  <a:pt x="51" y="128"/>
                  <a:pt x="52" y="128"/>
                </a:cubicBezTo>
                <a:cubicBezTo>
                  <a:pt x="52" y="128"/>
                  <a:pt x="52" y="128"/>
                  <a:pt x="52" y="128"/>
                </a:cubicBezTo>
                <a:cubicBezTo>
                  <a:pt x="53" y="128"/>
                  <a:pt x="55" y="127"/>
                  <a:pt x="55" y="126"/>
                </a:cubicBezTo>
                <a:cubicBezTo>
                  <a:pt x="64" y="112"/>
                  <a:pt x="64" y="112"/>
                  <a:pt x="64" y="112"/>
                </a:cubicBezTo>
                <a:cubicBezTo>
                  <a:pt x="103" y="128"/>
                  <a:pt x="103" y="128"/>
                  <a:pt x="103" y="128"/>
                </a:cubicBezTo>
                <a:cubicBezTo>
                  <a:pt x="103" y="128"/>
                  <a:pt x="103" y="128"/>
                  <a:pt x="104" y="128"/>
                </a:cubicBezTo>
                <a:cubicBezTo>
                  <a:pt x="105" y="128"/>
                  <a:pt x="105" y="128"/>
                  <a:pt x="106" y="127"/>
                </a:cubicBezTo>
                <a:cubicBezTo>
                  <a:pt x="107" y="127"/>
                  <a:pt x="108" y="126"/>
                  <a:pt x="108" y="125"/>
                </a:cubicBezTo>
                <a:cubicBezTo>
                  <a:pt x="128" y="5"/>
                  <a:pt x="128" y="5"/>
                  <a:pt x="128" y="5"/>
                </a:cubicBezTo>
                <a:cubicBezTo>
                  <a:pt x="128" y="3"/>
                  <a:pt x="128" y="2"/>
                  <a:pt x="126" y="1"/>
                </a:cubicBezTo>
                <a:close/>
                <a:moveTo>
                  <a:pt x="13" y="83"/>
                </a:moveTo>
                <a:cubicBezTo>
                  <a:pt x="105" y="21"/>
                  <a:pt x="105" y="21"/>
                  <a:pt x="105" y="21"/>
                </a:cubicBezTo>
                <a:cubicBezTo>
                  <a:pt x="38" y="93"/>
                  <a:pt x="38" y="93"/>
                  <a:pt x="38" y="93"/>
                </a:cubicBezTo>
                <a:cubicBezTo>
                  <a:pt x="37" y="93"/>
                  <a:pt x="37" y="93"/>
                  <a:pt x="37" y="93"/>
                </a:cubicBezTo>
                <a:lnTo>
                  <a:pt x="13" y="83"/>
                </a:lnTo>
                <a:close/>
                <a:moveTo>
                  <a:pt x="41" y="96"/>
                </a:moveTo>
                <a:cubicBezTo>
                  <a:pt x="41" y="96"/>
                  <a:pt x="41" y="96"/>
                  <a:pt x="41" y="96"/>
                </a:cubicBezTo>
                <a:cubicBezTo>
                  <a:pt x="117" y="15"/>
                  <a:pt x="117" y="15"/>
                  <a:pt x="117" y="15"/>
                </a:cubicBezTo>
                <a:cubicBezTo>
                  <a:pt x="52" y="116"/>
                  <a:pt x="52" y="116"/>
                  <a:pt x="52" y="116"/>
                </a:cubicBezTo>
                <a:lnTo>
                  <a:pt x="41" y="96"/>
                </a:lnTo>
                <a:close/>
                <a:moveTo>
                  <a:pt x="101" y="118"/>
                </a:moveTo>
                <a:cubicBezTo>
                  <a:pt x="67" y="105"/>
                  <a:pt x="67" y="105"/>
                  <a:pt x="67" y="105"/>
                </a:cubicBezTo>
                <a:cubicBezTo>
                  <a:pt x="66" y="104"/>
                  <a:pt x="65" y="104"/>
                  <a:pt x="64" y="104"/>
                </a:cubicBezTo>
                <a:cubicBezTo>
                  <a:pt x="117" y="23"/>
                  <a:pt x="117" y="23"/>
                  <a:pt x="117" y="23"/>
                </a:cubicBezTo>
                <a:lnTo>
                  <a:pt x="101" y="118"/>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id-ID"/>
          </a:p>
        </p:txBody>
      </p:sp>
      <p:grpSp>
        <p:nvGrpSpPr>
          <p:cNvPr id="90" name="Group 89"/>
          <p:cNvGrpSpPr/>
          <p:nvPr/>
        </p:nvGrpSpPr>
        <p:grpSpPr>
          <a:xfrm rot="21036247">
            <a:off x="3590921" y="3638794"/>
            <a:ext cx="632281" cy="400859"/>
            <a:chOff x="7726363" y="1603045"/>
            <a:chExt cx="876914" cy="555955"/>
          </a:xfrm>
          <a:solidFill>
            <a:schemeClr val="bg2"/>
          </a:solidFill>
        </p:grpSpPr>
        <p:grpSp>
          <p:nvGrpSpPr>
            <p:cNvPr id="91" name="Group 90"/>
            <p:cNvGrpSpPr/>
            <p:nvPr/>
          </p:nvGrpSpPr>
          <p:grpSpPr>
            <a:xfrm>
              <a:off x="7726363" y="1666875"/>
              <a:ext cx="492125" cy="492125"/>
              <a:chOff x="7726363" y="1666875"/>
              <a:chExt cx="492125" cy="492125"/>
            </a:xfrm>
            <a:grpFill/>
          </p:grpSpPr>
          <p:sp>
            <p:nvSpPr>
              <p:cNvPr id="96" name="Freeform 10"/>
              <p:cNvSpPr>
                <a:spLocks noEditPoints="1"/>
              </p:cNvSpPr>
              <p:nvPr/>
            </p:nvSpPr>
            <p:spPr bwMode="auto">
              <a:xfrm>
                <a:off x="7726363" y="1666875"/>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7" name="Freeform 11"/>
              <p:cNvSpPr>
                <a:spLocks noEditPoints="1"/>
              </p:cNvSpPr>
              <p:nvPr/>
            </p:nvSpPr>
            <p:spPr bwMode="auto">
              <a:xfrm>
                <a:off x="7866063" y="1806575"/>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8" name="Freeform 12"/>
              <p:cNvSpPr>
                <a:spLocks noEditPoints="1"/>
              </p:cNvSpPr>
              <p:nvPr/>
            </p:nvSpPr>
            <p:spPr bwMode="auto">
              <a:xfrm>
                <a:off x="7912101" y="1852613"/>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92" name="Group 91"/>
            <p:cNvGrpSpPr/>
            <p:nvPr/>
          </p:nvGrpSpPr>
          <p:grpSpPr>
            <a:xfrm>
              <a:off x="8191089" y="1603045"/>
              <a:ext cx="412188" cy="412188"/>
              <a:chOff x="7726363" y="1666875"/>
              <a:chExt cx="492125" cy="492125"/>
            </a:xfrm>
            <a:grpFill/>
          </p:grpSpPr>
          <p:sp>
            <p:nvSpPr>
              <p:cNvPr id="93" name="Freeform 10"/>
              <p:cNvSpPr>
                <a:spLocks noEditPoints="1"/>
              </p:cNvSpPr>
              <p:nvPr/>
            </p:nvSpPr>
            <p:spPr bwMode="auto">
              <a:xfrm>
                <a:off x="7726363" y="1666875"/>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4" name="Freeform 11"/>
              <p:cNvSpPr>
                <a:spLocks noEditPoints="1"/>
              </p:cNvSpPr>
              <p:nvPr/>
            </p:nvSpPr>
            <p:spPr bwMode="auto">
              <a:xfrm>
                <a:off x="7866063" y="1806575"/>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5" name="Freeform 12"/>
              <p:cNvSpPr>
                <a:spLocks noEditPoints="1"/>
              </p:cNvSpPr>
              <p:nvPr/>
            </p:nvSpPr>
            <p:spPr bwMode="auto">
              <a:xfrm>
                <a:off x="7912101" y="1852613"/>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99" name="Freeform 5"/>
          <p:cNvSpPr>
            <a:spLocks noEditPoints="1"/>
          </p:cNvSpPr>
          <p:nvPr/>
        </p:nvSpPr>
        <p:spPr bwMode="auto">
          <a:xfrm>
            <a:off x="5852249" y="3156735"/>
            <a:ext cx="499164" cy="499164"/>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100" name="Freeform 170"/>
          <p:cNvSpPr>
            <a:spLocks noEditPoints="1"/>
          </p:cNvSpPr>
          <p:nvPr/>
        </p:nvSpPr>
        <p:spPr bwMode="auto">
          <a:xfrm>
            <a:off x="8135435" y="3589641"/>
            <a:ext cx="299005" cy="499164"/>
          </a:xfrm>
          <a:custGeom>
            <a:avLst/>
            <a:gdLst>
              <a:gd name="T0" fmla="*/ 40 w 72"/>
              <a:gd name="T1" fmla="*/ 8 h 120"/>
              <a:gd name="T2" fmla="*/ 40 w 72"/>
              <a:gd name="T3" fmla="*/ 48 h 120"/>
              <a:gd name="T4" fmla="*/ 64 w 72"/>
              <a:gd name="T5" fmla="*/ 48 h 120"/>
              <a:gd name="T6" fmla="*/ 32 w 72"/>
              <a:gd name="T7" fmla="*/ 112 h 120"/>
              <a:gd name="T8" fmla="*/ 32 w 72"/>
              <a:gd name="T9" fmla="*/ 72 h 120"/>
              <a:gd name="T10" fmla="*/ 8 w 72"/>
              <a:gd name="T11" fmla="*/ 72 h 120"/>
              <a:gd name="T12" fmla="*/ 40 w 72"/>
              <a:gd name="T13" fmla="*/ 8 h 120"/>
              <a:gd name="T14" fmla="*/ 40 w 72"/>
              <a:gd name="T15" fmla="*/ 0 h 120"/>
              <a:gd name="T16" fmla="*/ 33 w 72"/>
              <a:gd name="T17" fmla="*/ 4 h 120"/>
              <a:gd name="T18" fmla="*/ 1 w 72"/>
              <a:gd name="T19" fmla="*/ 68 h 120"/>
              <a:gd name="T20" fmla="*/ 1 w 72"/>
              <a:gd name="T21" fmla="*/ 76 h 120"/>
              <a:gd name="T22" fmla="*/ 8 w 72"/>
              <a:gd name="T23" fmla="*/ 80 h 120"/>
              <a:gd name="T24" fmla="*/ 24 w 72"/>
              <a:gd name="T25" fmla="*/ 80 h 120"/>
              <a:gd name="T26" fmla="*/ 24 w 72"/>
              <a:gd name="T27" fmla="*/ 112 h 120"/>
              <a:gd name="T28" fmla="*/ 30 w 72"/>
              <a:gd name="T29" fmla="*/ 120 h 120"/>
              <a:gd name="T30" fmla="*/ 32 w 72"/>
              <a:gd name="T31" fmla="*/ 120 h 120"/>
              <a:gd name="T32" fmla="*/ 39 w 72"/>
              <a:gd name="T33" fmla="*/ 116 h 120"/>
              <a:gd name="T34" fmla="*/ 71 w 72"/>
              <a:gd name="T35" fmla="*/ 52 h 120"/>
              <a:gd name="T36" fmla="*/ 71 w 72"/>
              <a:gd name="T37" fmla="*/ 44 h 120"/>
              <a:gd name="T38" fmla="*/ 64 w 72"/>
              <a:gd name="T39" fmla="*/ 40 h 120"/>
              <a:gd name="T40" fmla="*/ 48 w 72"/>
              <a:gd name="T41" fmla="*/ 40 h 120"/>
              <a:gd name="T42" fmla="*/ 48 w 72"/>
              <a:gd name="T43" fmla="*/ 8 h 120"/>
              <a:gd name="T44" fmla="*/ 42 w 72"/>
              <a:gd name="T45" fmla="*/ 0 h 120"/>
              <a:gd name="T46" fmla="*/ 40 w 72"/>
              <a:gd name="T4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120">
                <a:moveTo>
                  <a:pt x="40" y="8"/>
                </a:moveTo>
                <a:cubicBezTo>
                  <a:pt x="40" y="48"/>
                  <a:pt x="40" y="48"/>
                  <a:pt x="40" y="48"/>
                </a:cubicBezTo>
                <a:cubicBezTo>
                  <a:pt x="64" y="48"/>
                  <a:pt x="64" y="48"/>
                  <a:pt x="64" y="48"/>
                </a:cubicBezTo>
                <a:cubicBezTo>
                  <a:pt x="32" y="112"/>
                  <a:pt x="32" y="112"/>
                  <a:pt x="32" y="112"/>
                </a:cubicBezTo>
                <a:cubicBezTo>
                  <a:pt x="32" y="72"/>
                  <a:pt x="32" y="72"/>
                  <a:pt x="32" y="72"/>
                </a:cubicBezTo>
                <a:cubicBezTo>
                  <a:pt x="8" y="72"/>
                  <a:pt x="8" y="72"/>
                  <a:pt x="8" y="72"/>
                </a:cubicBezTo>
                <a:cubicBezTo>
                  <a:pt x="40" y="8"/>
                  <a:pt x="40" y="8"/>
                  <a:pt x="40" y="8"/>
                </a:cubicBezTo>
                <a:moveTo>
                  <a:pt x="40" y="0"/>
                </a:moveTo>
                <a:cubicBezTo>
                  <a:pt x="37" y="0"/>
                  <a:pt x="34" y="2"/>
                  <a:pt x="33" y="4"/>
                </a:cubicBezTo>
                <a:cubicBezTo>
                  <a:pt x="1" y="68"/>
                  <a:pt x="1" y="68"/>
                  <a:pt x="1" y="68"/>
                </a:cubicBezTo>
                <a:cubicBezTo>
                  <a:pt x="0" y="71"/>
                  <a:pt x="0" y="74"/>
                  <a:pt x="1" y="76"/>
                </a:cubicBezTo>
                <a:cubicBezTo>
                  <a:pt x="3" y="79"/>
                  <a:pt x="5" y="80"/>
                  <a:pt x="8" y="80"/>
                </a:cubicBezTo>
                <a:cubicBezTo>
                  <a:pt x="24" y="80"/>
                  <a:pt x="24" y="80"/>
                  <a:pt x="24" y="80"/>
                </a:cubicBezTo>
                <a:cubicBezTo>
                  <a:pt x="24" y="112"/>
                  <a:pt x="24" y="112"/>
                  <a:pt x="24" y="112"/>
                </a:cubicBezTo>
                <a:cubicBezTo>
                  <a:pt x="24" y="116"/>
                  <a:pt x="27" y="119"/>
                  <a:pt x="30" y="120"/>
                </a:cubicBezTo>
                <a:cubicBezTo>
                  <a:pt x="31" y="120"/>
                  <a:pt x="31" y="120"/>
                  <a:pt x="32" y="120"/>
                </a:cubicBezTo>
                <a:cubicBezTo>
                  <a:pt x="35" y="120"/>
                  <a:pt x="38" y="118"/>
                  <a:pt x="39" y="116"/>
                </a:cubicBezTo>
                <a:cubicBezTo>
                  <a:pt x="71" y="52"/>
                  <a:pt x="71" y="52"/>
                  <a:pt x="71" y="52"/>
                </a:cubicBezTo>
                <a:cubicBezTo>
                  <a:pt x="72" y="49"/>
                  <a:pt x="72" y="46"/>
                  <a:pt x="71" y="44"/>
                </a:cubicBezTo>
                <a:cubicBezTo>
                  <a:pt x="69" y="41"/>
                  <a:pt x="67" y="40"/>
                  <a:pt x="64" y="40"/>
                </a:cubicBezTo>
                <a:cubicBezTo>
                  <a:pt x="48" y="40"/>
                  <a:pt x="48" y="40"/>
                  <a:pt x="48" y="40"/>
                </a:cubicBezTo>
                <a:cubicBezTo>
                  <a:pt x="48" y="8"/>
                  <a:pt x="48" y="8"/>
                  <a:pt x="48" y="8"/>
                </a:cubicBezTo>
                <a:cubicBezTo>
                  <a:pt x="48" y="4"/>
                  <a:pt x="45" y="1"/>
                  <a:pt x="42" y="0"/>
                </a:cubicBezTo>
                <a:cubicBezTo>
                  <a:pt x="41" y="0"/>
                  <a:pt x="41" y="0"/>
                  <a:pt x="40" y="0"/>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id-ID"/>
          </a:p>
        </p:txBody>
      </p:sp>
      <p:grpSp>
        <p:nvGrpSpPr>
          <p:cNvPr id="102" name="Group 101"/>
          <p:cNvGrpSpPr/>
          <p:nvPr/>
        </p:nvGrpSpPr>
        <p:grpSpPr>
          <a:xfrm>
            <a:off x="10145445" y="3194934"/>
            <a:ext cx="645197" cy="422766"/>
            <a:chOff x="5757863" y="2919413"/>
            <a:chExt cx="695324" cy="455612"/>
          </a:xfrm>
          <a:solidFill>
            <a:schemeClr val="bg2"/>
          </a:solidFill>
        </p:grpSpPr>
        <p:sp>
          <p:nvSpPr>
            <p:cNvPr id="103" name="Freeform 477"/>
            <p:cNvSpPr>
              <a:spLocks noEditPoints="1"/>
            </p:cNvSpPr>
            <p:nvPr/>
          </p:nvSpPr>
          <p:spPr bwMode="auto">
            <a:xfrm>
              <a:off x="5875338" y="2919413"/>
              <a:ext cx="468312" cy="455612"/>
            </a:xfrm>
            <a:custGeom>
              <a:avLst/>
              <a:gdLst>
                <a:gd name="T0" fmla="*/ 223 w 223"/>
                <a:gd name="T1" fmla="*/ 216 h 216"/>
                <a:gd name="T2" fmla="*/ 0 w 223"/>
                <a:gd name="T3" fmla="*/ 216 h 216"/>
                <a:gd name="T4" fmla="*/ 0 w 223"/>
                <a:gd name="T5" fmla="*/ 211 h 216"/>
                <a:gd name="T6" fmla="*/ 83 w 223"/>
                <a:gd name="T7" fmla="*/ 144 h 216"/>
                <a:gd name="T8" fmla="*/ 85 w 223"/>
                <a:gd name="T9" fmla="*/ 137 h 216"/>
                <a:gd name="T10" fmla="*/ 67 w 223"/>
                <a:gd name="T11" fmla="*/ 103 h 216"/>
                <a:gd name="T12" fmla="*/ 58 w 223"/>
                <a:gd name="T13" fmla="*/ 92 h 216"/>
                <a:gd name="T14" fmla="*/ 60 w 223"/>
                <a:gd name="T15" fmla="*/ 67 h 216"/>
                <a:gd name="T16" fmla="*/ 60 w 223"/>
                <a:gd name="T17" fmla="*/ 67 h 216"/>
                <a:gd name="T18" fmla="*/ 71 w 223"/>
                <a:gd name="T19" fmla="*/ 15 h 216"/>
                <a:gd name="T20" fmla="*/ 111 w 223"/>
                <a:gd name="T21" fmla="*/ 0 h 216"/>
                <a:gd name="T22" fmla="*/ 151 w 223"/>
                <a:gd name="T23" fmla="*/ 15 h 216"/>
                <a:gd name="T24" fmla="*/ 163 w 223"/>
                <a:gd name="T25" fmla="*/ 67 h 216"/>
                <a:gd name="T26" fmla="*/ 163 w 223"/>
                <a:gd name="T27" fmla="*/ 67 h 216"/>
                <a:gd name="T28" fmla="*/ 165 w 223"/>
                <a:gd name="T29" fmla="*/ 92 h 216"/>
                <a:gd name="T30" fmla="*/ 156 w 223"/>
                <a:gd name="T31" fmla="*/ 103 h 216"/>
                <a:gd name="T32" fmla="*/ 138 w 223"/>
                <a:gd name="T33" fmla="*/ 137 h 216"/>
                <a:gd name="T34" fmla="*/ 140 w 223"/>
                <a:gd name="T35" fmla="*/ 144 h 216"/>
                <a:gd name="T36" fmla="*/ 223 w 223"/>
                <a:gd name="T37" fmla="*/ 211 h 216"/>
                <a:gd name="T38" fmla="*/ 223 w 223"/>
                <a:gd name="T39" fmla="*/ 216 h 216"/>
                <a:gd name="T40" fmla="*/ 12 w 223"/>
                <a:gd name="T41" fmla="*/ 205 h 216"/>
                <a:gd name="T42" fmla="*/ 211 w 223"/>
                <a:gd name="T43" fmla="*/ 205 h 216"/>
                <a:gd name="T44" fmla="*/ 181 w 223"/>
                <a:gd name="T45" fmla="*/ 175 h 216"/>
                <a:gd name="T46" fmla="*/ 137 w 223"/>
                <a:gd name="T47" fmla="*/ 155 h 216"/>
                <a:gd name="T48" fmla="*/ 127 w 223"/>
                <a:gd name="T49" fmla="*/ 134 h 216"/>
                <a:gd name="T50" fmla="*/ 127 w 223"/>
                <a:gd name="T51" fmla="*/ 132 h 216"/>
                <a:gd name="T52" fmla="*/ 128 w 223"/>
                <a:gd name="T53" fmla="*/ 130 h 216"/>
                <a:gd name="T54" fmla="*/ 145 w 223"/>
                <a:gd name="T55" fmla="*/ 98 h 216"/>
                <a:gd name="T56" fmla="*/ 146 w 223"/>
                <a:gd name="T57" fmla="*/ 93 h 216"/>
                <a:gd name="T58" fmla="*/ 151 w 223"/>
                <a:gd name="T59" fmla="*/ 93 h 216"/>
                <a:gd name="T60" fmla="*/ 155 w 223"/>
                <a:gd name="T61" fmla="*/ 86 h 216"/>
                <a:gd name="T62" fmla="*/ 153 w 223"/>
                <a:gd name="T63" fmla="*/ 74 h 216"/>
                <a:gd name="T64" fmla="*/ 151 w 223"/>
                <a:gd name="T65" fmla="*/ 72 h 216"/>
                <a:gd name="T66" fmla="*/ 151 w 223"/>
                <a:gd name="T67" fmla="*/ 69 h 216"/>
                <a:gd name="T68" fmla="*/ 151 w 223"/>
                <a:gd name="T69" fmla="*/ 66 h 216"/>
                <a:gd name="T70" fmla="*/ 143 w 223"/>
                <a:gd name="T71" fmla="*/ 23 h 216"/>
                <a:gd name="T72" fmla="*/ 111 w 223"/>
                <a:gd name="T73" fmla="*/ 12 h 216"/>
                <a:gd name="T74" fmla="*/ 80 w 223"/>
                <a:gd name="T75" fmla="*/ 23 h 216"/>
                <a:gd name="T76" fmla="*/ 72 w 223"/>
                <a:gd name="T77" fmla="*/ 66 h 216"/>
                <a:gd name="T78" fmla="*/ 72 w 223"/>
                <a:gd name="T79" fmla="*/ 69 h 216"/>
                <a:gd name="T80" fmla="*/ 72 w 223"/>
                <a:gd name="T81" fmla="*/ 72 h 216"/>
                <a:gd name="T82" fmla="*/ 70 w 223"/>
                <a:gd name="T83" fmla="*/ 74 h 216"/>
                <a:gd name="T84" fmla="*/ 68 w 223"/>
                <a:gd name="T85" fmla="*/ 86 h 216"/>
                <a:gd name="T86" fmla="*/ 72 w 223"/>
                <a:gd name="T87" fmla="*/ 93 h 216"/>
                <a:gd name="T88" fmla="*/ 77 w 223"/>
                <a:gd name="T89" fmla="*/ 93 h 216"/>
                <a:gd name="T90" fmla="*/ 77 w 223"/>
                <a:gd name="T91" fmla="*/ 98 h 216"/>
                <a:gd name="T92" fmla="*/ 95 w 223"/>
                <a:gd name="T93" fmla="*/ 130 h 216"/>
                <a:gd name="T94" fmla="*/ 96 w 223"/>
                <a:gd name="T95" fmla="*/ 132 h 216"/>
                <a:gd name="T96" fmla="*/ 96 w 223"/>
                <a:gd name="T97" fmla="*/ 134 h 216"/>
                <a:gd name="T98" fmla="*/ 86 w 223"/>
                <a:gd name="T99" fmla="*/ 155 h 216"/>
                <a:gd name="T100" fmla="*/ 42 w 223"/>
                <a:gd name="T101" fmla="*/ 175 h 216"/>
                <a:gd name="T102" fmla="*/ 12 w 223"/>
                <a:gd name="T103" fmla="*/ 20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3" h="216">
                  <a:moveTo>
                    <a:pt x="223" y="216"/>
                  </a:moveTo>
                  <a:cubicBezTo>
                    <a:pt x="0" y="216"/>
                    <a:pt x="0" y="216"/>
                    <a:pt x="0" y="216"/>
                  </a:cubicBezTo>
                  <a:cubicBezTo>
                    <a:pt x="0" y="211"/>
                    <a:pt x="0" y="211"/>
                    <a:pt x="0" y="211"/>
                  </a:cubicBezTo>
                  <a:cubicBezTo>
                    <a:pt x="0" y="176"/>
                    <a:pt x="65" y="148"/>
                    <a:pt x="83" y="144"/>
                  </a:cubicBezTo>
                  <a:cubicBezTo>
                    <a:pt x="84" y="143"/>
                    <a:pt x="84" y="140"/>
                    <a:pt x="85" y="137"/>
                  </a:cubicBezTo>
                  <a:cubicBezTo>
                    <a:pt x="81" y="132"/>
                    <a:pt x="71" y="120"/>
                    <a:pt x="67" y="103"/>
                  </a:cubicBezTo>
                  <a:cubicBezTo>
                    <a:pt x="63" y="102"/>
                    <a:pt x="60" y="98"/>
                    <a:pt x="58" y="92"/>
                  </a:cubicBezTo>
                  <a:cubicBezTo>
                    <a:pt x="55" y="85"/>
                    <a:pt x="55" y="74"/>
                    <a:pt x="60" y="67"/>
                  </a:cubicBezTo>
                  <a:cubicBezTo>
                    <a:pt x="60" y="67"/>
                    <a:pt x="60" y="67"/>
                    <a:pt x="60" y="67"/>
                  </a:cubicBezTo>
                  <a:cubicBezTo>
                    <a:pt x="59" y="57"/>
                    <a:pt x="56" y="32"/>
                    <a:pt x="71" y="15"/>
                  </a:cubicBezTo>
                  <a:cubicBezTo>
                    <a:pt x="80" y="5"/>
                    <a:pt x="94" y="0"/>
                    <a:pt x="111" y="0"/>
                  </a:cubicBezTo>
                  <a:cubicBezTo>
                    <a:pt x="129" y="0"/>
                    <a:pt x="142" y="5"/>
                    <a:pt x="151" y="15"/>
                  </a:cubicBezTo>
                  <a:cubicBezTo>
                    <a:pt x="166" y="32"/>
                    <a:pt x="164" y="57"/>
                    <a:pt x="163" y="67"/>
                  </a:cubicBezTo>
                  <a:cubicBezTo>
                    <a:pt x="163" y="67"/>
                    <a:pt x="163" y="67"/>
                    <a:pt x="163" y="67"/>
                  </a:cubicBezTo>
                  <a:cubicBezTo>
                    <a:pt x="168" y="74"/>
                    <a:pt x="168" y="85"/>
                    <a:pt x="165" y="92"/>
                  </a:cubicBezTo>
                  <a:cubicBezTo>
                    <a:pt x="163" y="98"/>
                    <a:pt x="160" y="102"/>
                    <a:pt x="156" y="103"/>
                  </a:cubicBezTo>
                  <a:cubicBezTo>
                    <a:pt x="152" y="120"/>
                    <a:pt x="142" y="132"/>
                    <a:pt x="138" y="137"/>
                  </a:cubicBezTo>
                  <a:cubicBezTo>
                    <a:pt x="138" y="140"/>
                    <a:pt x="139" y="143"/>
                    <a:pt x="140" y="144"/>
                  </a:cubicBezTo>
                  <a:cubicBezTo>
                    <a:pt x="158" y="148"/>
                    <a:pt x="223" y="176"/>
                    <a:pt x="223" y="211"/>
                  </a:cubicBezTo>
                  <a:lnTo>
                    <a:pt x="223" y="216"/>
                  </a:lnTo>
                  <a:close/>
                  <a:moveTo>
                    <a:pt x="12" y="205"/>
                  </a:moveTo>
                  <a:cubicBezTo>
                    <a:pt x="211" y="205"/>
                    <a:pt x="211" y="205"/>
                    <a:pt x="211" y="205"/>
                  </a:cubicBezTo>
                  <a:cubicBezTo>
                    <a:pt x="208" y="195"/>
                    <a:pt x="197" y="185"/>
                    <a:pt x="181" y="175"/>
                  </a:cubicBezTo>
                  <a:cubicBezTo>
                    <a:pt x="164" y="164"/>
                    <a:pt x="144" y="157"/>
                    <a:pt x="137" y="155"/>
                  </a:cubicBezTo>
                  <a:cubicBezTo>
                    <a:pt x="128" y="154"/>
                    <a:pt x="127" y="140"/>
                    <a:pt x="127" y="134"/>
                  </a:cubicBezTo>
                  <a:cubicBezTo>
                    <a:pt x="127" y="132"/>
                    <a:pt x="127" y="132"/>
                    <a:pt x="127" y="132"/>
                  </a:cubicBezTo>
                  <a:cubicBezTo>
                    <a:pt x="128" y="130"/>
                    <a:pt x="128" y="130"/>
                    <a:pt x="128" y="130"/>
                  </a:cubicBezTo>
                  <a:cubicBezTo>
                    <a:pt x="128" y="130"/>
                    <a:pt x="142" y="116"/>
                    <a:pt x="145" y="98"/>
                  </a:cubicBezTo>
                  <a:cubicBezTo>
                    <a:pt x="146" y="93"/>
                    <a:pt x="146" y="93"/>
                    <a:pt x="146" y="93"/>
                  </a:cubicBezTo>
                  <a:cubicBezTo>
                    <a:pt x="151" y="93"/>
                    <a:pt x="151" y="93"/>
                    <a:pt x="151" y="93"/>
                  </a:cubicBezTo>
                  <a:cubicBezTo>
                    <a:pt x="152" y="93"/>
                    <a:pt x="154" y="91"/>
                    <a:pt x="155" y="86"/>
                  </a:cubicBezTo>
                  <a:cubicBezTo>
                    <a:pt x="156" y="81"/>
                    <a:pt x="155" y="76"/>
                    <a:pt x="153" y="74"/>
                  </a:cubicBezTo>
                  <a:cubicBezTo>
                    <a:pt x="151" y="72"/>
                    <a:pt x="151" y="72"/>
                    <a:pt x="151" y="72"/>
                  </a:cubicBezTo>
                  <a:cubicBezTo>
                    <a:pt x="151" y="69"/>
                    <a:pt x="151" y="69"/>
                    <a:pt x="151" y="69"/>
                  </a:cubicBezTo>
                  <a:cubicBezTo>
                    <a:pt x="151" y="68"/>
                    <a:pt x="151" y="67"/>
                    <a:pt x="151" y="66"/>
                  </a:cubicBezTo>
                  <a:cubicBezTo>
                    <a:pt x="152" y="57"/>
                    <a:pt x="154" y="36"/>
                    <a:pt x="143" y="23"/>
                  </a:cubicBezTo>
                  <a:cubicBezTo>
                    <a:pt x="136" y="15"/>
                    <a:pt x="126" y="12"/>
                    <a:pt x="111" y="12"/>
                  </a:cubicBezTo>
                  <a:cubicBezTo>
                    <a:pt x="97" y="12"/>
                    <a:pt x="87" y="15"/>
                    <a:pt x="80" y="23"/>
                  </a:cubicBezTo>
                  <a:cubicBezTo>
                    <a:pt x="68" y="36"/>
                    <a:pt x="71" y="57"/>
                    <a:pt x="72" y="66"/>
                  </a:cubicBezTo>
                  <a:cubicBezTo>
                    <a:pt x="72" y="67"/>
                    <a:pt x="72" y="68"/>
                    <a:pt x="72" y="69"/>
                  </a:cubicBezTo>
                  <a:cubicBezTo>
                    <a:pt x="72" y="72"/>
                    <a:pt x="72" y="72"/>
                    <a:pt x="72" y="72"/>
                  </a:cubicBezTo>
                  <a:cubicBezTo>
                    <a:pt x="70" y="74"/>
                    <a:pt x="70" y="74"/>
                    <a:pt x="70" y="74"/>
                  </a:cubicBezTo>
                  <a:cubicBezTo>
                    <a:pt x="67" y="76"/>
                    <a:pt x="67" y="81"/>
                    <a:pt x="68" y="86"/>
                  </a:cubicBezTo>
                  <a:cubicBezTo>
                    <a:pt x="69" y="91"/>
                    <a:pt x="71" y="93"/>
                    <a:pt x="72" y="93"/>
                  </a:cubicBezTo>
                  <a:cubicBezTo>
                    <a:pt x="77" y="93"/>
                    <a:pt x="77" y="93"/>
                    <a:pt x="77" y="93"/>
                  </a:cubicBezTo>
                  <a:cubicBezTo>
                    <a:pt x="77" y="98"/>
                    <a:pt x="77" y="98"/>
                    <a:pt x="77" y="98"/>
                  </a:cubicBezTo>
                  <a:cubicBezTo>
                    <a:pt x="80" y="116"/>
                    <a:pt x="94" y="130"/>
                    <a:pt x="95" y="130"/>
                  </a:cubicBezTo>
                  <a:cubicBezTo>
                    <a:pt x="96" y="132"/>
                    <a:pt x="96" y="132"/>
                    <a:pt x="96" y="132"/>
                  </a:cubicBezTo>
                  <a:cubicBezTo>
                    <a:pt x="96" y="134"/>
                    <a:pt x="96" y="134"/>
                    <a:pt x="96" y="134"/>
                  </a:cubicBezTo>
                  <a:cubicBezTo>
                    <a:pt x="96" y="140"/>
                    <a:pt x="95" y="154"/>
                    <a:pt x="86" y="155"/>
                  </a:cubicBezTo>
                  <a:cubicBezTo>
                    <a:pt x="79" y="157"/>
                    <a:pt x="59" y="164"/>
                    <a:pt x="42" y="175"/>
                  </a:cubicBezTo>
                  <a:cubicBezTo>
                    <a:pt x="25" y="185"/>
                    <a:pt x="15" y="195"/>
                    <a:pt x="12"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4" name="Freeform 478"/>
            <p:cNvSpPr>
              <a:spLocks/>
            </p:cNvSpPr>
            <p:nvPr/>
          </p:nvSpPr>
          <p:spPr bwMode="auto">
            <a:xfrm>
              <a:off x="6216650" y="2936875"/>
              <a:ext cx="236537" cy="381000"/>
            </a:xfrm>
            <a:custGeom>
              <a:avLst/>
              <a:gdLst>
                <a:gd name="T0" fmla="*/ 43 w 113"/>
                <a:gd name="T1" fmla="*/ 120 h 181"/>
                <a:gd name="T2" fmla="*/ 42 w 113"/>
                <a:gd name="T3" fmla="*/ 114 h 181"/>
                <a:gd name="T4" fmla="*/ 57 w 113"/>
                <a:gd name="T5" fmla="*/ 86 h 181"/>
                <a:gd name="T6" fmla="*/ 64 w 113"/>
                <a:gd name="T7" fmla="*/ 77 h 181"/>
                <a:gd name="T8" fmla="*/ 62 w 113"/>
                <a:gd name="T9" fmla="*/ 56 h 181"/>
                <a:gd name="T10" fmla="*/ 62 w 113"/>
                <a:gd name="T11" fmla="*/ 56 h 181"/>
                <a:gd name="T12" fmla="*/ 53 w 113"/>
                <a:gd name="T13" fmla="*/ 13 h 181"/>
                <a:gd name="T14" fmla="*/ 19 w 113"/>
                <a:gd name="T15" fmla="*/ 0 h 181"/>
                <a:gd name="T16" fmla="*/ 0 w 113"/>
                <a:gd name="T17" fmla="*/ 4 h 181"/>
                <a:gd name="T18" fmla="*/ 5 w 113"/>
                <a:gd name="T19" fmla="*/ 12 h 181"/>
                <a:gd name="T20" fmla="*/ 19 w 113"/>
                <a:gd name="T21" fmla="*/ 10 h 181"/>
                <a:gd name="T22" fmla="*/ 46 w 113"/>
                <a:gd name="T23" fmla="*/ 19 h 181"/>
                <a:gd name="T24" fmla="*/ 53 w 113"/>
                <a:gd name="T25" fmla="*/ 55 h 181"/>
                <a:gd name="T26" fmla="*/ 52 w 113"/>
                <a:gd name="T27" fmla="*/ 58 h 181"/>
                <a:gd name="T28" fmla="*/ 52 w 113"/>
                <a:gd name="T29" fmla="*/ 60 h 181"/>
                <a:gd name="T30" fmla="*/ 54 w 113"/>
                <a:gd name="T31" fmla="*/ 62 h 181"/>
                <a:gd name="T32" fmla="*/ 56 w 113"/>
                <a:gd name="T33" fmla="*/ 72 h 181"/>
                <a:gd name="T34" fmla="*/ 52 w 113"/>
                <a:gd name="T35" fmla="*/ 78 h 181"/>
                <a:gd name="T36" fmla="*/ 48 w 113"/>
                <a:gd name="T37" fmla="*/ 78 h 181"/>
                <a:gd name="T38" fmla="*/ 48 w 113"/>
                <a:gd name="T39" fmla="*/ 82 h 181"/>
                <a:gd name="T40" fmla="*/ 33 w 113"/>
                <a:gd name="T41" fmla="*/ 109 h 181"/>
                <a:gd name="T42" fmla="*/ 32 w 113"/>
                <a:gd name="T43" fmla="*/ 110 h 181"/>
                <a:gd name="T44" fmla="*/ 32 w 113"/>
                <a:gd name="T45" fmla="*/ 112 h 181"/>
                <a:gd name="T46" fmla="*/ 41 w 113"/>
                <a:gd name="T47" fmla="*/ 130 h 181"/>
                <a:gd name="T48" fmla="*/ 77 w 113"/>
                <a:gd name="T49" fmla="*/ 146 h 181"/>
                <a:gd name="T50" fmla="*/ 102 w 113"/>
                <a:gd name="T51" fmla="*/ 171 h 181"/>
                <a:gd name="T52" fmla="*/ 58 w 113"/>
                <a:gd name="T53" fmla="*/ 171 h 181"/>
                <a:gd name="T54" fmla="*/ 65 w 113"/>
                <a:gd name="T55" fmla="*/ 181 h 181"/>
                <a:gd name="T56" fmla="*/ 113 w 113"/>
                <a:gd name="T57" fmla="*/ 181 h 181"/>
                <a:gd name="T58" fmla="*/ 113 w 113"/>
                <a:gd name="T59" fmla="*/ 176 h 181"/>
                <a:gd name="T60" fmla="*/ 43 w 113"/>
                <a:gd name="T61" fmla="*/ 1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181">
                  <a:moveTo>
                    <a:pt x="43" y="120"/>
                  </a:moveTo>
                  <a:cubicBezTo>
                    <a:pt x="42" y="119"/>
                    <a:pt x="42" y="117"/>
                    <a:pt x="42" y="114"/>
                  </a:cubicBezTo>
                  <a:cubicBezTo>
                    <a:pt x="45" y="110"/>
                    <a:pt x="53" y="100"/>
                    <a:pt x="57" y="86"/>
                  </a:cubicBezTo>
                  <a:cubicBezTo>
                    <a:pt x="60" y="85"/>
                    <a:pt x="62" y="82"/>
                    <a:pt x="64" y="77"/>
                  </a:cubicBezTo>
                  <a:cubicBezTo>
                    <a:pt x="66" y="71"/>
                    <a:pt x="67" y="62"/>
                    <a:pt x="62" y="56"/>
                  </a:cubicBezTo>
                  <a:cubicBezTo>
                    <a:pt x="62" y="56"/>
                    <a:pt x="62" y="56"/>
                    <a:pt x="62" y="56"/>
                  </a:cubicBezTo>
                  <a:cubicBezTo>
                    <a:pt x="63" y="48"/>
                    <a:pt x="65" y="27"/>
                    <a:pt x="53" y="13"/>
                  </a:cubicBezTo>
                  <a:cubicBezTo>
                    <a:pt x="45" y="5"/>
                    <a:pt x="34" y="0"/>
                    <a:pt x="19" y="0"/>
                  </a:cubicBezTo>
                  <a:cubicBezTo>
                    <a:pt x="12" y="0"/>
                    <a:pt x="5" y="2"/>
                    <a:pt x="0" y="4"/>
                  </a:cubicBezTo>
                  <a:cubicBezTo>
                    <a:pt x="2" y="6"/>
                    <a:pt x="3" y="9"/>
                    <a:pt x="5" y="12"/>
                  </a:cubicBezTo>
                  <a:cubicBezTo>
                    <a:pt x="9" y="11"/>
                    <a:pt x="14" y="10"/>
                    <a:pt x="19" y="10"/>
                  </a:cubicBezTo>
                  <a:cubicBezTo>
                    <a:pt x="31" y="10"/>
                    <a:pt x="40" y="13"/>
                    <a:pt x="46" y="19"/>
                  </a:cubicBezTo>
                  <a:cubicBezTo>
                    <a:pt x="55" y="30"/>
                    <a:pt x="53" y="48"/>
                    <a:pt x="53" y="55"/>
                  </a:cubicBezTo>
                  <a:cubicBezTo>
                    <a:pt x="52" y="56"/>
                    <a:pt x="52" y="57"/>
                    <a:pt x="52" y="58"/>
                  </a:cubicBezTo>
                  <a:cubicBezTo>
                    <a:pt x="52" y="60"/>
                    <a:pt x="52" y="60"/>
                    <a:pt x="52" y="60"/>
                  </a:cubicBezTo>
                  <a:cubicBezTo>
                    <a:pt x="54" y="62"/>
                    <a:pt x="54" y="62"/>
                    <a:pt x="54" y="62"/>
                  </a:cubicBezTo>
                  <a:cubicBezTo>
                    <a:pt x="56" y="63"/>
                    <a:pt x="57" y="68"/>
                    <a:pt x="56" y="72"/>
                  </a:cubicBezTo>
                  <a:cubicBezTo>
                    <a:pt x="55" y="76"/>
                    <a:pt x="53" y="78"/>
                    <a:pt x="52" y="78"/>
                  </a:cubicBezTo>
                  <a:cubicBezTo>
                    <a:pt x="48" y="78"/>
                    <a:pt x="48" y="78"/>
                    <a:pt x="48" y="78"/>
                  </a:cubicBezTo>
                  <a:cubicBezTo>
                    <a:pt x="48" y="82"/>
                    <a:pt x="48" y="82"/>
                    <a:pt x="48" y="82"/>
                  </a:cubicBezTo>
                  <a:cubicBezTo>
                    <a:pt x="45" y="97"/>
                    <a:pt x="34" y="109"/>
                    <a:pt x="33" y="109"/>
                  </a:cubicBezTo>
                  <a:cubicBezTo>
                    <a:pt x="32" y="110"/>
                    <a:pt x="32" y="110"/>
                    <a:pt x="32" y="110"/>
                  </a:cubicBezTo>
                  <a:cubicBezTo>
                    <a:pt x="32" y="112"/>
                    <a:pt x="32" y="112"/>
                    <a:pt x="32" y="112"/>
                  </a:cubicBezTo>
                  <a:cubicBezTo>
                    <a:pt x="32" y="117"/>
                    <a:pt x="33" y="129"/>
                    <a:pt x="41" y="130"/>
                  </a:cubicBezTo>
                  <a:cubicBezTo>
                    <a:pt x="47" y="131"/>
                    <a:pt x="63" y="137"/>
                    <a:pt x="77" y="146"/>
                  </a:cubicBezTo>
                  <a:cubicBezTo>
                    <a:pt x="91" y="154"/>
                    <a:pt x="100" y="163"/>
                    <a:pt x="102" y="171"/>
                  </a:cubicBezTo>
                  <a:cubicBezTo>
                    <a:pt x="58" y="171"/>
                    <a:pt x="58" y="171"/>
                    <a:pt x="58" y="171"/>
                  </a:cubicBezTo>
                  <a:cubicBezTo>
                    <a:pt x="60" y="174"/>
                    <a:pt x="63" y="177"/>
                    <a:pt x="65" y="181"/>
                  </a:cubicBezTo>
                  <a:cubicBezTo>
                    <a:pt x="113" y="181"/>
                    <a:pt x="113" y="181"/>
                    <a:pt x="113" y="181"/>
                  </a:cubicBezTo>
                  <a:cubicBezTo>
                    <a:pt x="113" y="176"/>
                    <a:pt x="113" y="176"/>
                    <a:pt x="113" y="176"/>
                  </a:cubicBezTo>
                  <a:cubicBezTo>
                    <a:pt x="113" y="147"/>
                    <a:pt x="58" y="123"/>
                    <a:pt x="43"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5" name="Freeform 479"/>
            <p:cNvSpPr>
              <a:spLocks/>
            </p:cNvSpPr>
            <p:nvPr/>
          </p:nvSpPr>
          <p:spPr bwMode="auto">
            <a:xfrm>
              <a:off x="5757863" y="2936875"/>
              <a:ext cx="244475" cy="381000"/>
            </a:xfrm>
            <a:custGeom>
              <a:avLst/>
              <a:gdLst>
                <a:gd name="T0" fmla="*/ 59 w 116"/>
                <a:gd name="T1" fmla="*/ 171 h 181"/>
                <a:gd name="T2" fmla="*/ 11 w 116"/>
                <a:gd name="T3" fmla="*/ 171 h 181"/>
                <a:gd name="T4" fmla="*/ 35 w 116"/>
                <a:gd name="T5" fmla="*/ 146 h 181"/>
                <a:gd name="T6" fmla="*/ 72 w 116"/>
                <a:gd name="T7" fmla="*/ 130 h 181"/>
                <a:gd name="T8" fmla="*/ 81 w 116"/>
                <a:gd name="T9" fmla="*/ 112 h 181"/>
                <a:gd name="T10" fmla="*/ 81 w 116"/>
                <a:gd name="T11" fmla="*/ 110 h 181"/>
                <a:gd name="T12" fmla="*/ 79 w 116"/>
                <a:gd name="T13" fmla="*/ 109 h 181"/>
                <a:gd name="T14" fmla="*/ 65 w 116"/>
                <a:gd name="T15" fmla="*/ 82 h 181"/>
                <a:gd name="T16" fmla="*/ 64 w 116"/>
                <a:gd name="T17" fmla="*/ 78 h 181"/>
                <a:gd name="T18" fmla="*/ 60 w 116"/>
                <a:gd name="T19" fmla="*/ 78 h 181"/>
                <a:gd name="T20" fmla="*/ 57 w 116"/>
                <a:gd name="T21" fmla="*/ 72 h 181"/>
                <a:gd name="T22" fmla="*/ 59 w 116"/>
                <a:gd name="T23" fmla="*/ 62 h 181"/>
                <a:gd name="T24" fmla="*/ 61 w 116"/>
                <a:gd name="T25" fmla="*/ 60 h 181"/>
                <a:gd name="T26" fmla="*/ 60 w 116"/>
                <a:gd name="T27" fmla="*/ 58 h 181"/>
                <a:gd name="T28" fmla="*/ 60 w 116"/>
                <a:gd name="T29" fmla="*/ 55 h 181"/>
                <a:gd name="T30" fmla="*/ 67 w 116"/>
                <a:gd name="T31" fmla="*/ 19 h 181"/>
                <a:gd name="T32" fmla="*/ 93 w 116"/>
                <a:gd name="T33" fmla="*/ 10 h 181"/>
                <a:gd name="T34" fmla="*/ 112 w 116"/>
                <a:gd name="T35" fmla="*/ 13 h 181"/>
                <a:gd name="T36" fmla="*/ 116 w 116"/>
                <a:gd name="T37" fmla="*/ 5 h 181"/>
                <a:gd name="T38" fmla="*/ 93 w 116"/>
                <a:gd name="T39" fmla="*/ 0 h 181"/>
                <a:gd name="T40" fmla="*/ 60 w 116"/>
                <a:gd name="T41" fmla="*/ 13 h 181"/>
                <a:gd name="T42" fmla="*/ 51 w 116"/>
                <a:gd name="T43" fmla="*/ 56 h 181"/>
                <a:gd name="T44" fmla="*/ 51 w 116"/>
                <a:gd name="T45" fmla="*/ 56 h 181"/>
                <a:gd name="T46" fmla="*/ 49 w 116"/>
                <a:gd name="T47" fmla="*/ 77 h 181"/>
                <a:gd name="T48" fmla="*/ 56 w 116"/>
                <a:gd name="T49" fmla="*/ 86 h 181"/>
                <a:gd name="T50" fmla="*/ 71 w 116"/>
                <a:gd name="T51" fmla="*/ 114 h 181"/>
                <a:gd name="T52" fmla="*/ 70 w 116"/>
                <a:gd name="T53" fmla="*/ 120 h 181"/>
                <a:gd name="T54" fmla="*/ 0 w 116"/>
                <a:gd name="T55" fmla="*/ 176 h 181"/>
                <a:gd name="T56" fmla="*/ 0 w 116"/>
                <a:gd name="T57" fmla="*/ 181 h 181"/>
                <a:gd name="T58" fmla="*/ 52 w 116"/>
                <a:gd name="T59" fmla="*/ 181 h 181"/>
                <a:gd name="T60" fmla="*/ 59 w 116"/>
                <a:gd name="T61" fmla="*/ 17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81">
                  <a:moveTo>
                    <a:pt x="59" y="171"/>
                  </a:moveTo>
                  <a:cubicBezTo>
                    <a:pt x="11" y="171"/>
                    <a:pt x="11" y="171"/>
                    <a:pt x="11" y="171"/>
                  </a:cubicBezTo>
                  <a:cubicBezTo>
                    <a:pt x="13" y="163"/>
                    <a:pt x="22" y="154"/>
                    <a:pt x="35" y="146"/>
                  </a:cubicBezTo>
                  <a:cubicBezTo>
                    <a:pt x="50" y="137"/>
                    <a:pt x="66" y="131"/>
                    <a:pt x="72" y="130"/>
                  </a:cubicBezTo>
                  <a:cubicBezTo>
                    <a:pt x="80" y="129"/>
                    <a:pt x="81" y="117"/>
                    <a:pt x="81" y="112"/>
                  </a:cubicBezTo>
                  <a:cubicBezTo>
                    <a:pt x="81" y="110"/>
                    <a:pt x="81" y="110"/>
                    <a:pt x="81" y="110"/>
                  </a:cubicBezTo>
                  <a:cubicBezTo>
                    <a:pt x="79" y="109"/>
                    <a:pt x="79" y="109"/>
                    <a:pt x="79" y="109"/>
                  </a:cubicBezTo>
                  <a:cubicBezTo>
                    <a:pt x="79" y="109"/>
                    <a:pt x="68" y="97"/>
                    <a:pt x="65" y="82"/>
                  </a:cubicBezTo>
                  <a:cubicBezTo>
                    <a:pt x="64" y="78"/>
                    <a:pt x="64" y="78"/>
                    <a:pt x="64" y="78"/>
                  </a:cubicBezTo>
                  <a:cubicBezTo>
                    <a:pt x="60" y="78"/>
                    <a:pt x="60" y="78"/>
                    <a:pt x="60" y="78"/>
                  </a:cubicBezTo>
                  <a:cubicBezTo>
                    <a:pt x="60" y="78"/>
                    <a:pt x="58" y="76"/>
                    <a:pt x="57" y="72"/>
                  </a:cubicBezTo>
                  <a:cubicBezTo>
                    <a:pt x="56" y="68"/>
                    <a:pt x="57" y="63"/>
                    <a:pt x="59" y="62"/>
                  </a:cubicBezTo>
                  <a:cubicBezTo>
                    <a:pt x="61" y="60"/>
                    <a:pt x="61" y="60"/>
                    <a:pt x="61" y="60"/>
                  </a:cubicBezTo>
                  <a:cubicBezTo>
                    <a:pt x="60" y="58"/>
                    <a:pt x="60" y="58"/>
                    <a:pt x="60" y="58"/>
                  </a:cubicBezTo>
                  <a:cubicBezTo>
                    <a:pt x="60" y="57"/>
                    <a:pt x="60" y="56"/>
                    <a:pt x="60" y="55"/>
                  </a:cubicBezTo>
                  <a:cubicBezTo>
                    <a:pt x="59" y="48"/>
                    <a:pt x="58" y="30"/>
                    <a:pt x="67" y="19"/>
                  </a:cubicBezTo>
                  <a:cubicBezTo>
                    <a:pt x="73" y="13"/>
                    <a:pt x="82" y="10"/>
                    <a:pt x="93" y="10"/>
                  </a:cubicBezTo>
                  <a:cubicBezTo>
                    <a:pt x="101" y="10"/>
                    <a:pt x="107" y="11"/>
                    <a:pt x="112" y="13"/>
                  </a:cubicBezTo>
                  <a:cubicBezTo>
                    <a:pt x="113" y="11"/>
                    <a:pt x="114" y="8"/>
                    <a:pt x="116" y="5"/>
                  </a:cubicBezTo>
                  <a:cubicBezTo>
                    <a:pt x="110" y="2"/>
                    <a:pt x="102" y="0"/>
                    <a:pt x="93" y="0"/>
                  </a:cubicBezTo>
                  <a:cubicBezTo>
                    <a:pt x="79" y="0"/>
                    <a:pt x="67" y="5"/>
                    <a:pt x="60" y="13"/>
                  </a:cubicBezTo>
                  <a:cubicBezTo>
                    <a:pt x="48" y="27"/>
                    <a:pt x="50" y="48"/>
                    <a:pt x="51" y="56"/>
                  </a:cubicBezTo>
                  <a:cubicBezTo>
                    <a:pt x="51" y="56"/>
                    <a:pt x="51" y="56"/>
                    <a:pt x="51" y="56"/>
                  </a:cubicBezTo>
                  <a:cubicBezTo>
                    <a:pt x="46" y="62"/>
                    <a:pt x="46" y="71"/>
                    <a:pt x="49" y="77"/>
                  </a:cubicBezTo>
                  <a:cubicBezTo>
                    <a:pt x="50" y="82"/>
                    <a:pt x="53" y="85"/>
                    <a:pt x="56" y="86"/>
                  </a:cubicBezTo>
                  <a:cubicBezTo>
                    <a:pt x="59" y="100"/>
                    <a:pt x="68" y="110"/>
                    <a:pt x="71" y="114"/>
                  </a:cubicBezTo>
                  <a:cubicBezTo>
                    <a:pt x="71" y="117"/>
                    <a:pt x="70" y="119"/>
                    <a:pt x="70" y="120"/>
                  </a:cubicBezTo>
                  <a:cubicBezTo>
                    <a:pt x="55" y="123"/>
                    <a:pt x="0" y="147"/>
                    <a:pt x="0" y="176"/>
                  </a:cubicBezTo>
                  <a:cubicBezTo>
                    <a:pt x="0" y="181"/>
                    <a:pt x="0" y="181"/>
                    <a:pt x="0" y="181"/>
                  </a:cubicBezTo>
                  <a:cubicBezTo>
                    <a:pt x="52" y="181"/>
                    <a:pt x="52" y="181"/>
                    <a:pt x="52" y="181"/>
                  </a:cubicBezTo>
                  <a:cubicBezTo>
                    <a:pt x="54" y="177"/>
                    <a:pt x="56" y="174"/>
                    <a:pt x="59"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2764278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down)">
                                      <p:cBhvr>
                                        <p:cTn id="23" dur="500"/>
                                        <p:tgtEl>
                                          <p:spTgt spid="52"/>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89"/>
                                        </p:tgtEl>
                                        <p:attrNameLst>
                                          <p:attrName>style.visibility</p:attrName>
                                        </p:attrNameLst>
                                      </p:cBhvr>
                                      <p:to>
                                        <p:strVal val="visible"/>
                                      </p:to>
                                    </p:set>
                                    <p:anim calcmode="lin" valueType="num">
                                      <p:cBhvr>
                                        <p:cTn id="31" dur="500" fill="hold"/>
                                        <p:tgtEl>
                                          <p:spTgt spid="89"/>
                                        </p:tgtEl>
                                        <p:attrNameLst>
                                          <p:attrName>ppt_w</p:attrName>
                                        </p:attrNameLst>
                                      </p:cBhvr>
                                      <p:tavLst>
                                        <p:tav tm="0">
                                          <p:val>
                                            <p:fltVal val="0"/>
                                          </p:val>
                                        </p:tav>
                                        <p:tav tm="100000">
                                          <p:val>
                                            <p:strVal val="#ppt_w"/>
                                          </p:val>
                                        </p:tav>
                                      </p:tavLst>
                                    </p:anim>
                                    <p:anim calcmode="lin" valueType="num">
                                      <p:cBhvr>
                                        <p:cTn id="32" dur="500" fill="hold"/>
                                        <p:tgtEl>
                                          <p:spTgt spid="89"/>
                                        </p:tgtEl>
                                        <p:attrNameLst>
                                          <p:attrName>ppt_h</p:attrName>
                                        </p:attrNameLst>
                                      </p:cBhvr>
                                      <p:tavLst>
                                        <p:tav tm="0">
                                          <p:val>
                                            <p:fltVal val="0"/>
                                          </p:val>
                                        </p:tav>
                                        <p:tav tm="100000">
                                          <p:val>
                                            <p:strVal val="#ppt_h"/>
                                          </p:val>
                                        </p:tav>
                                      </p:tavLst>
                                    </p:anim>
                                    <p:animEffect transition="in" filter="fade">
                                      <p:cBhvr>
                                        <p:cTn id="33" dur="500"/>
                                        <p:tgtEl>
                                          <p:spTgt spid="89"/>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fade">
                                      <p:cBhvr>
                                        <p:cTn id="37" dur="500"/>
                                        <p:tgtEl>
                                          <p:spTgt spid="74"/>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fade">
                                      <p:cBhvr>
                                        <p:cTn id="41" dur="500"/>
                                        <p:tgtEl>
                                          <p:spTgt spid="69"/>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wipe(down)">
                                      <p:cBhvr>
                                        <p:cTn id="53" dur="500"/>
                                        <p:tgtEl>
                                          <p:spTgt spid="56"/>
                                        </p:tgtEl>
                                      </p:cBhvr>
                                    </p:animEffect>
                                  </p:childTnLst>
                                </p:cTn>
                              </p:par>
                            </p:childTnLst>
                          </p:cTn>
                        </p:par>
                        <p:par>
                          <p:cTn id="54" fill="hold">
                            <p:stCondLst>
                              <p:cond delay="6000"/>
                            </p:stCondLst>
                            <p:childTnLst>
                              <p:par>
                                <p:cTn id="55" presetID="22" presetClass="entr" presetSubtype="4"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wipe(down)">
                                      <p:cBhvr>
                                        <p:cTn id="57" dur="500"/>
                                        <p:tgtEl>
                                          <p:spTgt spid="48"/>
                                        </p:tgtEl>
                                      </p:cBhvr>
                                    </p:animEffect>
                                  </p:childTnLst>
                                </p:cTn>
                              </p:par>
                            </p:childTnLst>
                          </p:cTn>
                        </p:par>
                        <p:par>
                          <p:cTn id="58" fill="hold">
                            <p:stCondLst>
                              <p:cond delay="6500"/>
                            </p:stCondLst>
                            <p:childTnLst>
                              <p:par>
                                <p:cTn id="59" presetID="53" presetClass="entr" presetSubtype="16" fill="hold" nodeType="afterEffect">
                                  <p:stCondLst>
                                    <p:cond delay="0"/>
                                  </p:stCondLst>
                                  <p:childTnLst>
                                    <p:set>
                                      <p:cBhvr>
                                        <p:cTn id="60" dur="1" fill="hold">
                                          <p:stCondLst>
                                            <p:cond delay="0"/>
                                          </p:stCondLst>
                                        </p:cTn>
                                        <p:tgtEl>
                                          <p:spTgt spid="90"/>
                                        </p:tgtEl>
                                        <p:attrNameLst>
                                          <p:attrName>style.visibility</p:attrName>
                                        </p:attrNameLst>
                                      </p:cBhvr>
                                      <p:to>
                                        <p:strVal val="visible"/>
                                      </p:to>
                                    </p:set>
                                    <p:anim calcmode="lin" valueType="num">
                                      <p:cBhvr>
                                        <p:cTn id="61" dur="500" fill="hold"/>
                                        <p:tgtEl>
                                          <p:spTgt spid="90"/>
                                        </p:tgtEl>
                                        <p:attrNameLst>
                                          <p:attrName>ppt_w</p:attrName>
                                        </p:attrNameLst>
                                      </p:cBhvr>
                                      <p:tavLst>
                                        <p:tav tm="0">
                                          <p:val>
                                            <p:fltVal val="0"/>
                                          </p:val>
                                        </p:tav>
                                        <p:tav tm="100000">
                                          <p:val>
                                            <p:strVal val="#ppt_w"/>
                                          </p:val>
                                        </p:tav>
                                      </p:tavLst>
                                    </p:anim>
                                    <p:anim calcmode="lin" valueType="num">
                                      <p:cBhvr>
                                        <p:cTn id="62" dur="500" fill="hold"/>
                                        <p:tgtEl>
                                          <p:spTgt spid="90"/>
                                        </p:tgtEl>
                                        <p:attrNameLst>
                                          <p:attrName>ppt_h</p:attrName>
                                        </p:attrNameLst>
                                      </p:cBhvr>
                                      <p:tavLst>
                                        <p:tav tm="0">
                                          <p:val>
                                            <p:fltVal val="0"/>
                                          </p:val>
                                        </p:tav>
                                        <p:tav tm="100000">
                                          <p:val>
                                            <p:strVal val="#ppt_h"/>
                                          </p:val>
                                        </p:tav>
                                      </p:tavLst>
                                    </p:anim>
                                    <p:animEffect transition="in" filter="fade">
                                      <p:cBhvr>
                                        <p:cTn id="63" dur="500"/>
                                        <p:tgtEl>
                                          <p:spTgt spid="90"/>
                                        </p:tgtEl>
                                      </p:cBhvr>
                                    </p:animEffect>
                                  </p:childTnLst>
                                </p:cTn>
                              </p:par>
                            </p:childTnLst>
                          </p:cTn>
                        </p:par>
                        <p:par>
                          <p:cTn id="64" fill="hold">
                            <p:stCondLst>
                              <p:cond delay="7000"/>
                            </p:stCondLst>
                            <p:childTnLst>
                              <p:par>
                                <p:cTn id="65" presetID="10" presetClass="entr" presetSubtype="0" fill="hold" grpId="0" nodeType="after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fade">
                                      <p:cBhvr>
                                        <p:cTn id="67" dur="500"/>
                                        <p:tgtEl>
                                          <p:spTgt spid="75"/>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500"/>
                                        <p:tgtEl>
                                          <p:spTgt spid="70"/>
                                        </p:tgtEl>
                                      </p:cBhvr>
                                    </p:animEffect>
                                  </p:childTnLst>
                                </p:cTn>
                              </p:par>
                            </p:childTnLst>
                          </p:cTn>
                        </p:par>
                        <p:par>
                          <p:cTn id="72" fill="hold">
                            <p:stCondLst>
                              <p:cond delay="8000"/>
                            </p:stCondLst>
                            <p:childTnLst>
                              <p:par>
                                <p:cTn id="73" presetID="22" presetClass="entr" presetSubtype="8" fill="hold"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500"/>
                                        <p:tgtEl>
                                          <p:spTgt spid="36"/>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childTnLst>
                          </p:cTn>
                        </p:par>
                        <p:par>
                          <p:cTn id="80" fill="hold">
                            <p:stCondLst>
                              <p:cond delay="9000"/>
                            </p:stCondLst>
                            <p:childTnLst>
                              <p:par>
                                <p:cTn id="81" presetID="22" presetClass="entr" presetSubtype="4" fill="hold"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500"/>
                                        <p:tgtEl>
                                          <p:spTgt spid="59"/>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wipe(down)">
                                      <p:cBhvr>
                                        <p:cTn id="87" dur="500"/>
                                        <p:tgtEl>
                                          <p:spTgt spid="4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99"/>
                                        </p:tgtEl>
                                        <p:attrNameLst>
                                          <p:attrName>style.visibility</p:attrName>
                                        </p:attrNameLst>
                                      </p:cBhvr>
                                      <p:to>
                                        <p:strVal val="visible"/>
                                      </p:to>
                                    </p:set>
                                    <p:anim calcmode="lin" valueType="num">
                                      <p:cBhvr>
                                        <p:cTn id="91" dur="500" fill="hold"/>
                                        <p:tgtEl>
                                          <p:spTgt spid="99"/>
                                        </p:tgtEl>
                                        <p:attrNameLst>
                                          <p:attrName>ppt_w</p:attrName>
                                        </p:attrNameLst>
                                      </p:cBhvr>
                                      <p:tavLst>
                                        <p:tav tm="0">
                                          <p:val>
                                            <p:fltVal val="0"/>
                                          </p:val>
                                        </p:tav>
                                        <p:tav tm="100000">
                                          <p:val>
                                            <p:strVal val="#ppt_w"/>
                                          </p:val>
                                        </p:tav>
                                      </p:tavLst>
                                    </p:anim>
                                    <p:anim calcmode="lin" valueType="num">
                                      <p:cBhvr>
                                        <p:cTn id="92" dur="500" fill="hold"/>
                                        <p:tgtEl>
                                          <p:spTgt spid="99"/>
                                        </p:tgtEl>
                                        <p:attrNameLst>
                                          <p:attrName>ppt_h</p:attrName>
                                        </p:attrNameLst>
                                      </p:cBhvr>
                                      <p:tavLst>
                                        <p:tav tm="0">
                                          <p:val>
                                            <p:fltVal val="0"/>
                                          </p:val>
                                        </p:tav>
                                        <p:tav tm="100000">
                                          <p:val>
                                            <p:strVal val="#ppt_h"/>
                                          </p:val>
                                        </p:tav>
                                      </p:tavLst>
                                    </p:anim>
                                    <p:animEffect transition="in" filter="fade">
                                      <p:cBhvr>
                                        <p:cTn id="93" dur="500"/>
                                        <p:tgtEl>
                                          <p:spTgt spid="99"/>
                                        </p:tgtEl>
                                      </p:cBhvr>
                                    </p:animEffect>
                                  </p:childTnLst>
                                </p:cTn>
                              </p:par>
                            </p:childTnLst>
                          </p:cTn>
                        </p:par>
                        <p:par>
                          <p:cTn id="94" fill="hold">
                            <p:stCondLst>
                              <p:cond delay="10500"/>
                            </p:stCondLst>
                            <p:childTnLst>
                              <p:par>
                                <p:cTn id="95" presetID="10" presetClass="entr" presetSubtype="0" fill="hold" grpId="0" nodeType="afterEffect">
                                  <p:stCondLst>
                                    <p:cond delay="0"/>
                                  </p:stCondLst>
                                  <p:childTnLst>
                                    <p:set>
                                      <p:cBhvr>
                                        <p:cTn id="96" dur="1" fill="hold">
                                          <p:stCondLst>
                                            <p:cond delay="0"/>
                                          </p:stCondLst>
                                        </p:cTn>
                                        <p:tgtEl>
                                          <p:spTgt spid="76"/>
                                        </p:tgtEl>
                                        <p:attrNameLst>
                                          <p:attrName>style.visibility</p:attrName>
                                        </p:attrNameLst>
                                      </p:cBhvr>
                                      <p:to>
                                        <p:strVal val="visible"/>
                                      </p:to>
                                    </p:set>
                                    <p:animEffect transition="in" filter="fade">
                                      <p:cBhvr>
                                        <p:cTn id="97" dur="500"/>
                                        <p:tgtEl>
                                          <p:spTgt spid="76"/>
                                        </p:tgtEl>
                                      </p:cBhvr>
                                    </p:animEffect>
                                  </p:childTnLst>
                                </p:cTn>
                              </p:par>
                            </p:childTnLst>
                          </p:cTn>
                        </p:par>
                        <p:par>
                          <p:cTn id="98" fill="hold">
                            <p:stCondLst>
                              <p:cond delay="11000"/>
                            </p:stCondLst>
                            <p:childTnLst>
                              <p:par>
                                <p:cTn id="99" presetID="10" presetClass="entr" presetSubtype="0" fill="hold" grpId="0" nodeType="afterEffect">
                                  <p:stCondLst>
                                    <p:cond delay="0"/>
                                  </p:stCondLst>
                                  <p:childTnLst>
                                    <p:set>
                                      <p:cBhvr>
                                        <p:cTn id="100" dur="1" fill="hold">
                                          <p:stCondLst>
                                            <p:cond delay="0"/>
                                          </p:stCondLst>
                                        </p:cTn>
                                        <p:tgtEl>
                                          <p:spTgt spid="71"/>
                                        </p:tgtEl>
                                        <p:attrNameLst>
                                          <p:attrName>style.visibility</p:attrName>
                                        </p:attrNameLst>
                                      </p:cBhvr>
                                      <p:to>
                                        <p:strVal val="visible"/>
                                      </p:to>
                                    </p:set>
                                    <p:animEffect transition="in" filter="fade">
                                      <p:cBhvr>
                                        <p:cTn id="101" dur="500"/>
                                        <p:tgtEl>
                                          <p:spTgt spid="71"/>
                                        </p:tgtEl>
                                      </p:cBhvr>
                                    </p:animEffect>
                                  </p:childTnLst>
                                </p:cTn>
                              </p:par>
                            </p:childTnLst>
                          </p:cTn>
                        </p:par>
                        <p:par>
                          <p:cTn id="102" fill="hold">
                            <p:stCondLst>
                              <p:cond delay="11500"/>
                            </p:stCondLst>
                            <p:childTnLst>
                              <p:par>
                                <p:cTn id="103" presetID="22" presetClass="entr" presetSubtype="8" fill="hold"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wipe(left)">
                                      <p:cBhvr>
                                        <p:cTn id="105" dur="500"/>
                                        <p:tgtEl>
                                          <p:spTgt spid="39"/>
                                        </p:tgtEl>
                                      </p:cBhvr>
                                    </p:animEffect>
                                  </p:childTnLst>
                                </p:cTn>
                              </p:par>
                            </p:childTnLst>
                          </p:cTn>
                        </p:par>
                        <p:par>
                          <p:cTn id="106" fill="hold">
                            <p:stCondLst>
                              <p:cond delay="12000"/>
                            </p:stCondLst>
                            <p:childTnLst>
                              <p:par>
                                <p:cTn id="107" presetID="10" presetClass="entr" presetSubtype="0"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500"/>
                                        <p:tgtEl>
                                          <p:spTgt spid="29"/>
                                        </p:tgtEl>
                                      </p:cBhvr>
                                    </p:animEffect>
                                  </p:childTnLst>
                                </p:cTn>
                              </p:par>
                            </p:childTnLst>
                          </p:cTn>
                        </p:par>
                        <p:par>
                          <p:cTn id="110" fill="hold">
                            <p:stCondLst>
                              <p:cond delay="12500"/>
                            </p:stCondLst>
                            <p:childTnLst>
                              <p:par>
                                <p:cTn id="111" presetID="22" presetClass="entr" presetSubtype="4" fill="hold" nodeType="afterEffect">
                                  <p:stCondLst>
                                    <p:cond delay="0"/>
                                  </p:stCondLst>
                                  <p:childTnLst>
                                    <p:set>
                                      <p:cBhvr>
                                        <p:cTn id="112" dur="1" fill="hold">
                                          <p:stCondLst>
                                            <p:cond delay="0"/>
                                          </p:stCondLst>
                                        </p:cTn>
                                        <p:tgtEl>
                                          <p:spTgt spid="62"/>
                                        </p:tgtEl>
                                        <p:attrNameLst>
                                          <p:attrName>style.visibility</p:attrName>
                                        </p:attrNameLst>
                                      </p:cBhvr>
                                      <p:to>
                                        <p:strVal val="visible"/>
                                      </p:to>
                                    </p:set>
                                    <p:animEffect transition="in" filter="wipe(down)">
                                      <p:cBhvr>
                                        <p:cTn id="113" dur="500"/>
                                        <p:tgtEl>
                                          <p:spTgt spid="62"/>
                                        </p:tgtEl>
                                      </p:cBhvr>
                                    </p:animEffect>
                                  </p:childTnLst>
                                </p:cTn>
                              </p:par>
                            </p:childTnLst>
                          </p:cTn>
                        </p:par>
                        <p:par>
                          <p:cTn id="114" fill="hold">
                            <p:stCondLst>
                              <p:cond delay="13000"/>
                            </p:stCondLst>
                            <p:childTnLst>
                              <p:par>
                                <p:cTn id="115" presetID="22" presetClass="entr" presetSubtype="4"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wipe(down)">
                                      <p:cBhvr>
                                        <p:cTn id="117" dur="500"/>
                                        <p:tgtEl>
                                          <p:spTgt spid="50"/>
                                        </p:tgtEl>
                                      </p:cBhvr>
                                    </p:animEffect>
                                  </p:childTnLst>
                                </p:cTn>
                              </p:par>
                            </p:childTnLst>
                          </p:cTn>
                        </p:par>
                        <p:par>
                          <p:cTn id="118" fill="hold">
                            <p:stCondLst>
                              <p:cond delay="13500"/>
                            </p:stCondLst>
                            <p:childTnLst>
                              <p:par>
                                <p:cTn id="119" presetID="53" presetClass="entr" presetSubtype="16" fill="hold" grpId="0" nodeType="afterEffect">
                                  <p:stCondLst>
                                    <p:cond delay="0"/>
                                  </p:stCondLst>
                                  <p:childTnLst>
                                    <p:set>
                                      <p:cBhvr>
                                        <p:cTn id="120" dur="1" fill="hold">
                                          <p:stCondLst>
                                            <p:cond delay="0"/>
                                          </p:stCondLst>
                                        </p:cTn>
                                        <p:tgtEl>
                                          <p:spTgt spid="100"/>
                                        </p:tgtEl>
                                        <p:attrNameLst>
                                          <p:attrName>style.visibility</p:attrName>
                                        </p:attrNameLst>
                                      </p:cBhvr>
                                      <p:to>
                                        <p:strVal val="visible"/>
                                      </p:to>
                                    </p:set>
                                    <p:anim calcmode="lin" valueType="num">
                                      <p:cBhvr>
                                        <p:cTn id="121" dur="500" fill="hold"/>
                                        <p:tgtEl>
                                          <p:spTgt spid="100"/>
                                        </p:tgtEl>
                                        <p:attrNameLst>
                                          <p:attrName>ppt_w</p:attrName>
                                        </p:attrNameLst>
                                      </p:cBhvr>
                                      <p:tavLst>
                                        <p:tav tm="0">
                                          <p:val>
                                            <p:fltVal val="0"/>
                                          </p:val>
                                        </p:tav>
                                        <p:tav tm="100000">
                                          <p:val>
                                            <p:strVal val="#ppt_w"/>
                                          </p:val>
                                        </p:tav>
                                      </p:tavLst>
                                    </p:anim>
                                    <p:anim calcmode="lin" valueType="num">
                                      <p:cBhvr>
                                        <p:cTn id="122" dur="500" fill="hold"/>
                                        <p:tgtEl>
                                          <p:spTgt spid="100"/>
                                        </p:tgtEl>
                                        <p:attrNameLst>
                                          <p:attrName>ppt_h</p:attrName>
                                        </p:attrNameLst>
                                      </p:cBhvr>
                                      <p:tavLst>
                                        <p:tav tm="0">
                                          <p:val>
                                            <p:fltVal val="0"/>
                                          </p:val>
                                        </p:tav>
                                        <p:tav tm="100000">
                                          <p:val>
                                            <p:strVal val="#ppt_h"/>
                                          </p:val>
                                        </p:tav>
                                      </p:tavLst>
                                    </p:anim>
                                    <p:animEffect transition="in" filter="fade">
                                      <p:cBhvr>
                                        <p:cTn id="123" dur="500"/>
                                        <p:tgtEl>
                                          <p:spTgt spid="100"/>
                                        </p:tgtEl>
                                      </p:cBhvr>
                                    </p:animEffect>
                                  </p:childTnLst>
                                </p:cTn>
                              </p:par>
                            </p:childTnLst>
                          </p:cTn>
                        </p:par>
                        <p:par>
                          <p:cTn id="124" fill="hold">
                            <p:stCondLst>
                              <p:cond delay="14000"/>
                            </p:stCondLst>
                            <p:childTnLst>
                              <p:par>
                                <p:cTn id="125" presetID="10" presetClass="entr" presetSubtype="0" fill="hold" grpId="0" nodeType="afterEffect">
                                  <p:stCondLst>
                                    <p:cond delay="0"/>
                                  </p:stCondLst>
                                  <p:childTnLst>
                                    <p:set>
                                      <p:cBhvr>
                                        <p:cTn id="126" dur="1" fill="hold">
                                          <p:stCondLst>
                                            <p:cond delay="0"/>
                                          </p:stCondLst>
                                        </p:cTn>
                                        <p:tgtEl>
                                          <p:spTgt spid="77"/>
                                        </p:tgtEl>
                                        <p:attrNameLst>
                                          <p:attrName>style.visibility</p:attrName>
                                        </p:attrNameLst>
                                      </p:cBhvr>
                                      <p:to>
                                        <p:strVal val="visible"/>
                                      </p:to>
                                    </p:set>
                                    <p:animEffect transition="in" filter="fade">
                                      <p:cBhvr>
                                        <p:cTn id="127" dur="500"/>
                                        <p:tgtEl>
                                          <p:spTgt spid="77"/>
                                        </p:tgtEl>
                                      </p:cBhvr>
                                    </p:animEffect>
                                  </p:childTnLst>
                                </p:cTn>
                              </p:par>
                            </p:childTnLst>
                          </p:cTn>
                        </p:par>
                        <p:par>
                          <p:cTn id="128" fill="hold">
                            <p:stCondLst>
                              <p:cond delay="14500"/>
                            </p:stCondLst>
                            <p:childTnLst>
                              <p:par>
                                <p:cTn id="129" presetID="10"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500"/>
                                        <p:tgtEl>
                                          <p:spTgt spid="72"/>
                                        </p:tgtEl>
                                      </p:cBhvr>
                                    </p:animEffect>
                                  </p:childTnLst>
                                </p:cTn>
                              </p:par>
                            </p:childTnLst>
                          </p:cTn>
                        </p:par>
                        <p:par>
                          <p:cTn id="132" fill="hold">
                            <p:stCondLst>
                              <p:cond delay="15000"/>
                            </p:stCondLst>
                            <p:childTnLst>
                              <p:par>
                                <p:cTn id="133" presetID="22" presetClass="entr" presetSubtype="8" fill="hold" nodeType="afterEffect">
                                  <p:stCondLst>
                                    <p:cond delay="0"/>
                                  </p:stCondLst>
                                  <p:childTnLst>
                                    <p:set>
                                      <p:cBhvr>
                                        <p:cTn id="134" dur="1" fill="hold">
                                          <p:stCondLst>
                                            <p:cond delay="0"/>
                                          </p:stCondLst>
                                        </p:cTn>
                                        <p:tgtEl>
                                          <p:spTgt spid="42"/>
                                        </p:tgtEl>
                                        <p:attrNameLst>
                                          <p:attrName>style.visibility</p:attrName>
                                        </p:attrNameLst>
                                      </p:cBhvr>
                                      <p:to>
                                        <p:strVal val="visible"/>
                                      </p:to>
                                    </p:set>
                                    <p:animEffect transition="in" filter="wipe(left)">
                                      <p:cBhvr>
                                        <p:cTn id="135" dur="500"/>
                                        <p:tgtEl>
                                          <p:spTgt spid="42"/>
                                        </p:tgtEl>
                                      </p:cBhvr>
                                    </p:animEffect>
                                  </p:childTnLst>
                                </p:cTn>
                              </p:par>
                            </p:childTnLst>
                          </p:cTn>
                        </p:par>
                        <p:par>
                          <p:cTn id="136" fill="hold">
                            <p:stCondLst>
                              <p:cond delay="15500"/>
                            </p:stCondLst>
                            <p:childTnLst>
                              <p:par>
                                <p:cTn id="137" presetID="10" presetClass="entr" presetSubtype="0"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Effect transition="in" filter="fade">
                                      <p:cBhvr>
                                        <p:cTn id="139" dur="500"/>
                                        <p:tgtEl>
                                          <p:spTgt spid="27"/>
                                        </p:tgtEl>
                                      </p:cBhvr>
                                    </p:animEffect>
                                  </p:childTnLst>
                                </p:cTn>
                              </p:par>
                            </p:childTnLst>
                          </p:cTn>
                        </p:par>
                        <p:par>
                          <p:cTn id="140" fill="hold">
                            <p:stCondLst>
                              <p:cond delay="16000"/>
                            </p:stCondLst>
                            <p:childTnLst>
                              <p:par>
                                <p:cTn id="141" presetID="22" presetClass="entr" presetSubtype="4" fill="hold" nodeType="afterEffect">
                                  <p:stCondLst>
                                    <p:cond delay="0"/>
                                  </p:stCondLst>
                                  <p:childTnLst>
                                    <p:set>
                                      <p:cBhvr>
                                        <p:cTn id="142" dur="1" fill="hold">
                                          <p:stCondLst>
                                            <p:cond delay="0"/>
                                          </p:stCondLst>
                                        </p:cTn>
                                        <p:tgtEl>
                                          <p:spTgt spid="65"/>
                                        </p:tgtEl>
                                        <p:attrNameLst>
                                          <p:attrName>style.visibility</p:attrName>
                                        </p:attrNameLst>
                                      </p:cBhvr>
                                      <p:to>
                                        <p:strVal val="visible"/>
                                      </p:to>
                                    </p:set>
                                    <p:animEffect transition="in" filter="wipe(down)">
                                      <p:cBhvr>
                                        <p:cTn id="143" dur="500"/>
                                        <p:tgtEl>
                                          <p:spTgt spid="65"/>
                                        </p:tgtEl>
                                      </p:cBhvr>
                                    </p:animEffect>
                                  </p:childTnLst>
                                </p:cTn>
                              </p:par>
                            </p:childTnLst>
                          </p:cTn>
                        </p:par>
                        <p:par>
                          <p:cTn id="144" fill="hold">
                            <p:stCondLst>
                              <p:cond delay="16500"/>
                            </p:stCondLst>
                            <p:childTnLst>
                              <p:par>
                                <p:cTn id="145" presetID="22" presetClass="entr" presetSubtype="4" fill="hold" grpId="0" nodeType="afterEffect">
                                  <p:stCondLst>
                                    <p:cond delay="0"/>
                                  </p:stCondLst>
                                  <p:childTnLst>
                                    <p:set>
                                      <p:cBhvr>
                                        <p:cTn id="146" dur="1" fill="hold">
                                          <p:stCondLst>
                                            <p:cond delay="0"/>
                                          </p:stCondLst>
                                        </p:cTn>
                                        <p:tgtEl>
                                          <p:spTgt spid="51"/>
                                        </p:tgtEl>
                                        <p:attrNameLst>
                                          <p:attrName>style.visibility</p:attrName>
                                        </p:attrNameLst>
                                      </p:cBhvr>
                                      <p:to>
                                        <p:strVal val="visible"/>
                                      </p:to>
                                    </p:set>
                                    <p:animEffect transition="in" filter="wipe(down)">
                                      <p:cBhvr>
                                        <p:cTn id="147" dur="500"/>
                                        <p:tgtEl>
                                          <p:spTgt spid="51"/>
                                        </p:tgtEl>
                                      </p:cBhvr>
                                    </p:animEffect>
                                  </p:childTnLst>
                                </p:cTn>
                              </p:par>
                            </p:childTnLst>
                          </p:cTn>
                        </p:par>
                        <p:par>
                          <p:cTn id="148" fill="hold">
                            <p:stCondLst>
                              <p:cond delay="17000"/>
                            </p:stCondLst>
                            <p:childTnLst>
                              <p:par>
                                <p:cTn id="149" presetID="53" presetClass="entr" presetSubtype="16" fill="hold" nodeType="afterEffect">
                                  <p:stCondLst>
                                    <p:cond delay="0"/>
                                  </p:stCondLst>
                                  <p:childTnLst>
                                    <p:set>
                                      <p:cBhvr>
                                        <p:cTn id="150" dur="1" fill="hold">
                                          <p:stCondLst>
                                            <p:cond delay="0"/>
                                          </p:stCondLst>
                                        </p:cTn>
                                        <p:tgtEl>
                                          <p:spTgt spid="102"/>
                                        </p:tgtEl>
                                        <p:attrNameLst>
                                          <p:attrName>style.visibility</p:attrName>
                                        </p:attrNameLst>
                                      </p:cBhvr>
                                      <p:to>
                                        <p:strVal val="visible"/>
                                      </p:to>
                                    </p:set>
                                    <p:anim calcmode="lin" valueType="num">
                                      <p:cBhvr>
                                        <p:cTn id="151" dur="500" fill="hold"/>
                                        <p:tgtEl>
                                          <p:spTgt spid="102"/>
                                        </p:tgtEl>
                                        <p:attrNameLst>
                                          <p:attrName>ppt_w</p:attrName>
                                        </p:attrNameLst>
                                      </p:cBhvr>
                                      <p:tavLst>
                                        <p:tav tm="0">
                                          <p:val>
                                            <p:fltVal val="0"/>
                                          </p:val>
                                        </p:tav>
                                        <p:tav tm="100000">
                                          <p:val>
                                            <p:strVal val="#ppt_w"/>
                                          </p:val>
                                        </p:tav>
                                      </p:tavLst>
                                    </p:anim>
                                    <p:anim calcmode="lin" valueType="num">
                                      <p:cBhvr>
                                        <p:cTn id="152" dur="500" fill="hold"/>
                                        <p:tgtEl>
                                          <p:spTgt spid="102"/>
                                        </p:tgtEl>
                                        <p:attrNameLst>
                                          <p:attrName>ppt_h</p:attrName>
                                        </p:attrNameLst>
                                      </p:cBhvr>
                                      <p:tavLst>
                                        <p:tav tm="0">
                                          <p:val>
                                            <p:fltVal val="0"/>
                                          </p:val>
                                        </p:tav>
                                        <p:tav tm="100000">
                                          <p:val>
                                            <p:strVal val="#ppt_h"/>
                                          </p:val>
                                        </p:tav>
                                      </p:tavLst>
                                    </p:anim>
                                    <p:animEffect transition="in" filter="fade">
                                      <p:cBhvr>
                                        <p:cTn id="153" dur="500"/>
                                        <p:tgtEl>
                                          <p:spTgt spid="102"/>
                                        </p:tgtEl>
                                      </p:cBhvr>
                                    </p:animEffect>
                                  </p:childTnLst>
                                </p:cTn>
                              </p:par>
                            </p:childTnLst>
                          </p:cTn>
                        </p:par>
                        <p:par>
                          <p:cTn id="154" fill="hold">
                            <p:stCondLst>
                              <p:cond delay="17500"/>
                            </p:stCondLst>
                            <p:childTnLst>
                              <p:par>
                                <p:cTn id="155" presetID="10" presetClass="entr" presetSubtype="0" fill="hold" grpId="0" nodeType="afterEffect">
                                  <p:stCondLst>
                                    <p:cond delay="0"/>
                                  </p:stCondLst>
                                  <p:childTnLst>
                                    <p:set>
                                      <p:cBhvr>
                                        <p:cTn id="156" dur="1" fill="hold">
                                          <p:stCondLst>
                                            <p:cond delay="0"/>
                                          </p:stCondLst>
                                        </p:cTn>
                                        <p:tgtEl>
                                          <p:spTgt spid="78"/>
                                        </p:tgtEl>
                                        <p:attrNameLst>
                                          <p:attrName>style.visibility</p:attrName>
                                        </p:attrNameLst>
                                      </p:cBhvr>
                                      <p:to>
                                        <p:strVal val="visible"/>
                                      </p:to>
                                    </p:set>
                                    <p:animEffect transition="in" filter="fade">
                                      <p:cBhvr>
                                        <p:cTn id="157" dur="500"/>
                                        <p:tgtEl>
                                          <p:spTgt spid="78"/>
                                        </p:tgtEl>
                                      </p:cBhvr>
                                    </p:animEffect>
                                  </p:childTnLst>
                                </p:cTn>
                              </p:par>
                            </p:childTnLst>
                          </p:cTn>
                        </p:par>
                        <p:par>
                          <p:cTn id="158" fill="hold">
                            <p:stCondLst>
                              <p:cond delay="18000"/>
                            </p:stCondLst>
                            <p:childTnLst>
                              <p:par>
                                <p:cTn id="159" presetID="10" presetClass="entr" presetSubtype="0" fill="hold" grpId="0" nodeType="afterEffect">
                                  <p:stCondLst>
                                    <p:cond delay="0"/>
                                  </p:stCondLst>
                                  <p:childTnLst>
                                    <p:set>
                                      <p:cBhvr>
                                        <p:cTn id="160" dur="1" fill="hold">
                                          <p:stCondLst>
                                            <p:cond delay="0"/>
                                          </p:stCondLst>
                                        </p:cTn>
                                        <p:tgtEl>
                                          <p:spTgt spid="73"/>
                                        </p:tgtEl>
                                        <p:attrNameLst>
                                          <p:attrName>style.visibility</p:attrName>
                                        </p:attrNameLst>
                                      </p:cBhvr>
                                      <p:to>
                                        <p:strVal val="visible"/>
                                      </p:to>
                                    </p:set>
                                    <p:animEffect transition="in" filter="fade">
                                      <p:cBhvr>
                                        <p:cTn id="161" dur="500"/>
                                        <p:tgtEl>
                                          <p:spTgt spid="73"/>
                                        </p:tgtEl>
                                      </p:cBhvr>
                                    </p:animEffect>
                                  </p:childTnLst>
                                </p:cTn>
                              </p:par>
                            </p:childTnLst>
                          </p:cTn>
                        </p:par>
                        <p:par>
                          <p:cTn id="162" fill="hold">
                            <p:stCondLst>
                              <p:cond delay="18500"/>
                            </p:stCondLst>
                            <p:childTnLst>
                              <p:par>
                                <p:cTn id="163" presetID="22" presetClass="entr" presetSubtype="8" fill="hold" nodeType="afterEffect">
                                  <p:stCondLst>
                                    <p:cond delay="0"/>
                                  </p:stCondLst>
                                  <p:childTnLst>
                                    <p:set>
                                      <p:cBhvr>
                                        <p:cTn id="164" dur="1" fill="hold">
                                          <p:stCondLst>
                                            <p:cond delay="0"/>
                                          </p:stCondLst>
                                        </p:cTn>
                                        <p:tgtEl>
                                          <p:spTgt spid="45"/>
                                        </p:tgtEl>
                                        <p:attrNameLst>
                                          <p:attrName>style.visibility</p:attrName>
                                        </p:attrNameLst>
                                      </p:cBhvr>
                                      <p:to>
                                        <p:strVal val="visible"/>
                                      </p:to>
                                    </p:set>
                                    <p:animEffect transition="in" filter="wipe(left)">
                                      <p:cBhvr>
                                        <p:cTn id="165" dur="500"/>
                                        <p:tgtEl>
                                          <p:spTgt spid="45"/>
                                        </p:tgtEl>
                                      </p:cBhvr>
                                    </p:animEffect>
                                  </p:childTnLst>
                                </p:cTn>
                              </p:par>
                            </p:childTnLst>
                          </p:cTn>
                        </p:par>
                        <p:par>
                          <p:cTn id="166" fill="hold">
                            <p:stCondLst>
                              <p:cond delay="19000"/>
                            </p:stCondLst>
                            <p:childTnLst>
                              <p:par>
                                <p:cTn id="167" presetID="10" presetClass="entr" presetSubtype="0" fill="hold" grpId="0" nodeType="afterEffect">
                                  <p:stCondLst>
                                    <p:cond delay="0"/>
                                  </p:stCondLst>
                                  <p:childTnLst>
                                    <p:set>
                                      <p:cBhvr>
                                        <p:cTn id="168" dur="1" fill="hold">
                                          <p:stCondLst>
                                            <p:cond delay="0"/>
                                          </p:stCondLst>
                                        </p:cTn>
                                        <p:tgtEl>
                                          <p:spTgt spid="15"/>
                                        </p:tgtEl>
                                        <p:attrNameLst>
                                          <p:attrName>style.visibility</p:attrName>
                                        </p:attrNameLst>
                                      </p:cBhvr>
                                      <p:to>
                                        <p:strVal val="visible"/>
                                      </p:to>
                                    </p:set>
                                    <p:animEffect transition="in" filter="fade">
                                      <p:cBhvr>
                                        <p:cTn id="1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4" grpId="0" animBg="1"/>
      <p:bldP spid="15" grpId="0" animBg="1"/>
      <p:bldP spid="26" grpId="0" animBg="1"/>
      <p:bldP spid="27" grpId="0" animBg="1"/>
      <p:bldP spid="29" grpId="0" animBg="1"/>
      <p:bldP spid="30" grpId="0" animBg="1"/>
      <p:bldP spid="31" grpId="0" animBg="1"/>
      <p:bldP spid="48" grpId="0" animBg="1"/>
      <p:bldP spid="49" grpId="0" animBg="1"/>
      <p:bldP spid="50" grpId="0" animBg="1"/>
      <p:bldP spid="51" grpId="0" animBg="1"/>
      <p:bldP spid="69" grpId="0"/>
      <p:bldP spid="70" grpId="0"/>
      <p:bldP spid="71" grpId="0"/>
      <p:bldP spid="72" grpId="0"/>
      <p:bldP spid="73" grpId="0"/>
      <p:bldP spid="74" grpId="0"/>
      <p:bldP spid="75" grpId="0"/>
      <p:bldP spid="76" grpId="0"/>
      <p:bldP spid="77" grpId="0"/>
      <p:bldP spid="78" grpId="0"/>
      <p:bldP spid="89" grpId="0" animBg="1"/>
      <p:bldP spid="99" grpId="0" animBg="1"/>
      <p:bldP spid="10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0189F6B-BBAB-4B5B-99BA-4E38A8A1B5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7" name="Title 6"/>
          <p:cNvSpPr>
            <a:spLocks noGrp="1"/>
          </p:cNvSpPr>
          <p:nvPr>
            <p:ph type="title"/>
          </p:nvPr>
        </p:nvSpPr>
        <p:spPr/>
        <p:txBody>
          <a:bodyPr/>
          <a:lstStyle/>
          <a:p>
            <a:r>
              <a:rPr lang="en-US" dirty="0"/>
              <a:t>SOCIAL </a:t>
            </a:r>
            <a:r>
              <a:rPr lang="en-US" dirty="0">
                <a:solidFill>
                  <a:schemeClr val="accent1"/>
                </a:solidFill>
              </a:rPr>
              <a:t>MEDIA</a:t>
            </a:r>
          </a:p>
        </p:txBody>
      </p:sp>
      <p:sp>
        <p:nvSpPr>
          <p:cNvPr id="10" name="Rectangle 9"/>
          <p:cNvSpPr/>
          <p:nvPr/>
        </p:nvSpPr>
        <p:spPr>
          <a:xfrm>
            <a:off x="543272" y="531206"/>
            <a:ext cx="2819458" cy="2819458"/>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519401" y="531206"/>
            <a:ext cx="2819458" cy="2819458"/>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43272" y="3507336"/>
            <a:ext cx="2819458" cy="2819458"/>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19282" y="3507336"/>
            <a:ext cx="2819458" cy="2819458"/>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3" name="Chart 42"/>
          <p:cNvGraphicFramePr/>
          <p:nvPr>
            <p:extLst>
              <p:ext uri="{D42A27DB-BD31-4B8C-83A1-F6EECF244321}">
                <p14:modId xmlns:p14="http://schemas.microsoft.com/office/powerpoint/2010/main" val="2561250274"/>
              </p:ext>
            </p:extLst>
          </p:nvPr>
        </p:nvGraphicFramePr>
        <p:xfrm>
          <a:off x="6752692" y="3507336"/>
          <a:ext cx="4888345" cy="2819458"/>
        </p:xfrm>
        <a:graphic>
          <a:graphicData uri="http://schemas.openxmlformats.org/drawingml/2006/chart">
            <c:chart xmlns:c="http://schemas.openxmlformats.org/drawingml/2006/chart" xmlns:r="http://schemas.openxmlformats.org/officeDocument/2006/relationships" r:id="rId3"/>
          </a:graphicData>
        </a:graphic>
      </p:graphicFrame>
      <p:sp>
        <p:nvSpPr>
          <p:cNvPr id="82" name="Freeform 9"/>
          <p:cNvSpPr>
            <a:spLocks/>
          </p:cNvSpPr>
          <p:nvPr/>
        </p:nvSpPr>
        <p:spPr bwMode="auto">
          <a:xfrm>
            <a:off x="1611596" y="792991"/>
            <a:ext cx="682809" cy="557627"/>
          </a:xfrm>
          <a:custGeom>
            <a:avLst/>
            <a:gdLst>
              <a:gd name="T0" fmla="*/ 279 w 279"/>
              <a:gd name="T1" fmla="*/ 27 h 228"/>
              <a:gd name="T2" fmla="*/ 246 w 279"/>
              <a:gd name="T3" fmla="*/ 36 h 228"/>
              <a:gd name="T4" fmla="*/ 271 w 279"/>
              <a:gd name="T5" fmla="*/ 6 h 228"/>
              <a:gd name="T6" fmla="*/ 235 w 279"/>
              <a:gd name="T7" fmla="*/ 20 h 228"/>
              <a:gd name="T8" fmla="*/ 193 w 279"/>
              <a:gd name="T9" fmla="*/ 0 h 228"/>
              <a:gd name="T10" fmla="*/ 135 w 279"/>
              <a:gd name="T11" fmla="*/ 59 h 228"/>
              <a:gd name="T12" fmla="*/ 138 w 279"/>
              <a:gd name="T13" fmla="*/ 72 h 228"/>
              <a:gd name="T14" fmla="*/ 18 w 279"/>
              <a:gd name="T15" fmla="*/ 12 h 228"/>
              <a:gd name="T16" fmla="*/ 12 w 279"/>
              <a:gd name="T17" fmla="*/ 41 h 228"/>
              <a:gd name="T18" fmla="*/ 36 w 279"/>
              <a:gd name="T19" fmla="*/ 89 h 228"/>
              <a:gd name="T20" fmla="*/ 10 w 279"/>
              <a:gd name="T21" fmla="*/ 81 h 228"/>
              <a:gd name="T22" fmla="*/ 10 w 279"/>
              <a:gd name="T23" fmla="*/ 81 h 228"/>
              <a:gd name="T24" fmla="*/ 57 w 279"/>
              <a:gd name="T25" fmla="*/ 138 h 228"/>
              <a:gd name="T26" fmla="*/ 42 w 279"/>
              <a:gd name="T27" fmla="*/ 141 h 228"/>
              <a:gd name="T28" fmla="*/ 30 w 279"/>
              <a:gd name="T29" fmla="*/ 140 h 228"/>
              <a:gd name="T30" fmla="*/ 84 w 279"/>
              <a:gd name="T31" fmla="*/ 179 h 228"/>
              <a:gd name="T32" fmla="*/ 13 w 279"/>
              <a:gd name="T33" fmla="*/ 204 h 228"/>
              <a:gd name="T34" fmla="*/ 0 w 279"/>
              <a:gd name="T35" fmla="*/ 203 h 228"/>
              <a:gd name="T36" fmla="*/ 87 w 279"/>
              <a:gd name="T37" fmla="*/ 228 h 228"/>
              <a:gd name="T38" fmla="*/ 250 w 279"/>
              <a:gd name="T39" fmla="*/ 66 h 228"/>
              <a:gd name="T40" fmla="*/ 250 w 279"/>
              <a:gd name="T41" fmla="*/ 57 h 228"/>
              <a:gd name="T42" fmla="*/ 279 w 279"/>
              <a:gd name="T43" fmla="*/ 2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9" h="228">
                <a:moveTo>
                  <a:pt x="279" y="27"/>
                </a:moveTo>
                <a:cubicBezTo>
                  <a:pt x="270" y="33"/>
                  <a:pt x="258" y="36"/>
                  <a:pt x="246" y="36"/>
                </a:cubicBezTo>
                <a:cubicBezTo>
                  <a:pt x="258" y="30"/>
                  <a:pt x="267" y="18"/>
                  <a:pt x="271" y="6"/>
                </a:cubicBezTo>
                <a:cubicBezTo>
                  <a:pt x="261" y="12"/>
                  <a:pt x="249" y="17"/>
                  <a:pt x="235" y="20"/>
                </a:cubicBezTo>
                <a:cubicBezTo>
                  <a:pt x="225" y="8"/>
                  <a:pt x="210" y="0"/>
                  <a:pt x="193" y="0"/>
                </a:cubicBezTo>
                <a:cubicBezTo>
                  <a:pt x="162" y="0"/>
                  <a:pt x="135" y="27"/>
                  <a:pt x="135" y="59"/>
                </a:cubicBezTo>
                <a:cubicBezTo>
                  <a:pt x="135" y="63"/>
                  <a:pt x="136" y="68"/>
                  <a:pt x="138" y="72"/>
                </a:cubicBezTo>
                <a:cubicBezTo>
                  <a:pt x="90" y="69"/>
                  <a:pt x="48" y="47"/>
                  <a:pt x="18" y="12"/>
                </a:cubicBezTo>
                <a:cubicBezTo>
                  <a:pt x="13" y="20"/>
                  <a:pt x="12" y="30"/>
                  <a:pt x="12" y="41"/>
                </a:cubicBezTo>
                <a:cubicBezTo>
                  <a:pt x="12" y="60"/>
                  <a:pt x="21" y="78"/>
                  <a:pt x="36" y="89"/>
                </a:cubicBezTo>
                <a:cubicBezTo>
                  <a:pt x="27" y="87"/>
                  <a:pt x="18" y="86"/>
                  <a:pt x="10" y="81"/>
                </a:cubicBezTo>
                <a:cubicBezTo>
                  <a:pt x="10" y="81"/>
                  <a:pt x="10" y="81"/>
                  <a:pt x="10" y="81"/>
                </a:cubicBezTo>
                <a:cubicBezTo>
                  <a:pt x="10" y="110"/>
                  <a:pt x="30" y="132"/>
                  <a:pt x="57" y="138"/>
                </a:cubicBezTo>
                <a:cubicBezTo>
                  <a:pt x="51" y="140"/>
                  <a:pt x="46" y="141"/>
                  <a:pt x="42" y="141"/>
                </a:cubicBezTo>
                <a:cubicBezTo>
                  <a:pt x="37" y="141"/>
                  <a:pt x="34" y="140"/>
                  <a:pt x="30" y="140"/>
                </a:cubicBezTo>
                <a:cubicBezTo>
                  <a:pt x="39" y="162"/>
                  <a:pt x="60" y="179"/>
                  <a:pt x="84" y="179"/>
                </a:cubicBezTo>
                <a:cubicBezTo>
                  <a:pt x="64" y="195"/>
                  <a:pt x="39" y="204"/>
                  <a:pt x="13" y="204"/>
                </a:cubicBezTo>
                <a:cubicBezTo>
                  <a:pt x="9" y="204"/>
                  <a:pt x="3" y="204"/>
                  <a:pt x="0" y="203"/>
                </a:cubicBezTo>
                <a:cubicBezTo>
                  <a:pt x="24" y="219"/>
                  <a:pt x="54" y="228"/>
                  <a:pt x="87" y="228"/>
                </a:cubicBezTo>
                <a:cubicBezTo>
                  <a:pt x="193" y="228"/>
                  <a:pt x="250" y="141"/>
                  <a:pt x="250" y="66"/>
                </a:cubicBezTo>
                <a:cubicBezTo>
                  <a:pt x="250" y="63"/>
                  <a:pt x="250" y="60"/>
                  <a:pt x="250" y="57"/>
                </a:cubicBezTo>
                <a:cubicBezTo>
                  <a:pt x="262" y="50"/>
                  <a:pt x="271" y="39"/>
                  <a:pt x="279" y="27"/>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TextBox 83"/>
          <p:cNvSpPr txBox="1"/>
          <p:nvPr/>
        </p:nvSpPr>
        <p:spPr>
          <a:xfrm>
            <a:off x="906881" y="1399900"/>
            <a:ext cx="2092239" cy="830997"/>
          </a:xfrm>
          <a:prstGeom prst="rect">
            <a:avLst/>
          </a:prstGeom>
          <a:noFill/>
        </p:spPr>
        <p:txBody>
          <a:bodyPr wrap="none" rtlCol="0">
            <a:spAutoFit/>
          </a:bodyPr>
          <a:lstStyle/>
          <a:p>
            <a:pPr algn="ctr"/>
            <a:r>
              <a:rPr lang="en-US" sz="4800" dirty="0">
                <a:solidFill>
                  <a:schemeClr val="bg2"/>
                </a:solidFill>
                <a:latin typeface="+mj-lt"/>
              </a:rPr>
              <a:t>4250+</a:t>
            </a:r>
          </a:p>
        </p:txBody>
      </p:sp>
      <p:sp>
        <p:nvSpPr>
          <p:cNvPr id="88" name="TextBox 87"/>
          <p:cNvSpPr txBox="1"/>
          <p:nvPr/>
        </p:nvSpPr>
        <p:spPr>
          <a:xfrm>
            <a:off x="491087" y="2089396"/>
            <a:ext cx="2923826" cy="1061829"/>
          </a:xfrm>
          <a:prstGeom prst="rect">
            <a:avLst/>
          </a:prstGeom>
          <a:noFill/>
        </p:spPr>
        <p:txBody>
          <a:bodyPr wrap="square" rtlCol="0">
            <a:spAutoFit/>
          </a:bodyPr>
          <a:lstStyle/>
          <a:p>
            <a:pPr algn="ctr">
              <a:lnSpc>
                <a:spcPct val="150000"/>
              </a:lnSpc>
            </a:pPr>
            <a:r>
              <a:rPr lang="id-ID" sz="1400" dirty="0">
                <a:solidFill>
                  <a:schemeClr val="bg2"/>
                </a:solidFill>
                <a:ea typeface="Roboto" pitchFamily="2" charset="0"/>
              </a:rPr>
              <a:t>Suitable for all categories business and personal</a:t>
            </a:r>
            <a:r>
              <a:rPr lang="en-US" sz="1400" dirty="0">
                <a:solidFill>
                  <a:schemeClr val="bg2"/>
                </a:solidFill>
                <a:ea typeface="Roboto" pitchFamily="2" charset="0"/>
              </a:rPr>
              <a:t> </a:t>
            </a:r>
            <a:r>
              <a:rPr lang="id-ID" sz="1400" dirty="0">
                <a:solidFill>
                  <a:schemeClr val="bg2"/>
                </a:solidFill>
                <a:ea typeface="Roboto" pitchFamily="2" charset="0"/>
              </a:rPr>
              <a:t>presentation</a:t>
            </a:r>
          </a:p>
        </p:txBody>
      </p:sp>
      <p:sp>
        <p:nvSpPr>
          <p:cNvPr id="81" name="Freeform 8"/>
          <p:cNvSpPr>
            <a:spLocks/>
          </p:cNvSpPr>
          <p:nvPr/>
        </p:nvSpPr>
        <p:spPr bwMode="auto">
          <a:xfrm>
            <a:off x="4800015" y="792991"/>
            <a:ext cx="258230" cy="557627"/>
          </a:xfrm>
          <a:custGeom>
            <a:avLst/>
            <a:gdLst>
              <a:gd name="T0" fmla="*/ 113 w 117"/>
              <a:gd name="T1" fmla="*/ 126 h 252"/>
              <a:gd name="T2" fmla="*/ 77 w 117"/>
              <a:gd name="T3" fmla="*/ 126 h 252"/>
              <a:gd name="T4" fmla="*/ 77 w 117"/>
              <a:gd name="T5" fmla="*/ 252 h 252"/>
              <a:gd name="T6" fmla="*/ 25 w 117"/>
              <a:gd name="T7" fmla="*/ 252 h 252"/>
              <a:gd name="T8" fmla="*/ 25 w 117"/>
              <a:gd name="T9" fmla="*/ 126 h 252"/>
              <a:gd name="T10" fmla="*/ 0 w 117"/>
              <a:gd name="T11" fmla="*/ 126 h 252"/>
              <a:gd name="T12" fmla="*/ 0 w 117"/>
              <a:gd name="T13" fmla="*/ 81 h 252"/>
              <a:gd name="T14" fmla="*/ 25 w 117"/>
              <a:gd name="T15" fmla="*/ 81 h 252"/>
              <a:gd name="T16" fmla="*/ 25 w 117"/>
              <a:gd name="T17" fmla="*/ 52 h 252"/>
              <a:gd name="T18" fmla="*/ 77 w 117"/>
              <a:gd name="T19" fmla="*/ 0 h 252"/>
              <a:gd name="T20" fmla="*/ 115 w 117"/>
              <a:gd name="T21" fmla="*/ 0 h 252"/>
              <a:gd name="T22" fmla="*/ 115 w 117"/>
              <a:gd name="T23" fmla="*/ 44 h 252"/>
              <a:gd name="T24" fmla="*/ 89 w 117"/>
              <a:gd name="T25" fmla="*/ 44 h 252"/>
              <a:gd name="T26" fmla="*/ 77 w 117"/>
              <a:gd name="T27" fmla="*/ 56 h 252"/>
              <a:gd name="T28" fmla="*/ 77 w 117"/>
              <a:gd name="T29" fmla="*/ 81 h 252"/>
              <a:gd name="T30" fmla="*/ 117 w 117"/>
              <a:gd name="T31" fmla="*/ 81 h 252"/>
              <a:gd name="T32" fmla="*/ 113 w 117"/>
              <a:gd name="T33" fmla="*/ 126 h 252"/>
              <a:gd name="T34" fmla="*/ 113 w 117"/>
              <a:gd name="T35" fmla="*/ 126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7" h="252">
                <a:moveTo>
                  <a:pt x="113" y="126"/>
                </a:moveTo>
                <a:cubicBezTo>
                  <a:pt x="77" y="126"/>
                  <a:pt x="77" y="126"/>
                  <a:pt x="77" y="126"/>
                </a:cubicBezTo>
                <a:cubicBezTo>
                  <a:pt x="77" y="182"/>
                  <a:pt x="77" y="252"/>
                  <a:pt x="77" y="252"/>
                </a:cubicBezTo>
                <a:cubicBezTo>
                  <a:pt x="25" y="252"/>
                  <a:pt x="25" y="252"/>
                  <a:pt x="25" y="252"/>
                </a:cubicBezTo>
                <a:cubicBezTo>
                  <a:pt x="25" y="252"/>
                  <a:pt x="25" y="183"/>
                  <a:pt x="25" y="126"/>
                </a:cubicBezTo>
                <a:cubicBezTo>
                  <a:pt x="0" y="126"/>
                  <a:pt x="0" y="126"/>
                  <a:pt x="0" y="126"/>
                </a:cubicBezTo>
                <a:cubicBezTo>
                  <a:pt x="0" y="81"/>
                  <a:pt x="0" y="81"/>
                  <a:pt x="0" y="81"/>
                </a:cubicBezTo>
                <a:cubicBezTo>
                  <a:pt x="25" y="81"/>
                  <a:pt x="25" y="81"/>
                  <a:pt x="25" y="81"/>
                </a:cubicBezTo>
                <a:cubicBezTo>
                  <a:pt x="25" y="52"/>
                  <a:pt x="25" y="52"/>
                  <a:pt x="25" y="52"/>
                </a:cubicBezTo>
                <a:cubicBezTo>
                  <a:pt x="25" y="32"/>
                  <a:pt x="35" y="0"/>
                  <a:pt x="77" y="0"/>
                </a:cubicBezTo>
                <a:cubicBezTo>
                  <a:pt x="115" y="0"/>
                  <a:pt x="115" y="0"/>
                  <a:pt x="115" y="0"/>
                </a:cubicBezTo>
                <a:cubicBezTo>
                  <a:pt x="115" y="44"/>
                  <a:pt x="115" y="44"/>
                  <a:pt x="115" y="44"/>
                </a:cubicBezTo>
                <a:cubicBezTo>
                  <a:pt x="115" y="44"/>
                  <a:pt x="92" y="44"/>
                  <a:pt x="89" y="44"/>
                </a:cubicBezTo>
                <a:cubicBezTo>
                  <a:pt x="84" y="44"/>
                  <a:pt x="77" y="45"/>
                  <a:pt x="77" y="56"/>
                </a:cubicBezTo>
                <a:cubicBezTo>
                  <a:pt x="77" y="81"/>
                  <a:pt x="77" y="81"/>
                  <a:pt x="77" y="81"/>
                </a:cubicBezTo>
                <a:cubicBezTo>
                  <a:pt x="117" y="81"/>
                  <a:pt x="117" y="81"/>
                  <a:pt x="117" y="81"/>
                </a:cubicBezTo>
                <a:cubicBezTo>
                  <a:pt x="113" y="126"/>
                  <a:pt x="113" y="126"/>
                  <a:pt x="113" y="126"/>
                </a:cubicBezTo>
                <a:cubicBezTo>
                  <a:pt x="113" y="126"/>
                  <a:pt x="113" y="126"/>
                  <a:pt x="113" y="126"/>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TextBox 84"/>
          <p:cNvSpPr txBox="1"/>
          <p:nvPr/>
        </p:nvSpPr>
        <p:spPr>
          <a:xfrm>
            <a:off x="3885415" y="1399900"/>
            <a:ext cx="2087431" cy="830997"/>
          </a:xfrm>
          <a:prstGeom prst="rect">
            <a:avLst/>
          </a:prstGeom>
          <a:noFill/>
        </p:spPr>
        <p:txBody>
          <a:bodyPr wrap="none" rtlCol="0">
            <a:spAutoFit/>
          </a:bodyPr>
          <a:lstStyle/>
          <a:p>
            <a:pPr algn="ctr"/>
            <a:r>
              <a:rPr lang="en-US" sz="4800" dirty="0">
                <a:solidFill>
                  <a:schemeClr val="bg2"/>
                </a:solidFill>
                <a:latin typeface="+mj-lt"/>
              </a:rPr>
              <a:t>2500+</a:t>
            </a:r>
          </a:p>
        </p:txBody>
      </p:sp>
      <p:sp>
        <p:nvSpPr>
          <p:cNvPr id="89" name="TextBox 88"/>
          <p:cNvSpPr txBox="1"/>
          <p:nvPr/>
        </p:nvSpPr>
        <p:spPr>
          <a:xfrm>
            <a:off x="3467217" y="2089396"/>
            <a:ext cx="2923826" cy="1061829"/>
          </a:xfrm>
          <a:prstGeom prst="rect">
            <a:avLst/>
          </a:prstGeom>
          <a:noFill/>
        </p:spPr>
        <p:txBody>
          <a:bodyPr wrap="square" rtlCol="0">
            <a:spAutoFit/>
          </a:bodyPr>
          <a:lstStyle/>
          <a:p>
            <a:pPr algn="ctr">
              <a:lnSpc>
                <a:spcPct val="150000"/>
              </a:lnSpc>
            </a:pPr>
            <a:r>
              <a:rPr lang="id-ID" sz="1400" dirty="0">
                <a:solidFill>
                  <a:schemeClr val="bg2"/>
                </a:solidFill>
                <a:ea typeface="Roboto" pitchFamily="2" charset="0"/>
              </a:rPr>
              <a:t>Suitable for all categories business and personal</a:t>
            </a:r>
            <a:r>
              <a:rPr lang="en-US" sz="1400" dirty="0">
                <a:solidFill>
                  <a:schemeClr val="bg2"/>
                </a:solidFill>
                <a:ea typeface="Roboto" pitchFamily="2" charset="0"/>
              </a:rPr>
              <a:t> </a:t>
            </a:r>
            <a:r>
              <a:rPr lang="id-ID" sz="1400" dirty="0">
                <a:solidFill>
                  <a:schemeClr val="bg2"/>
                </a:solidFill>
                <a:ea typeface="Roboto" pitchFamily="2" charset="0"/>
              </a:rPr>
              <a:t>presentation</a:t>
            </a:r>
          </a:p>
        </p:txBody>
      </p:sp>
      <p:sp>
        <p:nvSpPr>
          <p:cNvPr id="83" name="Freeform 22"/>
          <p:cNvSpPr>
            <a:spLocks noEditPoints="1"/>
          </p:cNvSpPr>
          <p:nvPr/>
        </p:nvSpPr>
        <p:spPr bwMode="auto">
          <a:xfrm>
            <a:off x="1676778" y="3772109"/>
            <a:ext cx="546726" cy="557627"/>
          </a:xfrm>
          <a:custGeom>
            <a:avLst/>
            <a:gdLst>
              <a:gd name="T0" fmla="*/ 91 w 276"/>
              <a:gd name="T1" fmla="*/ 142 h 281"/>
              <a:gd name="T2" fmla="*/ 138 w 276"/>
              <a:gd name="T3" fmla="*/ 95 h 281"/>
              <a:gd name="T4" fmla="*/ 185 w 276"/>
              <a:gd name="T5" fmla="*/ 142 h 281"/>
              <a:gd name="T6" fmla="*/ 138 w 276"/>
              <a:gd name="T7" fmla="*/ 189 h 281"/>
              <a:gd name="T8" fmla="*/ 91 w 276"/>
              <a:gd name="T9" fmla="*/ 142 h 281"/>
              <a:gd name="T10" fmla="*/ 200 w 276"/>
              <a:gd name="T11" fmla="*/ 142 h 281"/>
              <a:gd name="T12" fmla="*/ 138 w 276"/>
              <a:gd name="T13" fmla="*/ 204 h 281"/>
              <a:gd name="T14" fmla="*/ 76 w 276"/>
              <a:gd name="T15" fmla="*/ 142 h 281"/>
              <a:gd name="T16" fmla="*/ 77 w 276"/>
              <a:gd name="T17" fmla="*/ 136 h 281"/>
              <a:gd name="T18" fmla="*/ 0 w 276"/>
              <a:gd name="T19" fmla="*/ 136 h 281"/>
              <a:gd name="T20" fmla="*/ 0 w 276"/>
              <a:gd name="T21" fmla="*/ 227 h 281"/>
              <a:gd name="T22" fmla="*/ 54 w 276"/>
              <a:gd name="T23" fmla="*/ 281 h 281"/>
              <a:gd name="T24" fmla="*/ 222 w 276"/>
              <a:gd name="T25" fmla="*/ 281 h 281"/>
              <a:gd name="T26" fmla="*/ 276 w 276"/>
              <a:gd name="T27" fmla="*/ 227 h 281"/>
              <a:gd name="T28" fmla="*/ 276 w 276"/>
              <a:gd name="T29" fmla="*/ 136 h 281"/>
              <a:gd name="T30" fmla="*/ 199 w 276"/>
              <a:gd name="T31" fmla="*/ 136 h 281"/>
              <a:gd name="T32" fmla="*/ 200 w 276"/>
              <a:gd name="T33" fmla="*/ 142 h 281"/>
              <a:gd name="T34" fmla="*/ 276 w 276"/>
              <a:gd name="T35" fmla="*/ 54 h 281"/>
              <a:gd name="T36" fmla="*/ 276 w 276"/>
              <a:gd name="T37" fmla="*/ 110 h 281"/>
              <a:gd name="T38" fmla="*/ 190 w 276"/>
              <a:gd name="T39" fmla="*/ 110 h 281"/>
              <a:gd name="T40" fmla="*/ 138 w 276"/>
              <a:gd name="T41" fmla="*/ 80 h 281"/>
              <a:gd name="T42" fmla="*/ 86 w 276"/>
              <a:gd name="T43" fmla="*/ 110 h 281"/>
              <a:gd name="T44" fmla="*/ 0 w 276"/>
              <a:gd name="T45" fmla="*/ 110 h 281"/>
              <a:gd name="T46" fmla="*/ 0 w 276"/>
              <a:gd name="T47" fmla="*/ 54 h 281"/>
              <a:gd name="T48" fmla="*/ 42 w 276"/>
              <a:gd name="T49" fmla="*/ 1 h 281"/>
              <a:gd name="T50" fmla="*/ 42 w 276"/>
              <a:gd name="T51" fmla="*/ 69 h 281"/>
              <a:gd name="T52" fmla="*/ 55 w 276"/>
              <a:gd name="T53" fmla="*/ 69 h 281"/>
              <a:gd name="T54" fmla="*/ 55 w 276"/>
              <a:gd name="T55" fmla="*/ 0 h 281"/>
              <a:gd name="T56" fmla="*/ 66 w 276"/>
              <a:gd name="T57" fmla="*/ 0 h 281"/>
              <a:gd name="T58" fmla="*/ 66 w 276"/>
              <a:gd name="T59" fmla="*/ 69 h 281"/>
              <a:gd name="T60" fmla="*/ 80 w 276"/>
              <a:gd name="T61" fmla="*/ 69 h 281"/>
              <a:gd name="T62" fmla="*/ 80 w 276"/>
              <a:gd name="T63" fmla="*/ 0 h 281"/>
              <a:gd name="T64" fmla="*/ 91 w 276"/>
              <a:gd name="T65" fmla="*/ 0 h 281"/>
              <a:gd name="T66" fmla="*/ 91 w 276"/>
              <a:gd name="T67" fmla="*/ 69 h 281"/>
              <a:gd name="T68" fmla="*/ 104 w 276"/>
              <a:gd name="T69" fmla="*/ 69 h 281"/>
              <a:gd name="T70" fmla="*/ 104 w 276"/>
              <a:gd name="T71" fmla="*/ 0 h 281"/>
              <a:gd name="T72" fmla="*/ 222 w 276"/>
              <a:gd name="T73" fmla="*/ 0 h 281"/>
              <a:gd name="T74" fmla="*/ 276 w 276"/>
              <a:gd name="T75" fmla="*/ 54 h 281"/>
              <a:gd name="T76" fmla="*/ 250 w 276"/>
              <a:gd name="T77" fmla="*/ 34 h 281"/>
              <a:gd name="T78" fmla="*/ 241 w 276"/>
              <a:gd name="T79" fmla="*/ 25 h 281"/>
              <a:gd name="T80" fmla="*/ 203 w 276"/>
              <a:gd name="T81" fmla="*/ 25 h 281"/>
              <a:gd name="T82" fmla="*/ 194 w 276"/>
              <a:gd name="T83" fmla="*/ 34 h 281"/>
              <a:gd name="T84" fmla="*/ 194 w 276"/>
              <a:gd name="T85" fmla="*/ 72 h 281"/>
              <a:gd name="T86" fmla="*/ 203 w 276"/>
              <a:gd name="T87" fmla="*/ 81 h 281"/>
              <a:gd name="T88" fmla="*/ 241 w 276"/>
              <a:gd name="T89" fmla="*/ 81 h 281"/>
              <a:gd name="T90" fmla="*/ 250 w 276"/>
              <a:gd name="T91" fmla="*/ 72 h 281"/>
              <a:gd name="T92" fmla="*/ 250 w 276"/>
              <a:gd name="T93" fmla="*/ 3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6" h="281">
                <a:moveTo>
                  <a:pt x="91" y="142"/>
                </a:moveTo>
                <a:cubicBezTo>
                  <a:pt x="91" y="116"/>
                  <a:pt x="112" y="95"/>
                  <a:pt x="138" y="95"/>
                </a:cubicBezTo>
                <a:cubicBezTo>
                  <a:pt x="164" y="95"/>
                  <a:pt x="185" y="116"/>
                  <a:pt x="185" y="142"/>
                </a:cubicBezTo>
                <a:cubicBezTo>
                  <a:pt x="185" y="168"/>
                  <a:pt x="164" y="189"/>
                  <a:pt x="138" y="189"/>
                </a:cubicBezTo>
                <a:cubicBezTo>
                  <a:pt x="112" y="189"/>
                  <a:pt x="91" y="168"/>
                  <a:pt x="91" y="142"/>
                </a:cubicBezTo>
                <a:close/>
                <a:moveTo>
                  <a:pt x="200" y="142"/>
                </a:moveTo>
                <a:cubicBezTo>
                  <a:pt x="200" y="176"/>
                  <a:pt x="172" y="204"/>
                  <a:pt x="138" y="204"/>
                </a:cubicBezTo>
                <a:cubicBezTo>
                  <a:pt x="104" y="204"/>
                  <a:pt x="76" y="176"/>
                  <a:pt x="76" y="142"/>
                </a:cubicBezTo>
                <a:cubicBezTo>
                  <a:pt x="76" y="140"/>
                  <a:pt x="77" y="138"/>
                  <a:pt x="77" y="136"/>
                </a:cubicBezTo>
                <a:cubicBezTo>
                  <a:pt x="0" y="136"/>
                  <a:pt x="0" y="136"/>
                  <a:pt x="0" y="136"/>
                </a:cubicBezTo>
                <a:cubicBezTo>
                  <a:pt x="0" y="227"/>
                  <a:pt x="0" y="227"/>
                  <a:pt x="0" y="227"/>
                </a:cubicBezTo>
                <a:cubicBezTo>
                  <a:pt x="0" y="257"/>
                  <a:pt x="24" y="281"/>
                  <a:pt x="54" y="281"/>
                </a:cubicBezTo>
                <a:cubicBezTo>
                  <a:pt x="222" y="281"/>
                  <a:pt x="222" y="281"/>
                  <a:pt x="222" y="281"/>
                </a:cubicBezTo>
                <a:cubicBezTo>
                  <a:pt x="251" y="281"/>
                  <a:pt x="276" y="257"/>
                  <a:pt x="276" y="227"/>
                </a:cubicBezTo>
                <a:cubicBezTo>
                  <a:pt x="276" y="136"/>
                  <a:pt x="276" y="136"/>
                  <a:pt x="276" y="136"/>
                </a:cubicBezTo>
                <a:cubicBezTo>
                  <a:pt x="199" y="136"/>
                  <a:pt x="199" y="136"/>
                  <a:pt x="199" y="136"/>
                </a:cubicBezTo>
                <a:cubicBezTo>
                  <a:pt x="199" y="138"/>
                  <a:pt x="200" y="140"/>
                  <a:pt x="200" y="142"/>
                </a:cubicBezTo>
                <a:close/>
                <a:moveTo>
                  <a:pt x="276" y="54"/>
                </a:moveTo>
                <a:cubicBezTo>
                  <a:pt x="276" y="110"/>
                  <a:pt x="276" y="110"/>
                  <a:pt x="276" y="110"/>
                </a:cubicBezTo>
                <a:cubicBezTo>
                  <a:pt x="190" y="110"/>
                  <a:pt x="190" y="110"/>
                  <a:pt x="190" y="110"/>
                </a:cubicBezTo>
                <a:cubicBezTo>
                  <a:pt x="179" y="92"/>
                  <a:pt x="160" y="80"/>
                  <a:pt x="138" y="80"/>
                </a:cubicBezTo>
                <a:cubicBezTo>
                  <a:pt x="116" y="80"/>
                  <a:pt x="97" y="92"/>
                  <a:pt x="86" y="110"/>
                </a:cubicBezTo>
                <a:cubicBezTo>
                  <a:pt x="0" y="110"/>
                  <a:pt x="0" y="110"/>
                  <a:pt x="0" y="110"/>
                </a:cubicBezTo>
                <a:cubicBezTo>
                  <a:pt x="0" y="54"/>
                  <a:pt x="0" y="54"/>
                  <a:pt x="0" y="54"/>
                </a:cubicBezTo>
                <a:cubicBezTo>
                  <a:pt x="0" y="28"/>
                  <a:pt x="18" y="7"/>
                  <a:pt x="42" y="1"/>
                </a:cubicBezTo>
                <a:cubicBezTo>
                  <a:pt x="42" y="69"/>
                  <a:pt x="42" y="69"/>
                  <a:pt x="42" y="69"/>
                </a:cubicBezTo>
                <a:cubicBezTo>
                  <a:pt x="55" y="69"/>
                  <a:pt x="55" y="69"/>
                  <a:pt x="55" y="69"/>
                </a:cubicBezTo>
                <a:cubicBezTo>
                  <a:pt x="55" y="0"/>
                  <a:pt x="55" y="0"/>
                  <a:pt x="55" y="0"/>
                </a:cubicBezTo>
                <a:cubicBezTo>
                  <a:pt x="66" y="0"/>
                  <a:pt x="66" y="0"/>
                  <a:pt x="66" y="0"/>
                </a:cubicBezTo>
                <a:cubicBezTo>
                  <a:pt x="66" y="69"/>
                  <a:pt x="66" y="69"/>
                  <a:pt x="66" y="69"/>
                </a:cubicBezTo>
                <a:cubicBezTo>
                  <a:pt x="80" y="69"/>
                  <a:pt x="80" y="69"/>
                  <a:pt x="80" y="69"/>
                </a:cubicBezTo>
                <a:cubicBezTo>
                  <a:pt x="80" y="0"/>
                  <a:pt x="80" y="0"/>
                  <a:pt x="80" y="0"/>
                </a:cubicBezTo>
                <a:cubicBezTo>
                  <a:pt x="91" y="0"/>
                  <a:pt x="91" y="0"/>
                  <a:pt x="91" y="0"/>
                </a:cubicBezTo>
                <a:cubicBezTo>
                  <a:pt x="91" y="69"/>
                  <a:pt x="91" y="69"/>
                  <a:pt x="91" y="69"/>
                </a:cubicBezTo>
                <a:cubicBezTo>
                  <a:pt x="104" y="69"/>
                  <a:pt x="104" y="69"/>
                  <a:pt x="104" y="69"/>
                </a:cubicBezTo>
                <a:cubicBezTo>
                  <a:pt x="104" y="0"/>
                  <a:pt x="104" y="0"/>
                  <a:pt x="104" y="0"/>
                </a:cubicBezTo>
                <a:cubicBezTo>
                  <a:pt x="222" y="0"/>
                  <a:pt x="222" y="0"/>
                  <a:pt x="222" y="0"/>
                </a:cubicBezTo>
                <a:cubicBezTo>
                  <a:pt x="251" y="0"/>
                  <a:pt x="276" y="24"/>
                  <a:pt x="276" y="54"/>
                </a:cubicBezTo>
                <a:close/>
                <a:moveTo>
                  <a:pt x="250" y="34"/>
                </a:moveTo>
                <a:cubicBezTo>
                  <a:pt x="250" y="29"/>
                  <a:pt x="246" y="25"/>
                  <a:pt x="241" y="25"/>
                </a:cubicBezTo>
                <a:cubicBezTo>
                  <a:pt x="203" y="25"/>
                  <a:pt x="203" y="25"/>
                  <a:pt x="203" y="25"/>
                </a:cubicBezTo>
                <a:cubicBezTo>
                  <a:pt x="198" y="25"/>
                  <a:pt x="194" y="29"/>
                  <a:pt x="194" y="34"/>
                </a:cubicBezTo>
                <a:cubicBezTo>
                  <a:pt x="194" y="72"/>
                  <a:pt x="194" y="72"/>
                  <a:pt x="194" y="72"/>
                </a:cubicBezTo>
                <a:cubicBezTo>
                  <a:pt x="194" y="77"/>
                  <a:pt x="198" y="81"/>
                  <a:pt x="203" y="81"/>
                </a:cubicBezTo>
                <a:cubicBezTo>
                  <a:pt x="241" y="81"/>
                  <a:pt x="241" y="81"/>
                  <a:pt x="241" y="81"/>
                </a:cubicBezTo>
                <a:cubicBezTo>
                  <a:pt x="246" y="81"/>
                  <a:pt x="250" y="77"/>
                  <a:pt x="250" y="72"/>
                </a:cubicBezTo>
                <a:lnTo>
                  <a:pt x="250" y="34"/>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TextBox 85"/>
          <p:cNvSpPr txBox="1"/>
          <p:nvPr/>
        </p:nvSpPr>
        <p:spPr>
          <a:xfrm>
            <a:off x="908029" y="4373480"/>
            <a:ext cx="2084225" cy="830997"/>
          </a:xfrm>
          <a:prstGeom prst="rect">
            <a:avLst/>
          </a:prstGeom>
          <a:noFill/>
        </p:spPr>
        <p:txBody>
          <a:bodyPr wrap="none" rtlCol="0">
            <a:spAutoFit/>
          </a:bodyPr>
          <a:lstStyle/>
          <a:p>
            <a:pPr algn="ctr"/>
            <a:r>
              <a:rPr lang="en-US" sz="4800" dirty="0">
                <a:solidFill>
                  <a:schemeClr val="bg2"/>
                </a:solidFill>
                <a:latin typeface="+mj-lt"/>
              </a:rPr>
              <a:t>3500+</a:t>
            </a:r>
          </a:p>
        </p:txBody>
      </p:sp>
      <p:sp>
        <p:nvSpPr>
          <p:cNvPr id="90" name="TextBox 89"/>
          <p:cNvSpPr txBox="1"/>
          <p:nvPr/>
        </p:nvSpPr>
        <p:spPr>
          <a:xfrm>
            <a:off x="488228" y="5062539"/>
            <a:ext cx="2923826" cy="1061829"/>
          </a:xfrm>
          <a:prstGeom prst="rect">
            <a:avLst/>
          </a:prstGeom>
          <a:noFill/>
        </p:spPr>
        <p:txBody>
          <a:bodyPr wrap="square" rtlCol="0">
            <a:spAutoFit/>
          </a:bodyPr>
          <a:lstStyle/>
          <a:p>
            <a:pPr algn="ctr">
              <a:lnSpc>
                <a:spcPct val="150000"/>
              </a:lnSpc>
            </a:pPr>
            <a:r>
              <a:rPr lang="id-ID" sz="1400" dirty="0">
                <a:solidFill>
                  <a:schemeClr val="bg2"/>
                </a:solidFill>
                <a:ea typeface="Roboto" pitchFamily="2" charset="0"/>
              </a:rPr>
              <a:t>Suitable for all categories business and personal</a:t>
            </a:r>
            <a:r>
              <a:rPr lang="en-US" sz="1400" dirty="0">
                <a:solidFill>
                  <a:schemeClr val="bg2"/>
                </a:solidFill>
                <a:ea typeface="Roboto" pitchFamily="2" charset="0"/>
              </a:rPr>
              <a:t> </a:t>
            </a:r>
            <a:r>
              <a:rPr lang="id-ID" sz="1400" dirty="0">
                <a:solidFill>
                  <a:schemeClr val="bg2"/>
                </a:solidFill>
                <a:ea typeface="Roboto" pitchFamily="2" charset="0"/>
              </a:rPr>
              <a:t>presentation</a:t>
            </a:r>
          </a:p>
        </p:txBody>
      </p:sp>
      <p:sp>
        <p:nvSpPr>
          <p:cNvPr id="80" name="Freeform 7"/>
          <p:cNvSpPr>
            <a:spLocks noEditPoints="1"/>
          </p:cNvSpPr>
          <p:nvPr/>
        </p:nvSpPr>
        <p:spPr bwMode="auto">
          <a:xfrm>
            <a:off x="4643865" y="3772109"/>
            <a:ext cx="570530" cy="557627"/>
          </a:xfrm>
          <a:custGeom>
            <a:avLst/>
            <a:gdLst>
              <a:gd name="T0" fmla="*/ 152 w 262"/>
              <a:gd name="T1" fmla="*/ 81 h 256"/>
              <a:gd name="T2" fmla="*/ 129 w 262"/>
              <a:gd name="T3" fmla="*/ 24 h 256"/>
              <a:gd name="T4" fmla="*/ 108 w 262"/>
              <a:gd name="T5" fmla="*/ 81 h 256"/>
              <a:gd name="T6" fmla="*/ 124 w 262"/>
              <a:gd name="T7" fmla="*/ 83 h 256"/>
              <a:gd name="T8" fmla="*/ 129 w 262"/>
              <a:gd name="T9" fmla="*/ 38 h 256"/>
              <a:gd name="T10" fmla="*/ 136 w 262"/>
              <a:gd name="T11" fmla="*/ 83 h 256"/>
              <a:gd name="T12" fmla="*/ 124 w 262"/>
              <a:gd name="T13" fmla="*/ 87 h 256"/>
              <a:gd name="T14" fmla="*/ 162 w 262"/>
              <a:gd name="T15" fmla="*/ 87 h 256"/>
              <a:gd name="T16" fmla="*/ 178 w 262"/>
              <a:gd name="T17" fmla="*/ 83 h 256"/>
              <a:gd name="T18" fmla="*/ 186 w 262"/>
              <a:gd name="T19" fmla="*/ 87 h 256"/>
              <a:gd name="T20" fmla="*/ 206 w 262"/>
              <a:gd name="T21" fmla="*/ 26 h 256"/>
              <a:gd name="T22" fmla="*/ 190 w 262"/>
              <a:gd name="T23" fmla="*/ 91 h 256"/>
              <a:gd name="T24" fmla="*/ 165 w 262"/>
              <a:gd name="T25" fmla="*/ 96 h 256"/>
              <a:gd name="T26" fmla="*/ 67 w 262"/>
              <a:gd name="T27" fmla="*/ 0 h 256"/>
              <a:gd name="T28" fmla="*/ 106 w 262"/>
              <a:gd name="T29" fmla="*/ 0 h 256"/>
              <a:gd name="T30" fmla="*/ 71 w 262"/>
              <a:gd name="T31" fmla="*/ 100 h 256"/>
              <a:gd name="T32" fmla="*/ 207 w 262"/>
              <a:gd name="T33" fmla="*/ 181 h 256"/>
              <a:gd name="T34" fmla="*/ 195 w 262"/>
              <a:gd name="T35" fmla="*/ 181 h 256"/>
              <a:gd name="T36" fmla="*/ 206 w 262"/>
              <a:gd name="T37" fmla="*/ 174 h 256"/>
              <a:gd name="T38" fmla="*/ 160 w 262"/>
              <a:gd name="T39" fmla="*/ 216 h 256"/>
              <a:gd name="T40" fmla="*/ 149 w 262"/>
              <a:gd name="T41" fmla="*/ 215 h 256"/>
              <a:gd name="T42" fmla="*/ 154 w 262"/>
              <a:gd name="T43" fmla="*/ 171 h 256"/>
              <a:gd name="T44" fmla="*/ 214 w 262"/>
              <a:gd name="T45" fmla="*/ 121 h 256"/>
              <a:gd name="T46" fmla="*/ 0 w 262"/>
              <a:gd name="T47" fmla="*/ 207 h 256"/>
              <a:gd name="T48" fmla="*/ 262 w 262"/>
              <a:gd name="T49" fmla="*/ 207 h 256"/>
              <a:gd name="T50" fmla="*/ 83 w 262"/>
              <a:gd name="T51" fmla="*/ 153 h 256"/>
              <a:gd name="T52" fmla="*/ 53 w 262"/>
              <a:gd name="T53" fmla="*/ 228 h 256"/>
              <a:gd name="T54" fmla="*/ 37 w 262"/>
              <a:gd name="T55" fmla="*/ 140 h 256"/>
              <a:gd name="T56" fmla="*/ 83 w 262"/>
              <a:gd name="T57" fmla="*/ 153 h 256"/>
              <a:gd name="T58" fmla="*/ 113 w 262"/>
              <a:gd name="T59" fmla="*/ 220 h 256"/>
              <a:gd name="T60" fmla="*/ 91 w 262"/>
              <a:gd name="T61" fmla="*/ 227 h 256"/>
              <a:gd name="T62" fmla="*/ 103 w 262"/>
              <a:gd name="T63" fmla="*/ 163 h 256"/>
              <a:gd name="T64" fmla="*/ 106 w 262"/>
              <a:gd name="T65" fmla="*/ 216 h 256"/>
              <a:gd name="T66" fmla="*/ 113 w 262"/>
              <a:gd name="T67" fmla="*/ 163 h 256"/>
              <a:gd name="T68" fmla="*/ 174 w 262"/>
              <a:gd name="T69" fmla="*/ 215 h 256"/>
              <a:gd name="T70" fmla="*/ 154 w 262"/>
              <a:gd name="T71" fmla="*/ 226 h 256"/>
              <a:gd name="T72" fmla="*/ 137 w 262"/>
              <a:gd name="T73" fmla="*/ 228 h 256"/>
              <a:gd name="T74" fmla="*/ 149 w 262"/>
              <a:gd name="T75" fmla="*/ 169 h 256"/>
              <a:gd name="T76" fmla="*/ 170 w 262"/>
              <a:gd name="T77" fmla="*/ 166 h 256"/>
              <a:gd name="T78" fmla="*/ 221 w 262"/>
              <a:gd name="T79" fmla="*/ 198 h 256"/>
              <a:gd name="T80" fmla="*/ 195 w 262"/>
              <a:gd name="T81" fmla="*/ 216 h 256"/>
              <a:gd name="T82" fmla="*/ 207 w 262"/>
              <a:gd name="T83" fmla="*/ 210 h 256"/>
              <a:gd name="T84" fmla="*/ 221 w 262"/>
              <a:gd name="T85" fmla="*/ 210 h 256"/>
              <a:gd name="T86" fmla="*/ 186 w 262"/>
              <a:gd name="T87" fmla="*/ 224 h 256"/>
              <a:gd name="T88" fmla="*/ 188 w 262"/>
              <a:gd name="T89" fmla="*/ 166 h 256"/>
              <a:gd name="T90" fmla="*/ 221 w 262"/>
              <a:gd name="T91" fmla="*/ 181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2" h="256">
                <a:moveTo>
                  <a:pt x="129" y="100"/>
                </a:moveTo>
                <a:cubicBezTo>
                  <a:pt x="136" y="100"/>
                  <a:pt x="141" y="100"/>
                  <a:pt x="145" y="96"/>
                </a:cubicBezTo>
                <a:cubicBezTo>
                  <a:pt x="149" y="92"/>
                  <a:pt x="152" y="87"/>
                  <a:pt x="152" y="81"/>
                </a:cubicBezTo>
                <a:cubicBezTo>
                  <a:pt x="152" y="81"/>
                  <a:pt x="152" y="81"/>
                  <a:pt x="152" y="44"/>
                </a:cubicBezTo>
                <a:cubicBezTo>
                  <a:pt x="152" y="38"/>
                  <a:pt x="149" y="34"/>
                  <a:pt x="145" y="30"/>
                </a:cubicBezTo>
                <a:cubicBezTo>
                  <a:pt x="141" y="26"/>
                  <a:pt x="136" y="24"/>
                  <a:pt x="129" y="24"/>
                </a:cubicBezTo>
                <a:cubicBezTo>
                  <a:pt x="124" y="24"/>
                  <a:pt x="118" y="26"/>
                  <a:pt x="114" y="30"/>
                </a:cubicBezTo>
                <a:cubicBezTo>
                  <a:pt x="110" y="34"/>
                  <a:pt x="108" y="38"/>
                  <a:pt x="108" y="44"/>
                </a:cubicBezTo>
                <a:cubicBezTo>
                  <a:pt x="108" y="81"/>
                  <a:pt x="108" y="81"/>
                  <a:pt x="108" y="81"/>
                </a:cubicBezTo>
                <a:cubicBezTo>
                  <a:pt x="108" y="87"/>
                  <a:pt x="110" y="92"/>
                  <a:pt x="114" y="96"/>
                </a:cubicBezTo>
                <a:cubicBezTo>
                  <a:pt x="118" y="100"/>
                  <a:pt x="121" y="100"/>
                  <a:pt x="129" y="100"/>
                </a:cubicBezTo>
                <a:close/>
                <a:moveTo>
                  <a:pt x="124" y="83"/>
                </a:moveTo>
                <a:cubicBezTo>
                  <a:pt x="124" y="83"/>
                  <a:pt x="124" y="83"/>
                  <a:pt x="124" y="43"/>
                </a:cubicBezTo>
                <a:cubicBezTo>
                  <a:pt x="124" y="42"/>
                  <a:pt x="124" y="39"/>
                  <a:pt x="124" y="39"/>
                </a:cubicBezTo>
                <a:cubicBezTo>
                  <a:pt x="126" y="38"/>
                  <a:pt x="128" y="38"/>
                  <a:pt x="129" y="38"/>
                </a:cubicBezTo>
                <a:cubicBezTo>
                  <a:pt x="132" y="38"/>
                  <a:pt x="133" y="38"/>
                  <a:pt x="133" y="39"/>
                </a:cubicBezTo>
                <a:cubicBezTo>
                  <a:pt x="136" y="39"/>
                  <a:pt x="136" y="42"/>
                  <a:pt x="136" y="43"/>
                </a:cubicBezTo>
                <a:cubicBezTo>
                  <a:pt x="136" y="43"/>
                  <a:pt x="136" y="43"/>
                  <a:pt x="136" y="83"/>
                </a:cubicBezTo>
                <a:cubicBezTo>
                  <a:pt x="136" y="84"/>
                  <a:pt x="136" y="87"/>
                  <a:pt x="133" y="87"/>
                </a:cubicBezTo>
                <a:cubicBezTo>
                  <a:pt x="133" y="88"/>
                  <a:pt x="132" y="88"/>
                  <a:pt x="129" y="88"/>
                </a:cubicBezTo>
                <a:cubicBezTo>
                  <a:pt x="128" y="88"/>
                  <a:pt x="126" y="88"/>
                  <a:pt x="124" y="87"/>
                </a:cubicBezTo>
                <a:cubicBezTo>
                  <a:pt x="124" y="87"/>
                  <a:pt x="124" y="84"/>
                  <a:pt x="124" y="83"/>
                </a:cubicBezTo>
                <a:close/>
                <a:moveTo>
                  <a:pt x="165" y="96"/>
                </a:moveTo>
                <a:cubicBezTo>
                  <a:pt x="162" y="95"/>
                  <a:pt x="162" y="92"/>
                  <a:pt x="162" y="87"/>
                </a:cubicBezTo>
                <a:cubicBezTo>
                  <a:pt x="162" y="26"/>
                  <a:pt x="162" y="26"/>
                  <a:pt x="162" y="26"/>
                </a:cubicBezTo>
                <a:cubicBezTo>
                  <a:pt x="178" y="26"/>
                  <a:pt x="178" y="26"/>
                  <a:pt x="178" y="26"/>
                </a:cubicBezTo>
                <a:cubicBezTo>
                  <a:pt x="178" y="83"/>
                  <a:pt x="178" y="83"/>
                  <a:pt x="178" y="83"/>
                </a:cubicBezTo>
                <a:cubicBezTo>
                  <a:pt x="178" y="85"/>
                  <a:pt x="178" y="85"/>
                  <a:pt x="178" y="87"/>
                </a:cubicBezTo>
                <a:cubicBezTo>
                  <a:pt x="178" y="87"/>
                  <a:pt x="181" y="87"/>
                  <a:pt x="182" y="87"/>
                </a:cubicBezTo>
                <a:cubicBezTo>
                  <a:pt x="182" y="87"/>
                  <a:pt x="185" y="87"/>
                  <a:pt x="186" y="87"/>
                </a:cubicBezTo>
                <a:cubicBezTo>
                  <a:pt x="189" y="85"/>
                  <a:pt x="189" y="83"/>
                  <a:pt x="190" y="83"/>
                </a:cubicBezTo>
                <a:cubicBezTo>
                  <a:pt x="190" y="26"/>
                  <a:pt x="190" y="26"/>
                  <a:pt x="190" y="26"/>
                </a:cubicBezTo>
                <a:cubicBezTo>
                  <a:pt x="206" y="26"/>
                  <a:pt x="206" y="26"/>
                  <a:pt x="206" y="26"/>
                </a:cubicBezTo>
                <a:cubicBezTo>
                  <a:pt x="206" y="100"/>
                  <a:pt x="206" y="100"/>
                  <a:pt x="206" y="100"/>
                </a:cubicBezTo>
                <a:cubicBezTo>
                  <a:pt x="190" y="100"/>
                  <a:pt x="190" y="100"/>
                  <a:pt x="190" y="100"/>
                </a:cubicBezTo>
                <a:cubicBezTo>
                  <a:pt x="190" y="91"/>
                  <a:pt x="190" y="91"/>
                  <a:pt x="190" y="91"/>
                </a:cubicBezTo>
                <a:cubicBezTo>
                  <a:pt x="189" y="95"/>
                  <a:pt x="185" y="96"/>
                  <a:pt x="182" y="98"/>
                </a:cubicBezTo>
                <a:cubicBezTo>
                  <a:pt x="178" y="100"/>
                  <a:pt x="177" y="100"/>
                  <a:pt x="173" y="100"/>
                </a:cubicBezTo>
                <a:cubicBezTo>
                  <a:pt x="170" y="100"/>
                  <a:pt x="166" y="100"/>
                  <a:pt x="165" y="96"/>
                </a:cubicBezTo>
                <a:close/>
                <a:moveTo>
                  <a:pt x="71" y="61"/>
                </a:moveTo>
                <a:cubicBezTo>
                  <a:pt x="49" y="0"/>
                  <a:pt x="49" y="0"/>
                  <a:pt x="49" y="0"/>
                </a:cubicBezTo>
                <a:cubicBezTo>
                  <a:pt x="67" y="0"/>
                  <a:pt x="67" y="0"/>
                  <a:pt x="67" y="0"/>
                </a:cubicBezTo>
                <a:cubicBezTo>
                  <a:pt x="79" y="40"/>
                  <a:pt x="79" y="40"/>
                  <a:pt x="79" y="40"/>
                </a:cubicBezTo>
                <a:cubicBezTo>
                  <a:pt x="88" y="0"/>
                  <a:pt x="88" y="0"/>
                  <a:pt x="88" y="0"/>
                </a:cubicBezTo>
                <a:cubicBezTo>
                  <a:pt x="106" y="0"/>
                  <a:pt x="106" y="0"/>
                  <a:pt x="106" y="0"/>
                </a:cubicBezTo>
                <a:cubicBezTo>
                  <a:pt x="87" y="59"/>
                  <a:pt x="87" y="59"/>
                  <a:pt x="87" y="59"/>
                </a:cubicBezTo>
                <a:cubicBezTo>
                  <a:pt x="87" y="100"/>
                  <a:pt x="87" y="100"/>
                  <a:pt x="87" y="100"/>
                </a:cubicBezTo>
                <a:cubicBezTo>
                  <a:pt x="71" y="100"/>
                  <a:pt x="71" y="100"/>
                  <a:pt x="71" y="100"/>
                </a:cubicBezTo>
                <a:cubicBezTo>
                  <a:pt x="71" y="61"/>
                  <a:pt x="71" y="61"/>
                  <a:pt x="71" y="61"/>
                </a:cubicBezTo>
                <a:close/>
                <a:moveTo>
                  <a:pt x="206" y="174"/>
                </a:moveTo>
                <a:cubicBezTo>
                  <a:pt x="206" y="177"/>
                  <a:pt x="207" y="178"/>
                  <a:pt x="207" y="181"/>
                </a:cubicBezTo>
                <a:cubicBezTo>
                  <a:pt x="207" y="186"/>
                  <a:pt x="207" y="186"/>
                  <a:pt x="207" y="186"/>
                </a:cubicBezTo>
                <a:cubicBezTo>
                  <a:pt x="195" y="186"/>
                  <a:pt x="195" y="186"/>
                  <a:pt x="195" y="186"/>
                </a:cubicBezTo>
                <a:cubicBezTo>
                  <a:pt x="195" y="181"/>
                  <a:pt x="195" y="181"/>
                  <a:pt x="195" y="181"/>
                </a:cubicBezTo>
                <a:cubicBezTo>
                  <a:pt x="195" y="178"/>
                  <a:pt x="195" y="177"/>
                  <a:pt x="195" y="174"/>
                </a:cubicBezTo>
                <a:cubicBezTo>
                  <a:pt x="198" y="173"/>
                  <a:pt x="199" y="173"/>
                  <a:pt x="202" y="173"/>
                </a:cubicBezTo>
                <a:cubicBezTo>
                  <a:pt x="203" y="173"/>
                  <a:pt x="203" y="173"/>
                  <a:pt x="206" y="174"/>
                </a:cubicBezTo>
                <a:close/>
                <a:moveTo>
                  <a:pt x="160" y="178"/>
                </a:moveTo>
                <a:cubicBezTo>
                  <a:pt x="160" y="212"/>
                  <a:pt x="160" y="212"/>
                  <a:pt x="160" y="212"/>
                </a:cubicBezTo>
                <a:cubicBezTo>
                  <a:pt x="160" y="215"/>
                  <a:pt x="160" y="216"/>
                  <a:pt x="160" y="216"/>
                </a:cubicBezTo>
                <a:cubicBezTo>
                  <a:pt x="158" y="219"/>
                  <a:pt x="158" y="219"/>
                  <a:pt x="156" y="219"/>
                </a:cubicBezTo>
                <a:cubicBezTo>
                  <a:pt x="154" y="219"/>
                  <a:pt x="154" y="219"/>
                  <a:pt x="152" y="219"/>
                </a:cubicBezTo>
                <a:cubicBezTo>
                  <a:pt x="152" y="216"/>
                  <a:pt x="150" y="216"/>
                  <a:pt x="149" y="215"/>
                </a:cubicBezTo>
                <a:cubicBezTo>
                  <a:pt x="149" y="174"/>
                  <a:pt x="149" y="174"/>
                  <a:pt x="149" y="174"/>
                </a:cubicBezTo>
                <a:cubicBezTo>
                  <a:pt x="150" y="174"/>
                  <a:pt x="150" y="171"/>
                  <a:pt x="152" y="171"/>
                </a:cubicBezTo>
                <a:cubicBezTo>
                  <a:pt x="154" y="171"/>
                  <a:pt x="154" y="171"/>
                  <a:pt x="154" y="171"/>
                </a:cubicBezTo>
                <a:cubicBezTo>
                  <a:pt x="156" y="171"/>
                  <a:pt x="158" y="171"/>
                  <a:pt x="158" y="174"/>
                </a:cubicBezTo>
                <a:cubicBezTo>
                  <a:pt x="160" y="174"/>
                  <a:pt x="160" y="175"/>
                  <a:pt x="160" y="178"/>
                </a:cubicBezTo>
                <a:close/>
                <a:moveTo>
                  <a:pt x="214" y="121"/>
                </a:moveTo>
                <a:cubicBezTo>
                  <a:pt x="214" y="121"/>
                  <a:pt x="214" y="121"/>
                  <a:pt x="49" y="121"/>
                </a:cubicBezTo>
                <a:cubicBezTo>
                  <a:pt x="21" y="121"/>
                  <a:pt x="0" y="144"/>
                  <a:pt x="0" y="170"/>
                </a:cubicBezTo>
                <a:cubicBezTo>
                  <a:pt x="0" y="170"/>
                  <a:pt x="0" y="170"/>
                  <a:pt x="0" y="207"/>
                </a:cubicBezTo>
                <a:cubicBezTo>
                  <a:pt x="0" y="235"/>
                  <a:pt x="21" y="256"/>
                  <a:pt x="49" y="256"/>
                </a:cubicBezTo>
                <a:cubicBezTo>
                  <a:pt x="49" y="256"/>
                  <a:pt x="49" y="256"/>
                  <a:pt x="214" y="256"/>
                </a:cubicBezTo>
                <a:cubicBezTo>
                  <a:pt x="241" y="256"/>
                  <a:pt x="262" y="235"/>
                  <a:pt x="262" y="207"/>
                </a:cubicBezTo>
                <a:cubicBezTo>
                  <a:pt x="262" y="170"/>
                  <a:pt x="262" y="170"/>
                  <a:pt x="262" y="170"/>
                </a:cubicBezTo>
                <a:cubicBezTo>
                  <a:pt x="262" y="144"/>
                  <a:pt x="241" y="121"/>
                  <a:pt x="214" y="121"/>
                </a:cubicBezTo>
                <a:close/>
                <a:moveTo>
                  <a:pt x="83" y="153"/>
                </a:moveTo>
                <a:cubicBezTo>
                  <a:pt x="67" y="153"/>
                  <a:pt x="67" y="153"/>
                  <a:pt x="67" y="153"/>
                </a:cubicBezTo>
                <a:cubicBezTo>
                  <a:pt x="67" y="228"/>
                  <a:pt x="67" y="228"/>
                  <a:pt x="67" y="228"/>
                </a:cubicBezTo>
                <a:cubicBezTo>
                  <a:pt x="53" y="228"/>
                  <a:pt x="53" y="228"/>
                  <a:pt x="53" y="228"/>
                </a:cubicBezTo>
                <a:cubicBezTo>
                  <a:pt x="53" y="153"/>
                  <a:pt x="53" y="153"/>
                  <a:pt x="53" y="153"/>
                </a:cubicBezTo>
                <a:cubicBezTo>
                  <a:pt x="37" y="153"/>
                  <a:pt x="37" y="153"/>
                  <a:pt x="37" y="153"/>
                </a:cubicBezTo>
                <a:cubicBezTo>
                  <a:pt x="37" y="140"/>
                  <a:pt x="37" y="140"/>
                  <a:pt x="37" y="140"/>
                </a:cubicBezTo>
                <a:cubicBezTo>
                  <a:pt x="83" y="140"/>
                  <a:pt x="83" y="140"/>
                  <a:pt x="83" y="140"/>
                </a:cubicBezTo>
                <a:cubicBezTo>
                  <a:pt x="83" y="153"/>
                  <a:pt x="83" y="153"/>
                  <a:pt x="83" y="153"/>
                </a:cubicBezTo>
                <a:cubicBezTo>
                  <a:pt x="83" y="153"/>
                  <a:pt x="83" y="153"/>
                  <a:pt x="83" y="153"/>
                </a:cubicBezTo>
                <a:close/>
                <a:moveTo>
                  <a:pt x="128" y="228"/>
                </a:moveTo>
                <a:cubicBezTo>
                  <a:pt x="128" y="228"/>
                  <a:pt x="128" y="228"/>
                  <a:pt x="113" y="228"/>
                </a:cubicBezTo>
                <a:cubicBezTo>
                  <a:pt x="113" y="228"/>
                  <a:pt x="113" y="228"/>
                  <a:pt x="113" y="220"/>
                </a:cubicBezTo>
                <a:cubicBezTo>
                  <a:pt x="112" y="223"/>
                  <a:pt x="108" y="224"/>
                  <a:pt x="106" y="227"/>
                </a:cubicBezTo>
                <a:cubicBezTo>
                  <a:pt x="104" y="228"/>
                  <a:pt x="100" y="228"/>
                  <a:pt x="99" y="228"/>
                </a:cubicBezTo>
                <a:cubicBezTo>
                  <a:pt x="95" y="228"/>
                  <a:pt x="92" y="228"/>
                  <a:pt x="91" y="227"/>
                </a:cubicBezTo>
                <a:cubicBezTo>
                  <a:pt x="91" y="224"/>
                  <a:pt x="88" y="220"/>
                  <a:pt x="88" y="216"/>
                </a:cubicBezTo>
                <a:cubicBezTo>
                  <a:pt x="88" y="216"/>
                  <a:pt x="88" y="216"/>
                  <a:pt x="88" y="163"/>
                </a:cubicBezTo>
                <a:cubicBezTo>
                  <a:pt x="88" y="163"/>
                  <a:pt x="88" y="163"/>
                  <a:pt x="103" y="163"/>
                </a:cubicBezTo>
                <a:cubicBezTo>
                  <a:pt x="103" y="163"/>
                  <a:pt x="103" y="163"/>
                  <a:pt x="103" y="212"/>
                </a:cubicBezTo>
                <a:cubicBezTo>
                  <a:pt x="103" y="215"/>
                  <a:pt x="103" y="215"/>
                  <a:pt x="103" y="216"/>
                </a:cubicBezTo>
                <a:cubicBezTo>
                  <a:pt x="104" y="216"/>
                  <a:pt x="104" y="216"/>
                  <a:pt x="106" y="216"/>
                </a:cubicBezTo>
                <a:cubicBezTo>
                  <a:pt x="106" y="216"/>
                  <a:pt x="108" y="216"/>
                  <a:pt x="110" y="215"/>
                </a:cubicBezTo>
                <a:cubicBezTo>
                  <a:pt x="110" y="215"/>
                  <a:pt x="112" y="212"/>
                  <a:pt x="113" y="212"/>
                </a:cubicBezTo>
                <a:cubicBezTo>
                  <a:pt x="113" y="163"/>
                  <a:pt x="113" y="163"/>
                  <a:pt x="113" y="163"/>
                </a:cubicBezTo>
                <a:cubicBezTo>
                  <a:pt x="113" y="163"/>
                  <a:pt x="113" y="163"/>
                  <a:pt x="128" y="163"/>
                </a:cubicBezTo>
                <a:cubicBezTo>
                  <a:pt x="128" y="163"/>
                  <a:pt x="128" y="163"/>
                  <a:pt x="128" y="228"/>
                </a:cubicBezTo>
                <a:close/>
                <a:moveTo>
                  <a:pt x="174" y="215"/>
                </a:moveTo>
                <a:cubicBezTo>
                  <a:pt x="174" y="219"/>
                  <a:pt x="174" y="223"/>
                  <a:pt x="172" y="224"/>
                </a:cubicBezTo>
                <a:cubicBezTo>
                  <a:pt x="168" y="228"/>
                  <a:pt x="166" y="228"/>
                  <a:pt x="162" y="228"/>
                </a:cubicBezTo>
                <a:cubicBezTo>
                  <a:pt x="160" y="228"/>
                  <a:pt x="156" y="228"/>
                  <a:pt x="154" y="226"/>
                </a:cubicBezTo>
                <a:cubicBezTo>
                  <a:pt x="152" y="226"/>
                  <a:pt x="150" y="224"/>
                  <a:pt x="149" y="223"/>
                </a:cubicBezTo>
                <a:cubicBezTo>
                  <a:pt x="149" y="223"/>
                  <a:pt x="149" y="223"/>
                  <a:pt x="149" y="228"/>
                </a:cubicBezTo>
                <a:cubicBezTo>
                  <a:pt x="149" y="228"/>
                  <a:pt x="149" y="228"/>
                  <a:pt x="137" y="228"/>
                </a:cubicBezTo>
                <a:cubicBezTo>
                  <a:pt x="137" y="228"/>
                  <a:pt x="137" y="228"/>
                  <a:pt x="137" y="140"/>
                </a:cubicBezTo>
                <a:cubicBezTo>
                  <a:pt x="137" y="140"/>
                  <a:pt x="137" y="140"/>
                  <a:pt x="149" y="140"/>
                </a:cubicBezTo>
                <a:cubicBezTo>
                  <a:pt x="149" y="140"/>
                  <a:pt x="149" y="140"/>
                  <a:pt x="149" y="169"/>
                </a:cubicBezTo>
                <a:cubicBezTo>
                  <a:pt x="150" y="166"/>
                  <a:pt x="152" y="165"/>
                  <a:pt x="154" y="162"/>
                </a:cubicBezTo>
                <a:cubicBezTo>
                  <a:pt x="156" y="162"/>
                  <a:pt x="158" y="162"/>
                  <a:pt x="162" y="162"/>
                </a:cubicBezTo>
                <a:cubicBezTo>
                  <a:pt x="166" y="162"/>
                  <a:pt x="168" y="162"/>
                  <a:pt x="170" y="166"/>
                </a:cubicBezTo>
                <a:cubicBezTo>
                  <a:pt x="174" y="169"/>
                  <a:pt x="174" y="171"/>
                  <a:pt x="174" y="178"/>
                </a:cubicBezTo>
                <a:cubicBezTo>
                  <a:pt x="174" y="178"/>
                  <a:pt x="174" y="178"/>
                  <a:pt x="174" y="215"/>
                </a:cubicBezTo>
                <a:close/>
                <a:moveTo>
                  <a:pt x="221" y="198"/>
                </a:moveTo>
                <a:cubicBezTo>
                  <a:pt x="221" y="198"/>
                  <a:pt x="221" y="198"/>
                  <a:pt x="195" y="198"/>
                </a:cubicBezTo>
                <a:cubicBezTo>
                  <a:pt x="195" y="198"/>
                  <a:pt x="195" y="198"/>
                  <a:pt x="195" y="210"/>
                </a:cubicBezTo>
                <a:cubicBezTo>
                  <a:pt x="195" y="212"/>
                  <a:pt x="195" y="215"/>
                  <a:pt x="195" y="216"/>
                </a:cubicBezTo>
                <a:cubicBezTo>
                  <a:pt x="198" y="216"/>
                  <a:pt x="198" y="219"/>
                  <a:pt x="202" y="219"/>
                </a:cubicBezTo>
                <a:cubicBezTo>
                  <a:pt x="203" y="219"/>
                  <a:pt x="203" y="216"/>
                  <a:pt x="206" y="216"/>
                </a:cubicBezTo>
                <a:cubicBezTo>
                  <a:pt x="206" y="215"/>
                  <a:pt x="207" y="212"/>
                  <a:pt x="207" y="210"/>
                </a:cubicBezTo>
                <a:cubicBezTo>
                  <a:pt x="207" y="210"/>
                  <a:pt x="207" y="210"/>
                  <a:pt x="207" y="206"/>
                </a:cubicBezTo>
                <a:cubicBezTo>
                  <a:pt x="207" y="206"/>
                  <a:pt x="207" y="206"/>
                  <a:pt x="221" y="206"/>
                </a:cubicBezTo>
                <a:cubicBezTo>
                  <a:pt x="221" y="206"/>
                  <a:pt x="221" y="206"/>
                  <a:pt x="221" y="210"/>
                </a:cubicBezTo>
                <a:cubicBezTo>
                  <a:pt x="221" y="216"/>
                  <a:pt x="219" y="220"/>
                  <a:pt x="215" y="224"/>
                </a:cubicBezTo>
                <a:cubicBezTo>
                  <a:pt x="211" y="228"/>
                  <a:pt x="207" y="231"/>
                  <a:pt x="199" y="231"/>
                </a:cubicBezTo>
                <a:cubicBezTo>
                  <a:pt x="194" y="231"/>
                  <a:pt x="190" y="228"/>
                  <a:pt x="186" y="224"/>
                </a:cubicBezTo>
                <a:cubicBezTo>
                  <a:pt x="184" y="220"/>
                  <a:pt x="182" y="215"/>
                  <a:pt x="182" y="210"/>
                </a:cubicBezTo>
                <a:cubicBezTo>
                  <a:pt x="182" y="210"/>
                  <a:pt x="182" y="210"/>
                  <a:pt x="182" y="181"/>
                </a:cubicBezTo>
                <a:cubicBezTo>
                  <a:pt x="182" y="174"/>
                  <a:pt x="184" y="170"/>
                  <a:pt x="188" y="166"/>
                </a:cubicBezTo>
                <a:cubicBezTo>
                  <a:pt x="190" y="163"/>
                  <a:pt x="195" y="161"/>
                  <a:pt x="202" y="161"/>
                </a:cubicBezTo>
                <a:cubicBezTo>
                  <a:pt x="207" y="161"/>
                  <a:pt x="211" y="163"/>
                  <a:pt x="215" y="166"/>
                </a:cubicBezTo>
                <a:cubicBezTo>
                  <a:pt x="219" y="169"/>
                  <a:pt x="221" y="174"/>
                  <a:pt x="221" y="181"/>
                </a:cubicBezTo>
                <a:cubicBezTo>
                  <a:pt x="221" y="181"/>
                  <a:pt x="221" y="181"/>
                  <a:pt x="221" y="198"/>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TextBox 86"/>
          <p:cNvSpPr txBox="1"/>
          <p:nvPr/>
        </p:nvSpPr>
        <p:spPr>
          <a:xfrm>
            <a:off x="3867783" y="4373480"/>
            <a:ext cx="2122697" cy="830997"/>
          </a:xfrm>
          <a:prstGeom prst="rect">
            <a:avLst/>
          </a:prstGeom>
          <a:noFill/>
        </p:spPr>
        <p:txBody>
          <a:bodyPr wrap="none" rtlCol="0">
            <a:spAutoFit/>
          </a:bodyPr>
          <a:lstStyle/>
          <a:p>
            <a:pPr algn="ctr"/>
            <a:r>
              <a:rPr lang="en-US" sz="4800" dirty="0">
                <a:solidFill>
                  <a:schemeClr val="bg2"/>
                </a:solidFill>
                <a:latin typeface="+mj-lt"/>
              </a:rPr>
              <a:t>4500+</a:t>
            </a:r>
          </a:p>
        </p:txBody>
      </p:sp>
      <p:sp>
        <p:nvSpPr>
          <p:cNvPr id="91" name="TextBox 90"/>
          <p:cNvSpPr txBox="1"/>
          <p:nvPr/>
        </p:nvSpPr>
        <p:spPr>
          <a:xfrm>
            <a:off x="3467098" y="5062539"/>
            <a:ext cx="2923826" cy="1061829"/>
          </a:xfrm>
          <a:prstGeom prst="rect">
            <a:avLst/>
          </a:prstGeom>
          <a:noFill/>
        </p:spPr>
        <p:txBody>
          <a:bodyPr wrap="square" rtlCol="0">
            <a:spAutoFit/>
          </a:bodyPr>
          <a:lstStyle/>
          <a:p>
            <a:pPr algn="ctr">
              <a:lnSpc>
                <a:spcPct val="150000"/>
              </a:lnSpc>
            </a:pPr>
            <a:r>
              <a:rPr lang="id-ID" sz="1400" dirty="0">
                <a:solidFill>
                  <a:schemeClr val="bg2"/>
                </a:solidFill>
                <a:ea typeface="Roboto" pitchFamily="2" charset="0"/>
              </a:rPr>
              <a:t>Suitable for all categories business and personal</a:t>
            </a:r>
            <a:r>
              <a:rPr lang="en-US" sz="1400" dirty="0">
                <a:solidFill>
                  <a:schemeClr val="bg2"/>
                </a:solidFill>
                <a:ea typeface="Roboto" pitchFamily="2" charset="0"/>
              </a:rPr>
              <a:t> </a:t>
            </a:r>
            <a:r>
              <a:rPr lang="id-ID" sz="1400" dirty="0">
                <a:solidFill>
                  <a:schemeClr val="bg2"/>
                </a:solidFill>
                <a:ea typeface="Roboto" pitchFamily="2" charset="0"/>
              </a:rPr>
              <a:t>presentation</a:t>
            </a:r>
          </a:p>
        </p:txBody>
      </p:sp>
      <p:sp>
        <p:nvSpPr>
          <p:cNvPr id="96" name="TextBox 95"/>
          <p:cNvSpPr txBox="1"/>
          <p:nvPr/>
        </p:nvSpPr>
        <p:spPr>
          <a:xfrm>
            <a:off x="6934223" y="1399900"/>
            <a:ext cx="4589295" cy="1754326"/>
          </a:xfrm>
          <a:prstGeom prst="rect">
            <a:avLst/>
          </a:prstGeom>
          <a:noFill/>
        </p:spPr>
        <p:txBody>
          <a:bodyPr wrap="square" rtlCol="0">
            <a:spAutoFit/>
          </a:bodyPr>
          <a:lstStyle/>
          <a:p>
            <a:pPr algn="just">
              <a:lnSpc>
                <a:spcPct val="150000"/>
              </a:lnSpc>
            </a:pPr>
            <a:r>
              <a:rPr lang="en-US" sz="1200" dirty="0"/>
              <a:t>The Big </a:t>
            </a:r>
            <a:r>
              <a:rPr lang="en-US" sz="1200" dirty="0" err="1"/>
              <a:t>Oxmox</a:t>
            </a:r>
            <a:r>
              <a:rPr lang="en-US" sz="1200" dirty="0"/>
              <a:t> advised her not to do so, because there were thousands of bad Commas, wild Question Marks and devious </a:t>
            </a:r>
            <a:r>
              <a:rPr lang="en-US" sz="1200" dirty="0" err="1"/>
              <a:t>Semikoli</a:t>
            </a:r>
            <a:r>
              <a:rPr lang="en-US" sz="1200" dirty="0"/>
              <a:t>, but the Little Blind Text didn’t listen. She packed her seven </a:t>
            </a:r>
            <a:r>
              <a:rPr lang="en-US" sz="1200" dirty="0" err="1"/>
              <a:t>versalia</a:t>
            </a:r>
            <a:r>
              <a:rPr lang="en-US" sz="1200" dirty="0"/>
              <a:t>, put her initial into the belt and made herself on the way. When she reached the first hills of the Italic Mountains.</a:t>
            </a:r>
          </a:p>
        </p:txBody>
      </p:sp>
    </p:spTree>
    <p:extLst>
      <p:ext uri="{BB962C8B-B14F-4D97-AF65-F5344CB8AC3E}">
        <p14:creationId xmlns:p14="http://schemas.microsoft.com/office/powerpoint/2010/main" val="29622846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fade">
                                      <p:cBhvr>
                                        <p:cTn id="11" dur="500"/>
                                        <p:tgtEl>
                                          <p:spTgt spid="96"/>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53" presetClass="entr" presetSubtype="16" fill="hold" grpId="0" nodeType="withEffect">
                                  <p:stCondLst>
                                    <p:cond delay="1000"/>
                                  </p:stCondLst>
                                  <p:childTnLst>
                                    <p:set>
                                      <p:cBhvr>
                                        <p:cTn id="25" dur="1" fill="hold">
                                          <p:stCondLst>
                                            <p:cond delay="0"/>
                                          </p:stCondLst>
                                        </p:cTn>
                                        <p:tgtEl>
                                          <p:spTgt spid="82"/>
                                        </p:tgtEl>
                                        <p:attrNameLst>
                                          <p:attrName>style.visibility</p:attrName>
                                        </p:attrNameLst>
                                      </p:cBhvr>
                                      <p:to>
                                        <p:strVal val="visible"/>
                                      </p:to>
                                    </p:set>
                                    <p:anim calcmode="lin" valueType="num">
                                      <p:cBhvr>
                                        <p:cTn id="26" dur="500" fill="hold"/>
                                        <p:tgtEl>
                                          <p:spTgt spid="82"/>
                                        </p:tgtEl>
                                        <p:attrNameLst>
                                          <p:attrName>ppt_w</p:attrName>
                                        </p:attrNameLst>
                                      </p:cBhvr>
                                      <p:tavLst>
                                        <p:tav tm="0">
                                          <p:val>
                                            <p:fltVal val="0"/>
                                          </p:val>
                                        </p:tav>
                                        <p:tav tm="100000">
                                          <p:val>
                                            <p:strVal val="#ppt_w"/>
                                          </p:val>
                                        </p:tav>
                                      </p:tavLst>
                                    </p:anim>
                                    <p:anim calcmode="lin" valueType="num">
                                      <p:cBhvr>
                                        <p:cTn id="27" dur="500" fill="hold"/>
                                        <p:tgtEl>
                                          <p:spTgt spid="82"/>
                                        </p:tgtEl>
                                        <p:attrNameLst>
                                          <p:attrName>ppt_h</p:attrName>
                                        </p:attrNameLst>
                                      </p:cBhvr>
                                      <p:tavLst>
                                        <p:tav tm="0">
                                          <p:val>
                                            <p:fltVal val="0"/>
                                          </p:val>
                                        </p:tav>
                                        <p:tav tm="100000">
                                          <p:val>
                                            <p:strVal val="#ppt_h"/>
                                          </p:val>
                                        </p:tav>
                                      </p:tavLst>
                                    </p:anim>
                                    <p:animEffect transition="in" filter="fade">
                                      <p:cBhvr>
                                        <p:cTn id="28" dur="500"/>
                                        <p:tgtEl>
                                          <p:spTgt spid="82"/>
                                        </p:tgtEl>
                                      </p:cBhvr>
                                    </p:animEffect>
                                  </p:childTnLst>
                                </p:cTn>
                              </p:par>
                              <p:par>
                                <p:cTn id="29" presetID="53" presetClass="entr" presetSubtype="16" fill="hold" grpId="0" nodeType="withEffect">
                                  <p:stCondLst>
                                    <p:cond delay="1000"/>
                                  </p:stCondLst>
                                  <p:childTnLst>
                                    <p:set>
                                      <p:cBhvr>
                                        <p:cTn id="30" dur="1" fill="hold">
                                          <p:stCondLst>
                                            <p:cond delay="0"/>
                                          </p:stCondLst>
                                        </p:cTn>
                                        <p:tgtEl>
                                          <p:spTgt spid="81"/>
                                        </p:tgtEl>
                                        <p:attrNameLst>
                                          <p:attrName>style.visibility</p:attrName>
                                        </p:attrNameLst>
                                      </p:cBhvr>
                                      <p:to>
                                        <p:strVal val="visible"/>
                                      </p:to>
                                    </p:set>
                                    <p:anim calcmode="lin" valueType="num">
                                      <p:cBhvr>
                                        <p:cTn id="31" dur="500" fill="hold"/>
                                        <p:tgtEl>
                                          <p:spTgt spid="81"/>
                                        </p:tgtEl>
                                        <p:attrNameLst>
                                          <p:attrName>ppt_w</p:attrName>
                                        </p:attrNameLst>
                                      </p:cBhvr>
                                      <p:tavLst>
                                        <p:tav tm="0">
                                          <p:val>
                                            <p:fltVal val="0"/>
                                          </p:val>
                                        </p:tav>
                                        <p:tav tm="100000">
                                          <p:val>
                                            <p:strVal val="#ppt_w"/>
                                          </p:val>
                                        </p:tav>
                                      </p:tavLst>
                                    </p:anim>
                                    <p:anim calcmode="lin" valueType="num">
                                      <p:cBhvr>
                                        <p:cTn id="32" dur="500" fill="hold"/>
                                        <p:tgtEl>
                                          <p:spTgt spid="81"/>
                                        </p:tgtEl>
                                        <p:attrNameLst>
                                          <p:attrName>ppt_h</p:attrName>
                                        </p:attrNameLst>
                                      </p:cBhvr>
                                      <p:tavLst>
                                        <p:tav tm="0">
                                          <p:val>
                                            <p:fltVal val="0"/>
                                          </p:val>
                                        </p:tav>
                                        <p:tav tm="100000">
                                          <p:val>
                                            <p:strVal val="#ppt_h"/>
                                          </p:val>
                                        </p:tav>
                                      </p:tavLst>
                                    </p:anim>
                                    <p:animEffect transition="in" filter="fade">
                                      <p:cBhvr>
                                        <p:cTn id="33" dur="500"/>
                                        <p:tgtEl>
                                          <p:spTgt spid="81"/>
                                        </p:tgtEl>
                                      </p:cBhvr>
                                    </p:animEffect>
                                  </p:childTnLst>
                                </p:cTn>
                              </p:par>
                              <p:par>
                                <p:cTn id="34" presetID="53" presetClass="entr" presetSubtype="16" fill="hold" grpId="0" nodeType="withEffect">
                                  <p:stCondLst>
                                    <p:cond delay="100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par>
                                <p:cTn id="39" presetID="53" presetClass="entr" presetSubtype="16" fill="hold" grpId="0" nodeType="withEffect">
                                  <p:stCondLst>
                                    <p:cond delay="1000"/>
                                  </p:stCondLst>
                                  <p:childTnLst>
                                    <p:set>
                                      <p:cBhvr>
                                        <p:cTn id="40" dur="1" fill="hold">
                                          <p:stCondLst>
                                            <p:cond delay="0"/>
                                          </p:stCondLst>
                                        </p:cTn>
                                        <p:tgtEl>
                                          <p:spTgt spid="80"/>
                                        </p:tgtEl>
                                        <p:attrNameLst>
                                          <p:attrName>style.visibility</p:attrName>
                                        </p:attrNameLst>
                                      </p:cBhvr>
                                      <p:to>
                                        <p:strVal val="visible"/>
                                      </p:to>
                                    </p:set>
                                    <p:anim calcmode="lin" valueType="num">
                                      <p:cBhvr>
                                        <p:cTn id="41" dur="500" fill="hold"/>
                                        <p:tgtEl>
                                          <p:spTgt spid="80"/>
                                        </p:tgtEl>
                                        <p:attrNameLst>
                                          <p:attrName>ppt_w</p:attrName>
                                        </p:attrNameLst>
                                      </p:cBhvr>
                                      <p:tavLst>
                                        <p:tav tm="0">
                                          <p:val>
                                            <p:fltVal val="0"/>
                                          </p:val>
                                        </p:tav>
                                        <p:tav tm="100000">
                                          <p:val>
                                            <p:strVal val="#ppt_w"/>
                                          </p:val>
                                        </p:tav>
                                      </p:tavLst>
                                    </p:anim>
                                    <p:anim calcmode="lin" valueType="num">
                                      <p:cBhvr>
                                        <p:cTn id="42" dur="500" fill="hold"/>
                                        <p:tgtEl>
                                          <p:spTgt spid="80"/>
                                        </p:tgtEl>
                                        <p:attrNameLst>
                                          <p:attrName>ppt_h</p:attrName>
                                        </p:attrNameLst>
                                      </p:cBhvr>
                                      <p:tavLst>
                                        <p:tav tm="0">
                                          <p:val>
                                            <p:fltVal val="0"/>
                                          </p:val>
                                        </p:tav>
                                        <p:tav tm="100000">
                                          <p:val>
                                            <p:strVal val="#ppt_h"/>
                                          </p:val>
                                        </p:tav>
                                      </p:tavLst>
                                    </p:anim>
                                    <p:animEffect transition="in" filter="fade">
                                      <p:cBhvr>
                                        <p:cTn id="43" dur="500"/>
                                        <p:tgtEl>
                                          <p:spTgt spid="80"/>
                                        </p:tgtEl>
                                      </p:cBhvr>
                                    </p:animEffect>
                                  </p:childTnLst>
                                </p:cTn>
                              </p:par>
                              <p:par>
                                <p:cTn id="44" presetID="22" presetClass="entr" presetSubtype="8" fill="hold" grpId="0" nodeType="withEffect">
                                  <p:stCondLst>
                                    <p:cond delay="1500"/>
                                  </p:stCondLst>
                                  <p:childTnLst>
                                    <p:set>
                                      <p:cBhvr>
                                        <p:cTn id="45" dur="1" fill="hold">
                                          <p:stCondLst>
                                            <p:cond delay="0"/>
                                          </p:stCondLst>
                                        </p:cTn>
                                        <p:tgtEl>
                                          <p:spTgt spid="84"/>
                                        </p:tgtEl>
                                        <p:attrNameLst>
                                          <p:attrName>style.visibility</p:attrName>
                                        </p:attrNameLst>
                                      </p:cBhvr>
                                      <p:to>
                                        <p:strVal val="visible"/>
                                      </p:to>
                                    </p:set>
                                    <p:animEffect transition="in" filter="wipe(left)">
                                      <p:cBhvr>
                                        <p:cTn id="46" dur="500"/>
                                        <p:tgtEl>
                                          <p:spTgt spid="84"/>
                                        </p:tgtEl>
                                      </p:cBhvr>
                                    </p:animEffect>
                                  </p:childTnLst>
                                </p:cTn>
                              </p:par>
                              <p:par>
                                <p:cTn id="47" presetID="22" presetClass="entr" presetSubtype="8" fill="hold" grpId="0" nodeType="withEffect">
                                  <p:stCondLst>
                                    <p:cond delay="1500"/>
                                  </p:stCondLst>
                                  <p:childTnLst>
                                    <p:set>
                                      <p:cBhvr>
                                        <p:cTn id="48" dur="1" fill="hold">
                                          <p:stCondLst>
                                            <p:cond delay="0"/>
                                          </p:stCondLst>
                                        </p:cTn>
                                        <p:tgtEl>
                                          <p:spTgt spid="85"/>
                                        </p:tgtEl>
                                        <p:attrNameLst>
                                          <p:attrName>style.visibility</p:attrName>
                                        </p:attrNameLst>
                                      </p:cBhvr>
                                      <p:to>
                                        <p:strVal val="visible"/>
                                      </p:to>
                                    </p:set>
                                    <p:animEffect transition="in" filter="wipe(left)">
                                      <p:cBhvr>
                                        <p:cTn id="49" dur="500"/>
                                        <p:tgtEl>
                                          <p:spTgt spid="85"/>
                                        </p:tgtEl>
                                      </p:cBhvr>
                                    </p:animEffect>
                                  </p:childTnLst>
                                </p:cTn>
                              </p:par>
                              <p:par>
                                <p:cTn id="50" presetID="22" presetClass="entr" presetSubtype="8" fill="hold" grpId="0" nodeType="withEffect">
                                  <p:stCondLst>
                                    <p:cond delay="1500"/>
                                  </p:stCondLst>
                                  <p:childTnLst>
                                    <p:set>
                                      <p:cBhvr>
                                        <p:cTn id="51" dur="1" fill="hold">
                                          <p:stCondLst>
                                            <p:cond delay="0"/>
                                          </p:stCondLst>
                                        </p:cTn>
                                        <p:tgtEl>
                                          <p:spTgt spid="86"/>
                                        </p:tgtEl>
                                        <p:attrNameLst>
                                          <p:attrName>style.visibility</p:attrName>
                                        </p:attrNameLst>
                                      </p:cBhvr>
                                      <p:to>
                                        <p:strVal val="visible"/>
                                      </p:to>
                                    </p:set>
                                    <p:animEffect transition="in" filter="wipe(left)">
                                      <p:cBhvr>
                                        <p:cTn id="52" dur="500"/>
                                        <p:tgtEl>
                                          <p:spTgt spid="86"/>
                                        </p:tgtEl>
                                      </p:cBhvr>
                                    </p:animEffect>
                                  </p:childTnLst>
                                </p:cTn>
                              </p:par>
                              <p:par>
                                <p:cTn id="53" presetID="22" presetClass="entr" presetSubtype="8" fill="hold" grpId="0" nodeType="withEffect">
                                  <p:stCondLst>
                                    <p:cond delay="1500"/>
                                  </p:stCondLst>
                                  <p:childTnLst>
                                    <p:set>
                                      <p:cBhvr>
                                        <p:cTn id="54" dur="1" fill="hold">
                                          <p:stCondLst>
                                            <p:cond delay="0"/>
                                          </p:stCondLst>
                                        </p:cTn>
                                        <p:tgtEl>
                                          <p:spTgt spid="87"/>
                                        </p:tgtEl>
                                        <p:attrNameLst>
                                          <p:attrName>style.visibility</p:attrName>
                                        </p:attrNameLst>
                                      </p:cBhvr>
                                      <p:to>
                                        <p:strVal val="visible"/>
                                      </p:to>
                                    </p:set>
                                    <p:animEffect transition="in" filter="wipe(left)">
                                      <p:cBhvr>
                                        <p:cTn id="55" dur="500"/>
                                        <p:tgtEl>
                                          <p:spTgt spid="87"/>
                                        </p:tgtEl>
                                      </p:cBhvr>
                                    </p:animEffect>
                                  </p:childTnLst>
                                </p:cTn>
                              </p:par>
                              <p:par>
                                <p:cTn id="56" presetID="10" presetClass="entr" presetSubtype="0" fill="hold" grpId="0" nodeType="withEffect">
                                  <p:stCondLst>
                                    <p:cond delay="2000"/>
                                  </p:stCondLst>
                                  <p:childTnLst>
                                    <p:set>
                                      <p:cBhvr>
                                        <p:cTn id="57" dur="1" fill="hold">
                                          <p:stCondLst>
                                            <p:cond delay="0"/>
                                          </p:stCondLst>
                                        </p:cTn>
                                        <p:tgtEl>
                                          <p:spTgt spid="88"/>
                                        </p:tgtEl>
                                        <p:attrNameLst>
                                          <p:attrName>style.visibility</p:attrName>
                                        </p:attrNameLst>
                                      </p:cBhvr>
                                      <p:to>
                                        <p:strVal val="visible"/>
                                      </p:to>
                                    </p:set>
                                    <p:animEffect transition="in" filter="fade">
                                      <p:cBhvr>
                                        <p:cTn id="58" dur="500"/>
                                        <p:tgtEl>
                                          <p:spTgt spid="88"/>
                                        </p:tgtEl>
                                      </p:cBhvr>
                                    </p:animEffect>
                                  </p:childTnLst>
                                </p:cTn>
                              </p:par>
                              <p:par>
                                <p:cTn id="59" presetID="10" presetClass="entr" presetSubtype="0" fill="hold" grpId="0" nodeType="withEffect">
                                  <p:stCondLst>
                                    <p:cond delay="2000"/>
                                  </p:stCondLst>
                                  <p:childTnLst>
                                    <p:set>
                                      <p:cBhvr>
                                        <p:cTn id="60" dur="1" fill="hold">
                                          <p:stCondLst>
                                            <p:cond delay="0"/>
                                          </p:stCondLst>
                                        </p:cTn>
                                        <p:tgtEl>
                                          <p:spTgt spid="89"/>
                                        </p:tgtEl>
                                        <p:attrNameLst>
                                          <p:attrName>style.visibility</p:attrName>
                                        </p:attrNameLst>
                                      </p:cBhvr>
                                      <p:to>
                                        <p:strVal val="visible"/>
                                      </p:to>
                                    </p:set>
                                    <p:animEffect transition="in" filter="fade">
                                      <p:cBhvr>
                                        <p:cTn id="61" dur="500"/>
                                        <p:tgtEl>
                                          <p:spTgt spid="89"/>
                                        </p:tgtEl>
                                      </p:cBhvr>
                                    </p:animEffect>
                                  </p:childTnLst>
                                </p:cTn>
                              </p:par>
                              <p:par>
                                <p:cTn id="62" presetID="10" presetClass="entr" presetSubtype="0" fill="hold" grpId="0" nodeType="withEffect">
                                  <p:stCondLst>
                                    <p:cond delay="2000"/>
                                  </p:stCondLst>
                                  <p:childTnLst>
                                    <p:set>
                                      <p:cBhvr>
                                        <p:cTn id="63" dur="1" fill="hold">
                                          <p:stCondLst>
                                            <p:cond delay="0"/>
                                          </p:stCondLst>
                                        </p:cTn>
                                        <p:tgtEl>
                                          <p:spTgt spid="90"/>
                                        </p:tgtEl>
                                        <p:attrNameLst>
                                          <p:attrName>style.visibility</p:attrName>
                                        </p:attrNameLst>
                                      </p:cBhvr>
                                      <p:to>
                                        <p:strVal val="visible"/>
                                      </p:to>
                                    </p:set>
                                    <p:animEffect transition="in" filter="fade">
                                      <p:cBhvr>
                                        <p:cTn id="64" dur="500"/>
                                        <p:tgtEl>
                                          <p:spTgt spid="90"/>
                                        </p:tgtEl>
                                      </p:cBhvr>
                                    </p:animEffect>
                                  </p:childTnLst>
                                </p:cTn>
                              </p:par>
                              <p:par>
                                <p:cTn id="65" presetID="10" presetClass="entr" presetSubtype="0" fill="hold" grpId="0" nodeType="withEffect">
                                  <p:stCondLst>
                                    <p:cond delay="2000"/>
                                  </p:stCondLst>
                                  <p:childTnLst>
                                    <p:set>
                                      <p:cBhvr>
                                        <p:cTn id="66" dur="1" fill="hold">
                                          <p:stCondLst>
                                            <p:cond delay="0"/>
                                          </p:stCondLst>
                                        </p:cTn>
                                        <p:tgtEl>
                                          <p:spTgt spid="91"/>
                                        </p:tgtEl>
                                        <p:attrNameLst>
                                          <p:attrName>style.visibility</p:attrName>
                                        </p:attrNameLst>
                                      </p:cBhvr>
                                      <p:to>
                                        <p:strVal val="visible"/>
                                      </p:to>
                                    </p:set>
                                    <p:animEffect transition="in" filter="fade">
                                      <p:cBhvr>
                                        <p:cTn id="67" dur="500"/>
                                        <p:tgtEl>
                                          <p:spTgt spid="91"/>
                                        </p:tgtEl>
                                      </p:cBhvr>
                                    </p:animEffect>
                                  </p:childTnLst>
                                </p:cTn>
                              </p:par>
                            </p:childTnLst>
                          </p:cTn>
                        </p:par>
                        <p:par>
                          <p:cTn id="68" fill="hold">
                            <p:stCondLst>
                              <p:cond delay="3000"/>
                            </p:stCondLst>
                            <p:childTnLst>
                              <p:par>
                                <p:cTn id="69" presetID="22" presetClass="entr" presetSubtype="4" fill="hold" grpId="0" nodeType="afterEffect">
                                  <p:stCondLst>
                                    <p:cond delay="0"/>
                                  </p:stCondLst>
                                  <p:childTnLst>
                                    <p:set>
                                      <p:cBhvr>
                                        <p:cTn id="70" dur="1" fill="hold">
                                          <p:stCondLst>
                                            <p:cond delay="0"/>
                                          </p:stCondLst>
                                        </p:cTn>
                                        <p:tgtEl>
                                          <p:spTgt spid="43">
                                            <p:graphicEl>
                                              <a:chart seriesIdx="-3" categoryIdx="-3" bldStep="gridLegend"/>
                                            </p:graphicEl>
                                          </p:spTgt>
                                        </p:tgtEl>
                                        <p:attrNameLst>
                                          <p:attrName>style.visibility</p:attrName>
                                        </p:attrNameLst>
                                      </p:cBhvr>
                                      <p:to>
                                        <p:strVal val="visible"/>
                                      </p:to>
                                    </p:set>
                                    <p:animEffect transition="in" filter="wipe(down)">
                                      <p:cBhvr>
                                        <p:cTn id="71" dur="500"/>
                                        <p:tgtEl>
                                          <p:spTgt spid="43">
                                            <p:graphicEl>
                                              <a:chart seriesIdx="-3" categoryIdx="-3" bldStep="gridLegend"/>
                                            </p:graphicEl>
                                          </p:spTgt>
                                        </p:tgtEl>
                                      </p:cBhvr>
                                    </p:animEffect>
                                  </p:childTnLst>
                                </p:cTn>
                              </p:par>
                            </p:childTnLst>
                          </p:cTn>
                        </p:par>
                        <p:par>
                          <p:cTn id="72" fill="hold">
                            <p:stCondLst>
                              <p:cond delay="3500"/>
                            </p:stCondLst>
                            <p:childTnLst>
                              <p:par>
                                <p:cTn id="73" presetID="22" presetClass="entr" presetSubtype="4" fill="hold" grpId="0" nodeType="afterEffect">
                                  <p:stCondLst>
                                    <p:cond delay="0"/>
                                  </p:stCondLst>
                                  <p:childTnLst>
                                    <p:set>
                                      <p:cBhvr>
                                        <p:cTn id="74" dur="1" fill="hold">
                                          <p:stCondLst>
                                            <p:cond delay="0"/>
                                          </p:stCondLst>
                                        </p:cTn>
                                        <p:tgtEl>
                                          <p:spTgt spid="43">
                                            <p:graphicEl>
                                              <a:chart seriesIdx="-4" categoryIdx="0" bldStep="category"/>
                                            </p:graphicEl>
                                          </p:spTgt>
                                        </p:tgtEl>
                                        <p:attrNameLst>
                                          <p:attrName>style.visibility</p:attrName>
                                        </p:attrNameLst>
                                      </p:cBhvr>
                                      <p:to>
                                        <p:strVal val="visible"/>
                                      </p:to>
                                    </p:set>
                                    <p:animEffect transition="in" filter="wipe(down)">
                                      <p:cBhvr>
                                        <p:cTn id="75" dur="500"/>
                                        <p:tgtEl>
                                          <p:spTgt spid="43">
                                            <p:graphicEl>
                                              <a:chart seriesIdx="-4" categoryIdx="0" bldStep="category"/>
                                            </p:graphicEl>
                                          </p:spTgt>
                                        </p:tgtEl>
                                      </p:cBhvr>
                                    </p:animEffect>
                                  </p:childTnLst>
                                </p:cTn>
                              </p:par>
                            </p:childTnLst>
                          </p:cTn>
                        </p:par>
                        <p:par>
                          <p:cTn id="76" fill="hold">
                            <p:stCondLst>
                              <p:cond delay="4000"/>
                            </p:stCondLst>
                            <p:childTnLst>
                              <p:par>
                                <p:cTn id="77" presetID="22" presetClass="entr" presetSubtype="4" fill="hold" grpId="0" nodeType="afterEffect">
                                  <p:stCondLst>
                                    <p:cond delay="0"/>
                                  </p:stCondLst>
                                  <p:childTnLst>
                                    <p:set>
                                      <p:cBhvr>
                                        <p:cTn id="78" dur="1" fill="hold">
                                          <p:stCondLst>
                                            <p:cond delay="0"/>
                                          </p:stCondLst>
                                        </p:cTn>
                                        <p:tgtEl>
                                          <p:spTgt spid="43">
                                            <p:graphicEl>
                                              <a:chart seriesIdx="-4" categoryIdx="1" bldStep="category"/>
                                            </p:graphicEl>
                                          </p:spTgt>
                                        </p:tgtEl>
                                        <p:attrNameLst>
                                          <p:attrName>style.visibility</p:attrName>
                                        </p:attrNameLst>
                                      </p:cBhvr>
                                      <p:to>
                                        <p:strVal val="visible"/>
                                      </p:to>
                                    </p:set>
                                    <p:animEffect transition="in" filter="wipe(down)">
                                      <p:cBhvr>
                                        <p:cTn id="79" dur="500"/>
                                        <p:tgtEl>
                                          <p:spTgt spid="43">
                                            <p:graphicEl>
                                              <a:chart seriesIdx="-4" categoryIdx="1" bldStep="category"/>
                                            </p:graphicEl>
                                          </p:spTgt>
                                        </p:tgtEl>
                                      </p:cBhvr>
                                    </p:animEffect>
                                  </p:childTnLst>
                                </p:cTn>
                              </p:par>
                            </p:childTnLst>
                          </p:cTn>
                        </p:par>
                        <p:par>
                          <p:cTn id="80" fill="hold">
                            <p:stCondLst>
                              <p:cond delay="4500"/>
                            </p:stCondLst>
                            <p:childTnLst>
                              <p:par>
                                <p:cTn id="81" presetID="22" presetClass="entr" presetSubtype="4" fill="hold" grpId="0" nodeType="afterEffect">
                                  <p:stCondLst>
                                    <p:cond delay="0"/>
                                  </p:stCondLst>
                                  <p:childTnLst>
                                    <p:set>
                                      <p:cBhvr>
                                        <p:cTn id="82" dur="1" fill="hold">
                                          <p:stCondLst>
                                            <p:cond delay="0"/>
                                          </p:stCondLst>
                                        </p:cTn>
                                        <p:tgtEl>
                                          <p:spTgt spid="43">
                                            <p:graphicEl>
                                              <a:chart seriesIdx="-4" categoryIdx="2" bldStep="category"/>
                                            </p:graphicEl>
                                          </p:spTgt>
                                        </p:tgtEl>
                                        <p:attrNameLst>
                                          <p:attrName>style.visibility</p:attrName>
                                        </p:attrNameLst>
                                      </p:cBhvr>
                                      <p:to>
                                        <p:strVal val="visible"/>
                                      </p:to>
                                    </p:set>
                                    <p:animEffect transition="in" filter="wipe(down)">
                                      <p:cBhvr>
                                        <p:cTn id="83" dur="500"/>
                                        <p:tgtEl>
                                          <p:spTgt spid="43">
                                            <p:graphicEl>
                                              <a:chart seriesIdx="-4" categoryIdx="2" bldStep="category"/>
                                            </p:graphicEl>
                                          </p:spTgt>
                                        </p:tgtEl>
                                      </p:cBhvr>
                                    </p:animEffect>
                                  </p:childTnLst>
                                </p:cTn>
                              </p:par>
                            </p:childTnLst>
                          </p:cTn>
                        </p:par>
                        <p:par>
                          <p:cTn id="84" fill="hold">
                            <p:stCondLst>
                              <p:cond delay="5000"/>
                            </p:stCondLst>
                            <p:childTnLst>
                              <p:par>
                                <p:cTn id="85" presetID="22" presetClass="entr" presetSubtype="4" fill="hold" grpId="0" nodeType="afterEffect">
                                  <p:stCondLst>
                                    <p:cond delay="0"/>
                                  </p:stCondLst>
                                  <p:childTnLst>
                                    <p:set>
                                      <p:cBhvr>
                                        <p:cTn id="86" dur="1" fill="hold">
                                          <p:stCondLst>
                                            <p:cond delay="0"/>
                                          </p:stCondLst>
                                        </p:cTn>
                                        <p:tgtEl>
                                          <p:spTgt spid="43">
                                            <p:graphicEl>
                                              <a:chart seriesIdx="-4" categoryIdx="3" bldStep="category"/>
                                            </p:graphicEl>
                                          </p:spTgt>
                                        </p:tgtEl>
                                        <p:attrNameLst>
                                          <p:attrName>style.visibility</p:attrName>
                                        </p:attrNameLst>
                                      </p:cBhvr>
                                      <p:to>
                                        <p:strVal val="visible"/>
                                      </p:to>
                                    </p:set>
                                    <p:animEffect transition="in" filter="wipe(down)">
                                      <p:cBhvr>
                                        <p:cTn id="87" dur="500"/>
                                        <p:tgtEl>
                                          <p:spTgt spid="43">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animBg="1"/>
      <p:bldP spid="12" grpId="0" animBg="1"/>
      <p:bldP spid="13" grpId="0" animBg="1"/>
      <p:bldGraphic spid="43" grpId="0">
        <p:bldSub>
          <a:bldChart bld="category"/>
        </p:bldSub>
      </p:bldGraphic>
      <p:bldP spid="82" grpId="0" animBg="1"/>
      <p:bldP spid="84" grpId="0"/>
      <p:bldP spid="88" grpId="0"/>
      <p:bldP spid="81" grpId="0" animBg="1"/>
      <p:bldP spid="85" grpId="0"/>
      <p:bldP spid="89" grpId="0"/>
      <p:bldP spid="83" grpId="0" animBg="1"/>
      <p:bldP spid="86" grpId="0"/>
      <p:bldP spid="90" grpId="0"/>
      <p:bldP spid="80" grpId="0" animBg="1"/>
      <p:bldP spid="87" grpId="0"/>
      <p:bldP spid="91"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615355BB-89C5-442E-938F-E66895205D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3107" b="23107"/>
          <a:stretch>
            <a:fillRect/>
          </a:stretch>
        </p:blipFill>
        <p:spPr/>
      </p:pic>
      <p:sp>
        <p:nvSpPr>
          <p:cNvPr id="45" name="Rectangle 44"/>
          <p:cNvSpPr/>
          <p:nvPr/>
        </p:nvSpPr>
        <p:spPr>
          <a:xfrm>
            <a:off x="345440" y="322549"/>
            <a:ext cx="11521439" cy="621289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a:t>PRICE </a:t>
            </a:r>
            <a:r>
              <a:rPr lang="en-US" dirty="0">
                <a:solidFill>
                  <a:schemeClr val="accent1"/>
                </a:solidFill>
              </a:rPr>
              <a:t>TABLE</a:t>
            </a:r>
          </a:p>
        </p:txBody>
      </p:sp>
      <p:sp>
        <p:nvSpPr>
          <p:cNvPr id="51" name="Rectangle 50"/>
          <p:cNvSpPr/>
          <p:nvPr/>
        </p:nvSpPr>
        <p:spPr>
          <a:xfrm>
            <a:off x="11478249" y="6148976"/>
            <a:ext cx="713751" cy="70902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1361087" y="6303433"/>
            <a:ext cx="948075" cy="400110"/>
          </a:xfrm>
          <a:prstGeom prst="rect">
            <a:avLst/>
          </a:prstGeom>
        </p:spPr>
        <p:txBody>
          <a:bodyPr wrap="square">
            <a:spAutoFit/>
          </a:bodyPr>
          <a:lstStyle/>
          <a:p>
            <a:pPr algn="ctr"/>
            <a:r>
              <a:rPr lang="en-US" sz="2000" dirty="0">
                <a:solidFill>
                  <a:schemeClr val="bg2"/>
                </a:solidFill>
                <a:latin typeface="+mj-lt"/>
              </a:rPr>
              <a:t>24</a:t>
            </a:r>
            <a:endParaRPr lang="en-US" sz="2000" b="0" dirty="0">
              <a:solidFill>
                <a:schemeClr val="bg2"/>
              </a:solidFill>
              <a:latin typeface="+mj-lt"/>
            </a:endParaRPr>
          </a:p>
        </p:txBody>
      </p:sp>
      <p:grpSp>
        <p:nvGrpSpPr>
          <p:cNvPr id="10" name="Group 9"/>
          <p:cNvGrpSpPr/>
          <p:nvPr/>
        </p:nvGrpSpPr>
        <p:grpSpPr>
          <a:xfrm>
            <a:off x="345440" y="1464684"/>
            <a:ext cx="2691369" cy="4520047"/>
            <a:chOff x="345440" y="1464684"/>
            <a:chExt cx="2691369" cy="4520047"/>
          </a:xfrm>
        </p:grpSpPr>
        <p:sp>
          <p:nvSpPr>
            <p:cNvPr id="71" name="Rectangle 70"/>
            <p:cNvSpPr/>
            <p:nvPr/>
          </p:nvSpPr>
          <p:spPr>
            <a:xfrm>
              <a:off x="351180" y="1464684"/>
              <a:ext cx="2685629" cy="452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56844" y="2501334"/>
              <a:ext cx="2674300" cy="7879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p:cNvSpPr>
              <a:spLocks noEditPoints="1"/>
            </p:cNvSpPr>
            <p:nvPr/>
          </p:nvSpPr>
          <p:spPr bwMode="auto">
            <a:xfrm>
              <a:off x="1440439" y="1580231"/>
              <a:ext cx="472976" cy="400461"/>
            </a:xfrm>
            <a:custGeom>
              <a:avLst/>
              <a:gdLst>
                <a:gd name="T0" fmla="*/ 218 w 3770"/>
                <a:gd name="T1" fmla="*/ 1184 h 3192"/>
                <a:gd name="T2" fmla="*/ 231 w 3770"/>
                <a:gd name="T3" fmla="*/ 1224 h 3192"/>
                <a:gd name="T4" fmla="*/ 3553 w 3770"/>
                <a:gd name="T5" fmla="*/ 2808 h 3192"/>
                <a:gd name="T6" fmla="*/ 2077 w 3770"/>
                <a:gd name="T7" fmla="*/ 2783 h 3192"/>
                <a:gd name="T8" fmla="*/ 1091 w 3770"/>
                <a:gd name="T9" fmla="*/ 300 h 3192"/>
                <a:gd name="T10" fmla="*/ 3553 w 3770"/>
                <a:gd name="T11" fmla="*/ 2468 h 3192"/>
                <a:gd name="T12" fmla="*/ 3505 w 3770"/>
                <a:gd name="T13" fmla="*/ 2290 h 3192"/>
                <a:gd name="T14" fmla="*/ 3378 w 3770"/>
                <a:gd name="T15" fmla="*/ 2164 h 3192"/>
                <a:gd name="T16" fmla="*/ 3201 w 3770"/>
                <a:gd name="T17" fmla="*/ 2116 h 3192"/>
                <a:gd name="T18" fmla="*/ 2780 w 3770"/>
                <a:gd name="T19" fmla="*/ 2098 h 3192"/>
                <a:gd name="T20" fmla="*/ 2365 w 3770"/>
                <a:gd name="T21" fmla="*/ 2069 h 3192"/>
                <a:gd name="T22" fmla="*/ 2285 w 3770"/>
                <a:gd name="T23" fmla="*/ 2050 h 3192"/>
                <a:gd name="T24" fmla="*/ 2240 w 3770"/>
                <a:gd name="T25" fmla="*/ 1969 h 3192"/>
                <a:gd name="T26" fmla="*/ 2275 w 3770"/>
                <a:gd name="T27" fmla="*/ 1882 h 3192"/>
                <a:gd name="T28" fmla="*/ 2398 w 3770"/>
                <a:gd name="T29" fmla="*/ 1718 h 3192"/>
                <a:gd name="T30" fmla="*/ 2064 w 3770"/>
                <a:gd name="T31" fmla="*/ 1806 h 3192"/>
                <a:gd name="T32" fmla="*/ 1992 w 3770"/>
                <a:gd name="T33" fmla="*/ 1754 h 3192"/>
                <a:gd name="T34" fmla="*/ 1987 w 3770"/>
                <a:gd name="T35" fmla="*/ 1660 h 3192"/>
                <a:gd name="T36" fmla="*/ 2055 w 3770"/>
                <a:gd name="T37" fmla="*/ 1596 h 3192"/>
                <a:gd name="T38" fmla="*/ 2389 w 3770"/>
                <a:gd name="T39" fmla="*/ 1339 h 3192"/>
                <a:gd name="T40" fmla="*/ 2355 w 3770"/>
                <a:gd name="T41" fmla="*/ 1193 h 3192"/>
                <a:gd name="T42" fmla="*/ 2169 w 3770"/>
                <a:gd name="T43" fmla="*/ 997 h 3192"/>
                <a:gd name="T44" fmla="*/ 2058 w 3770"/>
                <a:gd name="T45" fmla="*/ 960 h 3192"/>
                <a:gd name="T46" fmla="*/ 1880 w 3770"/>
                <a:gd name="T47" fmla="*/ 920 h 3192"/>
                <a:gd name="T48" fmla="*/ 1697 w 3770"/>
                <a:gd name="T49" fmla="*/ 768 h 3192"/>
                <a:gd name="T50" fmla="*/ 1601 w 3770"/>
                <a:gd name="T51" fmla="*/ 615 h 3192"/>
                <a:gd name="T52" fmla="*/ 1575 w 3770"/>
                <a:gd name="T53" fmla="*/ 450 h 3192"/>
                <a:gd name="T54" fmla="*/ 1522 w 3770"/>
                <a:gd name="T55" fmla="*/ 345 h 3192"/>
                <a:gd name="T56" fmla="*/ 1478 w 3770"/>
                <a:gd name="T57" fmla="*/ 7 h 3192"/>
                <a:gd name="T58" fmla="*/ 1707 w 3770"/>
                <a:gd name="T59" fmla="*/ 226 h 3192"/>
                <a:gd name="T60" fmla="*/ 1784 w 3770"/>
                <a:gd name="T61" fmla="*/ 388 h 3192"/>
                <a:gd name="T62" fmla="*/ 1804 w 3770"/>
                <a:gd name="T63" fmla="*/ 539 h 3192"/>
                <a:gd name="T64" fmla="*/ 1923 w 3770"/>
                <a:gd name="T65" fmla="*/ 687 h 3192"/>
                <a:gd name="T66" fmla="*/ 2028 w 3770"/>
                <a:gd name="T67" fmla="*/ 741 h 3192"/>
                <a:gd name="T68" fmla="*/ 2192 w 3770"/>
                <a:gd name="T69" fmla="*/ 766 h 3192"/>
                <a:gd name="T70" fmla="*/ 2345 w 3770"/>
                <a:gd name="T71" fmla="*/ 863 h 3192"/>
                <a:gd name="T72" fmla="*/ 2558 w 3770"/>
                <a:gd name="T73" fmla="*/ 1112 h 3192"/>
                <a:gd name="T74" fmla="*/ 2607 w 3770"/>
                <a:gd name="T75" fmla="*/ 1320 h 3192"/>
                <a:gd name="T76" fmla="*/ 2553 w 3770"/>
                <a:gd name="T77" fmla="*/ 1566 h 3192"/>
                <a:gd name="T78" fmla="*/ 3322 w 3770"/>
                <a:gd name="T79" fmla="*/ 1911 h 3192"/>
                <a:gd name="T80" fmla="*/ 3537 w 3770"/>
                <a:gd name="T81" fmla="*/ 2009 h 3192"/>
                <a:gd name="T82" fmla="*/ 3692 w 3770"/>
                <a:gd name="T83" fmla="*/ 2180 h 3192"/>
                <a:gd name="T84" fmla="*/ 3767 w 3770"/>
                <a:gd name="T85" fmla="*/ 2407 h 3192"/>
                <a:gd name="T86" fmla="*/ 3759 w 3770"/>
                <a:gd name="T87" fmla="*/ 3130 h 3192"/>
                <a:gd name="T88" fmla="*/ 3687 w 3770"/>
                <a:gd name="T89" fmla="*/ 3189 h 3192"/>
                <a:gd name="T90" fmla="*/ 677 w 3770"/>
                <a:gd name="T91" fmla="*/ 3181 h 3192"/>
                <a:gd name="T92" fmla="*/ 619 w 3770"/>
                <a:gd name="T93" fmla="*/ 3107 h 3192"/>
                <a:gd name="T94" fmla="*/ 640 w 3770"/>
                <a:gd name="T95" fmla="*/ 3015 h 3192"/>
                <a:gd name="T96" fmla="*/ 725 w 3770"/>
                <a:gd name="T97" fmla="*/ 2974 h 3192"/>
                <a:gd name="T98" fmla="*/ 990 w 3770"/>
                <a:gd name="T99" fmla="*/ 2753 h 3192"/>
                <a:gd name="T100" fmla="*/ 917 w 3770"/>
                <a:gd name="T101" fmla="*/ 2696 h 3192"/>
                <a:gd name="T102" fmla="*/ 917 w 3770"/>
                <a:gd name="T103" fmla="*/ 2600 h 3192"/>
                <a:gd name="T104" fmla="*/ 990 w 3770"/>
                <a:gd name="T105" fmla="*/ 2541 h 3192"/>
                <a:gd name="T106" fmla="*/ 54 w 3770"/>
                <a:gd name="T107" fmla="*/ 1352 h 3192"/>
                <a:gd name="T108" fmla="*/ 2 w 3770"/>
                <a:gd name="T109" fmla="*/ 1228 h 3192"/>
                <a:gd name="T110" fmla="*/ 19 w 3770"/>
                <a:gd name="T111" fmla="*/ 1092 h 3192"/>
                <a:gd name="T112" fmla="*/ 958 w 3770"/>
                <a:gd name="T113" fmla="*/ 124 h 3192"/>
                <a:gd name="T114" fmla="*/ 1414 w 3770"/>
                <a:gd name="T115" fmla="*/ 2 h 3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70" h="3192">
                  <a:moveTo>
                    <a:pt x="344" y="1048"/>
                  </a:moveTo>
                  <a:lnTo>
                    <a:pt x="231" y="1161"/>
                  </a:lnTo>
                  <a:lnTo>
                    <a:pt x="222" y="1173"/>
                  </a:lnTo>
                  <a:lnTo>
                    <a:pt x="218" y="1184"/>
                  </a:lnTo>
                  <a:lnTo>
                    <a:pt x="217" y="1192"/>
                  </a:lnTo>
                  <a:lnTo>
                    <a:pt x="218" y="1201"/>
                  </a:lnTo>
                  <a:lnTo>
                    <a:pt x="222" y="1213"/>
                  </a:lnTo>
                  <a:lnTo>
                    <a:pt x="231" y="1224"/>
                  </a:lnTo>
                  <a:lnTo>
                    <a:pt x="1979" y="2974"/>
                  </a:lnTo>
                  <a:lnTo>
                    <a:pt x="1979" y="2974"/>
                  </a:lnTo>
                  <a:lnTo>
                    <a:pt x="3553" y="2974"/>
                  </a:lnTo>
                  <a:lnTo>
                    <a:pt x="3553" y="2808"/>
                  </a:lnTo>
                  <a:lnTo>
                    <a:pt x="2147" y="2808"/>
                  </a:lnTo>
                  <a:lnTo>
                    <a:pt x="2121" y="2804"/>
                  </a:lnTo>
                  <a:lnTo>
                    <a:pt x="2099" y="2796"/>
                  </a:lnTo>
                  <a:lnTo>
                    <a:pt x="2077" y="2783"/>
                  </a:lnTo>
                  <a:lnTo>
                    <a:pt x="2070" y="2776"/>
                  </a:lnTo>
                  <a:lnTo>
                    <a:pt x="344" y="1048"/>
                  </a:lnTo>
                  <a:close/>
                  <a:moveTo>
                    <a:pt x="1404" y="227"/>
                  </a:moveTo>
                  <a:lnTo>
                    <a:pt x="1091" y="300"/>
                  </a:lnTo>
                  <a:lnTo>
                    <a:pt x="497" y="894"/>
                  </a:lnTo>
                  <a:lnTo>
                    <a:pt x="2191" y="2589"/>
                  </a:lnTo>
                  <a:lnTo>
                    <a:pt x="3553" y="2589"/>
                  </a:lnTo>
                  <a:lnTo>
                    <a:pt x="3553" y="2468"/>
                  </a:lnTo>
                  <a:lnTo>
                    <a:pt x="3550" y="2420"/>
                  </a:lnTo>
                  <a:lnTo>
                    <a:pt x="3540" y="2374"/>
                  </a:lnTo>
                  <a:lnTo>
                    <a:pt x="3524" y="2331"/>
                  </a:lnTo>
                  <a:lnTo>
                    <a:pt x="3505" y="2290"/>
                  </a:lnTo>
                  <a:lnTo>
                    <a:pt x="3479" y="2253"/>
                  </a:lnTo>
                  <a:lnTo>
                    <a:pt x="3449" y="2219"/>
                  </a:lnTo>
                  <a:lnTo>
                    <a:pt x="3416" y="2189"/>
                  </a:lnTo>
                  <a:lnTo>
                    <a:pt x="3378" y="2164"/>
                  </a:lnTo>
                  <a:lnTo>
                    <a:pt x="3337" y="2144"/>
                  </a:lnTo>
                  <a:lnTo>
                    <a:pt x="3294" y="2129"/>
                  </a:lnTo>
                  <a:lnTo>
                    <a:pt x="3248" y="2120"/>
                  </a:lnTo>
                  <a:lnTo>
                    <a:pt x="3201" y="2116"/>
                  </a:lnTo>
                  <a:lnTo>
                    <a:pt x="2840" y="2116"/>
                  </a:lnTo>
                  <a:lnTo>
                    <a:pt x="2820" y="2114"/>
                  </a:lnTo>
                  <a:lnTo>
                    <a:pt x="2799" y="2108"/>
                  </a:lnTo>
                  <a:lnTo>
                    <a:pt x="2780" y="2098"/>
                  </a:lnTo>
                  <a:lnTo>
                    <a:pt x="2764" y="2084"/>
                  </a:lnTo>
                  <a:lnTo>
                    <a:pt x="2660" y="1980"/>
                  </a:lnTo>
                  <a:lnTo>
                    <a:pt x="2381" y="2066"/>
                  </a:lnTo>
                  <a:lnTo>
                    <a:pt x="2365" y="2069"/>
                  </a:lnTo>
                  <a:lnTo>
                    <a:pt x="2349" y="2070"/>
                  </a:lnTo>
                  <a:lnTo>
                    <a:pt x="2326" y="2068"/>
                  </a:lnTo>
                  <a:lnTo>
                    <a:pt x="2304" y="2061"/>
                  </a:lnTo>
                  <a:lnTo>
                    <a:pt x="2285" y="2050"/>
                  </a:lnTo>
                  <a:lnTo>
                    <a:pt x="2268" y="2034"/>
                  </a:lnTo>
                  <a:lnTo>
                    <a:pt x="2254" y="2015"/>
                  </a:lnTo>
                  <a:lnTo>
                    <a:pt x="2245" y="1994"/>
                  </a:lnTo>
                  <a:lnTo>
                    <a:pt x="2240" y="1969"/>
                  </a:lnTo>
                  <a:lnTo>
                    <a:pt x="2241" y="1945"/>
                  </a:lnTo>
                  <a:lnTo>
                    <a:pt x="2248" y="1922"/>
                  </a:lnTo>
                  <a:lnTo>
                    <a:pt x="2260" y="1900"/>
                  </a:lnTo>
                  <a:lnTo>
                    <a:pt x="2275" y="1882"/>
                  </a:lnTo>
                  <a:lnTo>
                    <a:pt x="2294" y="1868"/>
                  </a:lnTo>
                  <a:lnTo>
                    <a:pt x="2317" y="1858"/>
                  </a:lnTo>
                  <a:lnTo>
                    <a:pt x="2486" y="1806"/>
                  </a:lnTo>
                  <a:lnTo>
                    <a:pt x="2398" y="1718"/>
                  </a:lnTo>
                  <a:lnTo>
                    <a:pt x="2119" y="1804"/>
                  </a:lnTo>
                  <a:lnTo>
                    <a:pt x="2103" y="1807"/>
                  </a:lnTo>
                  <a:lnTo>
                    <a:pt x="2087" y="1809"/>
                  </a:lnTo>
                  <a:lnTo>
                    <a:pt x="2064" y="1806"/>
                  </a:lnTo>
                  <a:lnTo>
                    <a:pt x="2043" y="1799"/>
                  </a:lnTo>
                  <a:lnTo>
                    <a:pt x="2023" y="1788"/>
                  </a:lnTo>
                  <a:lnTo>
                    <a:pt x="2006" y="1772"/>
                  </a:lnTo>
                  <a:lnTo>
                    <a:pt x="1992" y="1754"/>
                  </a:lnTo>
                  <a:lnTo>
                    <a:pt x="1983" y="1732"/>
                  </a:lnTo>
                  <a:lnTo>
                    <a:pt x="1979" y="1707"/>
                  </a:lnTo>
                  <a:lnTo>
                    <a:pt x="1980" y="1683"/>
                  </a:lnTo>
                  <a:lnTo>
                    <a:pt x="1987" y="1660"/>
                  </a:lnTo>
                  <a:lnTo>
                    <a:pt x="1998" y="1638"/>
                  </a:lnTo>
                  <a:lnTo>
                    <a:pt x="2013" y="1620"/>
                  </a:lnTo>
                  <a:lnTo>
                    <a:pt x="2032" y="1606"/>
                  </a:lnTo>
                  <a:lnTo>
                    <a:pt x="2055" y="1596"/>
                  </a:lnTo>
                  <a:lnTo>
                    <a:pt x="2344" y="1508"/>
                  </a:lnTo>
                  <a:lnTo>
                    <a:pt x="2375" y="1414"/>
                  </a:lnTo>
                  <a:lnTo>
                    <a:pt x="2384" y="1376"/>
                  </a:lnTo>
                  <a:lnTo>
                    <a:pt x="2389" y="1339"/>
                  </a:lnTo>
                  <a:lnTo>
                    <a:pt x="2388" y="1301"/>
                  </a:lnTo>
                  <a:lnTo>
                    <a:pt x="2382" y="1264"/>
                  </a:lnTo>
                  <a:lnTo>
                    <a:pt x="2371" y="1228"/>
                  </a:lnTo>
                  <a:lnTo>
                    <a:pt x="2355" y="1193"/>
                  </a:lnTo>
                  <a:lnTo>
                    <a:pt x="2334" y="1163"/>
                  </a:lnTo>
                  <a:lnTo>
                    <a:pt x="2309" y="1133"/>
                  </a:lnTo>
                  <a:lnTo>
                    <a:pt x="2192" y="1016"/>
                  </a:lnTo>
                  <a:lnTo>
                    <a:pt x="2169" y="997"/>
                  </a:lnTo>
                  <a:lnTo>
                    <a:pt x="2144" y="981"/>
                  </a:lnTo>
                  <a:lnTo>
                    <a:pt x="2117" y="969"/>
                  </a:lnTo>
                  <a:lnTo>
                    <a:pt x="2087" y="962"/>
                  </a:lnTo>
                  <a:lnTo>
                    <a:pt x="2058" y="960"/>
                  </a:lnTo>
                  <a:lnTo>
                    <a:pt x="2012" y="958"/>
                  </a:lnTo>
                  <a:lnTo>
                    <a:pt x="1966" y="950"/>
                  </a:lnTo>
                  <a:lnTo>
                    <a:pt x="1923" y="937"/>
                  </a:lnTo>
                  <a:lnTo>
                    <a:pt x="1880" y="920"/>
                  </a:lnTo>
                  <a:lnTo>
                    <a:pt x="1842" y="898"/>
                  </a:lnTo>
                  <a:lnTo>
                    <a:pt x="1804" y="872"/>
                  </a:lnTo>
                  <a:lnTo>
                    <a:pt x="1770" y="841"/>
                  </a:lnTo>
                  <a:lnTo>
                    <a:pt x="1697" y="768"/>
                  </a:lnTo>
                  <a:lnTo>
                    <a:pt x="1666" y="734"/>
                  </a:lnTo>
                  <a:lnTo>
                    <a:pt x="1639" y="696"/>
                  </a:lnTo>
                  <a:lnTo>
                    <a:pt x="1618" y="657"/>
                  </a:lnTo>
                  <a:lnTo>
                    <a:pt x="1601" y="615"/>
                  </a:lnTo>
                  <a:lnTo>
                    <a:pt x="1588" y="571"/>
                  </a:lnTo>
                  <a:lnTo>
                    <a:pt x="1580" y="526"/>
                  </a:lnTo>
                  <a:lnTo>
                    <a:pt x="1578" y="480"/>
                  </a:lnTo>
                  <a:lnTo>
                    <a:pt x="1575" y="450"/>
                  </a:lnTo>
                  <a:lnTo>
                    <a:pt x="1569" y="420"/>
                  </a:lnTo>
                  <a:lnTo>
                    <a:pt x="1557" y="393"/>
                  </a:lnTo>
                  <a:lnTo>
                    <a:pt x="1541" y="368"/>
                  </a:lnTo>
                  <a:lnTo>
                    <a:pt x="1522" y="345"/>
                  </a:lnTo>
                  <a:lnTo>
                    <a:pt x="1404" y="227"/>
                  </a:lnTo>
                  <a:close/>
                  <a:moveTo>
                    <a:pt x="1436" y="0"/>
                  </a:moveTo>
                  <a:lnTo>
                    <a:pt x="1458" y="1"/>
                  </a:lnTo>
                  <a:lnTo>
                    <a:pt x="1478" y="7"/>
                  </a:lnTo>
                  <a:lnTo>
                    <a:pt x="1498" y="17"/>
                  </a:lnTo>
                  <a:lnTo>
                    <a:pt x="1515" y="31"/>
                  </a:lnTo>
                  <a:lnTo>
                    <a:pt x="1676" y="192"/>
                  </a:lnTo>
                  <a:lnTo>
                    <a:pt x="1707" y="226"/>
                  </a:lnTo>
                  <a:lnTo>
                    <a:pt x="1733" y="263"/>
                  </a:lnTo>
                  <a:lnTo>
                    <a:pt x="1755" y="303"/>
                  </a:lnTo>
                  <a:lnTo>
                    <a:pt x="1772" y="345"/>
                  </a:lnTo>
                  <a:lnTo>
                    <a:pt x="1784" y="388"/>
                  </a:lnTo>
                  <a:lnTo>
                    <a:pt x="1792" y="434"/>
                  </a:lnTo>
                  <a:lnTo>
                    <a:pt x="1795" y="480"/>
                  </a:lnTo>
                  <a:lnTo>
                    <a:pt x="1797" y="510"/>
                  </a:lnTo>
                  <a:lnTo>
                    <a:pt x="1804" y="539"/>
                  </a:lnTo>
                  <a:lnTo>
                    <a:pt x="1815" y="566"/>
                  </a:lnTo>
                  <a:lnTo>
                    <a:pt x="1831" y="592"/>
                  </a:lnTo>
                  <a:lnTo>
                    <a:pt x="1851" y="615"/>
                  </a:lnTo>
                  <a:lnTo>
                    <a:pt x="1923" y="687"/>
                  </a:lnTo>
                  <a:lnTo>
                    <a:pt x="1946" y="706"/>
                  </a:lnTo>
                  <a:lnTo>
                    <a:pt x="1972" y="722"/>
                  </a:lnTo>
                  <a:lnTo>
                    <a:pt x="1998" y="734"/>
                  </a:lnTo>
                  <a:lnTo>
                    <a:pt x="2028" y="741"/>
                  </a:lnTo>
                  <a:lnTo>
                    <a:pt x="2058" y="743"/>
                  </a:lnTo>
                  <a:lnTo>
                    <a:pt x="2104" y="745"/>
                  </a:lnTo>
                  <a:lnTo>
                    <a:pt x="2149" y="753"/>
                  </a:lnTo>
                  <a:lnTo>
                    <a:pt x="2192" y="766"/>
                  </a:lnTo>
                  <a:lnTo>
                    <a:pt x="2235" y="783"/>
                  </a:lnTo>
                  <a:lnTo>
                    <a:pt x="2275" y="805"/>
                  </a:lnTo>
                  <a:lnTo>
                    <a:pt x="2311" y="832"/>
                  </a:lnTo>
                  <a:lnTo>
                    <a:pt x="2345" y="863"/>
                  </a:lnTo>
                  <a:lnTo>
                    <a:pt x="2462" y="978"/>
                  </a:lnTo>
                  <a:lnTo>
                    <a:pt x="2500" y="1021"/>
                  </a:lnTo>
                  <a:lnTo>
                    <a:pt x="2532" y="1065"/>
                  </a:lnTo>
                  <a:lnTo>
                    <a:pt x="2558" y="1112"/>
                  </a:lnTo>
                  <a:lnTo>
                    <a:pt x="2578" y="1163"/>
                  </a:lnTo>
                  <a:lnTo>
                    <a:pt x="2593" y="1214"/>
                  </a:lnTo>
                  <a:lnTo>
                    <a:pt x="2604" y="1267"/>
                  </a:lnTo>
                  <a:lnTo>
                    <a:pt x="2607" y="1320"/>
                  </a:lnTo>
                  <a:lnTo>
                    <a:pt x="2605" y="1375"/>
                  </a:lnTo>
                  <a:lnTo>
                    <a:pt x="2596" y="1429"/>
                  </a:lnTo>
                  <a:lnTo>
                    <a:pt x="2581" y="1483"/>
                  </a:lnTo>
                  <a:lnTo>
                    <a:pt x="2553" y="1566"/>
                  </a:lnTo>
                  <a:lnTo>
                    <a:pt x="2886" y="1898"/>
                  </a:lnTo>
                  <a:lnTo>
                    <a:pt x="3201" y="1898"/>
                  </a:lnTo>
                  <a:lnTo>
                    <a:pt x="3263" y="1901"/>
                  </a:lnTo>
                  <a:lnTo>
                    <a:pt x="3322" y="1911"/>
                  </a:lnTo>
                  <a:lnTo>
                    <a:pt x="3380" y="1927"/>
                  </a:lnTo>
                  <a:lnTo>
                    <a:pt x="3435" y="1949"/>
                  </a:lnTo>
                  <a:lnTo>
                    <a:pt x="3488" y="1977"/>
                  </a:lnTo>
                  <a:lnTo>
                    <a:pt x="3537" y="2009"/>
                  </a:lnTo>
                  <a:lnTo>
                    <a:pt x="3582" y="2045"/>
                  </a:lnTo>
                  <a:lnTo>
                    <a:pt x="3623" y="2086"/>
                  </a:lnTo>
                  <a:lnTo>
                    <a:pt x="3660" y="2132"/>
                  </a:lnTo>
                  <a:lnTo>
                    <a:pt x="3692" y="2180"/>
                  </a:lnTo>
                  <a:lnTo>
                    <a:pt x="3720" y="2233"/>
                  </a:lnTo>
                  <a:lnTo>
                    <a:pt x="3741" y="2288"/>
                  </a:lnTo>
                  <a:lnTo>
                    <a:pt x="3756" y="2346"/>
                  </a:lnTo>
                  <a:lnTo>
                    <a:pt x="3767" y="2407"/>
                  </a:lnTo>
                  <a:lnTo>
                    <a:pt x="3770" y="2468"/>
                  </a:lnTo>
                  <a:lnTo>
                    <a:pt x="3770" y="3082"/>
                  </a:lnTo>
                  <a:lnTo>
                    <a:pt x="3767" y="3107"/>
                  </a:lnTo>
                  <a:lnTo>
                    <a:pt x="3759" y="3130"/>
                  </a:lnTo>
                  <a:lnTo>
                    <a:pt x="3746" y="3151"/>
                  </a:lnTo>
                  <a:lnTo>
                    <a:pt x="3729" y="3168"/>
                  </a:lnTo>
                  <a:lnTo>
                    <a:pt x="3709" y="3181"/>
                  </a:lnTo>
                  <a:lnTo>
                    <a:pt x="3687" y="3189"/>
                  </a:lnTo>
                  <a:lnTo>
                    <a:pt x="3661" y="3192"/>
                  </a:lnTo>
                  <a:lnTo>
                    <a:pt x="725" y="3192"/>
                  </a:lnTo>
                  <a:lnTo>
                    <a:pt x="700" y="3189"/>
                  </a:lnTo>
                  <a:lnTo>
                    <a:pt x="677" y="3181"/>
                  </a:lnTo>
                  <a:lnTo>
                    <a:pt x="657" y="3168"/>
                  </a:lnTo>
                  <a:lnTo>
                    <a:pt x="640" y="3151"/>
                  </a:lnTo>
                  <a:lnTo>
                    <a:pt x="627" y="3130"/>
                  </a:lnTo>
                  <a:lnTo>
                    <a:pt x="619" y="3107"/>
                  </a:lnTo>
                  <a:lnTo>
                    <a:pt x="616" y="3082"/>
                  </a:lnTo>
                  <a:lnTo>
                    <a:pt x="619" y="3058"/>
                  </a:lnTo>
                  <a:lnTo>
                    <a:pt x="627" y="3035"/>
                  </a:lnTo>
                  <a:lnTo>
                    <a:pt x="640" y="3015"/>
                  </a:lnTo>
                  <a:lnTo>
                    <a:pt x="657" y="2998"/>
                  </a:lnTo>
                  <a:lnTo>
                    <a:pt x="677" y="2985"/>
                  </a:lnTo>
                  <a:lnTo>
                    <a:pt x="700" y="2977"/>
                  </a:lnTo>
                  <a:lnTo>
                    <a:pt x="725" y="2974"/>
                  </a:lnTo>
                  <a:lnTo>
                    <a:pt x="1671" y="2974"/>
                  </a:lnTo>
                  <a:lnTo>
                    <a:pt x="1453" y="2756"/>
                  </a:lnTo>
                  <a:lnTo>
                    <a:pt x="1014" y="2756"/>
                  </a:lnTo>
                  <a:lnTo>
                    <a:pt x="990" y="2753"/>
                  </a:lnTo>
                  <a:lnTo>
                    <a:pt x="968" y="2745"/>
                  </a:lnTo>
                  <a:lnTo>
                    <a:pt x="947" y="2732"/>
                  </a:lnTo>
                  <a:lnTo>
                    <a:pt x="930" y="2715"/>
                  </a:lnTo>
                  <a:lnTo>
                    <a:pt x="917" y="2696"/>
                  </a:lnTo>
                  <a:lnTo>
                    <a:pt x="909" y="2672"/>
                  </a:lnTo>
                  <a:lnTo>
                    <a:pt x="906" y="2648"/>
                  </a:lnTo>
                  <a:lnTo>
                    <a:pt x="909" y="2623"/>
                  </a:lnTo>
                  <a:lnTo>
                    <a:pt x="917" y="2600"/>
                  </a:lnTo>
                  <a:lnTo>
                    <a:pt x="930" y="2579"/>
                  </a:lnTo>
                  <a:lnTo>
                    <a:pt x="947" y="2562"/>
                  </a:lnTo>
                  <a:lnTo>
                    <a:pt x="968" y="2549"/>
                  </a:lnTo>
                  <a:lnTo>
                    <a:pt x="990" y="2541"/>
                  </a:lnTo>
                  <a:lnTo>
                    <a:pt x="1014" y="2538"/>
                  </a:lnTo>
                  <a:lnTo>
                    <a:pt x="1236" y="2538"/>
                  </a:lnTo>
                  <a:lnTo>
                    <a:pt x="77" y="1379"/>
                  </a:lnTo>
                  <a:lnTo>
                    <a:pt x="54" y="1352"/>
                  </a:lnTo>
                  <a:lnTo>
                    <a:pt x="35" y="1324"/>
                  </a:lnTo>
                  <a:lnTo>
                    <a:pt x="19" y="1293"/>
                  </a:lnTo>
                  <a:lnTo>
                    <a:pt x="9" y="1261"/>
                  </a:lnTo>
                  <a:lnTo>
                    <a:pt x="2" y="1228"/>
                  </a:lnTo>
                  <a:lnTo>
                    <a:pt x="0" y="1192"/>
                  </a:lnTo>
                  <a:lnTo>
                    <a:pt x="2" y="1158"/>
                  </a:lnTo>
                  <a:lnTo>
                    <a:pt x="9" y="1125"/>
                  </a:lnTo>
                  <a:lnTo>
                    <a:pt x="19" y="1092"/>
                  </a:lnTo>
                  <a:lnTo>
                    <a:pt x="35" y="1062"/>
                  </a:lnTo>
                  <a:lnTo>
                    <a:pt x="54" y="1033"/>
                  </a:lnTo>
                  <a:lnTo>
                    <a:pt x="77" y="1007"/>
                  </a:lnTo>
                  <a:lnTo>
                    <a:pt x="958" y="124"/>
                  </a:lnTo>
                  <a:lnTo>
                    <a:pt x="974" y="111"/>
                  </a:lnTo>
                  <a:lnTo>
                    <a:pt x="993" y="101"/>
                  </a:lnTo>
                  <a:lnTo>
                    <a:pt x="1011" y="95"/>
                  </a:lnTo>
                  <a:lnTo>
                    <a:pt x="1414" y="2"/>
                  </a:lnTo>
                  <a:lnTo>
                    <a:pt x="1436"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TextBox 22"/>
            <p:cNvSpPr txBox="1"/>
            <p:nvPr/>
          </p:nvSpPr>
          <p:spPr>
            <a:xfrm>
              <a:off x="920150" y="1987351"/>
              <a:ext cx="1513555" cy="400110"/>
            </a:xfrm>
            <a:prstGeom prst="rect">
              <a:avLst/>
            </a:prstGeom>
            <a:noFill/>
          </p:spPr>
          <p:txBody>
            <a:bodyPr wrap="none" rtlCol="0">
              <a:spAutoFit/>
            </a:bodyPr>
            <a:lstStyle/>
            <a:p>
              <a:pPr algn="ctr"/>
              <a:r>
                <a:rPr lang="en-US" sz="2000" dirty="0">
                  <a:solidFill>
                    <a:schemeClr val="bg2"/>
                  </a:solidFill>
                  <a:latin typeface="+mj-lt"/>
                </a:rPr>
                <a:t>BEGINNER</a:t>
              </a:r>
            </a:p>
          </p:txBody>
        </p:sp>
        <p:sp>
          <p:nvSpPr>
            <p:cNvPr id="26" name="TextBox 25"/>
            <p:cNvSpPr txBox="1"/>
            <p:nvPr/>
          </p:nvSpPr>
          <p:spPr>
            <a:xfrm>
              <a:off x="962033" y="2387461"/>
              <a:ext cx="1359667" cy="1015663"/>
            </a:xfrm>
            <a:prstGeom prst="rect">
              <a:avLst/>
            </a:prstGeom>
            <a:noFill/>
          </p:spPr>
          <p:txBody>
            <a:bodyPr wrap="none" rtlCol="0">
              <a:spAutoFit/>
            </a:bodyPr>
            <a:lstStyle/>
            <a:p>
              <a:pPr algn="ctr"/>
              <a:r>
                <a:rPr lang="en-US" sz="3200" dirty="0">
                  <a:solidFill>
                    <a:schemeClr val="accent1"/>
                  </a:solidFill>
                  <a:latin typeface="+mj-lt"/>
                </a:rPr>
                <a:t>$</a:t>
              </a:r>
              <a:r>
                <a:rPr lang="en-US" sz="6000" dirty="0">
                  <a:solidFill>
                    <a:schemeClr val="accent1"/>
                  </a:solidFill>
                  <a:latin typeface="+mj-lt"/>
                </a:rPr>
                <a:t>25</a:t>
              </a:r>
              <a:endParaRPr lang="en-US" sz="2000" dirty="0">
                <a:solidFill>
                  <a:schemeClr val="accent1"/>
                </a:solidFill>
                <a:latin typeface="+mj-lt"/>
              </a:endParaRPr>
            </a:p>
          </p:txBody>
        </p:sp>
        <p:sp>
          <p:nvSpPr>
            <p:cNvPr id="46" name="TextBox 45"/>
            <p:cNvSpPr txBox="1"/>
            <p:nvPr/>
          </p:nvSpPr>
          <p:spPr>
            <a:xfrm>
              <a:off x="1056404" y="3403124"/>
              <a:ext cx="1241045" cy="338554"/>
            </a:xfrm>
            <a:prstGeom prst="rect">
              <a:avLst/>
            </a:prstGeom>
            <a:noFill/>
          </p:spPr>
          <p:txBody>
            <a:bodyPr wrap="none" rtlCol="0">
              <a:spAutoFit/>
            </a:bodyPr>
            <a:lstStyle/>
            <a:p>
              <a:pPr algn="ctr"/>
              <a:r>
                <a:rPr lang="en-US" sz="1600" dirty="0">
                  <a:solidFill>
                    <a:schemeClr val="bg2"/>
                  </a:solidFill>
                </a:rPr>
                <a:t>Feature 01</a:t>
              </a:r>
            </a:p>
          </p:txBody>
        </p:sp>
        <p:sp>
          <p:nvSpPr>
            <p:cNvPr id="47" name="TextBox 46"/>
            <p:cNvSpPr txBox="1"/>
            <p:nvPr/>
          </p:nvSpPr>
          <p:spPr>
            <a:xfrm>
              <a:off x="1532497" y="5079849"/>
              <a:ext cx="288861" cy="338554"/>
            </a:xfrm>
            <a:prstGeom prst="rect">
              <a:avLst/>
            </a:prstGeom>
            <a:noFill/>
          </p:spPr>
          <p:txBody>
            <a:bodyPr wrap="none" rtlCol="0">
              <a:spAutoFit/>
            </a:bodyPr>
            <a:lstStyle/>
            <a:p>
              <a:pPr algn="ctr"/>
              <a:r>
                <a:rPr lang="en-US" sz="1600" dirty="0">
                  <a:solidFill>
                    <a:schemeClr val="bg2"/>
                  </a:solidFill>
                </a:rPr>
                <a:t>-</a:t>
              </a:r>
            </a:p>
          </p:txBody>
        </p:sp>
        <p:sp>
          <p:nvSpPr>
            <p:cNvPr id="48" name="TextBox 47"/>
            <p:cNvSpPr txBox="1"/>
            <p:nvPr/>
          </p:nvSpPr>
          <p:spPr>
            <a:xfrm>
              <a:off x="1532497" y="4660667"/>
              <a:ext cx="288861" cy="338554"/>
            </a:xfrm>
            <a:prstGeom prst="rect">
              <a:avLst/>
            </a:prstGeom>
            <a:noFill/>
          </p:spPr>
          <p:txBody>
            <a:bodyPr wrap="none" rtlCol="0">
              <a:spAutoFit/>
            </a:bodyPr>
            <a:lstStyle/>
            <a:p>
              <a:pPr algn="ctr"/>
              <a:r>
                <a:rPr lang="en-US" sz="1600" dirty="0">
                  <a:solidFill>
                    <a:schemeClr val="bg2"/>
                  </a:solidFill>
                </a:rPr>
                <a:t>-</a:t>
              </a:r>
            </a:p>
          </p:txBody>
        </p:sp>
        <p:sp>
          <p:nvSpPr>
            <p:cNvPr id="49" name="TextBox 48"/>
            <p:cNvSpPr txBox="1"/>
            <p:nvPr/>
          </p:nvSpPr>
          <p:spPr>
            <a:xfrm>
              <a:off x="1532497" y="4241486"/>
              <a:ext cx="288861" cy="338554"/>
            </a:xfrm>
            <a:prstGeom prst="rect">
              <a:avLst/>
            </a:prstGeom>
            <a:noFill/>
          </p:spPr>
          <p:txBody>
            <a:bodyPr wrap="none" rtlCol="0">
              <a:spAutoFit/>
            </a:bodyPr>
            <a:lstStyle/>
            <a:p>
              <a:pPr algn="ctr"/>
              <a:r>
                <a:rPr lang="en-US" sz="1600" dirty="0">
                  <a:solidFill>
                    <a:schemeClr val="bg2"/>
                  </a:solidFill>
                </a:rPr>
                <a:t>-</a:t>
              </a:r>
            </a:p>
          </p:txBody>
        </p:sp>
        <p:sp>
          <p:nvSpPr>
            <p:cNvPr id="50" name="TextBox 49"/>
            <p:cNvSpPr txBox="1"/>
            <p:nvPr/>
          </p:nvSpPr>
          <p:spPr>
            <a:xfrm>
              <a:off x="1037970" y="3822305"/>
              <a:ext cx="1277914" cy="338554"/>
            </a:xfrm>
            <a:prstGeom prst="rect">
              <a:avLst/>
            </a:prstGeom>
            <a:noFill/>
          </p:spPr>
          <p:txBody>
            <a:bodyPr wrap="none" rtlCol="0">
              <a:spAutoFit/>
            </a:bodyPr>
            <a:lstStyle/>
            <a:p>
              <a:pPr algn="ctr"/>
              <a:r>
                <a:rPr lang="en-US" sz="1600" dirty="0">
                  <a:solidFill>
                    <a:schemeClr val="bg2"/>
                  </a:solidFill>
                </a:rPr>
                <a:t>Feature 02</a:t>
              </a:r>
            </a:p>
          </p:txBody>
        </p:sp>
        <p:sp>
          <p:nvSpPr>
            <p:cNvPr id="4" name="Rectangle 3"/>
            <p:cNvSpPr/>
            <p:nvPr/>
          </p:nvSpPr>
          <p:spPr>
            <a:xfrm>
              <a:off x="345440" y="1464686"/>
              <a:ext cx="2674302" cy="452004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941095" y="5499030"/>
              <a:ext cx="1529563" cy="340659"/>
              <a:chOff x="941095" y="5499030"/>
              <a:chExt cx="1529563" cy="340659"/>
            </a:xfrm>
          </p:grpSpPr>
          <p:sp>
            <p:nvSpPr>
              <p:cNvPr id="7" name="Rounded Rectangle 6"/>
              <p:cNvSpPr/>
              <p:nvPr/>
            </p:nvSpPr>
            <p:spPr>
              <a:xfrm>
                <a:off x="941095" y="5499030"/>
                <a:ext cx="1529563" cy="340659"/>
              </a:xfrm>
              <a:prstGeom prst="roundRect">
                <a:avLst>
                  <a:gd name="adj" fmla="val 198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33256" y="5500082"/>
                <a:ext cx="1345240" cy="338554"/>
              </a:xfrm>
              <a:prstGeom prst="rect">
                <a:avLst/>
              </a:prstGeom>
              <a:noFill/>
            </p:spPr>
            <p:txBody>
              <a:bodyPr wrap="none" rtlCol="0">
                <a:spAutoFit/>
              </a:bodyPr>
              <a:lstStyle/>
              <a:p>
                <a:r>
                  <a:rPr lang="en-US" sz="1600" dirty="0">
                    <a:solidFill>
                      <a:schemeClr val="accent1"/>
                    </a:solidFill>
                    <a:latin typeface="+mj-lt"/>
                  </a:rPr>
                  <a:t>Learn more</a:t>
                </a:r>
              </a:p>
            </p:txBody>
          </p:sp>
        </p:grpSp>
      </p:grpSp>
      <p:grpSp>
        <p:nvGrpSpPr>
          <p:cNvPr id="11" name="Group 10"/>
          <p:cNvGrpSpPr/>
          <p:nvPr/>
        </p:nvGrpSpPr>
        <p:grpSpPr>
          <a:xfrm>
            <a:off x="3279153" y="1464683"/>
            <a:ext cx="2688815" cy="4520048"/>
            <a:chOff x="3279153" y="1464683"/>
            <a:chExt cx="2688815" cy="4520048"/>
          </a:xfrm>
        </p:grpSpPr>
        <p:sp>
          <p:nvSpPr>
            <p:cNvPr id="33" name="Rectangle 32"/>
            <p:cNvSpPr/>
            <p:nvPr/>
          </p:nvSpPr>
          <p:spPr>
            <a:xfrm>
              <a:off x="3282339" y="1464686"/>
              <a:ext cx="2685629" cy="45200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288003" y="2501334"/>
              <a:ext cx="2674300" cy="7879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6"/>
            <p:cNvSpPr>
              <a:spLocks noEditPoints="1"/>
            </p:cNvSpPr>
            <p:nvPr/>
          </p:nvSpPr>
          <p:spPr bwMode="auto">
            <a:xfrm>
              <a:off x="4515431" y="1574302"/>
              <a:ext cx="214523" cy="413049"/>
            </a:xfrm>
            <a:custGeom>
              <a:avLst/>
              <a:gdLst>
                <a:gd name="T0" fmla="*/ 229 w 1959"/>
                <a:gd name="T1" fmla="*/ 1571 h 3770"/>
                <a:gd name="T2" fmla="*/ 302 w 1959"/>
                <a:gd name="T3" fmla="*/ 1628 h 3770"/>
                <a:gd name="T4" fmla="*/ 395 w 1959"/>
                <a:gd name="T5" fmla="*/ 1655 h 3770"/>
                <a:gd name="T6" fmla="*/ 436 w 1959"/>
                <a:gd name="T7" fmla="*/ 1740 h 3770"/>
                <a:gd name="T8" fmla="*/ 395 w 1959"/>
                <a:gd name="T9" fmla="*/ 1824 h 3770"/>
                <a:gd name="T10" fmla="*/ 302 w 1959"/>
                <a:gd name="T11" fmla="*/ 1852 h 3770"/>
                <a:gd name="T12" fmla="*/ 229 w 1959"/>
                <a:gd name="T13" fmla="*/ 1910 h 3770"/>
                <a:gd name="T14" fmla="*/ 221 w 1959"/>
                <a:gd name="T15" fmla="*/ 3530 h 3770"/>
                <a:gd name="T16" fmla="*/ 1705 w 1959"/>
                <a:gd name="T17" fmla="*/ 3553 h 3770"/>
                <a:gd name="T18" fmla="*/ 1742 w 1959"/>
                <a:gd name="T19" fmla="*/ 3516 h 3770"/>
                <a:gd name="T20" fmla="*/ 1718 w 1959"/>
                <a:gd name="T21" fmla="*/ 1890 h 3770"/>
                <a:gd name="T22" fmla="*/ 1633 w 1959"/>
                <a:gd name="T23" fmla="*/ 1848 h 3770"/>
                <a:gd name="T24" fmla="*/ 1547 w 1959"/>
                <a:gd name="T25" fmla="*/ 1808 h 3770"/>
                <a:gd name="T26" fmla="*/ 1527 w 1959"/>
                <a:gd name="T27" fmla="*/ 1715 h 3770"/>
                <a:gd name="T28" fmla="*/ 1585 w 1959"/>
                <a:gd name="T29" fmla="*/ 1643 h 3770"/>
                <a:gd name="T30" fmla="*/ 1680 w 1959"/>
                <a:gd name="T31" fmla="*/ 1620 h 3770"/>
                <a:gd name="T32" fmla="*/ 1738 w 1959"/>
                <a:gd name="T33" fmla="*/ 1547 h 3770"/>
                <a:gd name="T34" fmla="*/ 798 w 1959"/>
                <a:gd name="T35" fmla="*/ 217 h 3770"/>
                <a:gd name="T36" fmla="*/ 774 w 1959"/>
                <a:gd name="T37" fmla="*/ 503 h 3770"/>
                <a:gd name="T38" fmla="*/ 690 w 1959"/>
                <a:gd name="T39" fmla="*/ 544 h 3770"/>
                <a:gd name="T40" fmla="*/ 354 w 1959"/>
                <a:gd name="T41" fmla="*/ 572 h 3770"/>
                <a:gd name="T42" fmla="*/ 246 w 1959"/>
                <a:gd name="T43" fmla="*/ 681 h 3770"/>
                <a:gd name="T44" fmla="*/ 217 w 1959"/>
                <a:gd name="T45" fmla="*/ 1051 h 3770"/>
                <a:gd name="T46" fmla="*/ 1729 w 1959"/>
                <a:gd name="T47" fmla="*/ 717 h 3770"/>
                <a:gd name="T48" fmla="*/ 1638 w 1959"/>
                <a:gd name="T49" fmla="*/ 593 h 3770"/>
                <a:gd name="T50" fmla="*/ 1488 w 1959"/>
                <a:gd name="T51" fmla="*/ 544 h 3770"/>
                <a:gd name="T52" fmla="*/ 1202 w 1959"/>
                <a:gd name="T53" fmla="*/ 520 h 3770"/>
                <a:gd name="T54" fmla="*/ 1161 w 1959"/>
                <a:gd name="T55" fmla="*/ 435 h 3770"/>
                <a:gd name="T56" fmla="*/ 1269 w 1959"/>
                <a:gd name="T57" fmla="*/ 0 h 3770"/>
                <a:gd name="T58" fmla="*/ 1355 w 1959"/>
                <a:gd name="T59" fmla="*/ 41 h 3770"/>
                <a:gd name="T60" fmla="*/ 1379 w 1959"/>
                <a:gd name="T61" fmla="*/ 327 h 3770"/>
                <a:gd name="T62" fmla="*/ 1647 w 1959"/>
                <a:gd name="T63" fmla="*/ 354 h 3770"/>
                <a:gd name="T64" fmla="*/ 1820 w 1959"/>
                <a:gd name="T65" fmla="*/ 465 h 3770"/>
                <a:gd name="T66" fmla="*/ 1931 w 1959"/>
                <a:gd name="T67" fmla="*/ 639 h 3770"/>
                <a:gd name="T68" fmla="*/ 1959 w 1959"/>
                <a:gd name="T69" fmla="*/ 1523 h 3770"/>
                <a:gd name="T70" fmla="*/ 1920 w 1959"/>
                <a:gd name="T71" fmla="*/ 1676 h 3770"/>
                <a:gd name="T72" fmla="*/ 1920 w 1959"/>
                <a:gd name="T73" fmla="*/ 1804 h 3770"/>
                <a:gd name="T74" fmla="*/ 1959 w 1959"/>
                <a:gd name="T75" fmla="*/ 1957 h 3770"/>
                <a:gd name="T76" fmla="*/ 1930 w 1959"/>
                <a:gd name="T77" fmla="*/ 3633 h 3770"/>
                <a:gd name="T78" fmla="*/ 1822 w 1959"/>
                <a:gd name="T79" fmla="*/ 3741 h 3770"/>
                <a:gd name="T80" fmla="*/ 254 w 1959"/>
                <a:gd name="T81" fmla="*/ 3770 h 3770"/>
                <a:gd name="T82" fmla="*/ 104 w 1959"/>
                <a:gd name="T83" fmla="*/ 3721 h 3770"/>
                <a:gd name="T84" fmla="*/ 13 w 1959"/>
                <a:gd name="T85" fmla="*/ 3596 h 3770"/>
                <a:gd name="T86" fmla="*/ 2 w 1959"/>
                <a:gd name="T87" fmla="*/ 1916 h 3770"/>
                <a:gd name="T88" fmla="*/ 59 w 1959"/>
                <a:gd name="T89" fmla="*/ 1771 h 3770"/>
                <a:gd name="T90" fmla="*/ 22 w 1959"/>
                <a:gd name="T91" fmla="*/ 1641 h 3770"/>
                <a:gd name="T92" fmla="*/ 0 w 1959"/>
                <a:gd name="T93" fmla="*/ 797 h 3770"/>
                <a:gd name="T94" fmla="*/ 48 w 1959"/>
                <a:gd name="T95" fmla="*/ 591 h 3770"/>
                <a:gd name="T96" fmla="*/ 176 w 1959"/>
                <a:gd name="T97" fmla="*/ 430 h 3770"/>
                <a:gd name="T98" fmla="*/ 364 w 1959"/>
                <a:gd name="T99" fmla="*/ 338 h 3770"/>
                <a:gd name="T100" fmla="*/ 580 w 1959"/>
                <a:gd name="T101" fmla="*/ 109 h 3770"/>
                <a:gd name="T102" fmla="*/ 621 w 1959"/>
                <a:gd name="T103" fmla="*/ 24 h 3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59" h="3770">
                  <a:moveTo>
                    <a:pt x="217" y="1269"/>
                  </a:moveTo>
                  <a:lnTo>
                    <a:pt x="217" y="1523"/>
                  </a:lnTo>
                  <a:lnTo>
                    <a:pt x="221" y="1547"/>
                  </a:lnTo>
                  <a:lnTo>
                    <a:pt x="229" y="1571"/>
                  </a:lnTo>
                  <a:lnTo>
                    <a:pt x="241" y="1590"/>
                  </a:lnTo>
                  <a:lnTo>
                    <a:pt x="258" y="1607"/>
                  </a:lnTo>
                  <a:lnTo>
                    <a:pt x="279" y="1620"/>
                  </a:lnTo>
                  <a:lnTo>
                    <a:pt x="302" y="1628"/>
                  </a:lnTo>
                  <a:lnTo>
                    <a:pt x="326" y="1631"/>
                  </a:lnTo>
                  <a:lnTo>
                    <a:pt x="351" y="1634"/>
                  </a:lnTo>
                  <a:lnTo>
                    <a:pt x="374" y="1643"/>
                  </a:lnTo>
                  <a:lnTo>
                    <a:pt x="395" y="1655"/>
                  </a:lnTo>
                  <a:lnTo>
                    <a:pt x="412" y="1673"/>
                  </a:lnTo>
                  <a:lnTo>
                    <a:pt x="424" y="1692"/>
                  </a:lnTo>
                  <a:lnTo>
                    <a:pt x="432" y="1715"/>
                  </a:lnTo>
                  <a:lnTo>
                    <a:pt x="436" y="1740"/>
                  </a:lnTo>
                  <a:lnTo>
                    <a:pt x="432" y="1765"/>
                  </a:lnTo>
                  <a:lnTo>
                    <a:pt x="424" y="1788"/>
                  </a:lnTo>
                  <a:lnTo>
                    <a:pt x="412" y="1808"/>
                  </a:lnTo>
                  <a:lnTo>
                    <a:pt x="395" y="1824"/>
                  </a:lnTo>
                  <a:lnTo>
                    <a:pt x="374" y="1838"/>
                  </a:lnTo>
                  <a:lnTo>
                    <a:pt x="351" y="1846"/>
                  </a:lnTo>
                  <a:lnTo>
                    <a:pt x="326" y="1848"/>
                  </a:lnTo>
                  <a:lnTo>
                    <a:pt x="302" y="1852"/>
                  </a:lnTo>
                  <a:lnTo>
                    <a:pt x="279" y="1860"/>
                  </a:lnTo>
                  <a:lnTo>
                    <a:pt x="258" y="1872"/>
                  </a:lnTo>
                  <a:lnTo>
                    <a:pt x="241" y="1890"/>
                  </a:lnTo>
                  <a:lnTo>
                    <a:pt x="229" y="1910"/>
                  </a:lnTo>
                  <a:lnTo>
                    <a:pt x="221" y="1933"/>
                  </a:lnTo>
                  <a:lnTo>
                    <a:pt x="217" y="1957"/>
                  </a:lnTo>
                  <a:lnTo>
                    <a:pt x="217" y="3516"/>
                  </a:lnTo>
                  <a:lnTo>
                    <a:pt x="221" y="3530"/>
                  </a:lnTo>
                  <a:lnTo>
                    <a:pt x="228" y="3542"/>
                  </a:lnTo>
                  <a:lnTo>
                    <a:pt x="240" y="3550"/>
                  </a:lnTo>
                  <a:lnTo>
                    <a:pt x="254" y="3553"/>
                  </a:lnTo>
                  <a:lnTo>
                    <a:pt x="1705" y="3553"/>
                  </a:lnTo>
                  <a:lnTo>
                    <a:pt x="1719" y="3550"/>
                  </a:lnTo>
                  <a:lnTo>
                    <a:pt x="1731" y="3542"/>
                  </a:lnTo>
                  <a:lnTo>
                    <a:pt x="1738" y="3530"/>
                  </a:lnTo>
                  <a:lnTo>
                    <a:pt x="1742" y="3516"/>
                  </a:lnTo>
                  <a:lnTo>
                    <a:pt x="1742" y="1957"/>
                  </a:lnTo>
                  <a:lnTo>
                    <a:pt x="1738" y="1933"/>
                  </a:lnTo>
                  <a:lnTo>
                    <a:pt x="1730" y="1910"/>
                  </a:lnTo>
                  <a:lnTo>
                    <a:pt x="1718" y="1890"/>
                  </a:lnTo>
                  <a:lnTo>
                    <a:pt x="1700" y="1872"/>
                  </a:lnTo>
                  <a:lnTo>
                    <a:pt x="1680" y="1860"/>
                  </a:lnTo>
                  <a:lnTo>
                    <a:pt x="1657" y="1852"/>
                  </a:lnTo>
                  <a:lnTo>
                    <a:pt x="1633" y="1848"/>
                  </a:lnTo>
                  <a:lnTo>
                    <a:pt x="1608" y="1846"/>
                  </a:lnTo>
                  <a:lnTo>
                    <a:pt x="1585" y="1838"/>
                  </a:lnTo>
                  <a:lnTo>
                    <a:pt x="1564" y="1824"/>
                  </a:lnTo>
                  <a:lnTo>
                    <a:pt x="1547" y="1808"/>
                  </a:lnTo>
                  <a:lnTo>
                    <a:pt x="1535" y="1788"/>
                  </a:lnTo>
                  <a:lnTo>
                    <a:pt x="1527" y="1765"/>
                  </a:lnTo>
                  <a:lnTo>
                    <a:pt x="1523" y="1740"/>
                  </a:lnTo>
                  <a:lnTo>
                    <a:pt x="1527" y="1715"/>
                  </a:lnTo>
                  <a:lnTo>
                    <a:pt x="1535" y="1692"/>
                  </a:lnTo>
                  <a:lnTo>
                    <a:pt x="1547" y="1673"/>
                  </a:lnTo>
                  <a:lnTo>
                    <a:pt x="1564" y="1655"/>
                  </a:lnTo>
                  <a:lnTo>
                    <a:pt x="1585" y="1643"/>
                  </a:lnTo>
                  <a:lnTo>
                    <a:pt x="1608" y="1634"/>
                  </a:lnTo>
                  <a:lnTo>
                    <a:pt x="1633" y="1631"/>
                  </a:lnTo>
                  <a:lnTo>
                    <a:pt x="1657" y="1628"/>
                  </a:lnTo>
                  <a:lnTo>
                    <a:pt x="1680" y="1620"/>
                  </a:lnTo>
                  <a:lnTo>
                    <a:pt x="1700" y="1607"/>
                  </a:lnTo>
                  <a:lnTo>
                    <a:pt x="1718" y="1590"/>
                  </a:lnTo>
                  <a:lnTo>
                    <a:pt x="1730" y="1571"/>
                  </a:lnTo>
                  <a:lnTo>
                    <a:pt x="1738" y="1547"/>
                  </a:lnTo>
                  <a:lnTo>
                    <a:pt x="1742" y="1523"/>
                  </a:lnTo>
                  <a:lnTo>
                    <a:pt x="1742" y="1269"/>
                  </a:lnTo>
                  <a:lnTo>
                    <a:pt x="217" y="1269"/>
                  </a:lnTo>
                  <a:close/>
                  <a:moveTo>
                    <a:pt x="798" y="217"/>
                  </a:moveTo>
                  <a:lnTo>
                    <a:pt x="798" y="435"/>
                  </a:lnTo>
                  <a:lnTo>
                    <a:pt x="795" y="460"/>
                  </a:lnTo>
                  <a:lnTo>
                    <a:pt x="787" y="483"/>
                  </a:lnTo>
                  <a:lnTo>
                    <a:pt x="774" y="503"/>
                  </a:lnTo>
                  <a:lnTo>
                    <a:pt x="757" y="520"/>
                  </a:lnTo>
                  <a:lnTo>
                    <a:pt x="738" y="532"/>
                  </a:lnTo>
                  <a:lnTo>
                    <a:pt x="714" y="540"/>
                  </a:lnTo>
                  <a:lnTo>
                    <a:pt x="690" y="544"/>
                  </a:lnTo>
                  <a:lnTo>
                    <a:pt x="471" y="544"/>
                  </a:lnTo>
                  <a:lnTo>
                    <a:pt x="430" y="547"/>
                  </a:lnTo>
                  <a:lnTo>
                    <a:pt x="391" y="556"/>
                  </a:lnTo>
                  <a:lnTo>
                    <a:pt x="354" y="572"/>
                  </a:lnTo>
                  <a:lnTo>
                    <a:pt x="321" y="593"/>
                  </a:lnTo>
                  <a:lnTo>
                    <a:pt x="292" y="618"/>
                  </a:lnTo>
                  <a:lnTo>
                    <a:pt x="266" y="648"/>
                  </a:lnTo>
                  <a:lnTo>
                    <a:pt x="246" y="681"/>
                  </a:lnTo>
                  <a:lnTo>
                    <a:pt x="231" y="717"/>
                  </a:lnTo>
                  <a:lnTo>
                    <a:pt x="221" y="756"/>
                  </a:lnTo>
                  <a:lnTo>
                    <a:pt x="217" y="797"/>
                  </a:lnTo>
                  <a:lnTo>
                    <a:pt x="217" y="1051"/>
                  </a:lnTo>
                  <a:lnTo>
                    <a:pt x="1742" y="1051"/>
                  </a:lnTo>
                  <a:lnTo>
                    <a:pt x="1742" y="797"/>
                  </a:lnTo>
                  <a:lnTo>
                    <a:pt x="1738" y="756"/>
                  </a:lnTo>
                  <a:lnTo>
                    <a:pt x="1729" y="717"/>
                  </a:lnTo>
                  <a:lnTo>
                    <a:pt x="1713" y="681"/>
                  </a:lnTo>
                  <a:lnTo>
                    <a:pt x="1692" y="648"/>
                  </a:lnTo>
                  <a:lnTo>
                    <a:pt x="1667" y="618"/>
                  </a:lnTo>
                  <a:lnTo>
                    <a:pt x="1638" y="593"/>
                  </a:lnTo>
                  <a:lnTo>
                    <a:pt x="1604" y="572"/>
                  </a:lnTo>
                  <a:lnTo>
                    <a:pt x="1568" y="556"/>
                  </a:lnTo>
                  <a:lnTo>
                    <a:pt x="1529" y="547"/>
                  </a:lnTo>
                  <a:lnTo>
                    <a:pt x="1488" y="544"/>
                  </a:lnTo>
                  <a:lnTo>
                    <a:pt x="1269" y="544"/>
                  </a:lnTo>
                  <a:lnTo>
                    <a:pt x="1245" y="540"/>
                  </a:lnTo>
                  <a:lnTo>
                    <a:pt x="1221" y="532"/>
                  </a:lnTo>
                  <a:lnTo>
                    <a:pt x="1202" y="520"/>
                  </a:lnTo>
                  <a:lnTo>
                    <a:pt x="1185" y="503"/>
                  </a:lnTo>
                  <a:lnTo>
                    <a:pt x="1172" y="483"/>
                  </a:lnTo>
                  <a:lnTo>
                    <a:pt x="1164" y="460"/>
                  </a:lnTo>
                  <a:lnTo>
                    <a:pt x="1161" y="435"/>
                  </a:lnTo>
                  <a:lnTo>
                    <a:pt x="1161" y="217"/>
                  </a:lnTo>
                  <a:lnTo>
                    <a:pt x="798" y="217"/>
                  </a:lnTo>
                  <a:close/>
                  <a:moveTo>
                    <a:pt x="690" y="0"/>
                  </a:moveTo>
                  <a:lnTo>
                    <a:pt x="1269" y="0"/>
                  </a:lnTo>
                  <a:lnTo>
                    <a:pt x="1294" y="3"/>
                  </a:lnTo>
                  <a:lnTo>
                    <a:pt x="1317" y="11"/>
                  </a:lnTo>
                  <a:lnTo>
                    <a:pt x="1338" y="24"/>
                  </a:lnTo>
                  <a:lnTo>
                    <a:pt x="1355" y="41"/>
                  </a:lnTo>
                  <a:lnTo>
                    <a:pt x="1368" y="61"/>
                  </a:lnTo>
                  <a:lnTo>
                    <a:pt x="1376" y="83"/>
                  </a:lnTo>
                  <a:lnTo>
                    <a:pt x="1379" y="109"/>
                  </a:lnTo>
                  <a:lnTo>
                    <a:pt x="1379" y="327"/>
                  </a:lnTo>
                  <a:lnTo>
                    <a:pt x="1488" y="327"/>
                  </a:lnTo>
                  <a:lnTo>
                    <a:pt x="1543" y="329"/>
                  </a:lnTo>
                  <a:lnTo>
                    <a:pt x="1595" y="338"/>
                  </a:lnTo>
                  <a:lnTo>
                    <a:pt x="1647" y="354"/>
                  </a:lnTo>
                  <a:lnTo>
                    <a:pt x="1695" y="375"/>
                  </a:lnTo>
                  <a:lnTo>
                    <a:pt x="1740" y="400"/>
                  </a:lnTo>
                  <a:lnTo>
                    <a:pt x="1783" y="430"/>
                  </a:lnTo>
                  <a:lnTo>
                    <a:pt x="1820" y="465"/>
                  </a:lnTo>
                  <a:lnTo>
                    <a:pt x="1855" y="503"/>
                  </a:lnTo>
                  <a:lnTo>
                    <a:pt x="1886" y="545"/>
                  </a:lnTo>
                  <a:lnTo>
                    <a:pt x="1911" y="591"/>
                  </a:lnTo>
                  <a:lnTo>
                    <a:pt x="1931" y="639"/>
                  </a:lnTo>
                  <a:lnTo>
                    <a:pt x="1946" y="690"/>
                  </a:lnTo>
                  <a:lnTo>
                    <a:pt x="1955" y="743"/>
                  </a:lnTo>
                  <a:lnTo>
                    <a:pt x="1959" y="797"/>
                  </a:lnTo>
                  <a:lnTo>
                    <a:pt x="1959" y="1523"/>
                  </a:lnTo>
                  <a:lnTo>
                    <a:pt x="1957" y="1564"/>
                  </a:lnTo>
                  <a:lnTo>
                    <a:pt x="1949" y="1603"/>
                  </a:lnTo>
                  <a:lnTo>
                    <a:pt x="1937" y="1641"/>
                  </a:lnTo>
                  <a:lnTo>
                    <a:pt x="1920" y="1676"/>
                  </a:lnTo>
                  <a:lnTo>
                    <a:pt x="1899" y="1709"/>
                  </a:lnTo>
                  <a:lnTo>
                    <a:pt x="1875" y="1740"/>
                  </a:lnTo>
                  <a:lnTo>
                    <a:pt x="1899" y="1771"/>
                  </a:lnTo>
                  <a:lnTo>
                    <a:pt x="1920" y="1804"/>
                  </a:lnTo>
                  <a:lnTo>
                    <a:pt x="1937" y="1839"/>
                  </a:lnTo>
                  <a:lnTo>
                    <a:pt x="1949" y="1877"/>
                  </a:lnTo>
                  <a:lnTo>
                    <a:pt x="1957" y="1916"/>
                  </a:lnTo>
                  <a:lnTo>
                    <a:pt x="1959" y="1957"/>
                  </a:lnTo>
                  <a:lnTo>
                    <a:pt x="1959" y="3516"/>
                  </a:lnTo>
                  <a:lnTo>
                    <a:pt x="1955" y="3558"/>
                  </a:lnTo>
                  <a:lnTo>
                    <a:pt x="1946" y="3596"/>
                  </a:lnTo>
                  <a:lnTo>
                    <a:pt x="1930" y="3633"/>
                  </a:lnTo>
                  <a:lnTo>
                    <a:pt x="1910" y="3666"/>
                  </a:lnTo>
                  <a:lnTo>
                    <a:pt x="1885" y="3696"/>
                  </a:lnTo>
                  <a:lnTo>
                    <a:pt x="1855" y="3721"/>
                  </a:lnTo>
                  <a:lnTo>
                    <a:pt x="1822" y="3741"/>
                  </a:lnTo>
                  <a:lnTo>
                    <a:pt x="1785" y="3757"/>
                  </a:lnTo>
                  <a:lnTo>
                    <a:pt x="1746" y="3767"/>
                  </a:lnTo>
                  <a:lnTo>
                    <a:pt x="1705" y="3770"/>
                  </a:lnTo>
                  <a:lnTo>
                    <a:pt x="254" y="3770"/>
                  </a:lnTo>
                  <a:lnTo>
                    <a:pt x="213" y="3767"/>
                  </a:lnTo>
                  <a:lnTo>
                    <a:pt x="174" y="3757"/>
                  </a:lnTo>
                  <a:lnTo>
                    <a:pt x="137" y="3741"/>
                  </a:lnTo>
                  <a:lnTo>
                    <a:pt x="104" y="3721"/>
                  </a:lnTo>
                  <a:lnTo>
                    <a:pt x="74" y="3696"/>
                  </a:lnTo>
                  <a:lnTo>
                    <a:pt x="49" y="3666"/>
                  </a:lnTo>
                  <a:lnTo>
                    <a:pt x="29" y="3633"/>
                  </a:lnTo>
                  <a:lnTo>
                    <a:pt x="13" y="3596"/>
                  </a:lnTo>
                  <a:lnTo>
                    <a:pt x="3" y="3558"/>
                  </a:lnTo>
                  <a:lnTo>
                    <a:pt x="0" y="3516"/>
                  </a:lnTo>
                  <a:lnTo>
                    <a:pt x="0" y="1957"/>
                  </a:lnTo>
                  <a:lnTo>
                    <a:pt x="2" y="1916"/>
                  </a:lnTo>
                  <a:lnTo>
                    <a:pt x="10" y="1877"/>
                  </a:lnTo>
                  <a:lnTo>
                    <a:pt x="22" y="1839"/>
                  </a:lnTo>
                  <a:lnTo>
                    <a:pt x="39" y="1804"/>
                  </a:lnTo>
                  <a:lnTo>
                    <a:pt x="59" y="1771"/>
                  </a:lnTo>
                  <a:lnTo>
                    <a:pt x="83" y="1740"/>
                  </a:lnTo>
                  <a:lnTo>
                    <a:pt x="59" y="1709"/>
                  </a:lnTo>
                  <a:lnTo>
                    <a:pt x="39" y="1676"/>
                  </a:lnTo>
                  <a:lnTo>
                    <a:pt x="22" y="1641"/>
                  </a:lnTo>
                  <a:lnTo>
                    <a:pt x="10" y="1603"/>
                  </a:lnTo>
                  <a:lnTo>
                    <a:pt x="2" y="1564"/>
                  </a:lnTo>
                  <a:lnTo>
                    <a:pt x="0" y="1523"/>
                  </a:lnTo>
                  <a:lnTo>
                    <a:pt x="0" y="797"/>
                  </a:lnTo>
                  <a:lnTo>
                    <a:pt x="3" y="743"/>
                  </a:lnTo>
                  <a:lnTo>
                    <a:pt x="13" y="690"/>
                  </a:lnTo>
                  <a:lnTo>
                    <a:pt x="27" y="639"/>
                  </a:lnTo>
                  <a:lnTo>
                    <a:pt x="48" y="591"/>
                  </a:lnTo>
                  <a:lnTo>
                    <a:pt x="73" y="545"/>
                  </a:lnTo>
                  <a:lnTo>
                    <a:pt x="104" y="503"/>
                  </a:lnTo>
                  <a:lnTo>
                    <a:pt x="138" y="465"/>
                  </a:lnTo>
                  <a:lnTo>
                    <a:pt x="176" y="430"/>
                  </a:lnTo>
                  <a:lnTo>
                    <a:pt x="218" y="400"/>
                  </a:lnTo>
                  <a:lnTo>
                    <a:pt x="264" y="375"/>
                  </a:lnTo>
                  <a:lnTo>
                    <a:pt x="312" y="354"/>
                  </a:lnTo>
                  <a:lnTo>
                    <a:pt x="364" y="338"/>
                  </a:lnTo>
                  <a:lnTo>
                    <a:pt x="416" y="329"/>
                  </a:lnTo>
                  <a:lnTo>
                    <a:pt x="471" y="327"/>
                  </a:lnTo>
                  <a:lnTo>
                    <a:pt x="580" y="327"/>
                  </a:lnTo>
                  <a:lnTo>
                    <a:pt x="580" y="109"/>
                  </a:lnTo>
                  <a:lnTo>
                    <a:pt x="583" y="83"/>
                  </a:lnTo>
                  <a:lnTo>
                    <a:pt x="591" y="61"/>
                  </a:lnTo>
                  <a:lnTo>
                    <a:pt x="604" y="41"/>
                  </a:lnTo>
                  <a:lnTo>
                    <a:pt x="621" y="24"/>
                  </a:lnTo>
                  <a:lnTo>
                    <a:pt x="642" y="11"/>
                  </a:lnTo>
                  <a:lnTo>
                    <a:pt x="664" y="3"/>
                  </a:lnTo>
                  <a:lnTo>
                    <a:pt x="69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2"/>
                </a:solidFill>
              </a:endParaRPr>
            </a:p>
          </p:txBody>
        </p:sp>
        <p:sp>
          <p:nvSpPr>
            <p:cNvPr id="24" name="TextBox 23"/>
            <p:cNvSpPr txBox="1"/>
            <p:nvPr/>
          </p:nvSpPr>
          <p:spPr>
            <a:xfrm>
              <a:off x="4040641" y="1987351"/>
              <a:ext cx="1164101" cy="400110"/>
            </a:xfrm>
            <a:prstGeom prst="rect">
              <a:avLst/>
            </a:prstGeom>
            <a:noFill/>
          </p:spPr>
          <p:txBody>
            <a:bodyPr wrap="none" rtlCol="0">
              <a:spAutoFit/>
            </a:bodyPr>
            <a:lstStyle/>
            <a:p>
              <a:pPr algn="ctr"/>
              <a:r>
                <a:rPr lang="en-US" sz="2000" dirty="0">
                  <a:solidFill>
                    <a:schemeClr val="bg2"/>
                  </a:solidFill>
                  <a:latin typeface="+mj-lt"/>
                </a:rPr>
                <a:t>ROOKIE</a:t>
              </a:r>
            </a:p>
          </p:txBody>
        </p:sp>
        <p:sp>
          <p:nvSpPr>
            <p:cNvPr id="44" name="TextBox 43"/>
            <p:cNvSpPr txBox="1"/>
            <p:nvPr/>
          </p:nvSpPr>
          <p:spPr>
            <a:xfrm>
              <a:off x="3920415" y="2382048"/>
              <a:ext cx="1404552" cy="1015663"/>
            </a:xfrm>
            <a:prstGeom prst="rect">
              <a:avLst/>
            </a:prstGeom>
            <a:noFill/>
          </p:spPr>
          <p:txBody>
            <a:bodyPr wrap="none" rtlCol="0">
              <a:spAutoFit/>
            </a:bodyPr>
            <a:lstStyle/>
            <a:p>
              <a:pPr algn="ctr"/>
              <a:r>
                <a:rPr lang="en-US" sz="3200" dirty="0">
                  <a:solidFill>
                    <a:schemeClr val="accent1"/>
                  </a:solidFill>
                  <a:latin typeface="+mj-lt"/>
                </a:rPr>
                <a:t>$</a:t>
              </a:r>
              <a:r>
                <a:rPr lang="en-US" sz="6000" dirty="0">
                  <a:solidFill>
                    <a:schemeClr val="accent1"/>
                  </a:solidFill>
                  <a:latin typeface="+mj-lt"/>
                </a:rPr>
                <a:t>45</a:t>
              </a:r>
            </a:p>
          </p:txBody>
        </p:sp>
        <p:sp>
          <p:nvSpPr>
            <p:cNvPr id="54" name="TextBox 53"/>
            <p:cNvSpPr txBox="1"/>
            <p:nvPr/>
          </p:nvSpPr>
          <p:spPr>
            <a:xfrm>
              <a:off x="4002169" y="3403124"/>
              <a:ext cx="1241045" cy="338554"/>
            </a:xfrm>
            <a:prstGeom prst="rect">
              <a:avLst/>
            </a:prstGeom>
            <a:noFill/>
          </p:spPr>
          <p:txBody>
            <a:bodyPr wrap="none" rtlCol="0">
              <a:spAutoFit/>
            </a:bodyPr>
            <a:lstStyle/>
            <a:p>
              <a:pPr algn="ctr"/>
              <a:r>
                <a:rPr lang="en-US" sz="1600" dirty="0">
                  <a:solidFill>
                    <a:schemeClr val="bg2"/>
                  </a:solidFill>
                </a:rPr>
                <a:t>Feature 01</a:t>
              </a:r>
            </a:p>
          </p:txBody>
        </p:sp>
        <p:sp>
          <p:nvSpPr>
            <p:cNvPr id="55" name="TextBox 54"/>
            <p:cNvSpPr txBox="1"/>
            <p:nvPr/>
          </p:nvSpPr>
          <p:spPr>
            <a:xfrm>
              <a:off x="4478262" y="5079849"/>
              <a:ext cx="288861" cy="338554"/>
            </a:xfrm>
            <a:prstGeom prst="rect">
              <a:avLst/>
            </a:prstGeom>
            <a:noFill/>
          </p:spPr>
          <p:txBody>
            <a:bodyPr wrap="none" rtlCol="0">
              <a:spAutoFit/>
            </a:bodyPr>
            <a:lstStyle/>
            <a:p>
              <a:pPr algn="ctr"/>
              <a:r>
                <a:rPr lang="en-US" sz="1600" dirty="0">
                  <a:solidFill>
                    <a:schemeClr val="bg2"/>
                  </a:solidFill>
                </a:rPr>
                <a:t>-</a:t>
              </a:r>
            </a:p>
          </p:txBody>
        </p:sp>
        <p:sp>
          <p:nvSpPr>
            <p:cNvPr id="56" name="TextBox 55"/>
            <p:cNvSpPr txBox="1"/>
            <p:nvPr/>
          </p:nvSpPr>
          <p:spPr>
            <a:xfrm>
              <a:off x="4478262" y="4660667"/>
              <a:ext cx="288861" cy="338554"/>
            </a:xfrm>
            <a:prstGeom prst="rect">
              <a:avLst/>
            </a:prstGeom>
            <a:noFill/>
          </p:spPr>
          <p:txBody>
            <a:bodyPr wrap="none" rtlCol="0">
              <a:spAutoFit/>
            </a:bodyPr>
            <a:lstStyle/>
            <a:p>
              <a:pPr algn="ctr"/>
              <a:r>
                <a:rPr lang="en-US" sz="1600" dirty="0">
                  <a:solidFill>
                    <a:schemeClr val="bg2"/>
                  </a:solidFill>
                </a:rPr>
                <a:t>-</a:t>
              </a:r>
            </a:p>
          </p:txBody>
        </p:sp>
        <p:sp>
          <p:nvSpPr>
            <p:cNvPr id="57" name="TextBox 56"/>
            <p:cNvSpPr txBox="1"/>
            <p:nvPr/>
          </p:nvSpPr>
          <p:spPr>
            <a:xfrm>
              <a:off x="3983735" y="4241486"/>
              <a:ext cx="1277914" cy="338554"/>
            </a:xfrm>
            <a:prstGeom prst="rect">
              <a:avLst/>
            </a:prstGeom>
            <a:noFill/>
          </p:spPr>
          <p:txBody>
            <a:bodyPr wrap="none" rtlCol="0">
              <a:spAutoFit/>
            </a:bodyPr>
            <a:lstStyle/>
            <a:p>
              <a:pPr algn="ctr"/>
              <a:r>
                <a:rPr lang="en-US" sz="1600" dirty="0">
                  <a:solidFill>
                    <a:schemeClr val="bg2"/>
                  </a:solidFill>
                </a:rPr>
                <a:t>Feature 03</a:t>
              </a:r>
            </a:p>
          </p:txBody>
        </p:sp>
        <p:sp>
          <p:nvSpPr>
            <p:cNvPr id="58" name="TextBox 57"/>
            <p:cNvSpPr txBox="1"/>
            <p:nvPr/>
          </p:nvSpPr>
          <p:spPr>
            <a:xfrm>
              <a:off x="3983735" y="3822305"/>
              <a:ext cx="1277914" cy="338554"/>
            </a:xfrm>
            <a:prstGeom prst="rect">
              <a:avLst/>
            </a:prstGeom>
            <a:noFill/>
          </p:spPr>
          <p:txBody>
            <a:bodyPr wrap="none" rtlCol="0">
              <a:spAutoFit/>
            </a:bodyPr>
            <a:lstStyle/>
            <a:p>
              <a:pPr algn="ctr"/>
              <a:r>
                <a:rPr lang="en-US" sz="1600" dirty="0">
                  <a:solidFill>
                    <a:schemeClr val="bg2"/>
                  </a:solidFill>
                </a:rPr>
                <a:t>Feature 02</a:t>
              </a:r>
            </a:p>
          </p:txBody>
        </p:sp>
        <p:sp>
          <p:nvSpPr>
            <p:cNvPr id="76" name="Rectangle 75"/>
            <p:cNvSpPr/>
            <p:nvPr/>
          </p:nvSpPr>
          <p:spPr>
            <a:xfrm>
              <a:off x="3279153" y="1464683"/>
              <a:ext cx="2685629" cy="452004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3857185" y="5499029"/>
              <a:ext cx="1529563" cy="340659"/>
              <a:chOff x="941095" y="5499030"/>
              <a:chExt cx="1529563" cy="340659"/>
            </a:xfrm>
          </p:grpSpPr>
          <p:sp>
            <p:nvSpPr>
              <p:cNvPr id="80" name="Rounded Rectangle 79"/>
              <p:cNvSpPr/>
              <p:nvPr/>
            </p:nvSpPr>
            <p:spPr>
              <a:xfrm>
                <a:off x="941095" y="5499030"/>
                <a:ext cx="1529563" cy="340659"/>
              </a:xfrm>
              <a:prstGeom prst="roundRect">
                <a:avLst>
                  <a:gd name="adj" fmla="val 198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1033256" y="5500082"/>
                <a:ext cx="1345240" cy="338554"/>
              </a:xfrm>
              <a:prstGeom prst="rect">
                <a:avLst/>
              </a:prstGeom>
              <a:noFill/>
            </p:spPr>
            <p:txBody>
              <a:bodyPr wrap="none" rtlCol="0">
                <a:spAutoFit/>
              </a:bodyPr>
              <a:lstStyle/>
              <a:p>
                <a:r>
                  <a:rPr lang="en-US" sz="1600" dirty="0">
                    <a:solidFill>
                      <a:schemeClr val="accent1"/>
                    </a:solidFill>
                    <a:latin typeface="+mj-lt"/>
                  </a:rPr>
                  <a:t>Learn more</a:t>
                </a:r>
              </a:p>
            </p:txBody>
          </p:sp>
        </p:grpSp>
      </p:grpSp>
      <p:grpSp>
        <p:nvGrpSpPr>
          <p:cNvPr id="12" name="Group 11"/>
          <p:cNvGrpSpPr/>
          <p:nvPr/>
        </p:nvGrpSpPr>
        <p:grpSpPr>
          <a:xfrm>
            <a:off x="6231363" y="1464682"/>
            <a:ext cx="2691293" cy="4520049"/>
            <a:chOff x="6231363" y="1464682"/>
            <a:chExt cx="2691293" cy="4520049"/>
          </a:xfrm>
        </p:grpSpPr>
        <p:sp>
          <p:nvSpPr>
            <p:cNvPr id="34" name="Rectangle 33"/>
            <p:cNvSpPr/>
            <p:nvPr/>
          </p:nvSpPr>
          <p:spPr>
            <a:xfrm>
              <a:off x="6231363" y="1464686"/>
              <a:ext cx="2691291" cy="452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237026" y="2523362"/>
              <a:ext cx="2685629" cy="7879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1"/>
            <p:cNvSpPr>
              <a:spLocks noEditPoints="1"/>
            </p:cNvSpPr>
            <p:nvPr/>
          </p:nvSpPr>
          <p:spPr bwMode="auto">
            <a:xfrm>
              <a:off x="7412222" y="1574302"/>
              <a:ext cx="312471" cy="413049"/>
            </a:xfrm>
            <a:custGeom>
              <a:avLst/>
              <a:gdLst>
                <a:gd name="T0" fmla="*/ 2633 w 2853"/>
                <a:gd name="T1" fmla="*/ 3551 h 3770"/>
                <a:gd name="T2" fmla="*/ 219 w 2853"/>
                <a:gd name="T3" fmla="*/ 3001 h 3770"/>
                <a:gd name="T4" fmla="*/ 2633 w 2853"/>
                <a:gd name="T5" fmla="*/ 3001 h 3770"/>
                <a:gd name="T6" fmla="*/ 658 w 2853"/>
                <a:gd name="T7" fmla="*/ 988 h 3770"/>
                <a:gd name="T8" fmla="*/ 629 w 2853"/>
                <a:gd name="T9" fmla="*/ 1163 h 3770"/>
                <a:gd name="T10" fmla="*/ 550 w 2853"/>
                <a:gd name="T11" fmla="*/ 1315 h 3770"/>
                <a:gd name="T12" fmla="*/ 429 w 2853"/>
                <a:gd name="T13" fmla="*/ 1435 h 3770"/>
                <a:gd name="T14" fmla="*/ 275 w 2853"/>
                <a:gd name="T15" fmla="*/ 1511 h 3770"/>
                <a:gd name="T16" fmla="*/ 2633 w 2853"/>
                <a:gd name="T17" fmla="*/ 2782 h 3770"/>
                <a:gd name="T18" fmla="*/ 2523 w 2853"/>
                <a:gd name="T19" fmla="*/ 1491 h 3770"/>
                <a:gd name="T20" fmla="*/ 2379 w 2853"/>
                <a:gd name="T21" fmla="*/ 1398 h 3770"/>
                <a:gd name="T22" fmla="*/ 2271 w 2853"/>
                <a:gd name="T23" fmla="*/ 1268 h 3770"/>
                <a:gd name="T24" fmla="*/ 2207 w 2853"/>
                <a:gd name="T25" fmla="*/ 1107 h 3770"/>
                <a:gd name="T26" fmla="*/ 2194 w 2853"/>
                <a:gd name="T27" fmla="*/ 219 h 3770"/>
                <a:gd name="T28" fmla="*/ 1972 w 2853"/>
                <a:gd name="T29" fmla="*/ 895 h 3770"/>
                <a:gd name="T30" fmla="*/ 1926 w 2853"/>
                <a:gd name="T31" fmla="*/ 1062 h 3770"/>
                <a:gd name="T32" fmla="*/ 1835 w 2853"/>
                <a:gd name="T33" fmla="*/ 1204 h 3770"/>
                <a:gd name="T34" fmla="*/ 1707 w 2853"/>
                <a:gd name="T35" fmla="*/ 1313 h 3770"/>
                <a:gd name="T36" fmla="*/ 1549 w 2853"/>
                <a:gd name="T37" fmla="*/ 1377 h 3770"/>
                <a:gd name="T38" fmla="*/ 1426 w 2853"/>
                <a:gd name="T39" fmla="*/ 1390 h 3770"/>
                <a:gd name="T40" fmla="*/ 1267 w 2853"/>
                <a:gd name="T41" fmla="*/ 1367 h 3770"/>
                <a:gd name="T42" fmla="*/ 1124 w 2853"/>
                <a:gd name="T43" fmla="*/ 1300 h 3770"/>
                <a:gd name="T44" fmla="*/ 1003 w 2853"/>
                <a:gd name="T45" fmla="*/ 1192 h 3770"/>
                <a:gd name="T46" fmla="*/ 919 w 2853"/>
                <a:gd name="T47" fmla="*/ 1053 h 3770"/>
                <a:gd name="T48" fmla="*/ 880 w 2853"/>
                <a:gd name="T49" fmla="*/ 897 h 3770"/>
                <a:gd name="T50" fmla="*/ 658 w 2853"/>
                <a:gd name="T51" fmla="*/ 219 h 3770"/>
                <a:gd name="T52" fmla="*/ 1013 w 2853"/>
                <a:gd name="T53" fmla="*/ 3 h 3770"/>
                <a:gd name="T54" fmla="*/ 1073 w 2853"/>
                <a:gd name="T55" fmla="*/ 41 h 3770"/>
                <a:gd name="T56" fmla="*/ 1097 w 2853"/>
                <a:gd name="T57" fmla="*/ 110 h 3770"/>
                <a:gd name="T58" fmla="*/ 1108 w 2853"/>
                <a:gd name="T59" fmla="*/ 929 h 3770"/>
                <a:gd name="T60" fmla="*/ 1166 w 2853"/>
                <a:gd name="T61" fmla="*/ 1043 h 3770"/>
                <a:gd name="T62" fmla="*/ 1264 w 2853"/>
                <a:gd name="T63" fmla="*/ 1129 h 3770"/>
                <a:gd name="T64" fmla="*/ 1387 w 2853"/>
                <a:gd name="T65" fmla="*/ 1169 h 3770"/>
                <a:gd name="T66" fmla="*/ 1524 w 2853"/>
                <a:gd name="T67" fmla="*/ 1156 h 3770"/>
                <a:gd name="T68" fmla="*/ 1644 w 2853"/>
                <a:gd name="T69" fmla="*/ 1086 h 3770"/>
                <a:gd name="T70" fmla="*/ 1725 w 2853"/>
                <a:gd name="T71" fmla="*/ 976 h 3770"/>
                <a:gd name="T72" fmla="*/ 1755 w 2853"/>
                <a:gd name="T73" fmla="*/ 835 h 3770"/>
                <a:gd name="T74" fmla="*/ 1766 w 2853"/>
                <a:gd name="T75" fmla="*/ 62 h 3770"/>
                <a:gd name="T76" fmla="*/ 1816 w 2853"/>
                <a:gd name="T77" fmla="*/ 11 h 3770"/>
                <a:gd name="T78" fmla="*/ 2304 w 2853"/>
                <a:gd name="T79" fmla="*/ 0 h 3770"/>
                <a:gd name="T80" fmla="*/ 2372 w 2853"/>
                <a:gd name="T81" fmla="*/ 24 h 3770"/>
                <a:gd name="T82" fmla="*/ 2411 w 2853"/>
                <a:gd name="T83" fmla="*/ 85 h 3770"/>
                <a:gd name="T84" fmla="*/ 2417 w 2853"/>
                <a:gd name="T85" fmla="*/ 1037 h 3770"/>
                <a:gd name="T86" fmla="*/ 2467 w 2853"/>
                <a:gd name="T87" fmla="*/ 1168 h 3770"/>
                <a:gd name="T88" fmla="*/ 2564 w 2853"/>
                <a:gd name="T89" fmla="*/ 1265 h 3770"/>
                <a:gd name="T90" fmla="*/ 2694 w 2853"/>
                <a:gd name="T91" fmla="*/ 1314 h 3770"/>
                <a:gd name="T92" fmla="*/ 2791 w 2853"/>
                <a:gd name="T93" fmla="*/ 1329 h 3770"/>
                <a:gd name="T94" fmla="*/ 2841 w 2853"/>
                <a:gd name="T95" fmla="*/ 1379 h 3770"/>
                <a:gd name="T96" fmla="*/ 2853 w 2853"/>
                <a:gd name="T97" fmla="*/ 3660 h 3770"/>
                <a:gd name="T98" fmla="*/ 2829 w 2853"/>
                <a:gd name="T99" fmla="*/ 3729 h 3770"/>
                <a:gd name="T100" fmla="*/ 2768 w 2853"/>
                <a:gd name="T101" fmla="*/ 3767 h 3770"/>
                <a:gd name="T102" fmla="*/ 84 w 2853"/>
                <a:gd name="T103" fmla="*/ 3767 h 3770"/>
                <a:gd name="T104" fmla="*/ 24 w 2853"/>
                <a:gd name="T105" fmla="*/ 3729 h 3770"/>
                <a:gd name="T106" fmla="*/ 0 w 2853"/>
                <a:gd name="T107" fmla="*/ 3660 h 3770"/>
                <a:gd name="T108" fmla="*/ 10 w 2853"/>
                <a:gd name="T109" fmla="*/ 1379 h 3770"/>
                <a:gd name="T110" fmla="*/ 61 w 2853"/>
                <a:gd name="T111" fmla="*/ 1329 h 3770"/>
                <a:gd name="T112" fmla="*/ 158 w 2853"/>
                <a:gd name="T113" fmla="*/ 1314 h 3770"/>
                <a:gd name="T114" fmla="*/ 289 w 2853"/>
                <a:gd name="T115" fmla="*/ 1265 h 3770"/>
                <a:gd name="T116" fmla="*/ 386 w 2853"/>
                <a:gd name="T117" fmla="*/ 1168 h 3770"/>
                <a:gd name="T118" fmla="*/ 435 w 2853"/>
                <a:gd name="T119" fmla="*/ 1037 h 3770"/>
                <a:gd name="T120" fmla="*/ 442 w 2853"/>
                <a:gd name="T121" fmla="*/ 85 h 3770"/>
                <a:gd name="T122" fmla="*/ 479 w 2853"/>
                <a:gd name="T123" fmla="*/ 24 h 3770"/>
                <a:gd name="T124" fmla="*/ 548 w 2853"/>
                <a:gd name="T125" fmla="*/ 0 h 3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53" h="3770">
                  <a:moveTo>
                    <a:pt x="219" y="3441"/>
                  </a:moveTo>
                  <a:lnTo>
                    <a:pt x="219" y="3551"/>
                  </a:lnTo>
                  <a:lnTo>
                    <a:pt x="2633" y="3551"/>
                  </a:lnTo>
                  <a:lnTo>
                    <a:pt x="2633" y="3441"/>
                  </a:lnTo>
                  <a:lnTo>
                    <a:pt x="219" y="3441"/>
                  </a:lnTo>
                  <a:close/>
                  <a:moveTo>
                    <a:pt x="219" y="3001"/>
                  </a:moveTo>
                  <a:lnTo>
                    <a:pt x="219" y="3220"/>
                  </a:lnTo>
                  <a:lnTo>
                    <a:pt x="2633" y="3220"/>
                  </a:lnTo>
                  <a:lnTo>
                    <a:pt x="2633" y="3001"/>
                  </a:lnTo>
                  <a:lnTo>
                    <a:pt x="219" y="3001"/>
                  </a:lnTo>
                  <a:close/>
                  <a:moveTo>
                    <a:pt x="658" y="219"/>
                  </a:moveTo>
                  <a:lnTo>
                    <a:pt x="658" y="988"/>
                  </a:lnTo>
                  <a:lnTo>
                    <a:pt x="654" y="1049"/>
                  </a:lnTo>
                  <a:lnTo>
                    <a:pt x="645" y="1107"/>
                  </a:lnTo>
                  <a:lnTo>
                    <a:pt x="629" y="1163"/>
                  </a:lnTo>
                  <a:lnTo>
                    <a:pt x="608" y="1217"/>
                  </a:lnTo>
                  <a:lnTo>
                    <a:pt x="581" y="1268"/>
                  </a:lnTo>
                  <a:lnTo>
                    <a:pt x="550" y="1315"/>
                  </a:lnTo>
                  <a:lnTo>
                    <a:pt x="514" y="1359"/>
                  </a:lnTo>
                  <a:lnTo>
                    <a:pt x="473" y="1398"/>
                  </a:lnTo>
                  <a:lnTo>
                    <a:pt x="429" y="1435"/>
                  </a:lnTo>
                  <a:lnTo>
                    <a:pt x="381" y="1466"/>
                  </a:lnTo>
                  <a:lnTo>
                    <a:pt x="330" y="1491"/>
                  </a:lnTo>
                  <a:lnTo>
                    <a:pt x="275" y="1511"/>
                  </a:lnTo>
                  <a:lnTo>
                    <a:pt x="219" y="1526"/>
                  </a:lnTo>
                  <a:lnTo>
                    <a:pt x="219" y="2782"/>
                  </a:lnTo>
                  <a:lnTo>
                    <a:pt x="2633" y="2782"/>
                  </a:lnTo>
                  <a:lnTo>
                    <a:pt x="2633" y="1526"/>
                  </a:lnTo>
                  <a:lnTo>
                    <a:pt x="2577" y="1511"/>
                  </a:lnTo>
                  <a:lnTo>
                    <a:pt x="2523" y="1491"/>
                  </a:lnTo>
                  <a:lnTo>
                    <a:pt x="2472" y="1466"/>
                  </a:lnTo>
                  <a:lnTo>
                    <a:pt x="2424" y="1435"/>
                  </a:lnTo>
                  <a:lnTo>
                    <a:pt x="2379" y="1398"/>
                  </a:lnTo>
                  <a:lnTo>
                    <a:pt x="2338" y="1359"/>
                  </a:lnTo>
                  <a:lnTo>
                    <a:pt x="2303" y="1315"/>
                  </a:lnTo>
                  <a:lnTo>
                    <a:pt x="2271" y="1268"/>
                  </a:lnTo>
                  <a:lnTo>
                    <a:pt x="2244" y="1217"/>
                  </a:lnTo>
                  <a:lnTo>
                    <a:pt x="2223" y="1163"/>
                  </a:lnTo>
                  <a:lnTo>
                    <a:pt x="2207" y="1107"/>
                  </a:lnTo>
                  <a:lnTo>
                    <a:pt x="2198" y="1049"/>
                  </a:lnTo>
                  <a:lnTo>
                    <a:pt x="2194" y="988"/>
                  </a:lnTo>
                  <a:lnTo>
                    <a:pt x="2194" y="219"/>
                  </a:lnTo>
                  <a:lnTo>
                    <a:pt x="1975" y="219"/>
                  </a:lnTo>
                  <a:lnTo>
                    <a:pt x="1975" y="835"/>
                  </a:lnTo>
                  <a:lnTo>
                    <a:pt x="1972" y="895"/>
                  </a:lnTo>
                  <a:lnTo>
                    <a:pt x="1962" y="953"/>
                  </a:lnTo>
                  <a:lnTo>
                    <a:pt x="1946" y="1009"/>
                  </a:lnTo>
                  <a:lnTo>
                    <a:pt x="1926" y="1062"/>
                  </a:lnTo>
                  <a:lnTo>
                    <a:pt x="1901" y="1113"/>
                  </a:lnTo>
                  <a:lnTo>
                    <a:pt x="1870" y="1161"/>
                  </a:lnTo>
                  <a:lnTo>
                    <a:pt x="1835" y="1204"/>
                  </a:lnTo>
                  <a:lnTo>
                    <a:pt x="1796" y="1244"/>
                  </a:lnTo>
                  <a:lnTo>
                    <a:pt x="1752" y="1281"/>
                  </a:lnTo>
                  <a:lnTo>
                    <a:pt x="1707" y="1313"/>
                  </a:lnTo>
                  <a:lnTo>
                    <a:pt x="1656" y="1339"/>
                  </a:lnTo>
                  <a:lnTo>
                    <a:pt x="1604" y="1361"/>
                  </a:lnTo>
                  <a:lnTo>
                    <a:pt x="1549" y="1377"/>
                  </a:lnTo>
                  <a:lnTo>
                    <a:pt x="1492" y="1387"/>
                  </a:lnTo>
                  <a:lnTo>
                    <a:pt x="1433" y="1390"/>
                  </a:lnTo>
                  <a:lnTo>
                    <a:pt x="1426" y="1390"/>
                  </a:lnTo>
                  <a:lnTo>
                    <a:pt x="1372" y="1388"/>
                  </a:lnTo>
                  <a:lnTo>
                    <a:pt x="1319" y="1380"/>
                  </a:lnTo>
                  <a:lnTo>
                    <a:pt x="1267" y="1367"/>
                  </a:lnTo>
                  <a:lnTo>
                    <a:pt x="1218" y="1350"/>
                  </a:lnTo>
                  <a:lnTo>
                    <a:pt x="1170" y="1327"/>
                  </a:lnTo>
                  <a:lnTo>
                    <a:pt x="1124" y="1300"/>
                  </a:lnTo>
                  <a:lnTo>
                    <a:pt x="1081" y="1269"/>
                  </a:lnTo>
                  <a:lnTo>
                    <a:pt x="1041" y="1233"/>
                  </a:lnTo>
                  <a:lnTo>
                    <a:pt x="1003" y="1192"/>
                  </a:lnTo>
                  <a:lnTo>
                    <a:pt x="970" y="1148"/>
                  </a:lnTo>
                  <a:lnTo>
                    <a:pt x="943" y="1102"/>
                  </a:lnTo>
                  <a:lnTo>
                    <a:pt x="919" y="1053"/>
                  </a:lnTo>
                  <a:lnTo>
                    <a:pt x="901" y="1003"/>
                  </a:lnTo>
                  <a:lnTo>
                    <a:pt x="888" y="950"/>
                  </a:lnTo>
                  <a:lnTo>
                    <a:pt x="880" y="897"/>
                  </a:lnTo>
                  <a:lnTo>
                    <a:pt x="878" y="842"/>
                  </a:lnTo>
                  <a:lnTo>
                    <a:pt x="878" y="219"/>
                  </a:lnTo>
                  <a:lnTo>
                    <a:pt x="658" y="219"/>
                  </a:lnTo>
                  <a:close/>
                  <a:moveTo>
                    <a:pt x="548" y="0"/>
                  </a:moveTo>
                  <a:lnTo>
                    <a:pt x="987" y="0"/>
                  </a:lnTo>
                  <a:lnTo>
                    <a:pt x="1013" y="3"/>
                  </a:lnTo>
                  <a:lnTo>
                    <a:pt x="1035" y="11"/>
                  </a:lnTo>
                  <a:lnTo>
                    <a:pt x="1056" y="24"/>
                  </a:lnTo>
                  <a:lnTo>
                    <a:pt x="1073" y="41"/>
                  </a:lnTo>
                  <a:lnTo>
                    <a:pt x="1086" y="62"/>
                  </a:lnTo>
                  <a:lnTo>
                    <a:pt x="1094" y="85"/>
                  </a:lnTo>
                  <a:lnTo>
                    <a:pt x="1097" y="110"/>
                  </a:lnTo>
                  <a:lnTo>
                    <a:pt x="1097" y="842"/>
                  </a:lnTo>
                  <a:lnTo>
                    <a:pt x="1099" y="885"/>
                  </a:lnTo>
                  <a:lnTo>
                    <a:pt x="1108" y="929"/>
                  </a:lnTo>
                  <a:lnTo>
                    <a:pt x="1122" y="969"/>
                  </a:lnTo>
                  <a:lnTo>
                    <a:pt x="1142" y="1008"/>
                  </a:lnTo>
                  <a:lnTo>
                    <a:pt x="1166" y="1043"/>
                  </a:lnTo>
                  <a:lnTo>
                    <a:pt x="1195" y="1076"/>
                  </a:lnTo>
                  <a:lnTo>
                    <a:pt x="1228" y="1105"/>
                  </a:lnTo>
                  <a:lnTo>
                    <a:pt x="1264" y="1129"/>
                  </a:lnTo>
                  <a:lnTo>
                    <a:pt x="1303" y="1148"/>
                  </a:lnTo>
                  <a:lnTo>
                    <a:pt x="1344" y="1161"/>
                  </a:lnTo>
                  <a:lnTo>
                    <a:pt x="1387" y="1169"/>
                  </a:lnTo>
                  <a:lnTo>
                    <a:pt x="1430" y="1171"/>
                  </a:lnTo>
                  <a:lnTo>
                    <a:pt x="1478" y="1168"/>
                  </a:lnTo>
                  <a:lnTo>
                    <a:pt x="1524" y="1156"/>
                  </a:lnTo>
                  <a:lnTo>
                    <a:pt x="1567" y="1139"/>
                  </a:lnTo>
                  <a:lnTo>
                    <a:pt x="1607" y="1115"/>
                  </a:lnTo>
                  <a:lnTo>
                    <a:pt x="1644" y="1086"/>
                  </a:lnTo>
                  <a:lnTo>
                    <a:pt x="1676" y="1053"/>
                  </a:lnTo>
                  <a:lnTo>
                    <a:pt x="1703" y="1017"/>
                  </a:lnTo>
                  <a:lnTo>
                    <a:pt x="1725" y="976"/>
                  </a:lnTo>
                  <a:lnTo>
                    <a:pt x="1741" y="931"/>
                  </a:lnTo>
                  <a:lnTo>
                    <a:pt x="1751" y="884"/>
                  </a:lnTo>
                  <a:lnTo>
                    <a:pt x="1755" y="835"/>
                  </a:lnTo>
                  <a:lnTo>
                    <a:pt x="1755" y="110"/>
                  </a:lnTo>
                  <a:lnTo>
                    <a:pt x="1758" y="85"/>
                  </a:lnTo>
                  <a:lnTo>
                    <a:pt x="1766" y="62"/>
                  </a:lnTo>
                  <a:lnTo>
                    <a:pt x="1780" y="41"/>
                  </a:lnTo>
                  <a:lnTo>
                    <a:pt x="1796" y="24"/>
                  </a:lnTo>
                  <a:lnTo>
                    <a:pt x="1816" y="11"/>
                  </a:lnTo>
                  <a:lnTo>
                    <a:pt x="1840" y="3"/>
                  </a:lnTo>
                  <a:lnTo>
                    <a:pt x="1865" y="0"/>
                  </a:lnTo>
                  <a:lnTo>
                    <a:pt x="2304" y="0"/>
                  </a:lnTo>
                  <a:lnTo>
                    <a:pt x="2329" y="3"/>
                  </a:lnTo>
                  <a:lnTo>
                    <a:pt x="2352" y="11"/>
                  </a:lnTo>
                  <a:lnTo>
                    <a:pt x="2372" y="24"/>
                  </a:lnTo>
                  <a:lnTo>
                    <a:pt x="2389" y="41"/>
                  </a:lnTo>
                  <a:lnTo>
                    <a:pt x="2402" y="62"/>
                  </a:lnTo>
                  <a:lnTo>
                    <a:pt x="2411" y="85"/>
                  </a:lnTo>
                  <a:lnTo>
                    <a:pt x="2413" y="110"/>
                  </a:lnTo>
                  <a:lnTo>
                    <a:pt x="2413" y="988"/>
                  </a:lnTo>
                  <a:lnTo>
                    <a:pt x="2417" y="1037"/>
                  </a:lnTo>
                  <a:lnTo>
                    <a:pt x="2427" y="1083"/>
                  </a:lnTo>
                  <a:lnTo>
                    <a:pt x="2444" y="1126"/>
                  </a:lnTo>
                  <a:lnTo>
                    <a:pt x="2467" y="1168"/>
                  </a:lnTo>
                  <a:lnTo>
                    <a:pt x="2494" y="1204"/>
                  </a:lnTo>
                  <a:lnTo>
                    <a:pt x="2526" y="1237"/>
                  </a:lnTo>
                  <a:lnTo>
                    <a:pt x="2564" y="1265"/>
                  </a:lnTo>
                  <a:lnTo>
                    <a:pt x="2604" y="1288"/>
                  </a:lnTo>
                  <a:lnTo>
                    <a:pt x="2647" y="1304"/>
                  </a:lnTo>
                  <a:lnTo>
                    <a:pt x="2694" y="1314"/>
                  </a:lnTo>
                  <a:lnTo>
                    <a:pt x="2743" y="1317"/>
                  </a:lnTo>
                  <a:lnTo>
                    <a:pt x="2768" y="1321"/>
                  </a:lnTo>
                  <a:lnTo>
                    <a:pt x="2791" y="1329"/>
                  </a:lnTo>
                  <a:lnTo>
                    <a:pt x="2812" y="1342"/>
                  </a:lnTo>
                  <a:lnTo>
                    <a:pt x="2829" y="1358"/>
                  </a:lnTo>
                  <a:lnTo>
                    <a:pt x="2841" y="1379"/>
                  </a:lnTo>
                  <a:lnTo>
                    <a:pt x="2849" y="1402"/>
                  </a:lnTo>
                  <a:lnTo>
                    <a:pt x="2853" y="1428"/>
                  </a:lnTo>
                  <a:lnTo>
                    <a:pt x="2853" y="3660"/>
                  </a:lnTo>
                  <a:lnTo>
                    <a:pt x="2849" y="3685"/>
                  </a:lnTo>
                  <a:lnTo>
                    <a:pt x="2841" y="3708"/>
                  </a:lnTo>
                  <a:lnTo>
                    <a:pt x="2829" y="3729"/>
                  </a:lnTo>
                  <a:lnTo>
                    <a:pt x="2812" y="3746"/>
                  </a:lnTo>
                  <a:lnTo>
                    <a:pt x="2791" y="3759"/>
                  </a:lnTo>
                  <a:lnTo>
                    <a:pt x="2768" y="3767"/>
                  </a:lnTo>
                  <a:lnTo>
                    <a:pt x="2743" y="3770"/>
                  </a:lnTo>
                  <a:lnTo>
                    <a:pt x="110" y="3770"/>
                  </a:lnTo>
                  <a:lnTo>
                    <a:pt x="84" y="3767"/>
                  </a:lnTo>
                  <a:lnTo>
                    <a:pt x="61" y="3759"/>
                  </a:lnTo>
                  <a:lnTo>
                    <a:pt x="41" y="3746"/>
                  </a:lnTo>
                  <a:lnTo>
                    <a:pt x="24" y="3729"/>
                  </a:lnTo>
                  <a:lnTo>
                    <a:pt x="10" y="3708"/>
                  </a:lnTo>
                  <a:lnTo>
                    <a:pt x="2" y="3685"/>
                  </a:lnTo>
                  <a:lnTo>
                    <a:pt x="0" y="3660"/>
                  </a:lnTo>
                  <a:lnTo>
                    <a:pt x="0" y="1428"/>
                  </a:lnTo>
                  <a:lnTo>
                    <a:pt x="2" y="1402"/>
                  </a:lnTo>
                  <a:lnTo>
                    <a:pt x="10" y="1379"/>
                  </a:lnTo>
                  <a:lnTo>
                    <a:pt x="24" y="1358"/>
                  </a:lnTo>
                  <a:lnTo>
                    <a:pt x="41" y="1342"/>
                  </a:lnTo>
                  <a:lnTo>
                    <a:pt x="61" y="1329"/>
                  </a:lnTo>
                  <a:lnTo>
                    <a:pt x="84" y="1321"/>
                  </a:lnTo>
                  <a:lnTo>
                    <a:pt x="110" y="1317"/>
                  </a:lnTo>
                  <a:lnTo>
                    <a:pt x="158" y="1314"/>
                  </a:lnTo>
                  <a:lnTo>
                    <a:pt x="204" y="1304"/>
                  </a:lnTo>
                  <a:lnTo>
                    <a:pt x="248" y="1288"/>
                  </a:lnTo>
                  <a:lnTo>
                    <a:pt x="289" y="1265"/>
                  </a:lnTo>
                  <a:lnTo>
                    <a:pt x="325" y="1237"/>
                  </a:lnTo>
                  <a:lnTo>
                    <a:pt x="357" y="1204"/>
                  </a:lnTo>
                  <a:lnTo>
                    <a:pt x="386" y="1168"/>
                  </a:lnTo>
                  <a:lnTo>
                    <a:pt x="408" y="1126"/>
                  </a:lnTo>
                  <a:lnTo>
                    <a:pt x="425" y="1083"/>
                  </a:lnTo>
                  <a:lnTo>
                    <a:pt x="435" y="1037"/>
                  </a:lnTo>
                  <a:lnTo>
                    <a:pt x="438" y="988"/>
                  </a:lnTo>
                  <a:lnTo>
                    <a:pt x="438" y="110"/>
                  </a:lnTo>
                  <a:lnTo>
                    <a:pt x="442" y="85"/>
                  </a:lnTo>
                  <a:lnTo>
                    <a:pt x="450" y="62"/>
                  </a:lnTo>
                  <a:lnTo>
                    <a:pt x="462" y="41"/>
                  </a:lnTo>
                  <a:lnTo>
                    <a:pt x="479" y="24"/>
                  </a:lnTo>
                  <a:lnTo>
                    <a:pt x="500" y="11"/>
                  </a:lnTo>
                  <a:lnTo>
                    <a:pt x="523" y="3"/>
                  </a:lnTo>
                  <a:lnTo>
                    <a:pt x="54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TextBox 24"/>
            <p:cNvSpPr txBox="1"/>
            <p:nvPr/>
          </p:nvSpPr>
          <p:spPr>
            <a:xfrm>
              <a:off x="6765193" y="1988369"/>
              <a:ext cx="1606529" cy="400110"/>
            </a:xfrm>
            <a:prstGeom prst="rect">
              <a:avLst/>
            </a:prstGeom>
            <a:noFill/>
          </p:spPr>
          <p:txBody>
            <a:bodyPr wrap="none" rtlCol="0">
              <a:spAutoFit/>
            </a:bodyPr>
            <a:lstStyle/>
            <a:p>
              <a:pPr algn="ctr"/>
              <a:r>
                <a:rPr lang="en-US" sz="2000" dirty="0">
                  <a:solidFill>
                    <a:schemeClr val="bg2"/>
                  </a:solidFill>
                  <a:latin typeface="+mj-lt"/>
                </a:rPr>
                <a:t>ADVANCED</a:t>
              </a:r>
            </a:p>
          </p:txBody>
        </p:sp>
        <p:sp>
          <p:nvSpPr>
            <p:cNvPr id="29" name="TextBox 28"/>
            <p:cNvSpPr txBox="1"/>
            <p:nvPr/>
          </p:nvSpPr>
          <p:spPr>
            <a:xfrm>
              <a:off x="6882211" y="2381338"/>
              <a:ext cx="1372492" cy="1015663"/>
            </a:xfrm>
            <a:prstGeom prst="rect">
              <a:avLst/>
            </a:prstGeom>
            <a:noFill/>
          </p:spPr>
          <p:txBody>
            <a:bodyPr wrap="none" rtlCol="0">
              <a:spAutoFit/>
            </a:bodyPr>
            <a:lstStyle/>
            <a:p>
              <a:pPr algn="ctr"/>
              <a:r>
                <a:rPr lang="en-US" sz="3200" dirty="0">
                  <a:solidFill>
                    <a:schemeClr val="accent1"/>
                  </a:solidFill>
                  <a:latin typeface="+mj-lt"/>
                </a:rPr>
                <a:t>$</a:t>
              </a:r>
              <a:r>
                <a:rPr lang="en-US" sz="6000" dirty="0">
                  <a:solidFill>
                    <a:schemeClr val="accent1"/>
                  </a:solidFill>
                  <a:latin typeface="+mj-lt"/>
                </a:rPr>
                <a:t>65</a:t>
              </a:r>
            </a:p>
          </p:txBody>
        </p:sp>
        <p:sp>
          <p:nvSpPr>
            <p:cNvPr id="60" name="TextBox 59"/>
            <p:cNvSpPr txBox="1"/>
            <p:nvPr/>
          </p:nvSpPr>
          <p:spPr>
            <a:xfrm>
              <a:off x="6947934" y="3397711"/>
              <a:ext cx="1241045" cy="338554"/>
            </a:xfrm>
            <a:prstGeom prst="rect">
              <a:avLst/>
            </a:prstGeom>
            <a:noFill/>
          </p:spPr>
          <p:txBody>
            <a:bodyPr wrap="none" rtlCol="0">
              <a:spAutoFit/>
            </a:bodyPr>
            <a:lstStyle/>
            <a:p>
              <a:pPr algn="ctr"/>
              <a:r>
                <a:rPr lang="en-US" sz="1600" dirty="0">
                  <a:solidFill>
                    <a:schemeClr val="bg2"/>
                  </a:solidFill>
                </a:rPr>
                <a:t>Feature 01</a:t>
              </a:r>
            </a:p>
          </p:txBody>
        </p:sp>
        <p:sp>
          <p:nvSpPr>
            <p:cNvPr id="61" name="TextBox 60"/>
            <p:cNvSpPr txBox="1"/>
            <p:nvPr/>
          </p:nvSpPr>
          <p:spPr>
            <a:xfrm>
              <a:off x="7424027" y="5074436"/>
              <a:ext cx="288861" cy="338554"/>
            </a:xfrm>
            <a:prstGeom prst="rect">
              <a:avLst/>
            </a:prstGeom>
            <a:noFill/>
          </p:spPr>
          <p:txBody>
            <a:bodyPr wrap="none" rtlCol="0">
              <a:spAutoFit/>
            </a:bodyPr>
            <a:lstStyle/>
            <a:p>
              <a:pPr algn="ctr"/>
              <a:r>
                <a:rPr lang="en-US" sz="1600" dirty="0">
                  <a:solidFill>
                    <a:schemeClr val="bg2"/>
                  </a:solidFill>
                </a:rPr>
                <a:t>-</a:t>
              </a:r>
            </a:p>
          </p:txBody>
        </p:sp>
        <p:sp>
          <p:nvSpPr>
            <p:cNvPr id="62" name="TextBox 61"/>
            <p:cNvSpPr txBox="1"/>
            <p:nvPr/>
          </p:nvSpPr>
          <p:spPr>
            <a:xfrm>
              <a:off x="6927096" y="4655254"/>
              <a:ext cx="1282723" cy="338554"/>
            </a:xfrm>
            <a:prstGeom prst="rect">
              <a:avLst/>
            </a:prstGeom>
            <a:noFill/>
          </p:spPr>
          <p:txBody>
            <a:bodyPr wrap="none" rtlCol="0">
              <a:spAutoFit/>
            </a:bodyPr>
            <a:lstStyle/>
            <a:p>
              <a:pPr algn="ctr"/>
              <a:r>
                <a:rPr lang="en-US" sz="1600" dirty="0">
                  <a:solidFill>
                    <a:schemeClr val="bg2"/>
                  </a:solidFill>
                </a:rPr>
                <a:t>Feature 04</a:t>
              </a:r>
            </a:p>
          </p:txBody>
        </p:sp>
        <p:sp>
          <p:nvSpPr>
            <p:cNvPr id="63" name="TextBox 62"/>
            <p:cNvSpPr txBox="1"/>
            <p:nvPr/>
          </p:nvSpPr>
          <p:spPr>
            <a:xfrm>
              <a:off x="6929500" y="4236073"/>
              <a:ext cx="1277914" cy="338554"/>
            </a:xfrm>
            <a:prstGeom prst="rect">
              <a:avLst/>
            </a:prstGeom>
            <a:noFill/>
          </p:spPr>
          <p:txBody>
            <a:bodyPr wrap="none" rtlCol="0">
              <a:spAutoFit/>
            </a:bodyPr>
            <a:lstStyle/>
            <a:p>
              <a:pPr algn="ctr"/>
              <a:r>
                <a:rPr lang="en-US" sz="1600" dirty="0">
                  <a:solidFill>
                    <a:schemeClr val="bg2"/>
                  </a:solidFill>
                </a:rPr>
                <a:t>Feature 03</a:t>
              </a:r>
            </a:p>
          </p:txBody>
        </p:sp>
        <p:sp>
          <p:nvSpPr>
            <p:cNvPr id="64" name="TextBox 63"/>
            <p:cNvSpPr txBox="1"/>
            <p:nvPr/>
          </p:nvSpPr>
          <p:spPr>
            <a:xfrm>
              <a:off x="6929500" y="3816892"/>
              <a:ext cx="1277914" cy="338554"/>
            </a:xfrm>
            <a:prstGeom prst="rect">
              <a:avLst/>
            </a:prstGeom>
            <a:noFill/>
          </p:spPr>
          <p:txBody>
            <a:bodyPr wrap="none" rtlCol="0">
              <a:spAutoFit/>
            </a:bodyPr>
            <a:lstStyle/>
            <a:p>
              <a:pPr algn="ctr"/>
              <a:r>
                <a:rPr lang="en-US" sz="1600" dirty="0">
                  <a:solidFill>
                    <a:schemeClr val="bg2"/>
                  </a:solidFill>
                </a:rPr>
                <a:t>Feature 02</a:t>
              </a:r>
            </a:p>
          </p:txBody>
        </p:sp>
        <p:sp>
          <p:nvSpPr>
            <p:cNvPr id="77" name="Rectangle 76"/>
            <p:cNvSpPr/>
            <p:nvPr/>
          </p:nvSpPr>
          <p:spPr>
            <a:xfrm>
              <a:off x="6237027" y="1464682"/>
              <a:ext cx="2685629" cy="452004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6812226" y="5493616"/>
              <a:ext cx="1529563" cy="340659"/>
              <a:chOff x="941095" y="5499030"/>
              <a:chExt cx="1529563" cy="340659"/>
            </a:xfrm>
          </p:grpSpPr>
          <p:sp>
            <p:nvSpPr>
              <p:cNvPr id="83" name="Rounded Rectangle 82"/>
              <p:cNvSpPr/>
              <p:nvPr/>
            </p:nvSpPr>
            <p:spPr>
              <a:xfrm>
                <a:off x="941095" y="5499030"/>
                <a:ext cx="1529563" cy="340659"/>
              </a:xfrm>
              <a:prstGeom prst="roundRect">
                <a:avLst>
                  <a:gd name="adj" fmla="val 198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1033256" y="5500082"/>
                <a:ext cx="1345240" cy="338554"/>
              </a:xfrm>
              <a:prstGeom prst="rect">
                <a:avLst/>
              </a:prstGeom>
              <a:noFill/>
            </p:spPr>
            <p:txBody>
              <a:bodyPr wrap="none" rtlCol="0">
                <a:spAutoFit/>
              </a:bodyPr>
              <a:lstStyle/>
              <a:p>
                <a:r>
                  <a:rPr lang="en-US" sz="1600" dirty="0">
                    <a:solidFill>
                      <a:schemeClr val="accent1"/>
                    </a:solidFill>
                    <a:latin typeface="+mj-lt"/>
                  </a:rPr>
                  <a:t>Learn more</a:t>
                </a:r>
              </a:p>
            </p:txBody>
          </p:sp>
        </p:grpSp>
      </p:grpSp>
      <p:grpSp>
        <p:nvGrpSpPr>
          <p:cNvPr id="13" name="Group 12"/>
          <p:cNvGrpSpPr/>
          <p:nvPr/>
        </p:nvGrpSpPr>
        <p:grpSpPr>
          <a:xfrm>
            <a:off x="9168223" y="1464681"/>
            <a:ext cx="2691294" cy="4520050"/>
            <a:chOff x="9168223" y="1464681"/>
            <a:chExt cx="2691294" cy="4520050"/>
          </a:xfrm>
        </p:grpSpPr>
        <p:sp>
          <p:nvSpPr>
            <p:cNvPr id="35" name="Rectangle 34"/>
            <p:cNvSpPr/>
            <p:nvPr/>
          </p:nvSpPr>
          <p:spPr>
            <a:xfrm>
              <a:off x="9173888" y="1464686"/>
              <a:ext cx="2685629" cy="452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9179552" y="2523362"/>
              <a:ext cx="2674300" cy="7879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821565" y="2388504"/>
              <a:ext cx="1385316" cy="1015663"/>
            </a:xfrm>
            <a:prstGeom prst="rect">
              <a:avLst/>
            </a:prstGeom>
            <a:noFill/>
          </p:spPr>
          <p:txBody>
            <a:bodyPr wrap="none" rtlCol="0">
              <a:spAutoFit/>
            </a:bodyPr>
            <a:lstStyle/>
            <a:p>
              <a:pPr algn="ctr"/>
              <a:r>
                <a:rPr lang="en-US" sz="3200" dirty="0">
                  <a:solidFill>
                    <a:schemeClr val="accent1"/>
                  </a:solidFill>
                  <a:latin typeface="+mj-lt"/>
                </a:rPr>
                <a:t>$</a:t>
              </a:r>
              <a:r>
                <a:rPr lang="en-US" sz="6000" dirty="0">
                  <a:solidFill>
                    <a:schemeClr val="accent1"/>
                  </a:solidFill>
                  <a:latin typeface="+mj-lt"/>
                </a:rPr>
                <a:t>75</a:t>
              </a:r>
            </a:p>
          </p:txBody>
        </p:sp>
        <p:grpSp>
          <p:nvGrpSpPr>
            <p:cNvPr id="42" name="Group 41"/>
            <p:cNvGrpSpPr/>
            <p:nvPr/>
          </p:nvGrpSpPr>
          <p:grpSpPr>
            <a:xfrm>
              <a:off x="10330881" y="1574303"/>
              <a:ext cx="366685" cy="413049"/>
              <a:chOff x="3205163" y="176213"/>
              <a:chExt cx="5775325" cy="6505575"/>
            </a:xfrm>
            <a:solidFill>
              <a:schemeClr val="bg2"/>
            </a:solidFill>
          </p:grpSpPr>
          <p:sp>
            <p:nvSpPr>
              <p:cNvPr id="40" name="Freeform 21"/>
              <p:cNvSpPr>
                <a:spLocks noEditPoints="1"/>
              </p:cNvSpPr>
              <p:nvPr/>
            </p:nvSpPr>
            <p:spPr bwMode="auto">
              <a:xfrm>
                <a:off x="3205163" y="176213"/>
                <a:ext cx="5775325" cy="6505575"/>
              </a:xfrm>
              <a:custGeom>
                <a:avLst/>
                <a:gdLst>
                  <a:gd name="T0" fmla="*/ 935 w 3638"/>
                  <a:gd name="T1" fmla="*/ 1151 h 4098"/>
                  <a:gd name="T2" fmla="*/ 892 w 3638"/>
                  <a:gd name="T3" fmla="*/ 1812 h 4098"/>
                  <a:gd name="T4" fmla="*/ 1020 w 3638"/>
                  <a:gd name="T5" fmla="*/ 1931 h 4098"/>
                  <a:gd name="T6" fmla="*/ 1319 w 3638"/>
                  <a:gd name="T7" fmla="*/ 2040 h 4098"/>
                  <a:gd name="T8" fmla="*/ 1465 w 3638"/>
                  <a:gd name="T9" fmla="*/ 2364 h 4098"/>
                  <a:gd name="T10" fmla="*/ 1351 w 3638"/>
                  <a:gd name="T11" fmla="*/ 2744 h 4098"/>
                  <a:gd name="T12" fmla="*/ 1043 w 3638"/>
                  <a:gd name="T13" fmla="*/ 2808 h 4098"/>
                  <a:gd name="T14" fmla="*/ 973 w 3638"/>
                  <a:gd name="T15" fmla="*/ 2977 h 4098"/>
                  <a:gd name="T16" fmla="*/ 1159 w 3638"/>
                  <a:gd name="T17" fmla="*/ 3179 h 4098"/>
                  <a:gd name="T18" fmla="*/ 2553 w 3638"/>
                  <a:gd name="T19" fmla="*/ 3143 h 4098"/>
                  <a:gd name="T20" fmla="*/ 2671 w 3638"/>
                  <a:gd name="T21" fmla="*/ 2908 h 4098"/>
                  <a:gd name="T22" fmla="*/ 2544 w 3638"/>
                  <a:gd name="T23" fmla="*/ 2798 h 4098"/>
                  <a:gd name="T24" fmla="*/ 2227 w 3638"/>
                  <a:gd name="T25" fmla="*/ 2685 h 4098"/>
                  <a:gd name="T26" fmla="*/ 2187 w 3638"/>
                  <a:gd name="T27" fmla="*/ 2258 h 4098"/>
                  <a:gd name="T28" fmla="*/ 2404 w 3638"/>
                  <a:gd name="T29" fmla="*/ 1982 h 4098"/>
                  <a:gd name="T30" fmla="*/ 2673 w 3638"/>
                  <a:gd name="T31" fmla="*/ 1919 h 4098"/>
                  <a:gd name="T32" fmla="*/ 2777 w 3638"/>
                  <a:gd name="T33" fmla="*/ 1320 h 4098"/>
                  <a:gd name="T34" fmla="*/ 2645 w 3638"/>
                  <a:gd name="T35" fmla="*/ 1104 h 4098"/>
                  <a:gd name="T36" fmla="*/ 1465 w 3638"/>
                  <a:gd name="T37" fmla="*/ 827 h 4098"/>
                  <a:gd name="T38" fmla="*/ 706 w 3638"/>
                  <a:gd name="T39" fmla="*/ 267 h 4098"/>
                  <a:gd name="T40" fmla="*/ 339 w 3638"/>
                  <a:gd name="T41" fmla="*/ 549 h 4098"/>
                  <a:gd name="T42" fmla="*/ 330 w 3638"/>
                  <a:gd name="T43" fmla="*/ 3219 h 4098"/>
                  <a:gd name="T44" fmla="*/ 512 w 3638"/>
                  <a:gd name="T45" fmla="*/ 3652 h 4098"/>
                  <a:gd name="T46" fmla="*/ 928 w 3638"/>
                  <a:gd name="T47" fmla="*/ 3858 h 4098"/>
                  <a:gd name="T48" fmla="*/ 2970 w 3638"/>
                  <a:gd name="T49" fmla="*/ 3775 h 4098"/>
                  <a:gd name="T50" fmla="*/ 3268 w 3638"/>
                  <a:gd name="T51" fmla="*/ 3424 h 4098"/>
                  <a:gd name="T52" fmla="*/ 3380 w 3638"/>
                  <a:gd name="T53" fmla="*/ 733 h 4098"/>
                  <a:gd name="T54" fmla="*/ 3113 w 3638"/>
                  <a:gd name="T55" fmla="*/ 354 h 4098"/>
                  <a:gd name="T56" fmla="*/ 2411 w 3638"/>
                  <a:gd name="T57" fmla="*/ 236 h 4098"/>
                  <a:gd name="T58" fmla="*/ 2753 w 3638"/>
                  <a:gd name="T59" fmla="*/ 893 h 4098"/>
                  <a:gd name="T60" fmla="*/ 2984 w 3638"/>
                  <a:gd name="T61" fmla="*/ 1167 h 4098"/>
                  <a:gd name="T62" fmla="*/ 2961 w 3638"/>
                  <a:gd name="T63" fmla="*/ 1926 h 4098"/>
                  <a:gd name="T64" fmla="*/ 2719 w 3638"/>
                  <a:gd name="T65" fmla="*/ 2153 h 4098"/>
                  <a:gd name="T66" fmla="*/ 2481 w 3638"/>
                  <a:gd name="T67" fmla="*/ 2214 h 4098"/>
                  <a:gd name="T68" fmla="*/ 2414 w 3638"/>
                  <a:gd name="T69" fmla="*/ 2537 h 4098"/>
                  <a:gd name="T70" fmla="*/ 2669 w 3638"/>
                  <a:gd name="T71" fmla="*/ 2583 h 4098"/>
                  <a:gd name="T72" fmla="*/ 2887 w 3638"/>
                  <a:gd name="T73" fmla="*/ 2803 h 4098"/>
                  <a:gd name="T74" fmla="*/ 2837 w 3638"/>
                  <a:gd name="T75" fmla="*/ 3177 h 4098"/>
                  <a:gd name="T76" fmla="*/ 2517 w 3638"/>
                  <a:gd name="T77" fmla="*/ 3414 h 4098"/>
                  <a:gd name="T78" fmla="*/ 1011 w 3638"/>
                  <a:gd name="T79" fmla="*/ 3373 h 4098"/>
                  <a:gd name="T80" fmla="*/ 753 w 3638"/>
                  <a:gd name="T81" fmla="*/ 3069 h 4098"/>
                  <a:gd name="T82" fmla="*/ 796 w 3638"/>
                  <a:gd name="T83" fmla="*/ 2716 h 4098"/>
                  <a:gd name="T84" fmla="*/ 1052 w 3638"/>
                  <a:gd name="T85" fmla="*/ 2564 h 4098"/>
                  <a:gd name="T86" fmla="*/ 1228 w 3638"/>
                  <a:gd name="T87" fmla="*/ 2364 h 4098"/>
                  <a:gd name="T88" fmla="*/ 1099 w 3638"/>
                  <a:gd name="T89" fmla="*/ 2179 h 4098"/>
                  <a:gd name="T90" fmla="*/ 829 w 3638"/>
                  <a:gd name="T91" fmla="*/ 2114 h 4098"/>
                  <a:gd name="T92" fmla="*/ 656 w 3638"/>
                  <a:gd name="T93" fmla="*/ 1827 h 4098"/>
                  <a:gd name="T94" fmla="*/ 699 w 3638"/>
                  <a:gd name="T95" fmla="*/ 1073 h 4098"/>
                  <a:gd name="T96" fmla="*/ 983 w 3638"/>
                  <a:gd name="T97" fmla="*/ 852 h 4098"/>
                  <a:gd name="T98" fmla="*/ 907 w 3638"/>
                  <a:gd name="T99" fmla="*/ 0 h 4098"/>
                  <a:gd name="T100" fmla="*/ 3154 w 3638"/>
                  <a:gd name="T101" fmla="*/ 103 h 4098"/>
                  <a:gd name="T102" fmla="*/ 3519 w 3638"/>
                  <a:gd name="T103" fmla="*/ 455 h 4098"/>
                  <a:gd name="T104" fmla="*/ 3638 w 3638"/>
                  <a:gd name="T105" fmla="*/ 944 h 4098"/>
                  <a:gd name="T106" fmla="*/ 3412 w 3638"/>
                  <a:gd name="T107" fmla="*/ 3666 h 4098"/>
                  <a:gd name="T108" fmla="*/ 3012 w 3638"/>
                  <a:gd name="T109" fmla="*/ 4017 h 4098"/>
                  <a:gd name="T110" fmla="*/ 922 w 3638"/>
                  <a:gd name="T111" fmla="*/ 4094 h 4098"/>
                  <a:gd name="T112" fmla="*/ 430 w 3638"/>
                  <a:gd name="T113" fmla="*/ 3897 h 4098"/>
                  <a:gd name="T114" fmla="*/ 133 w 3638"/>
                  <a:gd name="T115" fmla="*/ 3457 h 4098"/>
                  <a:gd name="T116" fmla="*/ 17 w 3638"/>
                  <a:gd name="T117" fmla="*/ 724 h 4098"/>
                  <a:gd name="T118" fmla="*/ 252 w 3638"/>
                  <a:gd name="T119" fmla="*/ 278 h 4098"/>
                  <a:gd name="T120" fmla="*/ 688 w 3638"/>
                  <a:gd name="T121" fmla="*/ 26 h 4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38" h="4098">
                    <a:moveTo>
                      <a:pt x="1137" y="1064"/>
                    </a:moveTo>
                    <a:lnTo>
                      <a:pt x="1099" y="1067"/>
                    </a:lnTo>
                    <a:lnTo>
                      <a:pt x="1062" y="1074"/>
                    </a:lnTo>
                    <a:lnTo>
                      <a:pt x="1027" y="1087"/>
                    </a:lnTo>
                    <a:lnTo>
                      <a:pt x="994" y="1104"/>
                    </a:lnTo>
                    <a:lnTo>
                      <a:pt x="964" y="1125"/>
                    </a:lnTo>
                    <a:lnTo>
                      <a:pt x="935" y="1151"/>
                    </a:lnTo>
                    <a:lnTo>
                      <a:pt x="912" y="1181"/>
                    </a:lnTo>
                    <a:lnTo>
                      <a:pt x="892" y="1213"/>
                    </a:lnTo>
                    <a:lnTo>
                      <a:pt x="877" y="1247"/>
                    </a:lnTo>
                    <a:lnTo>
                      <a:pt x="867" y="1283"/>
                    </a:lnTo>
                    <a:lnTo>
                      <a:pt x="862" y="1320"/>
                    </a:lnTo>
                    <a:lnTo>
                      <a:pt x="862" y="1359"/>
                    </a:lnTo>
                    <a:lnTo>
                      <a:pt x="892" y="1812"/>
                    </a:lnTo>
                    <a:lnTo>
                      <a:pt x="897" y="1839"/>
                    </a:lnTo>
                    <a:lnTo>
                      <a:pt x="908" y="1864"/>
                    </a:lnTo>
                    <a:lnTo>
                      <a:pt x="923" y="1886"/>
                    </a:lnTo>
                    <a:lnTo>
                      <a:pt x="943" y="1905"/>
                    </a:lnTo>
                    <a:lnTo>
                      <a:pt x="965" y="1919"/>
                    </a:lnTo>
                    <a:lnTo>
                      <a:pt x="991" y="1927"/>
                    </a:lnTo>
                    <a:lnTo>
                      <a:pt x="1020" y="1931"/>
                    </a:lnTo>
                    <a:lnTo>
                      <a:pt x="1031" y="1931"/>
                    </a:lnTo>
                    <a:lnTo>
                      <a:pt x="1086" y="1935"/>
                    </a:lnTo>
                    <a:lnTo>
                      <a:pt x="1138" y="1943"/>
                    </a:lnTo>
                    <a:lnTo>
                      <a:pt x="1188" y="1960"/>
                    </a:lnTo>
                    <a:lnTo>
                      <a:pt x="1235" y="1982"/>
                    </a:lnTo>
                    <a:lnTo>
                      <a:pt x="1278" y="2008"/>
                    </a:lnTo>
                    <a:lnTo>
                      <a:pt x="1319" y="2040"/>
                    </a:lnTo>
                    <a:lnTo>
                      <a:pt x="1355" y="2076"/>
                    </a:lnTo>
                    <a:lnTo>
                      <a:pt x="1386" y="2117"/>
                    </a:lnTo>
                    <a:lnTo>
                      <a:pt x="1414" y="2161"/>
                    </a:lnTo>
                    <a:lnTo>
                      <a:pt x="1436" y="2208"/>
                    </a:lnTo>
                    <a:lnTo>
                      <a:pt x="1451" y="2258"/>
                    </a:lnTo>
                    <a:lnTo>
                      <a:pt x="1461" y="2310"/>
                    </a:lnTo>
                    <a:lnTo>
                      <a:pt x="1465" y="2364"/>
                    </a:lnTo>
                    <a:lnTo>
                      <a:pt x="1465" y="2522"/>
                    </a:lnTo>
                    <a:lnTo>
                      <a:pt x="1461" y="2567"/>
                    </a:lnTo>
                    <a:lnTo>
                      <a:pt x="1451" y="2609"/>
                    </a:lnTo>
                    <a:lnTo>
                      <a:pt x="1433" y="2649"/>
                    </a:lnTo>
                    <a:lnTo>
                      <a:pt x="1411" y="2685"/>
                    </a:lnTo>
                    <a:lnTo>
                      <a:pt x="1384" y="2717"/>
                    </a:lnTo>
                    <a:lnTo>
                      <a:pt x="1351" y="2744"/>
                    </a:lnTo>
                    <a:lnTo>
                      <a:pt x="1315" y="2767"/>
                    </a:lnTo>
                    <a:lnTo>
                      <a:pt x="1276" y="2784"/>
                    </a:lnTo>
                    <a:lnTo>
                      <a:pt x="1233" y="2794"/>
                    </a:lnTo>
                    <a:lnTo>
                      <a:pt x="1189" y="2798"/>
                    </a:lnTo>
                    <a:lnTo>
                      <a:pt x="1094" y="2798"/>
                    </a:lnTo>
                    <a:lnTo>
                      <a:pt x="1068" y="2800"/>
                    </a:lnTo>
                    <a:lnTo>
                      <a:pt x="1043" y="2808"/>
                    </a:lnTo>
                    <a:lnTo>
                      <a:pt x="1021" y="2821"/>
                    </a:lnTo>
                    <a:lnTo>
                      <a:pt x="1001" y="2839"/>
                    </a:lnTo>
                    <a:lnTo>
                      <a:pt x="985" y="2859"/>
                    </a:lnTo>
                    <a:lnTo>
                      <a:pt x="974" y="2882"/>
                    </a:lnTo>
                    <a:lnTo>
                      <a:pt x="968" y="2908"/>
                    </a:lnTo>
                    <a:lnTo>
                      <a:pt x="966" y="2934"/>
                    </a:lnTo>
                    <a:lnTo>
                      <a:pt x="973" y="2977"/>
                    </a:lnTo>
                    <a:lnTo>
                      <a:pt x="985" y="3016"/>
                    </a:lnTo>
                    <a:lnTo>
                      <a:pt x="1004" y="3054"/>
                    </a:lnTo>
                    <a:lnTo>
                      <a:pt x="1026" y="3087"/>
                    </a:lnTo>
                    <a:lnTo>
                      <a:pt x="1053" y="3117"/>
                    </a:lnTo>
                    <a:lnTo>
                      <a:pt x="1086" y="3143"/>
                    </a:lnTo>
                    <a:lnTo>
                      <a:pt x="1120" y="3163"/>
                    </a:lnTo>
                    <a:lnTo>
                      <a:pt x="1159" y="3179"/>
                    </a:lnTo>
                    <a:lnTo>
                      <a:pt x="1200" y="3189"/>
                    </a:lnTo>
                    <a:lnTo>
                      <a:pt x="1242" y="3191"/>
                    </a:lnTo>
                    <a:lnTo>
                      <a:pt x="2396" y="3191"/>
                    </a:lnTo>
                    <a:lnTo>
                      <a:pt x="2440" y="3189"/>
                    </a:lnTo>
                    <a:lnTo>
                      <a:pt x="2479" y="3179"/>
                    </a:lnTo>
                    <a:lnTo>
                      <a:pt x="2518" y="3163"/>
                    </a:lnTo>
                    <a:lnTo>
                      <a:pt x="2553" y="3143"/>
                    </a:lnTo>
                    <a:lnTo>
                      <a:pt x="2585" y="3117"/>
                    </a:lnTo>
                    <a:lnTo>
                      <a:pt x="2612" y="3087"/>
                    </a:lnTo>
                    <a:lnTo>
                      <a:pt x="2636" y="3054"/>
                    </a:lnTo>
                    <a:lnTo>
                      <a:pt x="2653" y="3016"/>
                    </a:lnTo>
                    <a:lnTo>
                      <a:pt x="2666" y="2977"/>
                    </a:lnTo>
                    <a:lnTo>
                      <a:pt x="2672" y="2934"/>
                    </a:lnTo>
                    <a:lnTo>
                      <a:pt x="2671" y="2908"/>
                    </a:lnTo>
                    <a:lnTo>
                      <a:pt x="2664" y="2882"/>
                    </a:lnTo>
                    <a:lnTo>
                      <a:pt x="2653" y="2859"/>
                    </a:lnTo>
                    <a:lnTo>
                      <a:pt x="2637" y="2839"/>
                    </a:lnTo>
                    <a:lnTo>
                      <a:pt x="2617" y="2821"/>
                    </a:lnTo>
                    <a:lnTo>
                      <a:pt x="2595" y="2808"/>
                    </a:lnTo>
                    <a:lnTo>
                      <a:pt x="2570" y="2800"/>
                    </a:lnTo>
                    <a:lnTo>
                      <a:pt x="2544" y="2798"/>
                    </a:lnTo>
                    <a:lnTo>
                      <a:pt x="2450" y="2798"/>
                    </a:lnTo>
                    <a:lnTo>
                      <a:pt x="2405" y="2794"/>
                    </a:lnTo>
                    <a:lnTo>
                      <a:pt x="2363" y="2784"/>
                    </a:lnTo>
                    <a:lnTo>
                      <a:pt x="2323" y="2767"/>
                    </a:lnTo>
                    <a:lnTo>
                      <a:pt x="2287" y="2744"/>
                    </a:lnTo>
                    <a:lnTo>
                      <a:pt x="2255" y="2717"/>
                    </a:lnTo>
                    <a:lnTo>
                      <a:pt x="2227" y="2685"/>
                    </a:lnTo>
                    <a:lnTo>
                      <a:pt x="2205" y="2649"/>
                    </a:lnTo>
                    <a:lnTo>
                      <a:pt x="2189" y="2609"/>
                    </a:lnTo>
                    <a:lnTo>
                      <a:pt x="2177" y="2567"/>
                    </a:lnTo>
                    <a:lnTo>
                      <a:pt x="2174" y="2522"/>
                    </a:lnTo>
                    <a:lnTo>
                      <a:pt x="2174" y="2364"/>
                    </a:lnTo>
                    <a:lnTo>
                      <a:pt x="2177" y="2310"/>
                    </a:lnTo>
                    <a:lnTo>
                      <a:pt x="2187" y="2258"/>
                    </a:lnTo>
                    <a:lnTo>
                      <a:pt x="2204" y="2208"/>
                    </a:lnTo>
                    <a:lnTo>
                      <a:pt x="2225" y="2161"/>
                    </a:lnTo>
                    <a:lnTo>
                      <a:pt x="2252" y="2117"/>
                    </a:lnTo>
                    <a:lnTo>
                      <a:pt x="2283" y="2076"/>
                    </a:lnTo>
                    <a:lnTo>
                      <a:pt x="2320" y="2040"/>
                    </a:lnTo>
                    <a:lnTo>
                      <a:pt x="2360" y="2008"/>
                    </a:lnTo>
                    <a:lnTo>
                      <a:pt x="2404" y="1982"/>
                    </a:lnTo>
                    <a:lnTo>
                      <a:pt x="2451" y="1960"/>
                    </a:lnTo>
                    <a:lnTo>
                      <a:pt x="2500" y="1943"/>
                    </a:lnTo>
                    <a:lnTo>
                      <a:pt x="2554" y="1935"/>
                    </a:lnTo>
                    <a:lnTo>
                      <a:pt x="2607" y="1931"/>
                    </a:lnTo>
                    <a:lnTo>
                      <a:pt x="2618" y="1931"/>
                    </a:lnTo>
                    <a:lnTo>
                      <a:pt x="2647" y="1927"/>
                    </a:lnTo>
                    <a:lnTo>
                      <a:pt x="2673" y="1919"/>
                    </a:lnTo>
                    <a:lnTo>
                      <a:pt x="2695" y="1905"/>
                    </a:lnTo>
                    <a:lnTo>
                      <a:pt x="2715" y="1886"/>
                    </a:lnTo>
                    <a:lnTo>
                      <a:pt x="2732" y="1864"/>
                    </a:lnTo>
                    <a:lnTo>
                      <a:pt x="2741" y="1839"/>
                    </a:lnTo>
                    <a:lnTo>
                      <a:pt x="2746" y="1812"/>
                    </a:lnTo>
                    <a:lnTo>
                      <a:pt x="2777" y="1359"/>
                    </a:lnTo>
                    <a:lnTo>
                      <a:pt x="2777" y="1320"/>
                    </a:lnTo>
                    <a:lnTo>
                      <a:pt x="2771" y="1283"/>
                    </a:lnTo>
                    <a:lnTo>
                      <a:pt x="2761" y="1247"/>
                    </a:lnTo>
                    <a:lnTo>
                      <a:pt x="2746" y="1213"/>
                    </a:lnTo>
                    <a:lnTo>
                      <a:pt x="2728" y="1181"/>
                    </a:lnTo>
                    <a:lnTo>
                      <a:pt x="2703" y="1151"/>
                    </a:lnTo>
                    <a:lnTo>
                      <a:pt x="2676" y="1125"/>
                    </a:lnTo>
                    <a:lnTo>
                      <a:pt x="2645" y="1104"/>
                    </a:lnTo>
                    <a:lnTo>
                      <a:pt x="2611" y="1087"/>
                    </a:lnTo>
                    <a:lnTo>
                      <a:pt x="2576" y="1074"/>
                    </a:lnTo>
                    <a:lnTo>
                      <a:pt x="2540" y="1067"/>
                    </a:lnTo>
                    <a:lnTo>
                      <a:pt x="2502" y="1064"/>
                    </a:lnTo>
                    <a:lnTo>
                      <a:pt x="1137" y="1064"/>
                    </a:lnTo>
                    <a:close/>
                    <a:moveTo>
                      <a:pt x="1465" y="236"/>
                    </a:moveTo>
                    <a:lnTo>
                      <a:pt x="1465" y="827"/>
                    </a:lnTo>
                    <a:lnTo>
                      <a:pt x="2174" y="827"/>
                    </a:lnTo>
                    <a:lnTo>
                      <a:pt x="2174" y="236"/>
                    </a:lnTo>
                    <a:lnTo>
                      <a:pt x="1465" y="236"/>
                    </a:lnTo>
                    <a:close/>
                    <a:moveTo>
                      <a:pt x="907" y="236"/>
                    </a:moveTo>
                    <a:lnTo>
                      <a:pt x="837" y="240"/>
                    </a:lnTo>
                    <a:lnTo>
                      <a:pt x="771" y="250"/>
                    </a:lnTo>
                    <a:lnTo>
                      <a:pt x="706" y="267"/>
                    </a:lnTo>
                    <a:lnTo>
                      <a:pt x="643" y="289"/>
                    </a:lnTo>
                    <a:lnTo>
                      <a:pt x="584" y="319"/>
                    </a:lnTo>
                    <a:lnTo>
                      <a:pt x="527" y="354"/>
                    </a:lnTo>
                    <a:lnTo>
                      <a:pt x="473" y="395"/>
                    </a:lnTo>
                    <a:lnTo>
                      <a:pt x="422" y="442"/>
                    </a:lnTo>
                    <a:lnTo>
                      <a:pt x="378" y="494"/>
                    </a:lnTo>
                    <a:lnTo>
                      <a:pt x="339" y="549"/>
                    </a:lnTo>
                    <a:lnTo>
                      <a:pt x="306" y="607"/>
                    </a:lnTo>
                    <a:lnTo>
                      <a:pt x="279" y="669"/>
                    </a:lnTo>
                    <a:lnTo>
                      <a:pt x="258" y="733"/>
                    </a:lnTo>
                    <a:lnTo>
                      <a:pt x="245" y="798"/>
                    </a:lnTo>
                    <a:lnTo>
                      <a:pt x="237" y="866"/>
                    </a:lnTo>
                    <a:lnTo>
                      <a:pt x="237" y="934"/>
                    </a:lnTo>
                    <a:lnTo>
                      <a:pt x="330" y="3219"/>
                    </a:lnTo>
                    <a:lnTo>
                      <a:pt x="337" y="3290"/>
                    </a:lnTo>
                    <a:lnTo>
                      <a:pt x="350" y="3359"/>
                    </a:lnTo>
                    <a:lnTo>
                      <a:pt x="370" y="3424"/>
                    </a:lnTo>
                    <a:lnTo>
                      <a:pt x="397" y="3487"/>
                    </a:lnTo>
                    <a:lnTo>
                      <a:pt x="430" y="3545"/>
                    </a:lnTo>
                    <a:lnTo>
                      <a:pt x="468" y="3601"/>
                    </a:lnTo>
                    <a:lnTo>
                      <a:pt x="512" y="3652"/>
                    </a:lnTo>
                    <a:lnTo>
                      <a:pt x="560" y="3698"/>
                    </a:lnTo>
                    <a:lnTo>
                      <a:pt x="612" y="3739"/>
                    </a:lnTo>
                    <a:lnTo>
                      <a:pt x="668" y="3775"/>
                    </a:lnTo>
                    <a:lnTo>
                      <a:pt x="729" y="3805"/>
                    </a:lnTo>
                    <a:lnTo>
                      <a:pt x="792" y="3830"/>
                    </a:lnTo>
                    <a:lnTo>
                      <a:pt x="860" y="3847"/>
                    </a:lnTo>
                    <a:lnTo>
                      <a:pt x="928" y="3858"/>
                    </a:lnTo>
                    <a:lnTo>
                      <a:pt x="1000" y="3862"/>
                    </a:lnTo>
                    <a:lnTo>
                      <a:pt x="2640" y="3862"/>
                    </a:lnTo>
                    <a:lnTo>
                      <a:pt x="2710" y="3858"/>
                    </a:lnTo>
                    <a:lnTo>
                      <a:pt x="2780" y="3847"/>
                    </a:lnTo>
                    <a:lnTo>
                      <a:pt x="2846" y="3830"/>
                    </a:lnTo>
                    <a:lnTo>
                      <a:pt x="2909" y="3805"/>
                    </a:lnTo>
                    <a:lnTo>
                      <a:pt x="2970" y="3775"/>
                    </a:lnTo>
                    <a:lnTo>
                      <a:pt x="3026" y="3739"/>
                    </a:lnTo>
                    <a:lnTo>
                      <a:pt x="3079" y="3698"/>
                    </a:lnTo>
                    <a:lnTo>
                      <a:pt x="3127" y="3652"/>
                    </a:lnTo>
                    <a:lnTo>
                      <a:pt x="3170" y="3601"/>
                    </a:lnTo>
                    <a:lnTo>
                      <a:pt x="3208" y="3545"/>
                    </a:lnTo>
                    <a:lnTo>
                      <a:pt x="3241" y="3487"/>
                    </a:lnTo>
                    <a:lnTo>
                      <a:pt x="3268" y="3424"/>
                    </a:lnTo>
                    <a:lnTo>
                      <a:pt x="3288" y="3359"/>
                    </a:lnTo>
                    <a:lnTo>
                      <a:pt x="3302" y="3290"/>
                    </a:lnTo>
                    <a:lnTo>
                      <a:pt x="3309" y="3219"/>
                    </a:lnTo>
                    <a:lnTo>
                      <a:pt x="3402" y="934"/>
                    </a:lnTo>
                    <a:lnTo>
                      <a:pt x="3401" y="866"/>
                    </a:lnTo>
                    <a:lnTo>
                      <a:pt x="3394" y="798"/>
                    </a:lnTo>
                    <a:lnTo>
                      <a:pt x="3380" y="733"/>
                    </a:lnTo>
                    <a:lnTo>
                      <a:pt x="3360" y="669"/>
                    </a:lnTo>
                    <a:lnTo>
                      <a:pt x="3333" y="607"/>
                    </a:lnTo>
                    <a:lnTo>
                      <a:pt x="3299" y="549"/>
                    </a:lnTo>
                    <a:lnTo>
                      <a:pt x="3261" y="494"/>
                    </a:lnTo>
                    <a:lnTo>
                      <a:pt x="3216" y="442"/>
                    </a:lnTo>
                    <a:lnTo>
                      <a:pt x="3166" y="395"/>
                    </a:lnTo>
                    <a:lnTo>
                      <a:pt x="3113" y="354"/>
                    </a:lnTo>
                    <a:lnTo>
                      <a:pt x="3056" y="319"/>
                    </a:lnTo>
                    <a:lnTo>
                      <a:pt x="2995" y="289"/>
                    </a:lnTo>
                    <a:lnTo>
                      <a:pt x="2933" y="267"/>
                    </a:lnTo>
                    <a:lnTo>
                      <a:pt x="2868" y="250"/>
                    </a:lnTo>
                    <a:lnTo>
                      <a:pt x="2801" y="240"/>
                    </a:lnTo>
                    <a:lnTo>
                      <a:pt x="2733" y="236"/>
                    </a:lnTo>
                    <a:lnTo>
                      <a:pt x="2411" y="236"/>
                    </a:lnTo>
                    <a:lnTo>
                      <a:pt x="2411" y="827"/>
                    </a:lnTo>
                    <a:lnTo>
                      <a:pt x="2502" y="827"/>
                    </a:lnTo>
                    <a:lnTo>
                      <a:pt x="2554" y="831"/>
                    </a:lnTo>
                    <a:lnTo>
                      <a:pt x="2606" y="838"/>
                    </a:lnTo>
                    <a:lnTo>
                      <a:pt x="2657" y="852"/>
                    </a:lnTo>
                    <a:lnTo>
                      <a:pt x="2705" y="871"/>
                    </a:lnTo>
                    <a:lnTo>
                      <a:pt x="2753" y="893"/>
                    </a:lnTo>
                    <a:lnTo>
                      <a:pt x="2796" y="921"/>
                    </a:lnTo>
                    <a:lnTo>
                      <a:pt x="2838" y="954"/>
                    </a:lnTo>
                    <a:lnTo>
                      <a:pt x="2876" y="990"/>
                    </a:lnTo>
                    <a:lnTo>
                      <a:pt x="2910" y="1031"/>
                    </a:lnTo>
                    <a:lnTo>
                      <a:pt x="2939" y="1073"/>
                    </a:lnTo>
                    <a:lnTo>
                      <a:pt x="2964" y="1119"/>
                    </a:lnTo>
                    <a:lnTo>
                      <a:pt x="2984" y="1167"/>
                    </a:lnTo>
                    <a:lnTo>
                      <a:pt x="2999" y="1217"/>
                    </a:lnTo>
                    <a:lnTo>
                      <a:pt x="3009" y="1269"/>
                    </a:lnTo>
                    <a:lnTo>
                      <a:pt x="3013" y="1321"/>
                    </a:lnTo>
                    <a:lnTo>
                      <a:pt x="3013" y="1373"/>
                    </a:lnTo>
                    <a:lnTo>
                      <a:pt x="2982" y="1827"/>
                    </a:lnTo>
                    <a:lnTo>
                      <a:pt x="2976" y="1878"/>
                    </a:lnTo>
                    <a:lnTo>
                      <a:pt x="2961" y="1926"/>
                    </a:lnTo>
                    <a:lnTo>
                      <a:pt x="2941" y="1972"/>
                    </a:lnTo>
                    <a:lnTo>
                      <a:pt x="2917" y="2013"/>
                    </a:lnTo>
                    <a:lnTo>
                      <a:pt x="2886" y="2051"/>
                    </a:lnTo>
                    <a:lnTo>
                      <a:pt x="2850" y="2085"/>
                    </a:lnTo>
                    <a:lnTo>
                      <a:pt x="2810" y="2114"/>
                    </a:lnTo>
                    <a:lnTo>
                      <a:pt x="2766" y="2136"/>
                    </a:lnTo>
                    <a:lnTo>
                      <a:pt x="2719" y="2153"/>
                    </a:lnTo>
                    <a:lnTo>
                      <a:pt x="2671" y="2163"/>
                    </a:lnTo>
                    <a:lnTo>
                      <a:pt x="2618" y="2167"/>
                    </a:lnTo>
                    <a:lnTo>
                      <a:pt x="2607" y="2167"/>
                    </a:lnTo>
                    <a:lnTo>
                      <a:pt x="2573" y="2171"/>
                    </a:lnTo>
                    <a:lnTo>
                      <a:pt x="2539" y="2179"/>
                    </a:lnTo>
                    <a:lnTo>
                      <a:pt x="2508" y="2194"/>
                    </a:lnTo>
                    <a:lnTo>
                      <a:pt x="2481" y="2214"/>
                    </a:lnTo>
                    <a:lnTo>
                      <a:pt x="2457" y="2238"/>
                    </a:lnTo>
                    <a:lnTo>
                      <a:pt x="2437" y="2265"/>
                    </a:lnTo>
                    <a:lnTo>
                      <a:pt x="2423" y="2296"/>
                    </a:lnTo>
                    <a:lnTo>
                      <a:pt x="2414" y="2328"/>
                    </a:lnTo>
                    <a:lnTo>
                      <a:pt x="2411" y="2364"/>
                    </a:lnTo>
                    <a:lnTo>
                      <a:pt x="2411" y="2522"/>
                    </a:lnTo>
                    <a:lnTo>
                      <a:pt x="2414" y="2537"/>
                    </a:lnTo>
                    <a:lnTo>
                      <a:pt x="2422" y="2549"/>
                    </a:lnTo>
                    <a:lnTo>
                      <a:pt x="2435" y="2558"/>
                    </a:lnTo>
                    <a:lnTo>
                      <a:pt x="2450" y="2562"/>
                    </a:lnTo>
                    <a:lnTo>
                      <a:pt x="2544" y="2562"/>
                    </a:lnTo>
                    <a:lnTo>
                      <a:pt x="2587" y="2564"/>
                    </a:lnTo>
                    <a:lnTo>
                      <a:pt x="2628" y="2572"/>
                    </a:lnTo>
                    <a:lnTo>
                      <a:pt x="2669" y="2583"/>
                    </a:lnTo>
                    <a:lnTo>
                      <a:pt x="2708" y="2600"/>
                    </a:lnTo>
                    <a:lnTo>
                      <a:pt x="2745" y="2621"/>
                    </a:lnTo>
                    <a:lnTo>
                      <a:pt x="2779" y="2648"/>
                    </a:lnTo>
                    <a:lnTo>
                      <a:pt x="2810" y="2676"/>
                    </a:lnTo>
                    <a:lnTo>
                      <a:pt x="2842" y="2716"/>
                    </a:lnTo>
                    <a:lnTo>
                      <a:pt x="2867" y="2758"/>
                    </a:lnTo>
                    <a:lnTo>
                      <a:pt x="2887" y="2803"/>
                    </a:lnTo>
                    <a:lnTo>
                      <a:pt x="2900" y="2851"/>
                    </a:lnTo>
                    <a:lnTo>
                      <a:pt x="2908" y="2900"/>
                    </a:lnTo>
                    <a:lnTo>
                      <a:pt x="2908" y="2951"/>
                    </a:lnTo>
                    <a:lnTo>
                      <a:pt x="2900" y="3010"/>
                    </a:lnTo>
                    <a:lnTo>
                      <a:pt x="2886" y="3069"/>
                    </a:lnTo>
                    <a:lnTo>
                      <a:pt x="2864" y="3124"/>
                    </a:lnTo>
                    <a:lnTo>
                      <a:pt x="2837" y="3177"/>
                    </a:lnTo>
                    <a:lnTo>
                      <a:pt x="2805" y="3225"/>
                    </a:lnTo>
                    <a:lnTo>
                      <a:pt x="2766" y="3270"/>
                    </a:lnTo>
                    <a:lnTo>
                      <a:pt x="2724" y="3309"/>
                    </a:lnTo>
                    <a:lnTo>
                      <a:pt x="2678" y="3343"/>
                    </a:lnTo>
                    <a:lnTo>
                      <a:pt x="2627" y="3373"/>
                    </a:lnTo>
                    <a:lnTo>
                      <a:pt x="2574" y="3396"/>
                    </a:lnTo>
                    <a:lnTo>
                      <a:pt x="2517" y="3414"/>
                    </a:lnTo>
                    <a:lnTo>
                      <a:pt x="2458" y="3425"/>
                    </a:lnTo>
                    <a:lnTo>
                      <a:pt x="2396" y="3429"/>
                    </a:lnTo>
                    <a:lnTo>
                      <a:pt x="1242" y="3429"/>
                    </a:lnTo>
                    <a:lnTo>
                      <a:pt x="1181" y="3425"/>
                    </a:lnTo>
                    <a:lnTo>
                      <a:pt x="1122" y="3414"/>
                    </a:lnTo>
                    <a:lnTo>
                      <a:pt x="1065" y="3396"/>
                    </a:lnTo>
                    <a:lnTo>
                      <a:pt x="1011" y="3373"/>
                    </a:lnTo>
                    <a:lnTo>
                      <a:pt x="960" y="3343"/>
                    </a:lnTo>
                    <a:lnTo>
                      <a:pt x="914" y="3309"/>
                    </a:lnTo>
                    <a:lnTo>
                      <a:pt x="872" y="3270"/>
                    </a:lnTo>
                    <a:lnTo>
                      <a:pt x="833" y="3225"/>
                    </a:lnTo>
                    <a:lnTo>
                      <a:pt x="801" y="3177"/>
                    </a:lnTo>
                    <a:lnTo>
                      <a:pt x="774" y="3124"/>
                    </a:lnTo>
                    <a:lnTo>
                      <a:pt x="753" y="3069"/>
                    </a:lnTo>
                    <a:lnTo>
                      <a:pt x="739" y="3010"/>
                    </a:lnTo>
                    <a:lnTo>
                      <a:pt x="730" y="2951"/>
                    </a:lnTo>
                    <a:lnTo>
                      <a:pt x="730" y="2900"/>
                    </a:lnTo>
                    <a:lnTo>
                      <a:pt x="738" y="2851"/>
                    </a:lnTo>
                    <a:lnTo>
                      <a:pt x="752" y="2803"/>
                    </a:lnTo>
                    <a:lnTo>
                      <a:pt x="771" y="2758"/>
                    </a:lnTo>
                    <a:lnTo>
                      <a:pt x="796" y="2716"/>
                    </a:lnTo>
                    <a:lnTo>
                      <a:pt x="829" y="2676"/>
                    </a:lnTo>
                    <a:lnTo>
                      <a:pt x="860" y="2648"/>
                    </a:lnTo>
                    <a:lnTo>
                      <a:pt x="893" y="2621"/>
                    </a:lnTo>
                    <a:lnTo>
                      <a:pt x="930" y="2600"/>
                    </a:lnTo>
                    <a:lnTo>
                      <a:pt x="969" y="2583"/>
                    </a:lnTo>
                    <a:lnTo>
                      <a:pt x="1010" y="2572"/>
                    </a:lnTo>
                    <a:lnTo>
                      <a:pt x="1052" y="2564"/>
                    </a:lnTo>
                    <a:lnTo>
                      <a:pt x="1094" y="2562"/>
                    </a:lnTo>
                    <a:lnTo>
                      <a:pt x="1189" y="2562"/>
                    </a:lnTo>
                    <a:lnTo>
                      <a:pt x="1204" y="2558"/>
                    </a:lnTo>
                    <a:lnTo>
                      <a:pt x="1216" y="2549"/>
                    </a:lnTo>
                    <a:lnTo>
                      <a:pt x="1225" y="2537"/>
                    </a:lnTo>
                    <a:lnTo>
                      <a:pt x="1228" y="2522"/>
                    </a:lnTo>
                    <a:lnTo>
                      <a:pt x="1228" y="2364"/>
                    </a:lnTo>
                    <a:lnTo>
                      <a:pt x="1225" y="2328"/>
                    </a:lnTo>
                    <a:lnTo>
                      <a:pt x="1216" y="2296"/>
                    </a:lnTo>
                    <a:lnTo>
                      <a:pt x="1201" y="2265"/>
                    </a:lnTo>
                    <a:lnTo>
                      <a:pt x="1181" y="2238"/>
                    </a:lnTo>
                    <a:lnTo>
                      <a:pt x="1158" y="2214"/>
                    </a:lnTo>
                    <a:lnTo>
                      <a:pt x="1130" y="2194"/>
                    </a:lnTo>
                    <a:lnTo>
                      <a:pt x="1099" y="2179"/>
                    </a:lnTo>
                    <a:lnTo>
                      <a:pt x="1066" y="2171"/>
                    </a:lnTo>
                    <a:lnTo>
                      <a:pt x="1031" y="2167"/>
                    </a:lnTo>
                    <a:lnTo>
                      <a:pt x="1020" y="2167"/>
                    </a:lnTo>
                    <a:lnTo>
                      <a:pt x="969" y="2163"/>
                    </a:lnTo>
                    <a:lnTo>
                      <a:pt x="919" y="2153"/>
                    </a:lnTo>
                    <a:lnTo>
                      <a:pt x="872" y="2136"/>
                    </a:lnTo>
                    <a:lnTo>
                      <a:pt x="829" y="2114"/>
                    </a:lnTo>
                    <a:lnTo>
                      <a:pt x="789" y="2085"/>
                    </a:lnTo>
                    <a:lnTo>
                      <a:pt x="754" y="2051"/>
                    </a:lnTo>
                    <a:lnTo>
                      <a:pt x="723" y="2013"/>
                    </a:lnTo>
                    <a:lnTo>
                      <a:pt x="697" y="1972"/>
                    </a:lnTo>
                    <a:lnTo>
                      <a:pt x="677" y="1926"/>
                    </a:lnTo>
                    <a:lnTo>
                      <a:pt x="663" y="1878"/>
                    </a:lnTo>
                    <a:lnTo>
                      <a:pt x="656" y="1827"/>
                    </a:lnTo>
                    <a:lnTo>
                      <a:pt x="626" y="1373"/>
                    </a:lnTo>
                    <a:lnTo>
                      <a:pt x="625" y="1321"/>
                    </a:lnTo>
                    <a:lnTo>
                      <a:pt x="630" y="1269"/>
                    </a:lnTo>
                    <a:lnTo>
                      <a:pt x="640" y="1217"/>
                    </a:lnTo>
                    <a:lnTo>
                      <a:pt x="655" y="1167"/>
                    </a:lnTo>
                    <a:lnTo>
                      <a:pt x="674" y="1119"/>
                    </a:lnTo>
                    <a:lnTo>
                      <a:pt x="699" y="1073"/>
                    </a:lnTo>
                    <a:lnTo>
                      <a:pt x="729" y="1031"/>
                    </a:lnTo>
                    <a:lnTo>
                      <a:pt x="763" y="990"/>
                    </a:lnTo>
                    <a:lnTo>
                      <a:pt x="801" y="954"/>
                    </a:lnTo>
                    <a:lnTo>
                      <a:pt x="842" y="921"/>
                    </a:lnTo>
                    <a:lnTo>
                      <a:pt x="887" y="893"/>
                    </a:lnTo>
                    <a:lnTo>
                      <a:pt x="933" y="871"/>
                    </a:lnTo>
                    <a:lnTo>
                      <a:pt x="983" y="852"/>
                    </a:lnTo>
                    <a:lnTo>
                      <a:pt x="1032" y="838"/>
                    </a:lnTo>
                    <a:lnTo>
                      <a:pt x="1084" y="831"/>
                    </a:lnTo>
                    <a:lnTo>
                      <a:pt x="1137" y="827"/>
                    </a:lnTo>
                    <a:lnTo>
                      <a:pt x="1228" y="827"/>
                    </a:lnTo>
                    <a:lnTo>
                      <a:pt x="1228" y="236"/>
                    </a:lnTo>
                    <a:lnTo>
                      <a:pt x="907" y="236"/>
                    </a:lnTo>
                    <a:close/>
                    <a:moveTo>
                      <a:pt x="907" y="0"/>
                    </a:moveTo>
                    <a:lnTo>
                      <a:pt x="2733" y="0"/>
                    </a:lnTo>
                    <a:lnTo>
                      <a:pt x="2806" y="2"/>
                    </a:lnTo>
                    <a:lnTo>
                      <a:pt x="2879" y="11"/>
                    </a:lnTo>
                    <a:lnTo>
                      <a:pt x="2951" y="26"/>
                    </a:lnTo>
                    <a:lnTo>
                      <a:pt x="3021" y="46"/>
                    </a:lnTo>
                    <a:lnTo>
                      <a:pt x="3088" y="72"/>
                    </a:lnTo>
                    <a:lnTo>
                      <a:pt x="3154" y="103"/>
                    </a:lnTo>
                    <a:lnTo>
                      <a:pt x="3216" y="139"/>
                    </a:lnTo>
                    <a:lnTo>
                      <a:pt x="3276" y="180"/>
                    </a:lnTo>
                    <a:lnTo>
                      <a:pt x="3333" y="227"/>
                    </a:lnTo>
                    <a:lnTo>
                      <a:pt x="3386" y="278"/>
                    </a:lnTo>
                    <a:lnTo>
                      <a:pt x="3436" y="334"/>
                    </a:lnTo>
                    <a:lnTo>
                      <a:pt x="3479" y="392"/>
                    </a:lnTo>
                    <a:lnTo>
                      <a:pt x="3519" y="455"/>
                    </a:lnTo>
                    <a:lnTo>
                      <a:pt x="3553" y="519"/>
                    </a:lnTo>
                    <a:lnTo>
                      <a:pt x="3581" y="585"/>
                    </a:lnTo>
                    <a:lnTo>
                      <a:pt x="3603" y="653"/>
                    </a:lnTo>
                    <a:lnTo>
                      <a:pt x="3621" y="724"/>
                    </a:lnTo>
                    <a:lnTo>
                      <a:pt x="3632" y="796"/>
                    </a:lnTo>
                    <a:lnTo>
                      <a:pt x="3638" y="869"/>
                    </a:lnTo>
                    <a:lnTo>
                      <a:pt x="3638" y="944"/>
                    </a:lnTo>
                    <a:lnTo>
                      <a:pt x="3545" y="3229"/>
                    </a:lnTo>
                    <a:lnTo>
                      <a:pt x="3539" y="3306"/>
                    </a:lnTo>
                    <a:lnTo>
                      <a:pt x="3525" y="3383"/>
                    </a:lnTo>
                    <a:lnTo>
                      <a:pt x="3507" y="3457"/>
                    </a:lnTo>
                    <a:lnTo>
                      <a:pt x="3481" y="3529"/>
                    </a:lnTo>
                    <a:lnTo>
                      <a:pt x="3449" y="3599"/>
                    </a:lnTo>
                    <a:lnTo>
                      <a:pt x="3412" y="3666"/>
                    </a:lnTo>
                    <a:lnTo>
                      <a:pt x="3369" y="3729"/>
                    </a:lnTo>
                    <a:lnTo>
                      <a:pt x="3320" y="3789"/>
                    </a:lnTo>
                    <a:lnTo>
                      <a:pt x="3267" y="3846"/>
                    </a:lnTo>
                    <a:lnTo>
                      <a:pt x="3208" y="3897"/>
                    </a:lnTo>
                    <a:lnTo>
                      <a:pt x="3146" y="3943"/>
                    </a:lnTo>
                    <a:lnTo>
                      <a:pt x="3081" y="3984"/>
                    </a:lnTo>
                    <a:lnTo>
                      <a:pt x="3012" y="4017"/>
                    </a:lnTo>
                    <a:lnTo>
                      <a:pt x="2941" y="4046"/>
                    </a:lnTo>
                    <a:lnTo>
                      <a:pt x="2868" y="4068"/>
                    </a:lnTo>
                    <a:lnTo>
                      <a:pt x="2794" y="4084"/>
                    </a:lnTo>
                    <a:lnTo>
                      <a:pt x="2717" y="4094"/>
                    </a:lnTo>
                    <a:lnTo>
                      <a:pt x="2640" y="4098"/>
                    </a:lnTo>
                    <a:lnTo>
                      <a:pt x="1000" y="4098"/>
                    </a:lnTo>
                    <a:lnTo>
                      <a:pt x="922" y="4094"/>
                    </a:lnTo>
                    <a:lnTo>
                      <a:pt x="845" y="4084"/>
                    </a:lnTo>
                    <a:lnTo>
                      <a:pt x="770" y="4068"/>
                    </a:lnTo>
                    <a:lnTo>
                      <a:pt x="697" y="4046"/>
                    </a:lnTo>
                    <a:lnTo>
                      <a:pt x="626" y="4017"/>
                    </a:lnTo>
                    <a:lnTo>
                      <a:pt x="558" y="3984"/>
                    </a:lnTo>
                    <a:lnTo>
                      <a:pt x="492" y="3943"/>
                    </a:lnTo>
                    <a:lnTo>
                      <a:pt x="430" y="3897"/>
                    </a:lnTo>
                    <a:lnTo>
                      <a:pt x="371" y="3846"/>
                    </a:lnTo>
                    <a:lnTo>
                      <a:pt x="318" y="3789"/>
                    </a:lnTo>
                    <a:lnTo>
                      <a:pt x="270" y="3729"/>
                    </a:lnTo>
                    <a:lnTo>
                      <a:pt x="226" y="3666"/>
                    </a:lnTo>
                    <a:lnTo>
                      <a:pt x="189" y="3599"/>
                    </a:lnTo>
                    <a:lnTo>
                      <a:pt x="158" y="3529"/>
                    </a:lnTo>
                    <a:lnTo>
                      <a:pt x="133" y="3457"/>
                    </a:lnTo>
                    <a:lnTo>
                      <a:pt x="113" y="3383"/>
                    </a:lnTo>
                    <a:lnTo>
                      <a:pt x="101" y="3306"/>
                    </a:lnTo>
                    <a:lnTo>
                      <a:pt x="93" y="3229"/>
                    </a:lnTo>
                    <a:lnTo>
                      <a:pt x="0" y="944"/>
                    </a:lnTo>
                    <a:lnTo>
                      <a:pt x="0" y="869"/>
                    </a:lnTo>
                    <a:lnTo>
                      <a:pt x="6" y="796"/>
                    </a:lnTo>
                    <a:lnTo>
                      <a:pt x="17" y="724"/>
                    </a:lnTo>
                    <a:lnTo>
                      <a:pt x="35" y="653"/>
                    </a:lnTo>
                    <a:lnTo>
                      <a:pt x="58" y="585"/>
                    </a:lnTo>
                    <a:lnTo>
                      <a:pt x="86" y="519"/>
                    </a:lnTo>
                    <a:lnTo>
                      <a:pt x="119" y="455"/>
                    </a:lnTo>
                    <a:lnTo>
                      <a:pt x="159" y="392"/>
                    </a:lnTo>
                    <a:lnTo>
                      <a:pt x="202" y="334"/>
                    </a:lnTo>
                    <a:lnTo>
                      <a:pt x="252" y="278"/>
                    </a:lnTo>
                    <a:lnTo>
                      <a:pt x="306" y="227"/>
                    </a:lnTo>
                    <a:lnTo>
                      <a:pt x="363" y="180"/>
                    </a:lnTo>
                    <a:lnTo>
                      <a:pt x="422" y="139"/>
                    </a:lnTo>
                    <a:lnTo>
                      <a:pt x="486" y="103"/>
                    </a:lnTo>
                    <a:lnTo>
                      <a:pt x="550" y="72"/>
                    </a:lnTo>
                    <a:lnTo>
                      <a:pt x="619" y="46"/>
                    </a:lnTo>
                    <a:lnTo>
                      <a:pt x="688" y="26"/>
                    </a:lnTo>
                    <a:lnTo>
                      <a:pt x="759" y="11"/>
                    </a:lnTo>
                    <a:lnTo>
                      <a:pt x="832" y="2"/>
                    </a:lnTo>
                    <a:lnTo>
                      <a:pt x="9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22"/>
              <p:cNvSpPr>
                <a:spLocks/>
              </p:cNvSpPr>
              <p:nvPr/>
            </p:nvSpPr>
            <p:spPr bwMode="auto">
              <a:xfrm>
                <a:off x="5656263" y="833438"/>
                <a:ext cx="876300" cy="376238"/>
              </a:xfrm>
              <a:custGeom>
                <a:avLst/>
                <a:gdLst>
                  <a:gd name="T0" fmla="*/ 118 w 552"/>
                  <a:gd name="T1" fmla="*/ 0 h 237"/>
                  <a:gd name="T2" fmla="*/ 434 w 552"/>
                  <a:gd name="T3" fmla="*/ 0 h 237"/>
                  <a:gd name="T4" fmla="*/ 460 w 552"/>
                  <a:gd name="T5" fmla="*/ 3 h 237"/>
                  <a:gd name="T6" fmla="*/ 484 w 552"/>
                  <a:gd name="T7" fmla="*/ 12 h 237"/>
                  <a:gd name="T8" fmla="*/ 507 w 552"/>
                  <a:gd name="T9" fmla="*/ 26 h 237"/>
                  <a:gd name="T10" fmla="*/ 525 w 552"/>
                  <a:gd name="T11" fmla="*/ 44 h 237"/>
                  <a:gd name="T12" fmla="*/ 539 w 552"/>
                  <a:gd name="T13" fmla="*/ 67 h 237"/>
                  <a:gd name="T14" fmla="*/ 548 w 552"/>
                  <a:gd name="T15" fmla="*/ 91 h 237"/>
                  <a:gd name="T16" fmla="*/ 552 w 552"/>
                  <a:gd name="T17" fmla="*/ 117 h 237"/>
                  <a:gd name="T18" fmla="*/ 548 w 552"/>
                  <a:gd name="T19" fmla="*/ 145 h 237"/>
                  <a:gd name="T20" fmla="*/ 539 w 552"/>
                  <a:gd name="T21" fmla="*/ 170 h 237"/>
                  <a:gd name="T22" fmla="*/ 525 w 552"/>
                  <a:gd name="T23" fmla="*/ 192 h 237"/>
                  <a:gd name="T24" fmla="*/ 507 w 552"/>
                  <a:gd name="T25" fmla="*/ 211 h 237"/>
                  <a:gd name="T26" fmla="*/ 484 w 552"/>
                  <a:gd name="T27" fmla="*/ 224 h 237"/>
                  <a:gd name="T28" fmla="*/ 460 w 552"/>
                  <a:gd name="T29" fmla="*/ 233 h 237"/>
                  <a:gd name="T30" fmla="*/ 434 w 552"/>
                  <a:gd name="T31" fmla="*/ 237 h 237"/>
                  <a:gd name="T32" fmla="*/ 118 w 552"/>
                  <a:gd name="T33" fmla="*/ 237 h 237"/>
                  <a:gd name="T34" fmla="*/ 91 w 552"/>
                  <a:gd name="T35" fmla="*/ 233 h 237"/>
                  <a:gd name="T36" fmla="*/ 66 w 552"/>
                  <a:gd name="T37" fmla="*/ 224 h 237"/>
                  <a:gd name="T38" fmla="*/ 43 w 552"/>
                  <a:gd name="T39" fmla="*/ 211 h 237"/>
                  <a:gd name="T40" fmla="*/ 25 w 552"/>
                  <a:gd name="T41" fmla="*/ 192 h 237"/>
                  <a:gd name="T42" fmla="*/ 11 w 552"/>
                  <a:gd name="T43" fmla="*/ 170 h 237"/>
                  <a:gd name="T44" fmla="*/ 2 w 552"/>
                  <a:gd name="T45" fmla="*/ 145 h 237"/>
                  <a:gd name="T46" fmla="*/ 0 w 552"/>
                  <a:gd name="T47" fmla="*/ 117 h 237"/>
                  <a:gd name="T48" fmla="*/ 2 w 552"/>
                  <a:gd name="T49" fmla="*/ 91 h 237"/>
                  <a:gd name="T50" fmla="*/ 11 w 552"/>
                  <a:gd name="T51" fmla="*/ 67 h 237"/>
                  <a:gd name="T52" fmla="*/ 25 w 552"/>
                  <a:gd name="T53" fmla="*/ 44 h 237"/>
                  <a:gd name="T54" fmla="*/ 43 w 552"/>
                  <a:gd name="T55" fmla="*/ 26 h 237"/>
                  <a:gd name="T56" fmla="*/ 66 w 552"/>
                  <a:gd name="T57" fmla="*/ 12 h 237"/>
                  <a:gd name="T58" fmla="*/ 91 w 552"/>
                  <a:gd name="T59" fmla="*/ 3 h 237"/>
                  <a:gd name="T60" fmla="*/ 118 w 552"/>
                  <a:gd name="T61"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2" h="237">
                    <a:moveTo>
                      <a:pt x="118" y="0"/>
                    </a:moveTo>
                    <a:lnTo>
                      <a:pt x="434" y="0"/>
                    </a:lnTo>
                    <a:lnTo>
                      <a:pt x="460" y="3"/>
                    </a:lnTo>
                    <a:lnTo>
                      <a:pt x="484" y="12"/>
                    </a:lnTo>
                    <a:lnTo>
                      <a:pt x="507" y="26"/>
                    </a:lnTo>
                    <a:lnTo>
                      <a:pt x="525" y="44"/>
                    </a:lnTo>
                    <a:lnTo>
                      <a:pt x="539" y="67"/>
                    </a:lnTo>
                    <a:lnTo>
                      <a:pt x="548" y="91"/>
                    </a:lnTo>
                    <a:lnTo>
                      <a:pt x="552" y="117"/>
                    </a:lnTo>
                    <a:lnTo>
                      <a:pt x="548" y="145"/>
                    </a:lnTo>
                    <a:lnTo>
                      <a:pt x="539" y="170"/>
                    </a:lnTo>
                    <a:lnTo>
                      <a:pt x="525" y="192"/>
                    </a:lnTo>
                    <a:lnTo>
                      <a:pt x="507" y="211"/>
                    </a:lnTo>
                    <a:lnTo>
                      <a:pt x="484" y="224"/>
                    </a:lnTo>
                    <a:lnTo>
                      <a:pt x="460" y="233"/>
                    </a:lnTo>
                    <a:lnTo>
                      <a:pt x="434" y="237"/>
                    </a:lnTo>
                    <a:lnTo>
                      <a:pt x="118" y="237"/>
                    </a:lnTo>
                    <a:lnTo>
                      <a:pt x="91" y="233"/>
                    </a:lnTo>
                    <a:lnTo>
                      <a:pt x="66" y="224"/>
                    </a:lnTo>
                    <a:lnTo>
                      <a:pt x="43" y="211"/>
                    </a:lnTo>
                    <a:lnTo>
                      <a:pt x="25" y="192"/>
                    </a:lnTo>
                    <a:lnTo>
                      <a:pt x="11" y="170"/>
                    </a:lnTo>
                    <a:lnTo>
                      <a:pt x="2" y="145"/>
                    </a:lnTo>
                    <a:lnTo>
                      <a:pt x="0" y="117"/>
                    </a:lnTo>
                    <a:lnTo>
                      <a:pt x="2" y="91"/>
                    </a:lnTo>
                    <a:lnTo>
                      <a:pt x="11" y="67"/>
                    </a:lnTo>
                    <a:lnTo>
                      <a:pt x="25" y="44"/>
                    </a:lnTo>
                    <a:lnTo>
                      <a:pt x="43" y="26"/>
                    </a:lnTo>
                    <a:lnTo>
                      <a:pt x="66" y="12"/>
                    </a:lnTo>
                    <a:lnTo>
                      <a:pt x="91" y="3"/>
                    </a:lnTo>
                    <a:lnTo>
                      <a:pt x="1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3" name="TextBox 42"/>
            <p:cNvSpPr txBox="1"/>
            <p:nvPr/>
          </p:nvSpPr>
          <p:spPr>
            <a:xfrm>
              <a:off x="9909731" y="1987351"/>
              <a:ext cx="1208984" cy="400110"/>
            </a:xfrm>
            <a:prstGeom prst="rect">
              <a:avLst/>
            </a:prstGeom>
            <a:noFill/>
          </p:spPr>
          <p:txBody>
            <a:bodyPr wrap="none" rtlCol="0">
              <a:spAutoFit/>
            </a:bodyPr>
            <a:lstStyle/>
            <a:p>
              <a:pPr algn="ctr"/>
              <a:r>
                <a:rPr lang="en-US" sz="2000" dirty="0">
                  <a:solidFill>
                    <a:schemeClr val="bg2"/>
                  </a:solidFill>
                  <a:latin typeface="+mj-lt"/>
                </a:rPr>
                <a:t>EXPERT</a:t>
              </a:r>
            </a:p>
          </p:txBody>
        </p:sp>
        <p:sp>
          <p:nvSpPr>
            <p:cNvPr id="66" name="TextBox 65"/>
            <p:cNvSpPr txBox="1"/>
            <p:nvPr/>
          </p:nvSpPr>
          <p:spPr>
            <a:xfrm>
              <a:off x="9893700" y="3397001"/>
              <a:ext cx="1241045" cy="338554"/>
            </a:xfrm>
            <a:prstGeom prst="rect">
              <a:avLst/>
            </a:prstGeom>
            <a:noFill/>
          </p:spPr>
          <p:txBody>
            <a:bodyPr wrap="none" rtlCol="0">
              <a:spAutoFit/>
            </a:bodyPr>
            <a:lstStyle/>
            <a:p>
              <a:pPr algn="ctr"/>
              <a:r>
                <a:rPr lang="en-US" sz="1600" dirty="0">
                  <a:solidFill>
                    <a:schemeClr val="bg2"/>
                  </a:solidFill>
                </a:rPr>
                <a:t>Feature 01</a:t>
              </a:r>
            </a:p>
          </p:txBody>
        </p:sp>
        <p:sp>
          <p:nvSpPr>
            <p:cNvPr id="67" name="TextBox 66"/>
            <p:cNvSpPr txBox="1"/>
            <p:nvPr/>
          </p:nvSpPr>
          <p:spPr>
            <a:xfrm>
              <a:off x="9876068" y="5073726"/>
              <a:ext cx="1276311" cy="338554"/>
            </a:xfrm>
            <a:prstGeom prst="rect">
              <a:avLst/>
            </a:prstGeom>
            <a:noFill/>
          </p:spPr>
          <p:txBody>
            <a:bodyPr wrap="none" rtlCol="0">
              <a:spAutoFit/>
            </a:bodyPr>
            <a:lstStyle/>
            <a:p>
              <a:pPr algn="ctr"/>
              <a:r>
                <a:rPr lang="en-US" sz="1600" dirty="0">
                  <a:solidFill>
                    <a:schemeClr val="bg2"/>
                  </a:solidFill>
                </a:rPr>
                <a:t>Feature 05</a:t>
              </a:r>
            </a:p>
          </p:txBody>
        </p:sp>
        <p:sp>
          <p:nvSpPr>
            <p:cNvPr id="68" name="TextBox 67"/>
            <p:cNvSpPr txBox="1"/>
            <p:nvPr/>
          </p:nvSpPr>
          <p:spPr>
            <a:xfrm>
              <a:off x="9872862" y="4654544"/>
              <a:ext cx="1282723" cy="338554"/>
            </a:xfrm>
            <a:prstGeom prst="rect">
              <a:avLst/>
            </a:prstGeom>
            <a:noFill/>
          </p:spPr>
          <p:txBody>
            <a:bodyPr wrap="none" rtlCol="0">
              <a:spAutoFit/>
            </a:bodyPr>
            <a:lstStyle/>
            <a:p>
              <a:pPr algn="ctr"/>
              <a:r>
                <a:rPr lang="en-US" sz="1600" dirty="0">
                  <a:solidFill>
                    <a:schemeClr val="bg2"/>
                  </a:solidFill>
                </a:rPr>
                <a:t>Feature 04</a:t>
              </a:r>
            </a:p>
          </p:txBody>
        </p:sp>
        <p:sp>
          <p:nvSpPr>
            <p:cNvPr id="69" name="TextBox 68"/>
            <p:cNvSpPr txBox="1"/>
            <p:nvPr/>
          </p:nvSpPr>
          <p:spPr>
            <a:xfrm>
              <a:off x="9875266" y="4235363"/>
              <a:ext cx="1277914" cy="338554"/>
            </a:xfrm>
            <a:prstGeom prst="rect">
              <a:avLst/>
            </a:prstGeom>
            <a:noFill/>
          </p:spPr>
          <p:txBody>
            <a:bodyPr wrap="none" rtlCol="0">
              <a:spAutoFit/>
            </a:bodyPr>
            <a:lstStyle/>
            <a:p>
              <a:pPr algn="ctr"/>
              <a:r>
                <a:rPr lang="en-US" sz="1600" dirty="0">
                  <a:solidFill>
                    <a:schemeClr val="bg2"/>
                  </a:solidFill>
                </a:rPr>
                <a:t>Feature 03</a:t>
              </a:r>
            </a:p>
          </p:txBody>
        </p:sp>
        <p:sp>
          <p:nvSpPr>
            <p:cNvPr id="70" name="TextBox 69"/>
            <p:cNvSpPr txBox="1"/>
            <p:nvPr/>
          </p:nvSpPr>
          <p:spPr>
            <a:xfrm>
              <a:off x="9875266" y="3816182"/>
              <a:ext cx="1277914" cy="338554"/>
            </a:xfrm>
            <a:prstGeom prst="rect">
              <a:avLst/>
            </a:prstGeom>
            <a:noFill/>
          </p:spPr>
          <p:txBody>
            <a:bodyPr wrap="none" rtlCol="0">
              <a:spAutoFit/>
            </a:bodyPr>
            <a:lstStyle/>
            <a:p>
              <a:pPr algn="ctr"/>
              <a:r>
                <a:rPr lang="en-US" sz="1600" dirty="0">
                  <a:solidFill>
                    <a:schemeClr val="bg2"/>
                  </a:solidFill>
                </a:rPr>
                <a:t>Feature 02</a:t>
              </a:r>
            </a:p>
          </p:txBody>
        </p:sp>
        <p:sp>
          <p:nvSpPr>
            <p:cNvPr id="78" name="Rectangle 77"/>
            <p:cNvSpPr/>
            <p:nvPr/>
          </p:nvSpPr>
          <p:spPr>
            <a:xfrm>
              <a:off x="9168223" y="1464681"/>
              <a:ext cx="2685629" cy="452004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a:off x="9746255" y="5493615"/>
              <a:ext cx="1529563" cy="340659"/>
              <a:chOff x="941095" y="5499030"/>
              <a:chExt cx="1529563" cy="340659"/>
            </a:xfrm>
          </p:grpSpPr>
          <p:sp>
            <p:nvSpPr>
              <p:cNvPr id="86" name="Rounded Rectangle 85"/>
              <p:cNvSpPr/>
              <p:nvPr/>
            </p:nvSpPr>
            <p:spPr>
              <a:xfrm>
                <a:off x="941095" y="5499030"/>
                <a:ext cx="1529563" cy="340659"/>
              </a:xfrm>
              <a:prstGeom prst="roundRect">
                <a:avLst>
                  <a:gd name="adj" fmla="val 198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1033256" y="5500082"/>
                <a:ext cx="1345240" cy="338554"/>
              </a:xfrm>
              <a:prstGeom prst="rect">
                <a:avLst/>
              </a:prstGeom>
              <a:noFill/>
            </p:spPr>
            <p:txBody>
              <a:bodyPr wrap="none" rtlCol="0">
                <a:spAutoFit/>
              </a:bodyPr>
              <a:lstStyle/>
              <a:p>
                <a:r>
                  <a:rPr lang="en-US" sz="1600" dirty="0">
                    <a:solidFill>
                      <a:schemeClr val="accent1"/>
                    </a:solidFill>
                    <a:latin typeface="+mj-lt"/>
                  </a:rPr>
                  <a:t>Learn more</a:t>
                </a:r>
              </a:p>
            </p:txBody>
          </p:sp>
        </p:grpSp>
      </p:grpSp>
    </p:spTree>
    <p:extLst>
      <p:ext uri="{BB962C8B-B14F-4D97-AF65-F5344CB8AC3E}">
        <p14:creationId xmlns:p14="http://schemas.microsoft.com/office/powerpoint/2010/main" val="16548465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3" grpId="0"/>
      <p:bldP spid="51" grpId="0" animBg="1"/>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8B0B74C-A2EE-4A50-AF56-35033E50F55B}"/>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a:stretch>
            <a:fillRect/>
          </a:stretch>
        </p:blipFill>
        <p:spPr/>
      </p:pic>
      <p:pic>
        <p:nvPicPr>
          <p:cNvPr id="11" name="Picture Placeholder 10">
            <a:extLst>
              <a:ext uri="{FF2B5EF4-FFF2-40B4-BE49-F238E27FC236}">
                <a16:creationId xmlns:a16="http://schemas.microsoft.com/office/drawing/2014/main" id="{DE3B2156-63A8-4785-9EF7-F24C9D10D919}"/>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a:stretch>
            <a:fillRect/>
          </a:stretch>
        </p:blipFill>
        <p:spPr/>
      </p:pic>
      <p:pic>
        <p:nvPicPr>
          <p:cNvPr id="9" name="Picture Placeholder 8">
            <a:extLst>
              <a:ext uri="{FF2B5EF4-FFF2-40B4-BE49-F238E27FC236}">
                <a16:creationId xmlns:a16="http://schemas.microsoft.com/office/drawing/2014/main" id="{A57A2A74-3A23-4451-870A-7BF138B4A3F3}"/>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a:stretch>
            <a:fillRect/>
          </a:stretch>
        </p:blipFill>
        <p:spPr/>
      </p:pic>
      <p:pic>
        <p:nvPicPr>
          <p:cNvPr id="13" name="Picture Placeholder 12">
            <a:extLst>
              <a:ext uri="{FF2B5EF4-FFF2-40B4-BE49-F238E27FC236}">
                <a16:creationId xmlns:a16="http://schemas.microsoft.com/office/drawing/2014/main" id="{DD3B5119-01E6-4443-BB93-26402AA0A4AA}"/>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a:stretch>
            <a:fillRect/>
          </a:stretch>
        </p:blipFill>
        <p:spPr/>
      </p:pic>
      <p:sp>
        <p:nvSpPr>
          <p:cNvPr id="41" name="Title 40"/>
          <p:cNvSpPr>
            <a:spLocks noGrp="1"/>
          </p:cNvSpPr>
          <p:nvPr>
            <p:ph type="title"/>
          </p:nvPr>
        </p:nvSpPr>
        <p:spPr/>
        <p:txBody>
          <a:bodyPr/>
          <a:lstStyle/>
          <a:p>
            <a:r>
              <a:rPr lang="en-US" dirty="0"/>
              <a:t>SWOT </a:t>
            </a:r>
            <a:r>
              <a:rPr lang="en-US" dirty="0">
                <a:solidFill>
                  <a:schemeClr val="accent1"/>
                </a:solidFill>
              </a:rPr>
              <a:t>ANALYSIS</a:t>
            </a:r>
          </a:p>
        </p:txBody>
      </p:sp>
      <p:sp>
        <p:nvSpPr>
          <p:cNvPr id="33" name="Rectangle 32"/>
          <p:cNvSpPr/>
          <p:nvPr/>
        </p:nvSpPr>
        <p:spPr>
          <a:xfrm>
            <a:off x="3770830" y="1525596"/>
            <a:ext cx="781415" cy="78141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650233" y="1525596"/>
            <a:ext cx="781415" cy="78141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650233" y="5398392"/>
            <a:ext cx="781415" cy="78141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770830" y="5398392"/>
            <a:ext cx="781415" cy="78141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3904095" y="1562360"/>
            <a:ext cx="514885" cy="707886"/>
          </a:xfrm>
          <a:prstGeom prst="rect">
            <a:avLst/>
          </a:prstGeom>
          <a:noFill/>
        </p:spPr>
        <p:txBody>
          <a:bodyPr wrap="none" rtlCol="0">
            <a:spAutoFit/>
          </a:bodyPr>
          <a:lstStyle/>
          <a:p>
            <a:pPr algn="ctr"/>
            <a:r>
              <a:rPr lang="en-US" sz="4000" dirty="0">
                <a:solidFill>
                  <a:schemeClr val="bg2"/>
                </a:solidFill>
                <a:latin typeface="+mj-lt"/>
              </a:rPr>
              <a:t>S</a:t>
            </a:r>
          </a:p>
        </p:txBody>
      </p:sp>
      <p:sp>
        <p:nvSpPr>
          <p:cNvPr id="38" name="TextBox 37"/>
          <p:cNvSpPr txBox="1"/>
          <p:nvPr/>
        </p:nvSpPr>
        <p:spPr>
          <a:xfrm>
            <a:off x="7689723" y="1562360"/>
            <a:ext cx="702435" cy="707886"/>
          </a:xfrm>
          <a:prstGeom prst="rect">
            <a:avLst/>
          </a:prstGeom>
          <a:noFill/>
        </p:spPr>
        <p:txBody>
          <a:bodyPr wrap="none" rtlCol="0">
            <a:spAutoFit/>
          </a:bodyPr>
          <a:lstStyle/>
          <a:p>
            <a:pPr algn="ctr"/>
            <a:r>
              <a:rPr lang="en-US" sz="4000" dirty="0">
                <a:solidFill>
                  <a:schemeClr val="bg2"/>
                </a:solidFill>
                <a:latin typeface="+mj-lt"/>
              </a:rPr>
              <a:t>W</a:t>
            </a:r>
          </a:p>
        </p:txBody>
      </p:sp>
      <p:sp>
        <p:nvSpPr>
          <p:cNvPr id="39" name="TextBox 38"/>
          <p:cNvSpPr txBox="1"/>
          <p:nvPr/>
        </p:nvSpPr>
        <p:spPr>
          <a:xfrm>
            <a:off x="3880851" y="5435156"/>
            <a:ext cx="561372" cy="707886"/>
          </a:xfrm>
          <a:prstGeom prst="rect">
            <a:avLst/>
          </a:prstGeom>
          <a:noFill/>
        </p:spPr>
        <p:txBody>
          <a:bodyPr wrap="none" rtlCol="0">
            <a:spAutoFit/>
          </a:bodyPr>
          <a:lstStyle/>
          <a:p>
            <a:pPr algn="ctr"/>
            <a:r>
              <a:rPr lang="en-US" sz="4000" dirty="0">
                <a:solidFill>
                  <a:schemeClr val="bg2"/>
                </a:solidFill>
                <a:latin typeface="+mj-lt"/>
              </a:rPr>
              <a:t>O</a:t>
            </a:r>
          </a:p>
        </p:txBody>
      </p:sp>
      <p:sp>
        <p:nvSpPr>
          <p:cNvPr id="40" name="TextBox 39"/>
          <p:cNvSpPr txBox="1"/>
          <p:nvPr/>
        </p:nvSpPr>
        <p:spPr>
          <a:xfrm>
            <a:off x="7776284" y="5435156"/>
            <a:ext cx="529312" cy="707886"/>
          </a:xfrm>
          <a:prstGeom prst="rect">
            <a:avLst/>
          </a:prstGeom>
          <a:noFill/>
        </p:spPr>
        <p:txBody>
          <a:bodyPr wrap="none" rtlCol="0">
            <a:spAutoFit/>
          </a:bodyPr>
          <a:lstStyle/>
          <a:p>
            <a:pPr algn="ctr"/>
            <a:r>
              <a:rPr lang="en-US" sz="4000" dirty="0">
                <a:solidFill>
                  <a:schemeClr val="bg2"/>
                </a:solidFill>
                <a:latin typeface="+mj-lt"/>
              </a:rPr>
              <a:t>T</a:t>
            </a:r>
          </a:p>
        </p:txBody>
      </p:sp>
      <p:sp>
        <p:nvSpPr>
          <p:cNvPr id="42" name="TextBox 41"/>
          <p:cNvSpPr txBox="1"/>
          <p:nvPr/>
        </p:nvSpPr>
        <p:spPr>
          <a:xfrm>
            <a:off x="618716" y="1525596"/>
            <a:ext cx="1524776" cy="461665"/>
          </a:xfrm>
          <a:prstGeom prst="rect">
            <a:avLst/>
          </a:prstGeom>
          <a:noFill/>
        </p:spPr>
        <p:txBody>
          <a:bodyPr wrap="none" rtlCol="0">
            <a:spAutoFit/>
          </a:bodyPr>
          <a:lstStyle/>
          <a:p>
            <a:r>
              <a:rPr lang="en-US" sz="2400" dirty="0">
                <a:solidFill>
                  <a:schemeClr val="accent1"/>
                </a:solidFill>
                <a:latin typeface="+mj-lt"/>
              </a:rPr>
              <a:t>Strength</a:t>
            </a:r>
          </a:p>
        </p:txBody>
      </p:sp>
      <p:sp>
        <p:nvSpPr>
          <p:cNvPr id="43" name="TextBox 42"/>
          <p:cNvSpPr txBox="1"/>
          <p:nvPr/>
        </p:nvSpPr>
        <p:spPr>
          <a:xfrm>
            <a:off x="618716" y="1969957"/>
            <a:ext cx="2888672" cy="1754326"/>
          </a:xfrm>
          <a:prstGeom prst="rect">
            <a:avLst/>
          </a:prstGeom>
          <a:noFill/>
        </p:spPr>
        <p:txBody>
          <a:bodyPr wrap="square" rtlCol="0">
            <a:spAutoFit/>
          </a:bodyPr>
          <a:lstStyle/>
          <a:p>
            <a:pPr algn="just">
              <a:lnSpc>
                <a:spcPct val="150000"/>
              </a:lnSpc>
            </a:pPr>
            <a:r>
              <a:rPr lang="en-US" sz="1200" dirty="0"/>
              <a:t>The Big </a:t>
            </a:r>
            <a:r>
              <a:rPr lang="en-US" sz="1200" dirty="0" err="1"/>
              <a:t>Oxmox</a:t>
            </a:r>
            <a:r>
              <a:rPr lang="en-US" sz="1200" dirty="0"/>
              <a:t> advised her not to do so, because there were thousands of bad Commas, wild Question Marks and devious </a:t>
            </a:r>
            <a:r>
              <a:rPr lang="en-US" sz="1200" dirty="0" err="1"/>
              <a:t>Semikoli</a:t>
            </a:r>
            <a:r>
              <a:rPr lang="en-US" sz="1200" dirty="0"/>
              <a:t>, but the Little Blind Text didn’t listen. </a:t>
            </a:r>
          </a:p>
        </p:txBody>
      </p:sp>
      <p:sp>
        <p:nvSpPr>
          <p:cNvPr id="46" name="TextBox 45"/>
          <p:cNvSpPr txBox="1"/>
          <p:nvPr/>
        </p:nvSpPr>
        <p:spPr>
          <a:xfrm>
            <a:off x="618716" y="3981120"/>
            <a:ext cx="2040943" cy="461665"/>
          </a:xfrm>
          <a:prstGeom prst="rect">
            <a:avLst/>
          </a:prstGeom>
          <a:noFill/>
        </p:spPr>
        <p:txBody>
          <a:bodyPr wrap="none" rtlCol="0">
            <a:spAutoFit/>
          </a:bodyPr>
          <a:lstStyle/>
          <a:p>
            <a:r>
              <a:rPr lang="en-US" sz="2400" dirty="0">
                <a:solidFill>
                  <a:schemeClr val="accent1"/>
                </a:solidFill>
                <a:latin typeface="+mj-lt"/>
              </a:rPr>
              <a:t>Opportunity</a:t>
            </a:r>
          </a:p>
        </p:txBody>
      </p:sp>
      <p:sp>
        <p:nvSpPr>
          <p:cNvPr id="47" name="TextBox 46"/>
          <p:cNvSpPr txBox="1"/>
          <p:nvPr/>
        </p:nvSpPr>
        <p:spPr>
          <a:xfrm>
            <a:off x="618716" y="4425481"/>
            <a:ext cx="2888672" cy="1754326"/>
          </a:xfrm>
          <a:prstGeom prst="rect">
            <a:avLst/>
          </a:prstGeom>
          <a:noFill/>
        </p:spPr>
        <p:txBody>
          <a:bodyPr wrap="square" rtlCol="0">
            <a:spAutoFit/>
          </a:bodyPr>
          <a:lstStyle/>
          <a:p>
            <a:pPr algn="just">
              <a:lnSpc>
                <a:spcPct val="150000"/>
              </a:lnSpc>
            </a:pPr>
            <a:r>
              <a:rPr lang="en-US" sz="1200" dirty="0"/>
              <a:t>The Big </a:t>
            </a:r>
            <a:r>
              <a:rPr lang="en-US" sz="1200" dirty="0" err="1"/>
              <a:t>Oxmox</a:t>
            </a:r>
            <a:r>
              <a:rPr lang="en-US" sz="1200" dirty="0"/>
              <a:t> advised her not to do so, because there were thousands of bad Commas, wild Question Marks and devious </a:t>
            </a:r>
            <a:r>
              <a:rPr lang="en-US" sz="1200" dirty="0" err="1"/>
              <a:t>Semikoli</a:t>
            </a:r>
            <a:r>
              <a:rPr lang="en-US" sz="1200" dirty="0"/>
              <a:t>, but the Little Blind Text didn’t listen. </a:t>
            </a:r>
          </a:p>
        </p:txBody>
      </p:sp>
      <p:sp>
        <p:nvSpPr>
          <p:cNvPr id="50" name="TextBox 49"/>
          <p:cNvSpPr txBox="1"/>
          <p:nvPr/>
        </p:nvSpPr>
        <p:spPr>
          <a:xfrm>
            <a:off x="8695090" y="1525595"/>
            <a:ext cx="1752403" cy="461665"/>
          </a:xfrm>
          <a:prstGeom prst="rect">
            <a:avLst/>
          </a:prstGeom>
          <a:noFill/>
        </p:spPr>
        <p:txBody>
          <a:bodyPr wrap="none" rtlCol="0">
            <a:spAutoFit/>
          </a:bodyPr>
          <a:lstStyle/>
          <a:p>
            <a:r>
              <a:rPr lang="en-US" sz="2400" dirty="0">
                <a:solidFill>
                  <a:schemeClr val="accent1"/>
                </a:solidFill>
                <a:latin typeface="+mj-lt"/>
              </a:rPr>
              <a:t>Weakness</a:t>
            </a:r>
          </a:p>
        </p:txBody>
      </p:sp>
      <p:sp>
        <p:nvSpPr>
          <p:cNvPr id="51" name="TextBox 50"/>
          <p:cNvSpPr txBox="1"/>
          <p:nvPr/>
        </p:nvSpPr>
        <p:spPr>
          <a:xfrm>
            <a:off x="8695090" y="1969956"/>
            <a:ext cx="2888672" cy="1754326"/>
          </a:xfrm>
          <a:prstGeom prst="rect">
            <a:avLst/>
          </a:prstGeom>
          <a:noFill/>
        </p:spPr>
        <p:txBody>
          <a:bodyPr wrap="square" rtlCol="0">
            <a:spAutoFit/>
          </a:bodyPr>
          <a:lstStyle/>
          <a:p>
            <a:pPr algn="just">
              <a:lnSpc>
                <a:spcPct val="150000"/>
              </a:lnSpc>
            </a:pPr>
            <a:r>
              <a:rPr lang="en-US" sz="1200" dirty="0"/>
              <a:t>The Big </a:t>
            </a:r>
            <a:r>
              <a:rPr lang="en-US" sz="1200" dirty="0" err="1"/>
              <a:t>Oxmox</a:t>
            </a:r>
            <a:r>
              <a:rPr lang="en-US" sz="1200" dirty="0"/>
              <a:t> advised her not to do so, because there were thousands of bad Commas, wild Question Marks and devious </a:t>
            </a:r>
            <a:r>
              <a:rPr lang="en-US" sz="1200" dirty="0" err="1"/>
              <a:t>Semikoli</a:t>
            </a:r>
            <a:r>
              <a:rPr lang="en-US" sz="1200" dirty="0"/>
              <a:t>, but the Little Blind Text didn’t listen. </a:t>
            </a:r>
          </a:p>
        </p:txBody>
      </p:sp>
      <p:sp>
        <p:nvSpPr>
          <p:cNvPr id="53" name="TextBox 52"/>
          <p:cNvSpPr txBox="1"/>
          <p:nvPr/>
        </p:nvSpPr>
        <p:spPr>
          <a:xfrm>
            <a:off x="8695090" y="3981119"/>
            <a:ext cx="1375698" cy="461665"/>
          </a:xfrm>
          <a:prstGeom prst="rect">
            <a:avLst/>
          </a:prstGeom>
          <a:noFill/>
        </p:spPr>
        <p:txBody>
          <a:bodyPr wrap="none" rtlCol="0">
            <a:spAutoFit/>
          </a:bodyPr>
          <a:lstStyle/>
          <a:p>
            <a:r>
              <a:rPr lang="en-US" sz="2400" dirty="0">
                <a:solidFill>
                  <a:schemeClr val="accent1"/>
                </a:solidFill>
                <a:latin typeface="+mj-lt"/>
              </a:rPr>
              <a:t>Threats</a:t>
            </a:r>
          </a:p>
        </p:txBody>
      </p:sp>
      <p:sp>
        <p:nvSpPr>
          <p:cNvPr id="54" name="TextBox 53"/>
          <p:cNvSpPr txBox="1"/>
          <p:nvPr/>
        </p:nvSpPr>
        <p:spPr>
          <a:xfrm>
            <a:off x="8695090" y="4425480"/>
            <a:ext cx="2888672" cy="1754326"/>
          </a:xfrm>
          <a:prstGeom prst="rect">
            <a:avLst/>
          </a:prstGeom>
          <a:noFill/>
        </p:spPr>
        <p:txBody>
          <a:bodyPr wrap="square" rtlCol="0">
            <a:spAutoFit/>
          </a:bodyPr>
          <a:lstStyle/>
          <a:p>
            <a:pPr algn="just">
              <a:lnSpc>
                <a:spcPct val="150000"/>
              </a:lnSpc>
            </a:pPr>
            <a:r>
              <a:rPr lang="en-US" sz="1200" dirty="0"/>
              <a:t>The Big </a:t>
            </a:r>
            <a:r>
              <a:rPr lang="en-US" sz="1200" dirty="0" err="1"/>
              <a:t>Oxmox</a:t>
            </a:r>
            <a:r>
              <a:rPr lang="en-US" sz="1200" dirty="0"/>
              <a:t> advised her not to do so, because there were thousands of bad Commas, wild Question Marks and devious </a:t>
            </a:r>
            <a:r>
              <a:rPr lang="en-US" sz="1200" dirty="0" err="1"/>
              <a:t>Semikoli</a:t>
            </a:r>
            <a:r>
              <a:rPr lang="en-US" sz="1200" dirty="0"/>
              <a:t>, but the Little Blind Text didn’t listen. </a:t>
            </a:r>
          </a:p>
        </p:txBody>
      </p:sp>
    </p:spTree>
    <p:extLst>
      <p:ext uri="{BB962C8B-B14F-4D97-AF65-F5344CB8AC3E}">
        <p14:creationId xmlns:p14="http://schemas.microsoft.com/office/powerpoint/2010/main" val="3437143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53" presetClass="entr" presetSubtype="16" fill="hold" grpId="0" nodeType="withEffect">
                                  <p:stCondLst>
                                    <p:cond delay="150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Effect transition="in" filter="fade">
                                      <p:cBhvr>
                                        <p:cTn id="24" dur="500"/>
                                        <p:tgtEl>
                                          <p:spTgt spid="37"/>
                                        </p:tgtEl>
                                      </p:cBhvr>
                                    </p:animEffect>
                                  </p:childTnLst>
                                </p:cTn>
                              </p:par>
                              <p:par>
                                <p:cTn id="25" presetID="53" presetClass="entr" presetSubtype="16" fill="hold" grpId="0" nodeType="withEffect">
                                  <p:stCondLst>
                                    <p:cond delay="1500"/>
                                  </p:stCondLst>
                                  <p:childTnLst>
                                    <p:set>
                                      <p:cBhvr>
                                        <p:cTn id="26" dur="1" fill="hold">
                                          <p:stCondLst>
                                            <p:cond delay="0"/>
                                          </p:stCondLst>
                                        </p:cTn>
                                        <p:tgtEl>
                                          <p:spTgt spid="38"/>
                                        </p:tgtEl>
                                        <p:attrNameLst>
                                          <p:attrName>style.visibility</p:attrName>
                                        </p:attrNameLst>
                                      </p:cBhvr>
                                      <p:to>
                                        <p:strVal val="visible"/>
                                      </p:to>
                                    </p:set>
                                    <p:anim calcmode="lin" valueType="num">
                                      <p:cBhvr>
                                        <p:cTn id="27" dur="500" fill="hold"/>
                                        <p:tgtEl>
                                          <p:spTgt spid="38"/>
                                        </p:tgtEl>
                                        <p:attrNameLst>
                                          <p:attrName>ppt_w</p:attrName>
                                        </p:attrNameLst>
                                      </p:cBhvr>
                                      <p:tavLst>
                                        <p:tav tm="0">
                                          <p:val>
                                            <p:fltVal val="0"/>
                                          </p:val>
                                        </p:tav>
                                        <p:tav tm="100000">
                                          <p:val>
                                            <p:strVal val="#ppt_w"/>
                                          </p:val>
                                        </p:tav>
                                      </p:tavLst>
                                    </p:anim>
                                    <p:anim calcmode="lin" valueType="num">
                                      <p:cBhvr>
                                        <p:cTn id="28" dur="500" fill="hold"/>
                                        <p:tgtEl>
                                          <p:spTgt spid="38"/>
                                        </p:tgtEl>
                                        <p:attrNameLst>
                                          <p:attrName>ppt_h</p:attrName>
                                        </p:attrNameLst>
                                      </p:cBhvr>
                                      <p:tavLst>
                                        <p:tav tm="0">
                                          <p:val>
                                            <p:fltVal val="0"/>
                                          </p:val>
                                        </p:tav>
                                        <p:tav tm="100000">
                                          <p:val>
                                            <p:strVal val="#ppt_h"/>
                                          </p:val>
                                        </p:tav>
                                      </p:tavLst>
                                    </p:anim>
                                    <p:animEffect transition="in" filter="fade">
                                      <p:cBhvr>
                                        <p:cTn id="29" dur="500"/>
                                        <p:tgtEl>
                                          <p:spTgt spid="38"/>
                                        </p:tgtEl>
                                      </p:cBhvr>
                                    </p:animEffect>
                                  </p:childTnLst>
                                </p:cTn>
                              </p:par>
                              <p:par>
                                <p:cTn id="30" presetID="53" presetClass="entr" presetSubtype="16" fill="hold" grpId="0" nodeType="withEffect">
                                  <p:stCondLst>
                                    <p:cond delay="1500"/>
                                  </p:stCondLst>
                                  <p:childTnLst>
                                    <p:set>
                                      <p:cBhvr>
                                        <p:cTn id="31" dur="1" fill="hold">
                                          <p:stCondLst>
                                            <p:cond delay="0"/>
                                          </p:stCondLst>
                                        </p:cTn>
                                        <p:tgtEl>
                                          <p:spTgt spid="39"/>
                                        </p:tgtEl>
                                        <p:attrNameLst>
                                          <p:attrName>style.visibility</p:attrName>
                                        </p:attrNameLst>
                                      </p:cBhvr>
                                      <p:to>
                                        <p:strVal val="visible"/>
                                      </p:to>
                                    </p:set>
                                    <p:anim calcmode="lin" valueType="num">
                                      <p:cBhvr>
                                        <p:cTn id="32" dur="500" fill="hold"/>
                                        <p:tgtEl>
                                          <p:spTgt spid="39"/>
                                        </p:tgtEl>
                                        <p:attrNameLst>
                                          <p:attrName>ppt_w</p:attrName>
                                        </p:attrNameLst>
                                      </p:cBhvr>
                                      <p:tavLst>
                                        <p:tav tm="0">
                                          <p:val>
                                            <p:fltVal val="0"/>
                                          </p:val>
                                        </p:tav>
                                        <p:tav tm="100000">
                                          <p:val>
                                            <p:strVal val="#ppt_w"/>
                                          </p:val>
                                        </p:tav>
                                      </p:tavLst>
                                    </p:anim>
                                    <p:anim calcmode="lin" valueType="num">
                                      <p:cBhvr>
                                        <p:cTn id="33" dur="500" fill="hold"/>
                                        <p:tgtEl>
                                          <p:spTgt spid="39"/>
                                        </p:tgtEl>
                                        <p:attrNameLst>
                                          <p:attrName>ppt_h</p:attrName>
                                        </p:attrNameLst>
                                      </p:cBhvr>
                                      <p:tavLst>
                                        <p:tav tm="0">
                                          <p:val>
                                            <p:fltVal val="0"/>
                                          </p:val>
                                        </p:tav>
                                        <p:tav tm="100000">
                                          <p:val>
                                            <p:strVal val="#ppt_h"/>
                                          </p:val>
                                        </p:tav>
                                      </p:tavLst>
                                    </p:anim>
                                    <p:animEffect transition="in" filter="fade">
                                      <p:cBhvr>
                                        <p:cTn id="34" dur="500"/>
                                        <p:tgtEl>
                                          <p:spTgt spid="39"/>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par>
                                <p:cTn id="40" presetID="22" presetClass="entr" presetSubtype="8" fill="hold" grpId="0" nodeType="withEffect">
                                  <p:stCondLst>
                                    <p:cond delay="200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par>
                                <p:cTn id="43" presetID="22" presetClass="entr" presetSubtype="8" fill="hold" grpId="0" nodeType="withEffect">
                                  <p:stCondLst>
                                    <p:cond delay="2000"/>
                                  </p:stCondLst>
                                  <p:childTnLst>
                                    <p:set>
                                      <p:cBhvr>
                                        <p:cTn id="44" dur="1" fill="hold">
                                          <p:stCondLst>
                                            <p:cond delay="0"/>
                                          </p:stCondLst>
                                        </p:cTn>
                                        <p:tgtEl>
                                          <p:spTgt spid="50"/>
                                        </p:tgtEl>
                                        <p:attrNameLst>
                                          <p:attrName>style.visibility</p:attrName>
                                        </p:attrNameLst>
                                      </p:cBhvr>
                                      <p:to>
                                        <p:strVal val="visible"/>
                                      </p:to>
                                    </p:set>
                                    <p:animEffect transition="in" filter="wipe(left)">
                                      <p:cBhvr>
                                        <p:cTn id="45" dur="500"/>
                                        <p:tgtEl>
                                          <p:spTgt spid="50"/>
                                        </p:tgtEl>
                                      </p:cBhvr>
                                    </p:animEffect>
                                  </p:childTnLst>
                                </p:cTn>
                              </p:par>
                              <p:par>
                                <p:cTn id="46" presetID="22" presetClass="entr" presetSubtype="8" fill="hold" grpId="0" nodeType="withEffect">
                                  <p:stCondLst>
                                    <p:cond delay="200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par>
                                <p:cTn id="49" presetID="22" presetClass="entr" presetSubtype="8" fill="hold" grpId="0" nodeType="withEffect">
                                  <p:stCondLst>
                                    <p:cond delay="2000"/>
                                  </p:stCondLst>
                                  <p:childTnLst>
                                    <p:set>
                                      <p:cBhvr>
                                        <p:cTn id="50" dur="1" fill="hold">
                                          <p:stCondLst>
                                            <p:cond delay="0"/>
                                          </p:stCondLst>
                                        </p:cTn>
                                        <p:tgtEl>
                                          <p:spTgt spid="53"/>
                                        </p:tgtEl>
                                        <p:attrNameLst>
                                          <p:attrName>style.visibility</p:attrName>
                                        </p:attrNameLst>
                                      </p:cBhvr>
                                      <p:to>
                                        <p:strVal val="visible"/>
                                      </p:to>
                                    </p:set>
                                    <p:animEffect transition="in" filter="wipe(left)">
                                      <p:cBhvr>
                                        <p:cTn id="51" dur="500"/>
                                        <p:tgtEl>
                                          <p:spTgt spid="53"/>
                                        </p:tgtEl>
                                      </p:cBhvr>
                                    </p:animEffect>
                                  </p:childTnLst>
                                </p:cTn>
                              </p:par>
                              <p:par>
                                <p:cTn id="52" presetID="10" presetClass="entr" presetSubtype="0" fill="hold" grpId="0" nodeType="withEffect">
                                  <p:stCondLst>
                                    <p:cond delay="250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par>
                                <p:cTn id="55" presetID="10" presetClass="entr" presetSubtype="0" fill="hold" grpId="0" nodeType="withEffect">
                                  <p:stCondLst>
                                    <p:cond delay="250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par>
                                <p:cTn id="58" presetID="10" presetClass="entr" presetSubtype="0" fill="hold" grpId="0" nodeType="withEffect">
                                  <p:stCondLst>
                                    <p:cond delay="250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par>
                                <p:cTn id="61" presetID="10" presetClass="entr" presetSubtype="0" fill="hold" grpId="0" nodeType="withEffect">
                                  <p:stCondLst>
                                    <p:cond delay="250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3" grpId="0" animBg="1"/>
      <p:bldP spid="34" grpId="0" animBg="1"/>
      <p:bldP spid="35" grpId="0" animBg="1"/>
      <p:bldP spid="36" grpId="0" animBg="1"/>
      <p:bldP spid="37" grpId="0"/>
      <p:bldP spid="38" grpId="0"/>
      <p:bldP spid="39" grpId="0"/>
      <p:bldP spid="40" grpId="0"/>
      <p:bldP spid="42" grpId="0"/>
      <p:bldP spid="43" grpId="0"/>
      <p:bldP spid="46" grpId="0"/>
      <p:bldP spid="47" grpId="0"/>
      <p:bldP spid="50" grpId="0"/>
      <p:bldP spid="51" grpId="0"/>
      <p:bldP spid="53" grpId="0"/>
      <p:bldP spid="5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WORLDWIDE </a:t>
            </a:r>
            <a:r>
              <a:rPr lang="en-US" dirty="0">
                <a:solidFill>
                  <a:schemeClr val="accent1"/>
                </a:solidFill>
              </a:rPr>
              <a:t>MAP</a:t>
            </a:r>
          </a:p>
        </p:txBody>
      </p:sp>
      <p:grpSp>
        <p:nvGrpSpPr>
          <p:cNvPr id="3" name="Group 2">
            <a:extLst>
              <a:ext uri="{FF2B5EF4-FFF2-40B4-BE49-F238E27FC236}">
                <a16:creationId xmlns:a16="http://schemas.microsoft.com/office/drawing/2014/main" id="{F0955999-9F41-42E9-9FBF-2DC088F86D98}"/>
              </a:ext>
            </a:extLst>
          </p:cNvPr>
          <p:cNvGrpSpPr/>
          <p:nvPr/>
        </p:nvGrpSpPr>
        <p:grpSpPr>
          <a:xfrm>
            <a:off x="2711557" y="1746897"/>
            <a:ext cx="8950978" cy="4366875"/>
            <a:chOff x="1768686" y="2168925"/>
            <a:chExt cx="8048414" cy="3926545"/>
          </a:xfrm>
          <a:solidFill>
            <a:schemeClr val="tx1"/>
          </a:solidFill>
        </p:grpSpPr>
        <p:sp>
          <p:nvSpPr>
            <p:cNvPr id="4" name="Freeform 403">
              <a:extLst>
                <a:ext uri="{FF2B5EF4-FFF2-40B4-BE49-F238E27FC236}">
                  <a16:creationId xmlns:a16="http://schemas.microsoft.com/office/drawing/2014/main" id="{DC94DC8B-A367-452C-9171-546B2D17372A}"/>
                </a:ext>
              </a:extLst>
            </p:cNvPr>
            <p:cNvSpPr>
              <a:spLocks/>
            </p:cNvSpPr>
            <p:nvPr/>
          </p:nvSpPr>
          <p:spPr bwMode="auto">
            <a:xfrm>
              <a:off x="8054539" y="4988100"/>
              <a:ext cx="919731" cy="687491"/>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 name="Freeform 404">
              <a:extLst>
                <a:ext uri="{FF2B5EF4-FFF2-40B4-BE49-F238E27FC236}">
                  <a16:creationId xmlns:a16="http://schemas.microsoft.com/office/drawing/2014/main" id="{AA70FA63-5A8F-4311-8DBD-8C2517B83568}"/>
                </a:ext>
              </a:extLst>
            </p:cNvPr>
            <p:cNvSpPr>
              <a:spLocks/>
            </p:cNvSpPr>
            <p:nvPr/>
          </p:nvSpPr>
          <p:spPr bwMode="auto">
            <a:xfrm>
              <a:off x="5426078" y="3234766"/>
              <a:ext cx="179946" cy="272227"/>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 name="Freeform 405">
              <a:extLst>
                <a:ext uri="{FF2B5EF4-FFF2-40B4-BE49-F238E27FC236}">
                  <a16:creationId xmlns:a16="http://schemas.microsoft.com/office/drawing/2014/main" id="{1833B74B-8F0E-4EBB-B01B-09583CA20F16}"/>
                </a:ext>
              </a:extLst>
            </p:cNvPr>
            <p:cNvSpPr>
              <a:spLocks/>
            </p:cNvSpPr>
            <p:nvPr/>
          </p:nvSpPr>
          <p:spPr bwMode="auto">
            <a:xfrm>
              <a:off x="5015428" y="2950235"/>
              <a:ext cx="243006" cy="118428"/>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 name="Freeform 418">
              <a:extLst>
                <a:ext uri="{FF2B5EF4-FFF2-40B4-BE49-F238E27FC236}">
                  <a16:creationId xmlns:a16="http://schemas.microsoft.com/office/drawing/2014/main" id="{5CB8531C-9DE8-4FBE-BA26-5CB385D2EF35}"/>
                </a:ext>
              </a:extLst>
            </p:cNvPr>
            <p:cNvSpPr>
              <a:spLocks/>
            </p:cNvSpPr>
            <p:nvPr/>
          </p:nvSpPr>
          <p:spPr bwMode="auto">
            <a:xfrm>
              <a:off x="9303405" y="2824118"/>
              <a:ext cx="49216" cy="27683"/>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 name="Freeform 419">
              <a:extLst>
                <a:ext uri="{FF2B5EF4-FFF2-40B4-BE49-F238E27FC236}">
                  <a16:creationId xmlns:a16="http://schemas.microsoft.com/office/drawing/2014/main" id="{DE89CD3C-25F7-4342-B88A-AD2CBB33EC49}"/>
                </a:ext>
              </a:extLst>
            </p:cNvPr>
            <p:cNvSpPr>
              <a:spLocks/>
            </p:cNvSpPr>
            <p:nvPr/>
          </p:nvSpPr>
          <p:spPr bwMode="auto">
            <a:xfrm>
              <a:off x="9208047" y="3220925"/>
              <a:ext cx="27683" cy="23072"/>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 name="Freeform 420">
              <a:extLst>
                <a:ext uri="{FF2B5EF4-FFF2-40B4-BE49-F238E27FC236}">
                  <a16:creationId xmlns:a16="http://schemas.microsoft.com/office/drawing/2014/main" id="{8068334B-EF3C-44AE-AEE8-ED5C91FD872E}"/>
                </a:ext>
              </a:extLst>
            </p:cNvPr>
            <p:cNvSpPr>
              <a:spLocks/>
            </p:cNvSpPr>
            <p:nvPr/>
          </p:nvSpPr>
          <p:spPr bwMode="auto">
            <a:xfrm>
              <a:off x="8608223" y="3353195"/>
              <a:ext cx="23070" cy="12304"/>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 name="Freeform 421">
              <a:extLst>
                <a:ext uri="{FF2B5EF4-FFF2-40B4-BE49-F238E27FC236}">
                  <a16:creationId xmlns:a16="http://schemas.microsoft.com/office/drawing/2014/main" id="{B5A46338-E474-42F1-89C9-4454F7F7AFD6}"/>
                </a:ext>
              </a:extLst>
            </p:cNvPr>
            <p:cNvSpPr>
              <a:spLocks/>
            </p:cNvSpPr>
            <p:nvPr/>
          </p:nvSpPr>
          <p:spPr bwMode="auto">
            <a:xfrm>
              <a:off x="9014258" y="3488539"/>
              <a:ext cx="23070" cy="21532"/>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 name="Freeform 422">
              <a:extLst>
                <a:ext uri="{FF2B5EF4-FFF2-40B4-BE49-F238E27FC236}">
                  <a16:creationId xmlns:a16="http://schemas.microsoft.com/office/drawing/2014/main" id="{EDACA4D1-4D2F-4DEA-95C0-9559FAFA531A}"/>
                </a:ext>
              </a:extLst>
            </p:cNvPr>
            <p:cNvSpPr>
              <a:spLocks/>
            </p:cNvSpPr>
            <p:nvPr/>
          </p:nvSpPr>
          <p:spPr bwMode="auto">
            <a:xfrm>
              <a:off x="9000416" y="3523912"/>
              <a:ext cx="9228" cy="4614"/>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 name="Freeform 423">
              <a:extLst>
                <a:ext uri="{FF2B5EF4-FFF2-40B4-BE49-F238E27FC236}">
                  <a16:creationId xmlns:a16="http://schemas.microsoft.com/office/drawing/2014/main" id="{25EEDB0B-1335-4786-9E24-935EEAC01963}"/>
                </a:ext>
              </a:extLst>
            </p:cNvPr>
            <p:cNvSpPr>
              <a:spLocks/>
            </p:cNvSpPr>
            <p:nvPr/>
          </p:nvSpPr>
          <p:spPr bwMode="auto">
            <a:xfrm>
              <a:off x="8937358" y="3596199"/>
              <a:ext cx="13842" cy="4614"/>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 name="Freeform 424">
              <a:extLst>
                <a:ext uri="{FF2B5EF4-FFF2-40B4-BE49-F238E27FC236}">
                  <a16:creationId xmlns:a16="http://schemas.microsoft.com/office/drawing/2014/main" id="{1DD4A977-D8DD-4C7E-A261-46A0B3CD67A9}"/>
                </a:ext>
              </a:extLst>
            </p:cNvPr>
            <p:cNvSpPr>
              <a:spLocks/>
            </p:cNvSpPr>
            <p:nvPr/>
          </p:nvSpPr>
          <p:spPr bwMode="auto">
            <a:xfrm>
              <a:off x="8883527" y="3619269"/>
              <a:ext cx="32298" cy="18457"/>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425">
              <a:extLst>
                <a:ext uri="{FF2B5EF4-FFF2-40B4-BE49-F238E27FC236}">
                  <a16:creationId xmlns:a16="http://schemas.microsoft.com/office/drawing/2014/main" id="{4DB74B65-4EDF-4742-B01F-0A0B142D07BE}"/>
                </a:ext>
              </a:extLst>
            </p:cNvPr>
            <p:cNvSpPr>
              <a:spLocks/>
            </p:cNvSpPr>
            <p:nvPr/>
          </p:nvSpPr>
          <p:spPr bwMode="auto">
            <a:xfrm>
              <a:off x="8848154" y="3637726"/>
              <a:ext cx="26146" cy="16919"/>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426">
              <a:extLst>
                <a:ext uri="{FF2B5EF4-FFF2-40B4-BE49-F238E27FC236}">
                  <a16:creationId xmlns:a16="http://schemas.microsoft.com/office/drawing/2014/main" id="{E65D014D-691C-4C08-BF65-219476FCA973}"/>
                </a:ext>
              </a:extLst>
            </p:cNvPr>
            <p:cNvSpPr>
              <a:spLocks/>
            </p:cNvSpPr>
            <p:nvPr/>
          </p:nvSpPr>
          <p:spPr bwMode="auto">
            <a:xfrm>
              <a:off x="8825083" y="3651568"/>
              <a:ext cx="23070" cy="21532"/>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427">
              <a:extLst>
                <a:ext uri="{FF2B5EF4-FFF2-40B4-BE49-F238E27FC236}">
                  <a16:creationId xmlns:a16="http://schemas.microsoft.com/office/drawing/2014/main" id="{A3D0D03E-CFCA-4EE1-84E0-7348DADCBF42}"/>
                </a:ext>
              </a:extLst>
            </p:cNvPr>
            <p:cNvSpPr>
              <a:spLocks/>
            </p:cNvSpPr>
            <p:nvPr/>
          </p:nvSpPr>
          <p:spPr bwMode="auto">
            <a:xfrm>
              <a:off x="8820468" y="3682328"/>
              <a:ext cx="4614" cy="4614"/>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428">
              <a:extLst>
                <a:ext uri="{FF2B5EF4-FFF2-40B4-BE49-F238E27FC236}">
                  <a16:creationId xmlns:a16="http://schemas.microsoft.com/office/drawing/2014/main" id="{934683AB-3690-493B-ABC1-C8DADA42388F}"/>
                </a:ext>
              </a:extLst>
            </p:cNvPr>
            <p:cNvSpPr>
              <a:spLocks/>
            </p:cNvSpPr>
            <p:nvPr/>
          </p:nvSpPr>
          <p:spPr bwMode="auto">
            <a:xfrm>
              <a:off x="8797399" y="3663872"/>
              <a:ext cx="23070" cy="18457"/>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429">
              <a:extLst>
                <a:ext uri="{FF2B5EF4-FFF2-40B4-BE49-F238E27FC236}">
                  <a16:creationId xmlns:a16="http://schemas.microsoft.com/office/drawing/2014/main" id="{811EDA21-FD93-4024-A9FA-9B4B64527F7F}"/>
                </a:ext>
              </a:extLst>
            </p:cNvPr>
            <p:cNvSpPr>
              <a:spLocks/>
            </p:cNvSpPr>
            <p:nvPr/>
          </p:nvSpPr>
          <p:spPr bwMode="auto">
            <a:xfrm>
              <a:off x="8631293" y="3831515"/>
              <a:ext cx="9228" cy="13842"/>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nvGrpSpPr>
            <p:cNvPr id="19" name="Group 18">
              <a:extLst>
                <a:ext uri="{FF2B5EF4-FFF2-40B4-BE49-F238E27FC236}">
                  <a16:creationId xmlns:a16="http://schemas.microsoft.com/office/drawing/2014/main" id="{5C8ABB2E-BCA6-4E2A-8E94-F26A63E4740E}"/>
                </a:ext>
              </a:extLst>
            </p:cNvPr>
            <p:cNvGrpSpPr/>
            <p:nvPr/>
          </p:nvGrpSpPr>
          <p:grpSpPr>
            <a:xfrm>
              <a:off x="8465189" y="3637726"/>
              <a:ext cx="336822" cy="319907"/>
              <a:chOff x="5961121" y="2686387"/>
              <a:chExt cx="288233" cy="273757"/>
            </a:xfrm>
            <a:grpFill/>
          </p:grpSpPr>
          <p:sp>
            <p:nvSpPr>
              <p:cNvPr id="281" name="Freeform 430">
                <a:extLst>
                  <a:ext uri="{FF2B5EF4-FFF2-40B4-BE49-F238E27FC236}">
                    <a16:creationId xmlns:a16="http://schemas.microsoft.com/office/drawing/2014/main" id="{EA7F3E86-9A2F-4487-BC10-66C908666CBA}"/>
                  </a:ext>
                </a:extLst>
              </p:cNvPr>
              <p:cNvSpPr>
                <a:spLocks/>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2" name="Freeform 431">
                <a:extLst>
                  <a:ext uri="{FF2B5EF4-FFF2-40B4-BE49-F238E27FC236}">
                    <a16:creationId xmlns:a16="http://schemas.microsoft.com/office/drawing/2014/main" id="{D9E521EF-67E9-420F-8EFD-CF7B4209CB74}"/>
                  </a:ext>
                </a:extLst>
              </p:cNvPr>
              <p:cNvSpPr>
                <a:spLocks/>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20" name="Freeform 432">
              <a:extLst>
                <a:ext uri="{FF2B5EF4-FFF2-40B4-BE49-F238E27FC236}">
                  <a16:creationId xmlns:a16="http://schemas.microsoft.com/office/drawing/2014/main" id="{07CD9EB4-CC99-4DC0-848D-318EE9036634}"/>
                </a:ext>
              </a:extLst>
            </p:cNvPr>
            <p:cNvSpPr>
              <a:spLocks/>
            </p:cNvSpPr>
            <p:nvPr/>
          </p:nvSpPr>
          <p:spPr bwMode="auto">
            <a:xfrm>
              <a:off x="8549778" y="3931485"/>
              <a:ext cx="9228" cy="12304"/>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433">
              <a:extLst>
                <a:ext uri="{FF2B5EF4-FFF2-40B4-BE49-F238E27FC236}">
                  <a16:creationId xmlns:a16="http://schemas.microsoft.com/office/drawing/2014/main" id="{9C087E24-B15E-4401-8AF0-5364DFE8D6C6}"/>
                </a:ext>
              </a:extLst>
            </p:cNvPr>
            <p:cNvSpPr>
              <a:spLocks/>
            </p:cNvSpPr>
            <p:nvPr/>
          </p:nvSpPr>
          <p:spPr bwMode="auto">
            <a:xfrm>
              <a:off x="8495947" y="3931485"/>
              <a:ext cx="58444" cy="44602"/>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434">
              <a:extLst>
                <a:ext uri="{FF2B5EF4-FFF2-40B4-BE49-F238E27FC236}">
                  <a16:creationId xmlns:a16="http://schemas.microsoft.com/office/drawing/2014/main" id="{F2013540-6A8A-4E6F-A9AC-9CAEDE27A737}"/>
                </a:ext>
              </a:extLst>
            </p:cNvPr>
            <p:cNvSpPr>
              <a:spLocks/>
            </p:cNvSpPr>
            <p:nvPr/>
          </p:nvSpPr>
          <p:spPr bwMode="auto">
            <a:xfrm>
              <a:off x="8437504" y="3948404"/>
              <a:ext cx="49216" cy="72287"/>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435">
              <a:extLst>
                <a:ext uri="{FF2B5EF4-FFF2-40B4-BE49-F238E27FC236}">
                  <a16:creationId xmlns:a16="http://schemas.microsoft.com/office/drawing/2014/main" id="{161AACC3-1026-48FE-905D-71A5507DA9D9}"/>
                </a:ext>
              </a:extLst>
            </p:cNvPr>
            <p:cNvSpPr>
              <a:spLocks/>
            </p:cNvSpPr>
            <p:nvPr/>
          </p:nvSpPr>
          <p:spPr bwMode="auto">
            <a:xfrm>
              <a:off x="8388288" y="4125276"/>
              <a:ext cx="16919" cy="13842"/>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436">
              <a:extLst>
                <a:ext uri="{FF2B5EF4-FFF2-40B4-BE49-F238E27FC236}">
                  <a16:creationId xmlns:a16="http://schemas.microsoft.com/office/drawing/2014/main" id="{1948D410-1BAD-442B-97F2-0DAA560C22F4}"/>
                </a:ext>
              </a:extLst>
            </p:cNvPr>
            <p:cNvSpPr>
              <a:spLocks/>
            </p:cNvSpPr>
            <p:nvPr/>
          </p:nvSpPr>
          <p:spPr bwMode="auto">
            <a:xfrm>
              <a:off x="8428275" y="4080674"/>
              <a:ext cx="9228" cy="769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437">
              <a:extLst>
                <a:ext uri="{FF2B5EF4-FFF2-40B4-BE49-F238E27FC236}">
                  <a16:creationId xmlns:a16="http://schemas.microsoft.com/office/drawing/2014/main" id="{3C541DEE-837B-4F5D-9535-4A87ED2B813B}"/>
                </a:ext>
              </a:extLst>
            </p:cNvPr>
            <p:cNvSpPr>
              <a:spLocks/>
            </p:cNvSpPr>
            <p:nvPr/>
          </p:nvSpPr>
          <p:spPr bwMode="auto">
            <a:xfrm>
              <a:off x="8306773" y="4174492"/>
              <a:ext cx="9228" cy="4614"/>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438">
              <a:extLst>
                <a:ext uri="{FF2B5EF4-FFF2-40B4-BE49-F238E27FC236}">
                  <a16:creationId xmlns:a16="http://schemas.microsoft.com/office/drawing/2014/main" id="{43C73FBD-EF44-4A66-B812-2376098FA1D0}"/>
                </a:ext>
              </a:extLst>
            </p:cNvPr>
            <p:cNvSpPr>
              <a:spLocks/>
            </p:cNvSpPr>
            <p:nvPr/>
          </p:nvSpPr>
          <p:spPr bwMode="auto">
            <a:xfrm>
              <a:off x="8220645" y="4157573"/>
              <a:ext cx="53830" cy="75363"/>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439">
              <a:extLst>
                <a:ext uri="{FF2B5EF4-FFF2-40B4-BE49-F238E27FC236}">
                  <a16:creationId xmlns:a16="http://schemas.microsoft.com/office/drawing/2014/main" id="{A080C477-A573-40AC-AA5A-694F9A6D8779}"/>
                </a:ext>
              </a:extLst>
            </p:cNvPr>
            <p:cNvSpPr>
              <a:spLocks/>
            </p:cNvSpPr>
            <p:nvPr/>
          </p:nvSpPr>
          <p:spPr bwMode="auto">
            <a:xfrm>
              <a:off x="7954569" y="4283691"/>
              <a:ext cx="63059" cy="44602"/>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440">
              <a:extLst>
                <a:ext uri="{FF2B5EF4-FFF2-40B4-BE49-F238E27FC236}">
                  <a16:creationId xmlns:a16="http://schemas.microsoft.com/office/drawing/2014/main" id="{D48C6B33-7749-4D22-B57E-B835A4A65546}"/>
                </a:ext>
              </a:extLst>
            </p:cNvPr>
            <p:cNvSpPr>
              <a:spLocks/>
            </p:cNvSpPr>
            <p:nvPr/>
          </p:nvSpPr>
          <p:spPr bwMode="auto">
            <a:xfrm>
              <a:off x="8211417" y="4314452"/>
              <a:ext cx="90742" cy="127655"/>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441">
              <a:extLst>
                <a:ext uri="{FF2B5EF4-FFF2-40B4-BE49-F238E27FC236}">
                  <a16:creationId xmlns:a16="http://schemas.microsoft.com/office/drawing/2014/main" id="{B6FF9284-0B69-471C-BDC3-9E9CE2A044DB}"/>
                </a:ext>
              </a:extLst>
            </p:cNvPr>
            <p:cNvSpPr>
              <a:spLocks/>
            </p:cNvSpPr>
            <p:nvPr/>
          </p:nvSpPr>
          <p:spPr bwMode="auto">
            <a:xfrm>
              <a:off x="8288318" y="4423650"/>
              <a:ext cx="27683" cy="35375"/>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443">
              <a:extLst>
                <a:ext uri="{FF2B5EF4-FFF2-40B4-BE49-F238E27FC236}">
                  <a16:creationId xmlns:a16="http://schemas.microsoft.com/office/drawing/2014/main" id="{1D32C332-5DAC-426C-BF97-050AFC90EDC1}"/>
                </a:ext>
              </a:extLst>
            </p:cNvPr>
            <p:cNvSpPr>
              <a:spLocks/>
            </p:cNvSpPr>
            <p:nvPr/>
          </p:nvSpPr>
          <p:spPr bwMode="auto">
            <a:xfrm>
              <a:off x="8225258" y="4428264"/>
              <a:ext cx="27683" cy="35375"/>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444">
              <a:extLst>
                <a:ext uri="{FF2B5EF4-FFF2-40B4-BE49-F238E27FC236}">
                  <a16:creationId xmlns:a16="http://schemas.microsoft.com/office/drawing/2014/main" id="{8282FC25-97D7-4FA6-8A31-867558D22508}"/>
                </a:ext>
              </a:extLst>
            </p:cNvPr>
            <p:cNvSpPr>
              <a:spLocks/>
            </p:cNvSpPr>
            <p:nvPr/>
          </p:nvSpPr>
          <p:spPr bwMode="auto">
            <a:xfrm>
              <a:off x="8257557" y="4463638"/>
              <a:ext cx="39988" cy="46140"/>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445">
              <a:extLst>
                <a:ext uri="{FF2B5EF4-FFF2-40B4-BE49-F238E27FC236}">
                  <a16:creationId xmlns:a16="http://schemas.microsoft.com/office/drawing/2014/main" id="{CDD0156F-2D2E-415A-8C9E-2E06507080D2}"/>
                </a:ext>
              </a:extLst>
            </p:cNvPr>
            <p:cNvSpPr>
              <a:spLocks/>
            </p:cNvSpPr>
            <p:nvPr/>
          </p:nvSpPr>
          <p:spPr bwMode="auto">
            <a:xfrm>
              <a:off x="8266785" y="4491322"/>
              <a:ext cx="30761" cy="49216"/>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446">
              <a:extLst>
                <a:ext uri="{FF2B5EF4-FFF2-40B4-BE49-F238E27FC236}">
                  <a16:creationId xmlns:a16="http://schemas.microsoft.com/office/drawing/2014/main" id="{9FC5F871-4B91-4119-9054-7AE1C9C18DA2}"/>
                </a:ext>
              </a:extLst>
            </p:cNvPr>
            <p:cNvSpPr>
              <a:spLocks/>
            </p:cNvSpPr>
            <p:nvPr/>
          </p:nvSpPr>
          <p:spPr bwMode="auto">
            <a:xfrm>
              <a:off x="8292930" y="4486709"/>
              <a:ext cx="18457" cy="35375"/>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447">
              <a:extLst>
                <a:ext uri="{FF2B5EF4-FFF2-40B4-BE49-F238E27FC236}">
                  <a16:creationId xmlns:a16="http://schemas.microsoft.com/office/drawing/2014/main" id="{21C5B618-52D7-4BBF-B6D5-7FBC859A3FC9}"/>
                </a:ext>
              </a:extLst>
            </p:cNvPr>
            <p:cNvSpPr>
              <a:spLocks/>
            </p:cNvSpPr>
            <p:nvPr/>
          </p:nvSpPr>
          <p:spPr bwMode="auto">
            <a:xfrm>
              <a:off x="8302159" y="4509778"/>
              <a:ext cx="27683" cy="16919"/>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450">
              <a:extLst>
                <a:ext uri="{FF2B5EF4-FFF2-40B4-BE49-F238E27FC236}">
                  <a16:creationId xmlns:a16="http://schemas.microsoft.com/office/drawing/2014/main" id="{44F99C73-F168-43A8-9BB9-1B6D25A3047F}"/>
                </a:ext>
              </a:extLst>
            </p:cNvPr>
            <p:cNvSpPr>
              <a:spLocks/>
            </p:cNvSpPr>
            <p:nvPr/>
          </p:nvSpPr>
          <p:spPr bwMode="auto">
            <a:xfrm>
              <a:off x="8152972" y="4495937"/>
              <a:ext cx="53830" cy="53830"/>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451">
              <a:extLst>
                <a:ext uri="{FF2B5EF4-FFF2-40B4-BE49-F238E27FC236}">
                  <a16:creationId xmlns:a16="http://schemas.microsoft.com/office/drawing/2014/main" id="{83B60107-3007-4436-825B-7A52DD90E564}"/>
                </a:ext>
              </a:extLst>
            </p:cNvPr>
            <p:cNvSpPr>
              <a:spLocks/>
            </p:cNvSpPr>
            <p:nvPr/>
          </p:nvSpPr>
          <p:spPr bwMode="auto">
            <a:xfrm>
              <a:off x="8311387" y="4428264"/>
              <a:ext cx="9228" cy="4614"/>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452">
              <a:extLst>
                <a:ext uri="{FF2B5EF4-FFF2-40B4-BE49-F238E27FC236}">
                  <a16:creationId xmlns:a16="http://schemas.microsoft.com/office/drawing/2014/main" id="{259A3BB7-5F66-49C6-85F6-DF6F04986B79}"/>
                </a:ext>
              </a:extLst>
            </p:cNvPr>
            <p:cNvSpPr>
              <a:spLocks/>
            </p:cNvSpPr>
            <p:nvPr/>
          </p:nvSpPr>
          <p:spPr bwMode="auto">
            <a:xfrm>
              <a:off x="7657732" y="4612825"/>
              <a:ext cx="252234" cy="263000"/>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453">
              <a:extLst>
                <a:ext uri="{FF2B5EF4-FFF2-40B4-BE49-F238E27FC236}">
                  <a16:creationId xmlns:a16="http://schemas.microsoft.com/office/drawing/2014/main" id="{0F98BC3B-76E9-45DE-B8F4-A33A8D7E6C12}"/>
                </a:ext>
              </a:extLst>
            </p:cNvPr>
            <p:cNvSpPr>
              <a:spLocks/>
            </p:cNvSpPr>
            <p:nvPr/>
          </p:nvSpPr>
          <p:spPr bwMode="auto">
            <a:xfrm>
              <a:off x="7702334" y="4708184"/>
              <a:ext cx="23070" cy="23072"/>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454">
              <a:extLst>
                <a:ext uri="{FF2B5EF4-FFF2-40B4-BE49-F238E27FC236}">
                  <a16:creationId xmlns:a16="http://schemas.microsoft.com/office/drawing/2014/main" id="{6592DDD2-F287-4C7C-8C22-B96F4647288F}"/>
                </a:ext>
              </a:extLst>
            </p:cNvPr>
            <p:cNvSpPr>
              <a:spLocks/>
            </p:cNvSpPr>
            <p:nvPr/>
          </p:nvSpPr>
          <p:spPr bwMode="auto">
            <a:xfrm>
              <a:off x="7734633" y="4762014"/>
              <a:ext cx="21532" cy="23072"/>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0" name="Freeform 455">
              <a:extLst>
                <a:ext uri="{FF2B5EF4-FFF2-40B4-BE49-F238E27FC236}">
                  <a16:creationId xmlns:a16="http://schemas.microsoft.com/office/drawing/2014/main" id="{73BE2E5F-B332-438B-A7BF-F5A66991A118}"/>
                </a:ext>
              </a:extLst>
            </p:cNvPr>
            <p:cNvSpPr>
              <a:spLocks/>
            </p:cNvSpPr>
            <p:nvPr/>
          </p:nvSpPr>
          <p:spPr bwMode="auto">
            <a:xfrm>
              <a:off x="7886896" y="4775854"/>
              <a:ext cx="32298" cy="32298"/>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1" name="Freeform 456">
              <a:extLst>
                <a:ext uri="{FF2B5EF4-FFF2-40B4-BE49-F238E27FC236}">
                  <a16:creationId xmlns:a16="http://schemas.microsoft.com/office/drawing/2014/main" id="{80A09C81-08C6-468C-B0F2-48B22E1D81C6}"/>
                </a:ext>
              </a:extLst>
            </p:cNvPr>
            <p:cNvSpPr>
              <a:spLocks/>
            </p:cNvSpPr>
            <p:nvPr/>
          </p:nvSpPr>
          <p:spPr bwMode="auto">
            <a:xfrm>
              <a:off x="7937650" y="4798926"/>
              <a:ext cx="16919" cy="16919"/>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2" name="Freeform 457">
              <a:extLst>
                <a:ext uri="{FF2B5EF4-FFF2-40B4-BE49-F238E27FC236}">
                  <a16:creationId xmlns:a16="http://schemas.microsoft.com/office/drawing/2014/main" id="{0FE90FD7-46EE-428E-80A0-86B181E5BCC3}"/>
                </a:ext>
              </a:extLst>
            </p:cNvPr>
            <p:cNvSpPr>
              <a:spLocks/>
            </p:cNvSpPr>
            <p:nvPr/>
          </p:nvSpPr>
          <p:spPr bwMode="auto">
            <a:xfrm>
              <a:off x="7891509" y="4875826"/>
              <a:ext cx="207632" cy="67672"/>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3" name="Freeform 458">
              <a:extLst>
                <a:ext uri="{FF2B5EF4-FFF2-40B4-BE49-F238E27FC236}">
                  <a16:creationId xmlns:a16="http://schemas.microsoft.com/office/drawing/2014/main" id="{2029F595-CCB0-4473-AA3D-602F95570050}"/>
                </a:ext>
              </a:extLst>
            </p:cNvPr>
            <p:cNvSpPr>
              <a:spLocks/>
            </p:cNvSpPr>
            <p:nvPr/>
          </p:nvSpPr>
          <p:spPr bwMode="auto">
            <a:xfrm>
              <a:off x="8045311" y="4892743"/>
              <a:ext cx="35374" cy="13842"/>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4" name="Freeform 459">
              <a:extLst>
                <a:ext uri="{FF2B5EF4-FFF2-40B4-BE49-F238E27FC236}">
                  <a16:creationId xmlns:a16="http://schemas.microsoft.com/office/drawing/2014/main" id="{95791B8F-BF74-4C31-A249-73FCD73E6CEA}"/>
                </a:ext>
              </a:extLst>
            </p:cNvPr>
            <p:cNvSpPr>
              <a:spLocks/>
            </p:cNvSpPr>
            <p:nvPr/>
          </p:nvSpPr>
          <p:spPr bwMode="auto">
            <a:xfrm>
              <a:off x="8094527" y="4925042"/>
              <a:ext cx="27683" cy="18457"/>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5" name="Freeform 460">
              <a:extLst>
                <a:ext uri="{FF2B5EF4-FFF2-40B4-BE49-F238E27FC236}">
                  <a16:creationId xmlns:a16="http://schemas.microsoft.com/office/drawing/2014/main" id="{9183C424-725E-453C-A61B-49D2C8DC6F4E}"/>
                </a:ext>
              </a:extLst>
            </p:cNvPr>
            <p:cNvSpPr>
              <a:spLocks/>
            </p:cNvSpPr>
            <p:nvPr/>
          </p:nvSpPr>
          <p:spPr bwMode="auto">
            <a:xfrm>
              <a:off x="8122212" y="4929655"/>
              <a:ext cx="21532" cy="13842"/>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6" name="Freeform 461">
              <a:extLst>
                <a:ext uri="{FF2B5EF4-FFF2-40B4-BE49-F238E27FC236}">
                  <a16:creationId xmlns:a16="http://schemas.microsoft.com/office/drawing/2014/main" id="{CF19C4FF-27B7-4AD3-974E-5595BBAD6B96}"/>
                </a:ext>
              </a:extLst>
            </p:cNvPr>
            <p:cNvSpPr>
              <a:spLocks/>
            </p:cNvSpPr>
            <p:nvPr/>
          </p:nvSpPr>
          <p:spPr bwMode="auto">
            <a:xfrm>
              <a:off x="8139130" y="4929655"/>
              <a:ext cx="32298" cy="18457"/>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7" name="Freeform 462">
              <a:extLst>
                <a:ext uri="{FF2B5EF4-FFF2-40B4-BE49-F238E27FC236}">
                  <a16:creationId xmlns:a16="http://schemas.microsoft.com/office/drawing/2014/main" id="{78AE04A7-8977-44BE-A61A-F4E2A8864CD0}"/>
                </a:ext>
              </a:extLst>
            </p:cNvPr>
            <p:cNvSpPr>
              <a:spLocks/>
            </p:cNvSpPr>
            <p:nvPr/>
          </p:nvSpPr>
          <p:spPr bwMode="auto">
            <a:xfrm>
              <a:off x="8162199" y="4925042"/>
              <a:ext cx="36912" cy="23072"/>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8" name="Freeform 463">
              <a:extLst>
                <a:ext uri="{FF2B5EF4-FFF2-40B4-BE49-F238E27FC236}">
                  <a16:creationId xmlns:a16="http://schemas.microsoft.com/office/drawing/2014/main" id="{351752E5-B4BF-4707-B34B-C99431B1458A}"/>
                </a:ext>
              </a:extLst>
            </p:cNvPr>
            <p:cNvSpPr>
              <a:spLocks/>
            </p:cNvSpPr>
            <p:nvPr/>
          </p:nvSpPr>
          <p:spPr bwMode="auto">
            <a:xfrm>
              <a:off x="8211417" y="4929655"/>
              <a:ext cx="55369" cy="18457"/>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9" name="Freeform 464">
              <a:extLst>
                <a:ext uri="{FF2B5EF4-FFF2-40B4-BE49-F238E27FC236}">
                  <a16:creationId xmlns:a16="http://schemas.microsoft.com/office/drawing/2014/main" id="{F430CBFB-3256-4414-BA39-54A16A8FF875}"/>
                </a:ext>
              </a:extLst>
            </p:cNvPr>
            <p:cNvSpPr>
              <a:spLocks/>
            </p:cNvSpPr>
            <p:nvPr/>
          </p:nvSpPr>
          <p:spPr bwMode="auto">
            <a:xfrm>
              <a:off x="8194498" y="4955801"/>
              <a:ext cx="49216" cy="27683"/>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0" name="Freeform 465">
              <a:extLst>
                <a:ext uri="{FF2B5EF4-FFF2-40B4-BE49-F238E27FC236}">
                  <a16:creationId xmlns:a16="http://schemas.microsoft.com/office/drawing/2014/main" id="{E6415D87-C23C-4FA2-937C-980CB6007BA6}"/>
                </a:ext>
              </a:extLst>
            </p:cNvPr>
            <p:cNvSpPr>
              <a:spLocks/>
            </p:cNvSpPr>
            <p:nvPr/>
          </p:nvSpPr>
          <p:spPr bwMode="auto">
            <a:xfrm>
              <a:off x="8351375" y="4811230"/>
              <a:ext cx="27683" cy="18457"/>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 name="Freeform 466">
              <a:extLst>
                <a:ext uri="{FF2B5EF4-FFF2-40B4-BE49-F238E27FC236}">
                  <a16:creationId xmlns:a16="http://schemas.microsoft.com/office/drawing/2014/main" id="{620F58C1-0B84-4D09-9C8A-78E55F5C5C8E}"/>
                </a:ext>
              </a:extLst>
            </p:cNvPr>
            <p:cNvSpPr>
              <a:spLocks/>
            </p:cNvSpPr>
            <p:nvPr/>
          </p:nvSpPr>
          <p:spPr bwMode="auto">
            <a:xfrm>
              <a:off x="8397516" y="4808153"/>
              <a:ext cx="67673" cy="21532"/>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2" name="Freeform 467">
              <a:extLst>
                <a:ext uri="{FF2B5EF4-FFF2-40B4-BE49-F238E27FC236}">
                  <a16:creationId xmlns:a16="http://schemas.microsoft.com/office/drawing/2014/main" id="{F04C7F1C-CF1C-4560-9F89-EB69B8DB2EFD}"/>
                </a:ext>
              </a:extLst>
            </p:cNvPr>
            <p:cNvSpPr>
              <a:spLocks/>
            </p:cNvSpPr>
            <p:nvPr/>
          </p:nvSpPr>
          <p:spPr bwMode="auto">
            <a:xfrm>
              <a:off x="8189883" y="4703567"/>
              <a:ext cx="144573" cy="163029"/>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3" name="Freeform 468">
              <a:extLst>
                <a:ext uri="{FF2B5EF4-FFF2-40B4-BE49-F238E27FC236}">
                  <a16:creationId xmlns:a16="http://schemas.microsoft.com/office/drawing/2014/main" id="{95DCEB37-BDEF-4844-BEC7-716B71105AFA}"/>
                </a:ext>
              </a:extLst>
            </p:cNvPr>
            <p:cNvSpPr>
              <a:spLocks/>
            </p:cNvSpPr>
            <p:nvPr/>
          </p:nvSpPr>
          <p:spPr bwMode="auto">
            <a:xfrm>
              <a:off x="8383674" y="4694340"/>
              <a:ext cx="35374" cy="67672"/>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4" name="Freeform 469">
              <a:extLst>
                <a:ext uri="{FF2B5EF4-FFF2-40B4-BE49-F238E27FC236}">
                  <a16:creationId xmlns:a16="http://schemas.microsoft.com/office/drawing/2014/main" id="{1A1B4945-36A6-4664-86FE-DA53A43FF618}"/>
                </a:ext>
              </a:extLst>
            </p:cNvPr>
            <p:cNvSpPr>
              <a:spLocks/>
            </p:cNvSpPr>
            <p:nvPr/>
          </p:nvSpPr>
          <p:spPr bwMode="auto">
            <a:xfrm>
              <a:off x="8402130" y="4685112"/>
              <a:ext cx="12304" cy="9228"/>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5" name="Freeform 470">
              <a:extLst>
                <a:ext uri="{FF2B5EF4-FFF2-40B4-BE49-F238E27FC236}">
                  <a16:creationId xmlns:a16="http://schemas.microsoft.com/office/drawing/2014/main" id="{BBD664B9-1EB4-4CD5-9D02-4C93CC790E13}"/>
                </a:ext>
              </a:extLst>
            </p:cNvPr>
            <p:cNvSpPr>
              <a:spLocks/>
            </p:cNvSpPr>
            <p:nvPr/>
          </p:nvSpPr>
          <p:spPr bwMode="auto">
            <a:xfrm>
              <a:off x="8451347" y="4743556"/>
              <a:ext cx="21532" cy="9228"/>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6" name="Freeform 471">
              <a:extLst>
                <a:ext uri="{FF2B5EF4-FFF2-40B4-BE49-F238E27FC236}">
                  <a16:creationId xmlns:a16="http://schemas.microsoft.com/office/drawing/2014/main" id="{50B72BD7-BABF-42B1-8FBE-71EDB7B4CD48}"/>
                </a:ext>
              </a:extLst>
            </p:cNvPr>
            <p:cNvSpPr>
              <a:spLocks/>
            </p:cNvSpPr>
            <p:nvPr/>
          </p:nvSpPr>
          <p:spPr bwMode="auto">
            <a:xfrm>
              <a:off x="8455962" y="4748170"/>
              <a:ext cx="84591" cy="50755"/>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7" name="Freeform 472">
              <a:extLst>
                <a:ext uri="{FF2B5EF4-FFF2-40B4-BE49-F238E27FC236}">
                  <a16:creationId xmlns:a16="http://schemas.microsoft.com/office/drawing/2014/main" id="{B7B6ADCF-B579-47C6-A560-9A16AC448D2D}"/>
                </a:ext>
              </a:extLst>
            </p:cNvPr>
            <p:cNvSpPr>
              <a:spLocks/>
            </p:cNvSpPr>
            <p:nvPr/>
          </p:nvSpPr>
          <p:spPr bwMode="auto">
            <a:xfrm>
              <a:off x="8857382" y="4834299"/>
              <a:ext cx="93819" cy="53830"/>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8" name="Freeform 473">
              <a:extLst>
                <a:ext uri="{FF2B5EF4-FFF2-40B4-BE49-F238E27FC236}">
                  <a16:creationId xmlns:a16="http://schemas.microsoft.com/office/drawing/2014/main" id="{63355ECE-ED79-4731-AA0D-B3D8148CA3CD}"/>
                </a:ext>
              </a:extLst>
            </p:cNvPr>
            <p:cNvSpPr>
              <a:spLocks/>
            </p:cNvSpPr>
            <p:nvPr/>
          </p:nvSpPr>
          <p:spPr bwMode="auto">
            <a:xfrm>
              <a:off x="8992727" y="4861983"/>
              <a:ext cx="39988" cy="49216"/>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9" name="Freeform 474">
              <a:extLst>
                <a:ext uri="{FF2B5EF4-FFF2-40B4-BE49-F238E27FC236}">
                  <a16:creationId xmlns:a16="http://schemas.microsoft.com/office/drawing/2014/main" id="{AE570F30-1E1B-4659-B88C-628A7D5F6445}"/>
                </a:ext>
              </a:extLst>
            </p:cNvPr>
            <p:cNvSpPr>
              <a:spLocks/>
            </p:cNvSpPr>
            <p:nvPr/>
          </p:nvSpPr>
          <p:spPr bwMode="auto">
            <a:xfrm>
              <a:off x="9109615" y="4952727"/>
              <a:ext cx="26146" cy="26146"/>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0" name="Freeform 475">
              <a:extLst>
                <a:ext uri="{FF2B5EF4-FFF2-40B4-BE49-F238E27FC236}">
                  <a16:creationId xmlns:a16="http://schemas.microsoft.com/office/drawing/2014/main" id="{D1F2FEFE-E7B2-43F3-97DE-327CA4CF66E5}"/>
                </a:ext>
              </a:extLst>
            </p:cNvPr>
            <p:cNvSpPr>
              <a:spLocks/>
            </p:cNvSpPr>
            <p:nvPr/>
          </p:nvSpPr>
          <p:spPr bwMode="auto">
            <a:xfrm>
              <a:off x="9081931" y="4911199"/>
              <a:ext cx="41526" cy="27683"/>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1" name="Freeform 476">
              <a:extLst>
                <a:ext uri="{FF2B5EF4-FFF2-40B4-BE49-F238E27FC236}">
                  <a16:creationId xmlns:a16="http://schemas.microsoft.com/office/drawing/2014/main" id="{A71B4878-2A8D-4FC1-8E98-2F26FF8D1D78}"/>
                </a:ext>
              </a:extLst>
            </p:cNvPr>
            <p:cNvSpPr>
              <a:spLocks/>
            </p:cNvSpPr>
            <p:nvPr/>
          </p:nvSpPr>
          <p:spPr bwMode="auto">
            <a:xfrm>
              <a:off x="9041943" y="4892743"/>
              <a:ext cx="18457" cy="23072"/>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2" name="Freeform 477">
              <a:extLst>
                <a:ext uri="{FF2B5EF4-FFF2-40B4-BE49-F238E27FC236}">
                  <a16:creationId xmlns:a16="http://schemas.microsoft.com/office/drawing/2014/main" id="{C72DB0F8-8DC2-49D0-8C0D-DB52F536485F}"/>
                </a:ext>
              </a:extLst>
            </p:cNvPr>
            <p:cNvSpPr>
              <a:spLocks/>
            </p:cNvSpPr>
            <p:nvPr/>
          </p:nvSpPr>
          <p:spPr bwMode="auto">
            <a:xfrm>
              <a:off x="9208047" y="5209574"/>
              <a:ext cx="72285" cy="53830"/>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3" name="Freeform 482">
              <a:extLst>
                <a:ext uri="{FF2B5EF4-FFF2-40B4-BE49-F238E27FC236}">
                  <a16:creationId xmlns:a16="http://schemas.microsoft.com/office/drawing/2014/main" id="{55E82000-EB83-4A9E-A374-0B163669CAD3}"/>
                </a:ext>
              </a:extLst>
            </p:cNvPr>
            <p:cNvSpPr>
              <a:spLocks/>
            </p:cNvSpPr>
            <p:nvPr/>
          </p:nvSpPr>
          <p:spPr bwMode="auto">
            <a:xfrm>
              <a:off x="8771253" y="5715580"/>
              <a:ext cx="86129" cy="81515"/>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4" name="Freeform 483">
              <a:extLst>
                <a:ext uri="{FF2B5EF4-FFF2-40B4-BE49-F238E27FC236}">
                  <a16:creationId xmlns:a16="http://schemas.microsoft.com/office/drawing/2014/main" id="{3423DBA8-CE06-4A7F-97DC-B4D739236619}"/>
                </a:ext>
              </a:extLst>
            </p:cNvPr>
            <p:cNvSpPr>
              <a:spLocks/>
            </p:cNvSpPr>
            <p:nvPr/>
          </p:nvSpPr>
          <p:spPr bwMode="auto">
            <a:xfrm>
              <a:off x="8838925" y="5692511"/>
              <a:ext cx="13842" cy="23072"/>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5" name="Freeform 484">
              <a:extLst>
                <a:ext uri="{FF2B5EF4-FFF2-40B4-BE49-F238E27FC236}">
                  <a16:creationId xmlns:a16="http://schemas.microsoft.com/office/drawing/2014/main" id="{7D701C18-80CF-4496-8929-711169495683}"/>
                </a:ext>
              </a:extLst>
            </p:cNvPr>
            <p:cNvSpPr>
              <a:spLocks/>
            </p:cNvSpPr>
            <p:nvPr/>
          </p:nvSpPr>
          <p:spPr bwMode="auto">
            <a:xfrm>
              <a:off x="8748183" y="5692511"/>
              <a:ext cx="9228" cy="9228"/>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6" name="Freeform 486">
              <a:extLst>
                <a:ext uri="{FF2B5EF4-FFF2-40B4-BE49-F238E27FC236}">
                  <a16:creationId xmlns:a16="http://schemas.microsoft.com/office/drawing/2014/main" id="{0AE57BD0-D726-466C-9A2C-1A909C2C3AD6}"/>
                </a:ext>
              </a:extLst>
            </p:cNvPr>
            <p:cNvSpPr>
              <a:spLocks/>
            </p:cNvSpPr>
            <p:nvPr/>
          </p:nvSpPr>
          <p:spPr bwMode="auto">
            <a:xfrm>
              <a:off x="6511914" y="5011171"/>
              <a:ext cx="163029" cy="315292"/>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7" name="Freeform 489">
              <a:extLst>
                <a:ext uri="{FF2B5EF4-FFF2-40B4-BE49-F238E27FC236}">
                  <a16:creationId xmlns:a16="http://schemas.microsoft.com/office/drawing/2014/main" id="{2446915D-B8FF-487C-8F4A-70CDD0002890}"/>
                </a:ext>
              </a:extLst>
            </p:cNvPr>
            <p:cNvSpPr>
              <a:spLocks/>
            </p:cNvSpPr>
            <p:nvPr/>
          </p:nvSpPr>
          <p:spPr bwMode="auto">
            <a:xfrm>
              <a:off x="7130194" y="2674930"/>
              <a:ext cx="39988" cy="23072"/>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8" name="Freeform 490">
              <a:extLst>
                <a:ext uri="{FF2B5EF4-FFF2-40B4-BE49-F238E27FC236}">
                  <a16:creationId xmlns:a16="http://schemas.microsoft.com/office/drawing/2014/main" id="{657F2FC8-DC13-422E-BF0E-0A81C48F1182}"/>
                </a:ext>
              </a:extLst>
            </p:cNvPr>
            <p:cNvSpPr>
              <a:spLocks/>
            </p:cNvSpPr>
            <p:nvPr/>
          </p:nvSpPr>
          <p:spPr bwMode="auto">
            <a:xfrm>
              <a:off x="8031469" y="2630328"/>
              <a:ext cx="44602" cy="21532"/>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9" name="Freeform 492">
              <a:extLst>
                <a:ext uri="{FF2B5EF4-FFF2-40B4-BE49-F238E27FC236}">
                  <a16:creationId xmlns:a16="http://schemas.microsoft.com/office/drawing/2014/main" id="{E8B3E0B3-F083-426D-A329-46E947D860E7}"/>
                </a:ext>
              </a:extLst>
            </p:cNvPr>
            <p:cNvSpPr>
              <a:spLocks/>
            </p:cNvSpPr>
            <p:nvPr/>
          </p:nvSpPr>
          <p:spPr bwMode="auto">
            <a:xfrm>
              <a:off x="7323984" y="2693387"/>
              <a:ext cx="26146" cy="18457"/>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0" name="Freeform 493">
              <a:extLst>
                <a:ext uri="{FF2B5EF4-FFF2-40B4-BE49-F238E27FC236}">
                  <a16:creationId xmlns:a16="http://schemas.microsoft.com/office/drawing/2014/main" id="{C6A6884E-BA0C-4986-99F5-2BD22B596C7B}"/>
                </a:ext>
              </a:extLst>
            </p:cNvPr>
            <p:cNvSpPr>
              <a:spLocks/>
            </p:cNvSpPr>
            <p:nvPr/>
          </p:nvSpPr>
          <p:spPr bwMode="auto">
            <a:xfrm>
              <a:off x="5755211" y="3700785"/>
              <a:ext cx="26146" cy="49216"/>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1" name="Freeform 494">
              <a:extLst>
                <a:ext uri="{FF2B5EF4-FFF2-40B4-BE49-F238E27FC236}">
                  <a16:creationId xmlns:a16="http://schemas.microsoft.com/office/drawing/2014/main" id="{E36F7844-56EF-4C4A-8131-C803B417F289}"/>
                </a:ext>
              </a:extLst>
            </p:cNvPr>
            <p:cNvSpPr>
              <a:spLocks/>
            </p:cNvSpPr>
            <p:nvPr/>
          </p:nvSpPr>
          <p:spPr bwMode="auto">
            <a:xfrm>
              <a:off x="5745983" y="3745388"/>
              <a:ext cx="39988" cy="67672"/>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2" name="Freeform 496">
              <a:extLst>
                <a:ext uri="{FF2B5EF4-FFF2-40B4-BE49-F238E27FC236}">
                  <a16:creationId xmlns:a16="http://schemas.microsoft.com/office/drawing/2014/main" id="{79EB120B-1F2E-4AB3-8804-255B3FB926DC}"/>
                </a:ext>
              </a:extLst>
            </p:cNvPr>
            <p:cNvSpPr>
              <a:spLocks/>
            </p:cNvSpPr>
            <p:nvPr/>
          </p:nvSpPr>
          <p:spPr bwMode="auto">
            <a:xfrm>
              <a:off x="6268907" y="3889960"/>
              <a:ext cx="58444" cy="32298"/>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3" name="Freeform 497">
              <a:extLst>
                <a:ext uri="{FF2B5EF4-FFF2-40B4-BE49-F238E27FC236}">
                  <a16:creationId xmlns:a16="http://schemas.microsoft.com/office/drawing/2014/main" id="{17EB3EFD-8C7F-4010-8CA0-6FC470BDDBB5}"/>
                </a:ext>
              </a:extLst>
            </p:cNvPr>
            <p:cNvSpPr>
              <a:spLocks/>
            </p:cNvSpPr>
            <p:nvPr/>
          </p:nvSpPr>
          <p:spPr bwMode="auto">
            <a:xfrm>
              <a:off x="6075119" y="3894574"/>
              <a:ext cx="67673" cy="18457"/>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4" name="Freeform 498">
              <a:extLst>
                <a:ext uri="{FF2B5EF4-FFF2-40B4-BE49-F238E27FC236}">
                  <a16:creationId xmlns:a16="http://schemas.microsoft.com/office/drawing/2014/main" id="{FCBCED7C-E176-4168-AE99-37053E884A67}"/>
                </a:ext>
              </a:extLst>
            </p:cNvPr>
            <p:cNvSpPr>
              <a:spLocks/>
            </p:cNvSpPr>
            <p:nvPr/>
          </p:nvSpPr>
          <p:spPr bwMode="auto">
            <a:xfrm>
              <a:off x="6042820" y="3230154"/>
              <a:ext cx="32298" cy="32298"/>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5" name="Freeform 499">
              <a:extLst>
                <a:ext uri="{FF2B5EF4-FFF2-40B4-BE49-F238E27FC236}">
                  <a16:creationId xmlns:a16="http://schemas.microsoft.com/office/drawing/2014/main" id="{29D4A635-4B37-449E-88F1-4F3F8BA77498}"/>
                </a:ext>
              </a:extLst>
            </p:cNvPr>
            <p:cNvSpPr>
              <a:spLocks/>
            </p:cNvSpPr>
            <p:nvPr/>
          </p:nvSpPr>
          <p:spPr bwMode="auto">
            <a:xfrm>
              <a:off x="6047434" y="3217850"/>
              <a:ext cx="23070" cy="12304"/>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6" name="Freeform 500">
              <a:extLst>
                <a:ext uri="{FF2B5EF4-FFF2-40B4-BE49-F238E27FC236}">
                  <a16:creationId xmlns:a16="http://schemas.microsoft.com/office/drawing/2014/main" id="{04B7D0FD-461C-46EC-9767-1E99CB0035A2}"/>
                </a:ext>
              </a:extLst>
            </p:cNvPr>
            <p:cNvSpPr>
              <a:spLocks/>
            </p:cNvSpPr>
            <p:nvPr/>
          </p:nvSpPr>
          <p:spPr bwMode="auto">
            <a:xfrm>
              <a:off x="5953615" y="3248608"/>
              <a:ext cx="26146" cy="44602"/>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7" name="Freeform 501">
              <a:extLst>
                <a:ext uri="{FF2B5EF4-FFF2-40B4-BE49-F238E27FC236}">
                  <a16:creationId xmlns:a16="http://schemas.microsoft.com/office/drawing/2014/main" id="{231E68CA-185D-4546-9F1C-EDF049CFB938}"/>
                </a:ext>
              </a:extLst>
            </p:cNvPr>
            <p:cNvSpPr>
              <a:spLocks/>
            </p:cNvSpPr>
            <p:nvPr/>
          </p:nvSpPr>
          <p:spPr bwMode="auto">
            <a:xfrm>
              <a:off x="5993605" y="3171709"/>
              <a:ext cx="18457" cy="18457"/>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8" name="Freeform 502">
              <a:extLst>
                <a:ext uri="{FF2B5EF4-FFF2-40B4-BE49-F238E27FC236}">
                  <a16:creationId xmlns:a16="http://schemas.microsoft.com/office/drawing/2014/main" id="{440AF20C-8076-4A57-9B4B-5BDFC668D666}"/>
                </a:ext>
              </a:extLst>
            </p:cNvPr>
            <p:cNvSpPr>
              <a:spLocks/>
            </p:cNvSpPr>
            <p:nvPr/>
          </p:nvSpPr>
          <p:spPr bwMode="auto">
            <a:xfrm>
              <a:off x="5813657" y="3311667"/>
              <a:ext cx="26146" cy="41526"/>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9" name="Freeform 503">
              <a:extLst>
                <a:ext uri="{FF2B5EF4-FFF2-40B4-BE49-F238E27FC236}">
                  <a16:creationId xmlns:a16="http://schemas.microsoft.com/office/drawing/2014/main" id="{986827A3-8A0E-466F-9CB6-BCD25FC69BF5}"/>
                </a:ext>
              </a:extLst>
            </p:cNvPr>
            <p:cNvSpPr>
              <a:spLocks/>
            </p:cNvSpPr>
            <p:nvPr/>
          </p:nvSpPr>
          <p:spPr bwMode="auto">
            <a:xfrm>
              <a:off x="5781360" y="3320896"/>
              <a:ext cx="36912" cy="36912"/>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0" name="Freeform 504">
              <a:extLst>
                <a:ext uri="{FF2B5EF4-FFF2-40B4-BE49-F238E27FC236}">
                  <a16:creationId xmlns:a16="http://schemas.microsoft.com/office/drawing/2014/main" id="{DB694B03-48BA-439E-A384-377AC9BD4A02}"/>
                </a:ext>
              </a:extLst>
            </p:cNvPr>
            <p:cNvSpPr>
              <a:spLocks/>
            </p:cNvSpPr>
            <p:nvPr/>
          </p:nvSpPr>
          <p:spPr bwMode="auto">
            <a:xfrm>
              <a:off x="5619867" y="3786913"/>
              <a:ext cx="21532" cy="16919"/>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1" name="Freeform 505">
              <a:extLst>
                <a:ext uri="{FF2B5EF4-FFF2-40B4-BE49-F238E27FC236}">
                  <a16:creationId xmlns:a16="http://schemas.microsoft.com/office/drawing/2014/main" id="{346E96C7-0F93-4030-8987-AD9A8A06DED7}"/>
                </a:ext>
              </a:extLst>
            </p:cNvPr>
            <p:cNvSpPr>
              <a:spLocks/>
            </p:cNvSpPr>
            <p:nvPr/>
          </p:nvSpPr>
          <p:spPr bwMode="auto">
            <a:xfrm>
              <a:off x="5398391" y="3234766"/>
              <a:ext cx="27683" cy="27683"/>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2" name="Freeform 506">
              <a:extLst>
                <a:ext uri="{FF2B5EF4-FFF2-40B4-BE49-F238E27FC236}">
                  <a16:creationId xmlns:a16="http://schemas.microsoft.com/office/drawing/2014/main" id="{4BC7B617-F2AA-4D27-BE60-A2C9EA9A777F}"/>
                </a:ext>
              </a:extLst>
            </p:cNvPr>
            <p:cNvSpPr>
              <a:spLocks/>
            </p:cNvSpPr>
            <p:nvPr/>
          </p:nvSpPr>
          <p:spPr bwMode="auto">
            <a:xfrm>
              <a:off x="5412235" y="3267065"/>
              <a:ext cx="13842" cy="13842"/>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3" name="Freeform 507">
              <a:extLst>
                <a:ext uri="{FF2B5EF4-FFF2-40B4-BE49-F238E27FC236}">
                  <a16:creationId xmlns:a16="http://schemas.microsoft.com/office/drawing/2014/main" id="{C543B1D6-9F06-45C0-B376-6BDD1F7683A4}"/>
                </a:ext>
              </a:extLst>
            </p:cNvPr>
            <p:cNvSpPr>
              <a:spLocks/>
            </p:cNvSpPr>
            <p:nvPr/>
          </p:nvSpPr>
          <p:spPr bwMode="auto">
            <a:xfrm>
              <a:off x="5426078" y="3280907"/>
              <a:ext cx="7690" cy="4614"/>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4" name="Freeform 508">
              <a:extLst>
                <a:ext uri="{FF2B5EF4-FFF2-40B4-BE49-F238E27FC236}">
                  <a16:creationId xmlns:a16="http://schemas.microsoft.com/office/drawing/2014/main" id="{2AF29A99-9051-40DF-8A5C-9E59EB4E197C}"/>
                </a:ext>
              </a:extLst>
            </p:cNvPr>
            <p:cNvSpPr>
              <a:spLocks/>
            </p:cNvSpPr>
            <p:nvPr/>
          </p:nvSpPr>
          <p:spPr bwMode="auto">
            <a:xfrm>
              <a:off x="5426078" y="3293211"/>
              <a:ext cx="4614" cy="9228"/>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5" name="Freeform 509">
              <a:extLst>
                <a:ext uri="{FF2B5EF4-FFF2-40B4-BE49-F238E27FC236}">
                  <a16:creationId xmlns:a16="http://schemas.microsoft.com/office/drawing/2014/main" id="{E010E320-3812-4010-985F-4E88AB5BA469}"/>
                </a:ext>
              </a:extLst>
            </p:cNvPr>
            <p:cNvSpPr>
              <a:spLocks/>
            </p:cNvSpPr>
            <p:nvPr/>
          </p:nvSpPr>
          <p:spPr bwMode="auto">
            <a:xfrm>
              <a:off x="5426078" y="3302439"/>
              <a:ext cx="7690" cy="4614"/>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6" name="Freeform 510">
              <a:extLst>
                <a:ext uri="{FF2B5EF4-FFF2-40B4-BE49-F238E27FC236}">
                  <a16:creationId xmlns:a16="http://schemas.microsoft.com/office/drawing/2014/main" id="{94944335-82FA-432F-A7EA-26DDC39DE919}"/>
                </a:ext>
              </a:extLst>
            </p:cNvPr>
            <p:cNvSpPr>
              <a:spLocks/>
            </p:cNvSpPr>
            <p:nvPr/>
          </p:nvSpPr>
          <p:spPr bwMode="auto">
            <a:xfrm>
              <a:off x="5461451" y="3370111"/>
              <a:ext cx="4614" cy="9228"/>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7" name="Freeform 511">
              <a:extLst>
                <a:ext uri="{FF2B5EF4-FFF2-40B4-BE49-F238E27FC236}">
                  <a16:creationId xmlns:a16="http://schemas.microsoft.com/office/drawing/2014/main" id="{36A86B3F-4F68-487B-83DC-283C3457ED5C}"/>
                </a:ext>
              </a:extLst>
            </p:cNvPr>
            <p:cNvSpPr>
              <a:spLocks/>
            </p:cNvSpPr>
            <p:nvPr/>
          </p:nvSpPr>
          <p:spPr bwMode="auto">
            <a:xfrm>
              <a:off x="5529125" y="3167095"/>
              <a:ext cx="9228" cy="18457"/>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8" name="Freeform 522">
              <a:extLst>
                <a:ext uri="{FF2B5EF4-FFF2-40B4-BE49-F238E27FC236}">
                  <a16:creationId xmlns:a16="http://schemas.microsoft.com/office/drawing/2014/main" id="{9D4A8073-04D6-467B-B560-A51330B26366}"/>
                </a:ext>
              </a:extLst>
            </p:cNvPr>
            <p:cNvSpPr>
              <a:spLocks/>
            </p:cNvSpPr>
            <p:nvPr/>
          </p:nvSpPr>
          <p:spPr bwMode="auto">
            <a:xfrm>
              <a:off x="3883452" y="5738650"/>
              <a:ext cx="27683" cy="49216"/>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9" name="Freeform 523">
              <a:extLst>
                <a:ext uri="{FF2B5EF4-FFF2-40B4-BE49-F238E27FC236}">
                  <a16:creationId xmlns:a16="http://schemas.microsoft.com/office/drawing/2014/main" id="{82000486-72C6-4E2C-904D-C654DF9CE2D3}"/>
                </a:ext>
              </a:extLst>
            </p:cNvPr>
            <p:cNvSpPr>
              <a:spLocks/>
            </p:cNvSpPr>
            <p:nvPr/>
          </p:nvSpPr>
          <p:spPr bwMode="auto">
            <a:xfrm>
              <a:off x="3974194" y="4459023"/>
              <a:ext cx="21532" cy="18457"/>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0" name="Freeform 524">
              <a:extLst>
                <a:ext uri="{FF2B5EF4-FFF2-40B4-BE49-F238E27FC236}">
                  <a16:creationId xmlns:a16="http://schemas.microsoft.com/office/drawing/2014/main" id="{ED6A9BF0-2231-40B6-9598-EBF98803B824}"/>
                </a:ext>
              </a:extLst>
            </p:cNvPr>
            <p:cNvSpPr>
              <a:spLocks/>
            </p:cNvSpPr>
            <p:nvPr/>
          </p:nvSpPr>
          <p:spPr bwMode="auto">
            <a:xfrm>
              <a:off x="4167983" y="4486709"/>
              <a:ext cx="26146" cy="35375"/>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1" name="Freeform 525">
              <a:extLst>
                <a:ext uri="{FF2B5EF4-FFF2-40B4-BE49-F238E27FC236}">
                  <a16:creationId xmlns:a16="http://schemas.microsoft.com/office/drawing/2014/main" id="{33D01987-E3FA-4037-905D-6AA1F814DDDF}"/>
                </a:ext>
              </a:extLst>
            </p:cNvPr>
            <p:cNvSpPr>
              <a:spLocks/>
            </p:cNvSpPr>
            <p:nvPr/>
          </p:nvSpPr>
          <p:spPr bwMode="auto">
            <a:xfrm>
              <a:off x="4415605" y="4731252"/>
              <a:ext cx="63059" cy="58444"/>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2" name="Freeform 526">
              <a:extLst>
                <a:ext uri="{FF2B5EF4-FFF2-40B4-BE49-F238E27FC236}">
                  <a16:creationId xmlns:a16="http://schemas.microsoft.com/office/drawing/2014/main" id="{47E2FB15-E3FD-4EC2-821E-91C108176E72}"/>
                </a:ext>
              </a:extLst>
            </p:cNvPr>
            <p:cNvSpPr>
              <a:spLocks/>
            </p:cNvSpPr>
            <p:nvPr/>
          </p:nvSpPr>
          <p:spPr bwMode="auto">
            <a:xfrm>
              <a:off x="4046481" y="4314452"/>
              <a:ext cx="44602" cy="18457"/>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3" name="Freeform 529">
              <a:extLst>
                <a:ext uri="{FF2B5EF4-FFF2-40B4-BE49-F238E27FC236}">
                  <a16:creationId xmlns:a16="http://schemas.microsoft.com/office/drawing/2014/main" id="{79F91C37-2A4D-4CF6-9499-9136DFB29DE7}"/>
                </a:ext>
              </a:extLst>
            </p:cNvPr>
            <p:cNvSpPr>
              <a:spLocks/>
            </p:cNvSpPr>
            <p:nvPr/>
          </p:nvSpPr>
          <p:spPr bwMode="auto">
            <a:xfrm>
              <a:off x="3792709" y="4157573"/>
              <a:ext cx="18457" cy="16919"/>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4" name="Freeform 531">
              <a:extLst>
                <a:ext uri="{FF2B5EF4-FFF2-40B4-BE49-F238E27FC236}">
                  <a16:creationId xmlns:a16="http://schemas.microsoft.com/office/drawing/2014/main" id="{F5631EBE-9553-4B56-9E91-497A115B083C}"/>
                </a:ext>
              </a:extLst>
            </p:cNvPr>
            <p:cNvSpPr>
              <a:spLocks/>
            </p:cNvSpPr>
            <p:nvPr/>
          </p:nvSpPr>
          <p:spPr bwMode="auto">
            <a:xfrm>
              <a:off x="4177212" y="3586972"/>
              <a:ext cx="26146" cy="46140"/>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5" name="Freeform 532">
              <a:extLst>
                <a:ext uri="{FF2B5EF4-FFF2-40B4-BE49-F238E27FC236}">
                  <a16:creationId xmlns:a16="http://schemas.microsoft.com/office/drawing/2014/main" id="{16F2F96F-1952-4194-BFDA-95DB3B3B4355}"/>
                </a:ext>
              </a:extLst>
            </p:cNvPr>
            <p:cNvSpPr>
              <a:spLocks/>
            </p:cNvSpPr>
            <p:nvPr/>
          </p:nvSpPr>
          <p:spPr bwMode="auto">
            <a:xfrm>
              <a:off x="4189516" y="3610043"/>
              <a:ext cx="32298" cy="18457"/>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6" name="Freeform 533">
              <a:extLst>
                <a:ext uri="{FF2B5EF4-FFF2-40B4-BE49-F238E27FC236}">
                  <a16:creationId xmlns:a16="http://schemas.microsoft.com/office/drawing/2014/main" id="{736BB63A-A3B8-4584-895C-253F6AB5DD11}"/>
                </a:ext>
              </a:extLst>
            </p:cNvPr>
            <p:cNvSpPr>
              <a:spLocks/>
            </p:cNvSpPr>
            <p:nvPr/>
          </p:nvSpPr>
          <p:spPr bwMode="auto">
            <a:xfrm>
              <a:off x="4100311" y="3591586"/>
              <a:ext cx="67673" cy="32298"/>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7" name="Freeform 534">
              <a:extLst>
                <a:ext uri="{FF2B5EF4-FFF2-40B4-BE49-F238E27FC236}">
                  <a16:creationId xmlns:a16="http://schemas.microsoft.com/office/drawing/2014/main" id="{CB4857AE-DE1F-4E82-A0F0-D9C64873C566}"/>
                </a:ext>
              </a:extLst>
            </p:cNvPr>
            <p:cNvSpPr>
              <a:spLocks/>
            </p:cNvSpPr>
            <p:nvPr/>
          </p:nvSpPr>
          <p:spPr bwMode="auto">
            <a:xfrm>
              <a:off x="4114155" y="3502381"/>
              <a:ext cx="70748" cy="35375"/>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8" name="Freeform 535">
              <a:extLst>
                <a:ext uri="{FF2B5EF4-FFF2-40B4-BE49-F238E27FC236}">
                  <a16:creationId xmlns:a16="http://schemas.microsoft.com/office/drawing/2014/main" id="{EDDEA080-1728-4EE5-BD3E-8194718BFC80}"/>
                </a:ext>
              </a:extLst>
            </p:cNvPr>
            <p:cNvSpPr>
              <a:spLocks/>
            </p:cNvSpPr>
            <p:nvPr/>
          </p:nvSpPr>
          <p:spPr bwMode="auto">
            <a:xfrm>
              <a:off x="4226428" y="3456241"/>
              <a:ext cx="144573" cy="139959"/>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9" name="Freeform 536">
              <a:extLst>
                <a:ext uri="{FF2B5EF4-FFF2-40B4-BE49-F238E27FC236}">
                  <a16:creationId xmlns:a16="http://schemas.microsoft.com/office/drawing/2014/main" id="{743E0260-ECB0-4120-ADC6-C81A9EDA7DE9}"/>
                </a:ext>
              </a:extLst>
            </p:cNvPr>
            <p:cNvSpPr>
              <a:spLocks/>
            </p:cNvSpPr>
            <p:nvPr/>
          </p:nvSpPr>
          <p:spPr bwMode="auto">
            <a:xfrm>
              <a:off x="4343318" y="3556211"/>
              <a:ext cx="36912" cy="44602"/>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0" name="Freeform 537">
              <a:extLst>
                <a:ext uri="{FF2B5EF4-FFF2-40B4-BE49-F238E27FC236}">
                  <a16:creationId xmlns:a16="http://schemas.microsoft.com/office/drawing/2014/main" id="{B76870DD-FF92-4C3D-83AA-B162A851054C}"/>
                </a:ext>
              </a:extLst>
            </p:cNvPr>
            <p:cNvSpPr>
              <a:spLocks/>
            </p:cNvSpPr>
            <p:nvPr/>
          </p:nvSpPr>
          <p:spPr bwMode="auto">
            <a:xfrm>
              <a:off x="4091084" y="3122491"/>
              <a:ext cx="13842" cy="26146"/>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1" name="Freeform 538">
              <a:extLst>
                <a:ext uri="{FF2B5EF4-FFF2-40B4-BE49-F238E27FC236}">
                  <a16:creationId xmlns:a16="http://schemas.microsoft.com/office/drawing/2014/main" id="{679722BB-94D7-46EC-8A3E-259932EA082B}"/>
                </a:ext>
              </a:extLst>
            </p:cNvPr>
            <p:cNvSpPr>
              <a:spLocks/>
            </p:cNvSpPr>
            <p:nvPr/>
          </p:nvSpPr>
          <p:spPr bwMode="auto">
            <a:xfrm>
              <a:off x="4023413" y="3167095"/>
              <a:ext cx="13842" cy="13842"/>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2" name="Freeform 539">
              <a:extLst>
                <a:ext uri="{FF2B5EF4-FFF2-40B4-BE49-F238E27FC236}">
                  <a16:creationId xmlns:a16="http://schemas.microsoft.com/office/drawing/2014/main" id="{9E3039B6-D0FD-47A0-B1D6-B1B87DF1DCD7}"/>
                </a:ext>
              </a:extLst>
            </p:cNvPr>
            <p:cNvSpPr>
              <a:spLocks/>
            </p:cNvSpPr>
            <p:nvPr/>
          </p:nvSpPr>
          <p:spPr bwMode="auto">
            <a:xfrm>
              <a:off x="3712733" y="3407025"/>
              <a:ext cx="30761" cy="18457"/>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3" name="Freeform 540">
              <a:extLst>
                <a:ext uri="{FF2B5EF4-FFF2-40B4-BE49-F238E27FC236}">
                  <a16:creationId xmlns:a16="http://schemas.microsoft.com/office/drawing/2014/main" id="{DB631490-AEFF-4C80-B748-FC9FD41DAD95}"/>
                </a:ext>
              </a:extLst>
            </p:cNvPr>
            <p:cNvSpPr>
              <a:spLocks/>
            </p:cNvSpPr>
            <p:nvPr/>
          </p:nvSpPr>
          <p:spPr bwMode="auto">
            <a:xfrm>
              <a:off x="3761948" y="3297826"/>
              <a:ext cx="27683" cy="27683"/>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4" name="Freeform 541">
              <a:extLst>
                <a:ext uri="{FF2B5EF4-FFF2-40B4-BE49-F238E27FC236}">
                  <a16:creationId xmlns:a16="http://schemas.microsoft.com/office/drawing/2014/main" id="{4534B1B5-3322-460F-82BF-CF01A6E81486}"/>
                </a:ext>
              </a:extLst>
            </p:cNvPr>
            <p:cNvSpPr>
              <a:spLocks/>
            </p:cNvSpPr>
            <p:nvPr/>
          </p:nvSpPr>
          <p:spPr bwMode="auto">
            <a:xfrm>
              <a:off x="3748107" y="3104035"/>
              <a:ext cx="27683" cy="32298"/>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5" name="Freeform 542">
              <a:extLst>
                <a:ext uri="{FF2B5EF4-FFF2-40B4-BE49-F238E27FC236}">
                  <a16:creationId xmlns:a16="http://schemas.microsoft.com/office/drawing/2014/main" id="{ACD7883E-F539-4060-BD88-F74286D9E66D}"/>
                </a:ext>
              </a:extLst>
            </p:cNvPr>
            <p:cNvSpPr>
              <a:spLocks/>
            </p:cNvSpPr>
            <p:nvPr/>
          </p:nvSpPr>
          <p:spPr bwMode="auto">
            <a:xfrm>
              <a:off x="3671206" y="3085579"/>
              <a:ext cx="53830" cy="27683"/>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6" name="Freeform 543">
              <a:extLst>
                <a:ext uri="{FF2B5EF4-FFF2-40B4-BE49-F238E27FC236}">
                  <a16:creationId xmlns:a16="http://schemas.microsoft.com/office/drawing/2014/main" id="{109C88F9-56C4-4247-9796-6D1ED6B0A359}"/>
                </a:ext>
              </a:extLst>
            </p:cNvPr>
            <p:cNvSpPr>
              <a:spLocks/>
            </p:cNvSpPr>
            <p:nvPr/>
          </p:nvSpPr>
          <p:spPr bwMode="auto">
            <a:xfrm>
              <a:off x="3785019" y="3068661"/>
              <a:ext cx="30761" cy="12304"/>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7" name="Freeform 544">
              <a:extLst>
                <a:ext uri="{FF2B5EF4-FFF2-40B4-BE49-F238E27FC236}">
                  <a16:creationId xmlns:a16="http://schemas.microsoft.com/office/drawing/2014/main" id="{DA3EE405-FE7B-4B20-A801-EB471A4B2216}"/>
                </a:ext>
              </a:extLst>
            </p:cNvPr>
            <p:cNvSpPr>
              <a:spLocks/>
            </p:cNvSpPr>
            <p:nvPr/>
          </p:nvSpPr>
          <p:spPr bwMode="auto">
            <a:xfrm>
              <a:off x="3594305" y="2977919"/>
              <a:ext cx="153802" cy="107662"/>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8" name="Freeform 545">
              <a:extLst>
                <a:ext uri="{FF2B5EF4-FFF2-40B4-BE49-F238E27FC236}">
                  <a16:creationId xmlns:a16="http://schemas.microsoft.com/office/drawing/2014/main" id="{2F0976BA-5C7F-499E-94BC-0DDA621C14BA}"/>
                </a:ext>
              </a:extLst>
            </p:cNvPr>
            <p:cNvSpPr>
              <a:spLocks/>
            </p:cNvSpPr>
            <p:nvPr/>
          </p:nvSpPr>
          <p:spPr bwMode="auto">
            <a:xfrm>
              <a:off x="3654289" y="2968689"/>
              <a:ext cx="30761" cy="23072"/>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9" name="Freeform 546">
              <a:extLst>
                <a:ext uri="{FF2B5EF4-FFF2-40B4-BE49-F238E27FC236}">
                  <a16:creationId xmlns:a16="http://schemas.microsoft.com/office/drawing/2014/main" id="{867E1FFD-2101-4CC8-A166-8004226986BD}"/>
                </a:ext>
              </a:extLst>
            </p:cNvPr>
            <p:cNvSpPr>
              <a:spLocks/>
            </p:cNvSpPr>
            <p:nvPr/>
          </p:nvSpPr>
          <p:spPr bwMode="auto">
            <a:xfrm>
              <a:off x="3645059" y="2973304"/>
              <a:ext cx="16919" cy="23072"/>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0" name="Freeform 547">
              <a:extLst>
                <a:ext uri="{FF2B5EF4-FFF2-40B4-BE49-F238E27FC236}">
                  <a16:creationId xmlns:a16="http://schemas.microsoft.com/office/drawing/2014/main" id="{4E8487C2-F509-4450-B4E0-BC0823BF8AB0}"/>
                </a:ext>
              </a:extLst>
            </p:cNvPr>
            <p:cNvSpPr>
              <a:spLocks/>
            </p:cNvSpPr>
            <p:nvPr/>
          </p:nvSpPr>
          <p:spPr bwMode="auto">
            <a:xfrm>
              <a:off x="3603533" y="2887177"/>
              <a:ext cx="13842" cy="27683"/>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1" name="Freeform 548">
              <a:extLst>
                <a:ext uri="{FF2B5EF4-FFF2-40B4-BE49-F238E27FC236}">
                  <a16:creationId xmlns:a16="http://schemas.microsoft.com/office/drawing/2014/main" id="{09B9E821-279C-447E-A242-FC2D1258AE56}"/>
                </a:ext>
              </a:extLst>
            </p:cNvPr>
            <p:cNvSpPr>
              <a:spLocks/>
            </p:cNvSpPr>
            <p:nvPr/>
          </p:nvSpPr>
          <p:spPr bwMode="auto">
            <a:xfrm>
              <a:off x="3535861" y="2651861"/>
              <a:ext cx="649042" cy="475245"/>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2" name="Freeform 549">
              <a:extLst>
                <a:ext uri="{FF2B5EF4-FFF2-40B4-BE49-F238E27FC236}">
                  <a16:creationId xmlns:a16="http://schemas.microsoft.com/office/drawing/2014/main" id="{64CDCB03-6B08-4BDF-B058-A3A79C3D5BC8}"/>
                </a:ext>
              </a:extLst>
            </p:cNvPr>
            <p:cNvSpPr>
              <a:spLocks/>
            </p:cNvSpPr>
            <p:nvPr/>
          </p:nvSpPr>
          <p:spPr bwMode="auto">
            <a:xfrm>
              <a:off x="3955737" y="3094809"/>
              <a:ext cx="27683" cy="9228"/>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3" name="Freeform 550">
              <a:extLst>
                <a:ext uri="{FF2B5EF4-FFF2-40B4-BE49-F238E27FC236}">
                  <a16:creationId xmlns:a16="http://schemas.microsoft.com/office/drawing/2014/main" id="{4727E07D-2FEF-4D83-891F-9B0D97C708A8}"/>
                </a:ext>
              </a:extLst>
            </p:cNvPr>
            <p:cNvSpPr>
              <a:spLocks/>
            </p:cNvSpPr>
            <p:nvPr/>
          </p:nvSpPr>
          <p:spPr bwMode="auto">
            <a:xfrm>
              <a:off x="3874224" y="2896405"/>
              <a:ext cx="36912" cy="9228"/>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4" name="Freeform 551">
              <a:extLst>
                <a:ext uri="{FF2B5EF4-FFF2-40B4-BE49-F238E27FC236}">
                  <a16:creationId xmlns:a16="http://schemas.microsoft.com/office/drawing/2014/main" id="{C2ACA9F7-C3DC-4E8D-A51A-8BBAE66A005B}"/>
                </a:ext>
              </a:extLst>
            </p:cNvPr>
            <p:cNvSpPr>
              <a:spLocks/>
            </p:cNvSpPr>
            <p:nvPr/>
          </p:nvSpPr>
          <p:spPr bwMode="auto">
            <a:xfrm>
              <a:off x="3820393" y="2887177"/>
              <a:ext cx="53830" cy="44602"/>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5" name="Freeform 553">
              <a:extLst>
                <a:ext uri="{FF2B5EF4-FFF2-40B4-BE49-F238E27FC236}">
                  <a16:creationId xmlns:a16="http://schemas.microsoft.com/office/drawing/2014/main" id="{FE2F5E74-A1FE-46A5-8C1D-34669AA7AA15}"/>
                </a:ext>
              </a:extLst>
            </p:cNvPr>
            <p:cNvSpPr>
              <a:spLocks/>
            </p:cNvSpPr>
            <p:nvPr/>
          </p:nvSpPr>
          <p:spPr bwMode="auto">
            <a:xfrm>
              <a:off x="3815780" y="2842574"/>
              <a:ext cx="27683" cy="13842"/>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6" name="Freeform 555">
              <a:extLst>
                <a:ext uri="{FF2B5EF4-FFF2-40B4-BE49-F238E27FC236}">
                  <a16:creationId xmlns:a16="http://schemas.microsoft.com/office/drawing/2014/main" id="{A0282F54-B5AD-4BB2-AAB5-D51BA80DF63F}"/>
                </a:ext>
              </a:extLst>
            </p:cNvPr>
            <p:cNvSpPr>
              <a:spLocks/>
            </p:cNvSpPr>
            <p:nvPr/>
          </p:nvSpPr>
          <p:spPr bwMode="auto">
            <a:xfrm>
              <a:off x="3734265" y="2661088"/>
              <a:ext cx="118426" cy="50755"/>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7" name="Freeform 602">
              <a:extLst>
                <a:ext uri="{FF2B5EF4-FFF2-40B4-BE49-F238E27FC236}">
                  <a16:creationId xmlns:a16="http://schemas.microsoft.com/office/drawing/2014/main" id="{8D75058B-3CEE-44F3-8D53-7405C6BD4B51}"/>
                </a:ext>
              </a:extLst>
            </p:cNvPr>
            <p:cNvSpPr>
              <a:spLocks/>
            </p:cNvSpPr>
            <p:nvPr/>
          </p:nvSpPr>
          <p:spPr bwMode="auto">
            <a:xfrm>
              <a:off x="3495872" y="2191997"/>
              <a:ext cx="702872" cy="366046"/>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8" name="Freeform 610">
              <a:extLst>
                <a:ext uri="{FF2B5EF4-FFF2-40B4-BE49-F238E27FC236}">
                  <a16:creationId xmlns:a16="http://schemas.microsoft.com/office/drawing/2014/main" id="{11A44A99-DB72-41B0-9215-ECF056895E55}"/>
                </a:ext>
              </a:extLst>
            </p:cNvPr>
            <p:cNvSpPr>
              <a:spLocks/>
            </p:cNvSpPr>
            <p:nvPr/>
          </p:nvSpPr>
          <p:spPr bwMode="auto">
            <a:xfrm>
              <a:off x="8442117" y="4785082"/>
              <a:ext cx="9228" cy="4615"/>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9" name="Freeform 611">
              <a:extLst>
                <a:ext uri="{FF2B5EF4-FFF2-40B4-BE49-F238E27FC236}">
                  <a16:creationId xmlns:a16="http://schemas.microsoft.com/office/drawing/2014/main" id="{BC998791-A420-41B4-9B16-C4617A0122C1}"/>
                </a:ext>
              </a:extLst>
            </p:cNvPr>
            <p:cNvSpPr>
              <a:spLocks/>
            </p:cNvSpPr>
            <p:nvPr/>
          </p:nvSpPr>
          <p:spPr bwMode="auto">
            <a:xfrm>
              <a:off x="8383674" y="4775853"/>
              <a:ext cx="9228" cy="9228"/>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0" name="Freeform 612">
              <a:extLst>
                <a:ext uri="{FF2B5EF4-FFF2-40B4-BE49-F238E27FC236}">
                  <a16:creationId xmlns:a16="http://schemas.microsoft.com/office/drawing/2014/main" id="{CF17C29D-35AA-42DC-A7FF-7C4449A29806}"/>
                </a:ext>
              </a:extLst>
            </p:cNvPr>
            <p:cNvSpPr>
              <a:spLocks/>
            </p:cNvSpPr>
            <p:nvPr/>
          </p:nvSpPr>
          <p:spPr bwMode="auto">
            <a:xfrm>
              <a:off x="8586691" y="5580233"/>
              <a:ext cx="30761" cy="23072"/>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1" name="Rectangle 613">
              <a:extLst>
                <a:ext uri="{FF2B5EF4-FFF2-40B4-BE49-F238E27FC236}">
                  <a16:creationId xmlns:a16="http://schemas.microsoft.com/office/drawing/2014/main" id="{0D19AD41-5577-42AD-8700-2394EF952780}"/>
                </a:ext>
              </a:extLst>
            </p:cNvPr>
            <p:cNvSpPr>
              <a:spLocks noChangeArrowheads="1"/>
            </p:cNvSpPr>
            <p:nvPr/>
          </p:nvSpPr>
          <p:spPr bwMode="auto">
            <a:xfrm>
              <a:off x="5925932" y="2882563"/>
              <a:ext cx="1539" cy="1539"/>
            </a:xfrm>
            <a:prstGeom prst="rect">
              <a:avLst/>
            </a:pr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2" name="Freeform 614">
              <a:extLst>
                <a:ext uri="{FF2B5EF4-FFF2-40B4-BE49-F238E27FC236}">
                  <a16:creationId xmlns:a16="http://schemas.microsoft.com/office/drawing/2014/main" id="{EBAC574D-6210-48D8-921E-17F589B7E2DB}"/>
                </a:ext>
              </a:extLst>
            </p:cNvPr>
            <p:cNvSpPr>
              <a:spLocks/>
            </p:cNvSpPr>
            <p:nvPr/>
          </p:nvSpPr>
          <p:spPr bwMode="auto">
            <a:xfrm>
              <a:off x="4383305" y="5444889"/>
              <a:ext cx="46140" cy="39990"/>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3" name="Freeform 615">
              <a:extLst>
                <a:ext uri="{FF2B5EF4-FFF2-40B4-BE49-F238E27FC236}">
                  <a16:creationId xmlns:a16="http://schemas.microsoft.com/office/drawing/2014/main" id="{81223AE3-0FA9-4CCD-9930-4CE436498F22}"/>
                </a:ext>
              </a:extLst>
            </p:cNvPr>
            <p:cNvSpPr>
              <a:spLocks/>
            </p:cNvSpPr>
            <p:nvPr/>
          </p:nvSpPr>
          <p:spPr bwMode="auto">
            <a:xfrm>
              <a:off x="3689663" y="3623884"/>
              <a:ext cx="32298" cy="13843"/>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4" name="Freeform 618">
              <a:extLst>
                <a:ext uri="{FF2B5EF4-FFF2-40B4-BE49-F238E27FC236}">
                  <a16:creationId xmlns:a16="http://schemas.microsoft.com/office/drawing/2014/main" id="{D8B89720-CC7C-44F5-A6F9-B398B587C9BF}"/>
                </a:ext>
              </a:extLst>
            </p:cNvPr>
            <p:cNvSpPr>
              <a:spLocks/>
            </p:cNvSpPr>
            <p:nvPr/>
          </p:nvSpPr>
          <p:spPr bwMode="auto">
            <a:xfrm>
              <a:off x="3901907" y="4477479"/>
              <a:ext cx="342977" cy="249158"/>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5" name="Freeform 619">
              <a:extLst>
                <a:ext uri="{FF2B5EF4-FFF2-40B4-BE49-F238E27FC236}">
                  <a16:creationId xmlns:a16="http://schemas.microsoft.com/office/drawing/2014/main" id="{409DEF04-9918-41DE-B044-4D5C4AD7ED26}"/>
                </a:ext>
              </a:extLst>
            </p:cNvPr>
            <p:cNvSpPr>
              <a:spLocks/>
            </p:cNvSpPr>
            <p:nvPr/>
          </p:nvSpPr>
          <p:spPr bwMode="auto">
            <a:xfrm>
              <a:off x="4177212" y="4545153"/>
              <a:ext cx="116888" cy="172257"/>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6" name="Freeform 620">
              <a:extLst>
                <a:ext uri="{FF2B5EF4-FFF2-40B4-BE49-F238E27FC236}">
                  <a16:creationId xmlns:a16="http://schemas.microsoft.com/office/drawing/2014/main" id="{A4B09F10-8FAF-4DD5-A0FC-A7A4B375290E}"/>
                </a:ext>
              </a:extLst>
            </p:cNvPr>
            <p:cNvSpPr>
              <a:spLocks/>
            </p:cNvSpPr>
            <p:nvPr/>
          </p:nvSpPr>
          <p:spPr bwMode="auto">
            <a:xfrm>
              <a:off x="4252574" y="4598983"/>
              <a:ext cx="99971" cy="104584"/>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7" name="Freeform 621">
              <a:extLst>
                <a:ext uri="{FF2B5EF4-FFF2-40B4-BE49-F238E27FC236}">
                  <a16:creationId xmlns:a16="http://schemas.microsoft.com/office/drawing/2014/main" id="{2AA56AC1-3FCD-4263-8755-B448A3661AFE}"/>
                </a:ext>
              </a:extLst>
            </p:cNvPr>
            <p:cNvSpPr>
              <a:spLocks/>
            </p:cNvSpPr>
            <p:nvPr/>
          </p:nvSpPr>
          <p:spPr bwMode="auto">
            <a:xfrm>
              <a:off x="4334089" y="4608212"/>
              <a:ext cx="72287" cy="81517"/>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8" name="Freeform 622">
              <a:extLst>
                <a:ext uri="{FF2B5EF4-FFF2-40B4-BE49-F238E27FC236}">
                  <a16:creationId xmlns:a16="http://schemas.microsoft.com/office/drawing/2014/main" id="{BDB275D9-1237-454D-AC0B-4463611121E6}"/>
                </a:ext>
              </a:extLst>
            </p:cNvPr>
            <p:cNvSpPr>
              <a:spLocks/>
            </p:cNvSpPr>
            <p:nvPr/>
          </p:nvSpPr>
          <p:spPr bwMode="auto">
            <a:xfrm>
              <a:off x="3689663" y="4454410"/>
              <a:ext cx="364510" cy="379889"/>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9" name="Freeform 623">
              <a:extLst>
                <a:ext uri="{FF2B5EF4-FFF2-40B4-BE49-F238E27FC236}">
                  <a16:creationId xmlns:a16="http://schemas.microsoft.com/office/drawing/2014/main" id="{D7045664-85A8-4914-91E1-E274C227311A}"/>
                </a:ext>
              </a:extLst>
            </p:cNvPr>
            <p:cNvSpPr>
              <a:spLocks/>
            </p:cNvSpPr>
            <p:nvPr/>
          </p:nvSpPr>
          <p:spPr bwMode="auto">
            <a:xfrm>
              <a:off x="3738879" y="4708181"/>
              <a:ext cx="126116" cy="149188"/>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0" name="Freeform 624">
              <a:extLst>
                <a:ext uri="{FF2B5EF4-FFF2-40B4-BE49-F238E27FC236}">
                  <a16:creationId xmlns:a16="http://schemas.microsoft.com/office/drawing/2014/main" id="{5D8AD055-3AF1-473C-ADE5-E5550BB3B1D8}"/>
                </a:ext>
              </a:extLst>
            </p:cNvPr>
            <p:cNvSpPr>
              <a:spLocks/>
            </p:cNvSpPr>
            <p:nvPr/>
          </p:nvSpPr>
          <p:spPr bwMode="auto">
            <a:xfrm>
              <a:off x="3725037" y="4735866"/>
              <a:ext cx="289146" cy="429106"/>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1" name="Freeform 625">
              <a:extLst>
                <a:ext uri="{FF2B5EF4-FFF2-40B4-BE49-F238E27FC236}">
                  <a16:creationId xmlns:a16="http://schemas.microsoft.com/office/drawing/2014/main" id="{4A89CDCD-2A52-469E-AFBC-CDC822613B05}"/>
                </a:ext>
              </a:extLst>
            </p:cNvPr>
            <p:cNvSpPr>
              <a:spLocks/>
            </p:cNvSpPr>
            <p:nvPr/>
          </p:nvSpPr>
          <p:spPr bwMode="auto">
            <a:xfrm>
              <a:off x="3852691" y="5137287"/>
              <a:ext cx="196865" cy="958183"/>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2" name="Freeform 626">
              <a:extLst>
                <a:ext uri="{FF2B5EF4-FFF2-40B4-BE49-F238E27FC236}">
                  <a16:creationId xmlns:a16="http://schemas.microsoft.com/office/drawing/2014/main" id="{8C0DB47A-F44D-49EA-ACCA-F9EF87BAEAD4}"/>
                </a:ext>
              </a:extLst>
            </p:cNvPr>
            <p:cNvSpPr>
              <a:spLocks/>
            </p:cNvSpPr>
            <p:nvPr/>
          </p:nvSpPr>
          <p:spPr bwMode="auto">
            <a:xfrm>
              <a:off x="3986498" y="4952725"/>
              <a:ext cx="289146" cy="315293"/>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3" name="Freeform 627">
              <a:extLst>
                <a:ext uri="{FF2B5EF4-FFF2-40B4-BE49-F238E27FC236}">
                  <a16:creationId xmlns:a16="http://schemas.microsoft.com/office/drawing/2014/main" id="{FFAF3152-E88C-4679-8D02-74C6384144B2}"/>
                </a:ext>
              </a:extLst>
            </p:cNvPr>
            <p:cNvSpPr>
              <a:spLocks/>
            </p:cNvSpPr>
            <p:nvPr/>
          </p:nvSpPr>
          <p:spPr bwMode="auto">
            <a:xfrm>
              <a:off x="4149528" y="5177275"/>
              <a:ext cx="203018" cy="199942"/>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4" name="Freeform 628">
              <a:extLst>
                <a:ext uri="{FF2B5EF4-FFF2-40B4-BE49-F238E27FC236}">
                  <a16:creationId xmlns:a16="http://schemas.microsoft.com/office/drawing/2014/main" id="{320866CF-A56C-4E45-916F-3D1F09714FC4}"/>
                </a:ext>
              </a:extLst>
            </p:cNvPr>
            <p:cNvSpPr>
              <a:spLocks noEditPoints="1"/>
            </p:cNvSpPr>
            <p:nvPr/>
          </p:nvSpPr>
          <p:spPr bwMode="auto">
            <a:xfrm>
              <a:off x="3892681" y="4622053"/>
              <a:ext cx="896660" cy="908965"/>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grp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p>
          </p:txBody>
        </p:sp>
        <p:sp>
          <p:nvSpPr>
            <p:cNvPr id="135" name="Freeform 629">
              <a:extLst>
                <a:ext uri="{FF2B5EF4-FFF2-40B4-BE49-F238E27FC236}">
                  <a16:creationId xmlns:a16="http://schemas.microsoft.com/office/drawing/2014/main" id="{15E7F240-353A-4D5E-B6D0-B1AADD868DAD}"/>
                </a:ext>
              </a:extLst>
            </p:cNvPr>
            <p:cNvSpPr>
              <a:spLocks/>
            </p:cNvSpPr>
            <p:nvPr/>
          </p:nvSpPr>
          <p:spPr bwMode="auto">
            <a:xfrm>
              <a:off x="4240271" y="5435661"/>
              <a:ext cx="121503" cy="126118"/>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6" name="Freeform 630">
              <a:extLst>
                <a:ext uri="{FF2B5EF4-FFF2-40B4-BE49-F238E27FC236}">
                  <a16:creationId xmlns:a16="http://schemas.microsoft.com/office/drawing/2014/main" id="{A4B7433D-6781-4B84-92DC-01A7C408A264}"/>
                </a:ext>
              </a:extLst>
            </p:cNvPr>
            <p:cNvSpPr>
              <a:spLocks/>
            </p:cNvSpPr>
            <p:nvPr/>
          </p:nvSpPr>
          <p:spPr bwMode="auto">
            <a:xfrm>
              <a:off x="3892681" y="5237257"/>
              <a:ext cx="464479" cy="807456"/>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7" name="Freeform 631">
              <a:extLst>
                <a:ext uri="{FF2B5EF4-FFF2-40B4-BE49-F238E27FC236}">
                  <a16:creationId xmlns:a16="http://schemas.microsoft.com/office/drawing/2014/main" id="{ABA56105-2B02-40A0-8D35-D3C3E24B3F54}"/>
                </a:ext>
              </a:extLst>
            </p:cNvPr>
            <p:cNvSpPr>
              <a:spLocks/>
            </p:cNvSpPr>
            <p:nvPr/>
          </p:nvSpPr>
          <p:spPr bwMode="auto">
            <a:xfrm>
              <a:off x="3591229" y="4386738"/>
              <a:ext cx="98433" cy="109199"/>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8" name="Freeform 632">
              <a:extLst>
                <a:ext uri="{FF2B5EF4-FFF2-40B4-BE49-F238E27FC236}">
                  <a16:creationId xmlns:a16="http://schemas.microsoft.com/office/drawing/2014/main" id="{32A1DB47-B8E3-435F-9CF7-72E4B1C70649}"/>
                </a:ext>
              </a:extLst>
            </p:cNvPr>
            <p:cNvSpPr>
              <a:spLocks/>
            </p:cNvSpPr>
            <p:nvPr/>
          </p:nvSpPr>
          <p:spPr bwMode="auto">
            <a:xfrm>
              <a:off x="3621991" y="4486708"/>
              <a:ext cx="76900" cy="67672"/>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9" name="Freeform 633">
              <a:extLst>
                <a:ext uri="{FF2B5EF4-FFF2-40B4-BE49-F238E27FC236}">
                  <a16:creationId xmlns:a16="http://schemas.microsoft.com/office/drawing/2014/main" id="{71418825-A1CE-443F-B70E-7AD497E2B1A8}"/>
                </a:ext>
              </a:extLst>
            </p:cNvPr>
            <p:cNvSpPr>
              <a:spLocks/>
            </p:cNvSpPr>
            <p:nvPr/>
          </p:nvSpPr>
          <p:spPr bwMode="auto">
            <a:xfrm>
              <a:off x="3535861" y="4409807"/>
              <a:ext cx="50755" cy="39990"/>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0" name="Freeform 634">
              <a:extLst>
                <a:ext uri="{FF2B5EF4-FFF2-40B4-BE49-F238E27FC236}">
                  <a16:creationId xmlns:a16="http://schemas.microsoft.com/office/drawing/2014/main" id="{85941EBF-A88B-4C46-8FA2-7F1406B1EFAB}"/>
                </a:ext>
              </a:extLst>
            </p:cNvPr>
            <p:cNvSpPr>
              <a:spLocks/>
            </p:cNvSpPr>
            <p:nvPr/>
          </p:nvSpPr>
          <p:spPr bwMode="auto">
            <a:xfrm>
              <a:off x="3482031" y="4328294"/>
              <a:ext cx="90744" cy="104584"/>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1" name="Freeform 635">
              <a:extLst>
                <a:ext uri="{FF2B5EF4-FFF2-40B4-BE49-F238E27FC236}">
                  <a16:creationId xmlns:a16="http://schemas.microsoft.com/office/drawing/2014/main" id="{EA7D12C0-E83E-4C43-B047-37CC9BE9C924}"/>
                </a:ext>
              </a:extLst>
            </p:cNvPr>
            <p:cNvSpPr>
              <a:spLocks/>
            </p:cNvSpPr>
            <p:nvPr/>
          </p:nvSpPr>
          <p:spPr bwMode="auto">
            <a:xfrm>
              <a:off x="2932961" y="3971475"/>
              <a:ext cx="675188" cy="433719"/>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2" name="Freeform 636">
              <a:extLst>
                <a:ext uri="{FF2B5EF4-FFF2-40B4-BE49-F238E27FC236}">
                  <a16:creationId xmlns:a16="http://schemas.microsoft.com/office/drawing/2014/main" id="{2C74FF4E-9C17-42A5-AB04-30B96CE53C13}"/>
                </a:ext>
              </a:extLst>
            </p:cNvPr>
            <p:cNvSpPr>
              <a:spLocks/>
            </p:cNvSpPr>
            <p:nvPr/>
          </p:nvSpPr>
          <p:spPr bwMode="auto">
            <a:xfrm>
              <a:off x="3549704" y="4374434"/>
              <a:ext cx="135345" cy="72287"/>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3" name="Freeform 637">
              <a:extLst>
                <a:ext uri="{FF2B5EF4-FFF2-40B4-BE49-F238E27FC236}">
                  <a16:creationId xmlns:a16="http://schemas.microsoft.com/office/drawing/2014/main" id="{AC467441-E408-4279-A144-9DECCBFAB4B2}"/>
                </a:ext>
              </a:extLst>
            </p:cNvPr>
            <p:cNvSpPr>
              <a:spLocks/>
            </p:cNvSpPr>
            <p:nvPr/>
          </p:nvSpPr>
          <p:spPr bwMode="auto">
            <a:xfrm>
              <a:off x="3549704" y="4314452"/>
              <a:ext cx="32298" cy="67672"/>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4" name="Freeform 640">
              <a:extLst>
                <a:ext uri="{FF2B5EF4-FFF2-40B4-BE49-F238E27FC236}">
                  <a16:creationId xmlns:a16="http://schemas.microsoft.com/office/drawing/2014/main" id="{4B82469C-0DD9-4800-B90C-DC3B353A6F70}"/>
                </a:ext>
              </a:extLst>
            </p:cNvPr>
            <p:cNvSpPr>
              <a:spLocks/>
            </p:cNvSpPr>
            <p:nvPr/>
          </p:nvSpPr>
          <p:spPr bwMode="auto">
            <a:xfrm>
              <a:off x="1768686" y="2770287"/>
              <a:ext cx="875130" cy="587520"/>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5" name="Freeform 641">
              <a:extLst>
                <a:ext uri="{FF2B5EF4-FFF2-40B4-BE49-F238E27FC236}">
                  <a16:creationId xmlns:a16="http://schemas.microsoft.com/office/drawing/2014/main" id="{AA96FA0F-74F3-46C4-9898-950027E5054E}"/>
                </a:ext>
              </a:extLst>
            </p:cNvPr>
            <p:cNvSpPr>
              <a:spLocks/>
            </p:cNvSpPr>
            <p:nvPr/>
          </p:nvSpPr>
          <p:spPr bwMode="auto">
            <a:xfrm>
              <a:off x="2756089" y="3519298"/>
              <a:ext cx="1302696" cy="645965"/>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grp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p>
          </p:txBody>
        </p:sp>
        <p:sp>
          <p:nvSpPr>
            <p:cNvPr id="146" name="Freeform 642">
              <a:extLst>
                <a:ext uri="{FF2B5EF4-FFF2-40B4-BE49-F238E27FC236}">
                  <a16:creationId xmlns:a16="http://schemas.microsoft.com/office/drawing/2014/main" id="{7CCCAC7D-DC1E-460B-AC82-9BC79B9D01E0}"/>
                </a:ext>
              </a:extLst>
            </p:cNvPr>
            <p:cNvSpPr>
              <a:spLocks noEditPoints="1"/>
            </p:cNvSpPr>
            <p:nvPr/>
          </p:nvSpPr>
          <p:spPr bwMode="auto">
            <a:xfrm>
              <a:off x="2391581" y="2742603"/>
              <a:ext cx="1924053" cy="988942"/>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7" name="Freeform 643">
              <a:extLst>
                <a:ext uri="{FF2B5EF4-FFF2-40B4-BE49-F238E27FC236}">
                  <a16:creationId xmlns:a16="http://schemas.microsoft.com/office/drawing/2014/main" id="{249949CF-5762-49CA-BD3A-7EEB5EBAA425}"/>
                </a:ext>
              </a:extLst>
            </p:cNvPr>
            <p:cNvSpPr>
              <a:spLocks/>
            </p:cNvSpPr>
            <p:nvPr/>
          </p:nvSpPr>
          <p:spPr bwMode="auto">
            <a:xfrm>
              <a:off x="8288318" y="4943497"/>
              <a:ext cx="46140" cy="39990"/>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8" name="Freeform 644">
              <a:extLst>
                <a:ext uri="{FF2B5EF4-FFF2-40B4-BE49-F238E27FC236}">
                  <a16:creationId xmlns:a16="http://schemas.microsoft.com/office/drawing/2014/main" id="{8ECC8325-5A44-4B28-8009-B36B7FDA7C2E}"/>
                </a:ext>
              </a:extLst>
            </p:cNvPr>
            <p:cNvSpPr>
              <a:spLocks/>
            </p:cNvSpPr>
            <p:nvPr/>
          </p:nvSpPr>
          <p:spPr bwMode="auto">
            <a:xfrm>
              <a:off x="8325229" y="4934270"/>
              <a:ext cx="58444" cy="21532"/>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9" name="Freeform 645">
              <a:extLst>
                <a:ext uri="{FF2B5EF4-FFF2-40B4-BE49-F238E27FC236}">
                  <a16:creationId xmlns:a16="http://schemas.microsoft.com/office/drawing/2014/main" id="{D055F2DE-98EB-43D9-85D8-8B0FE81B1943}"/>
                </a:ext>
              </a:extLst>
            </p:cNvPr>
            <p:cNvSpPr>
              <a:spLocks/>
            </p:cNvSpPr>
            <p:nvPr/>
          </p:nvSpPr>
          <p:spPr bwMode="auto">
            <a:xfrm>
              <a:off x="5839803" y="3470082"/>
              <a:ext cx="139960" cy="76902"/>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0" name="Freeform 646">
              <a:extLst>
                <a:ext uri="{FF2B5EF4-FFF2-40B4-BE49-F238E27FC236}">
                  <a16:creationId xmlns:a16="http://schemas.microsoft.com/office/drawing/2014/main" id="{A640D4A5-F45D-4E7F-A78D-122D76AE1DC0}"/>
                </a:ext>
              </a:extLst>
            </p:cNvPr>
            <p:cNvSpPr>
              <a:spLocks/>
            </p:cNvSpPr>
            <p:nvPr/>
          </p:nvSpPr>
          <p:spPr bwMode="auto">
            <a:xfrm>
              <a:off x="5776745" y="3533141"/>
              <a:ext cx="167642" cy="72287"/>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1" name="Freeform 647">
              <a:extLst>
                <a:ext uri="{FF2B5EF4-FFF2-40B4-BE49-F238E27FC236}">
                  <a16:creationId xmlns:a16="http://schemas.microsoft.com/office/drawing/2014/main" id="{3AC3934E-B756-463D-BB99-96F7E1D467B5}"/>
                </a:ext>
              </a:extLst>
            </p:cNvPr>
            <p:cNvSpPr>
              <a:spLocks/>
            </p:cNvSpPr>
            <p:nvPr/>
          </p:nvSpPr>
          <p:spPr bwMode="auto">
            <a:xfrm>
              <a:off x="5718299" y="3586971"/>
              <a:ext cx="256848" cy="249158"/>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2" name="Freeform 648">
              <a:extLst>
                <a:ext uri="{FF2B5EF4-FFF2-40B4-BE49-F238E27FC236}">
                  <a16:creationId xmlns:a16="http://schemas.microsoft.com/office/drawing/2014/main" id="{FD4E0AEC-5112-4A9E-982A-70516159563C}"/>
                </a:ext>
              </a:extLst>
            </p:cNvPr>
            <p:cNvSpPr>
              <a:spLocks/>
            </p:cNvSpPr>
            <p:nvPr/>
          </p:nvSpPr>
          <p:spPr bwMode="auto">
            <a:xfrm>
              <a:off x="5867487" y="3600813"/>
              <a:ext cx="121503" cy="113814"/>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3" name="Freeform 649">
              <a:extLst>
                <a:ext uri="{FF2B5EF4-FFF2-40B4-BE49-F238E27FC236}">
                  <a16:creationId xmlns:a16="http://schemas.microsoft.com/office/drawing/2014/main" id="{CB02DA8F-9940-49A4-A981-19B57C54F9D7}"/>
                </a:ext>
              </a:extLst>
            </p:cNvPr>
            <p:cNvSpPr>
              <a:spLocks/>
            </p:cNvSpPr>
            <p:nvPr/>
          </p:nvSpPr>
          <p:spPr bwMode="auto">
            <a:xfrm>
              <a:off x="5452224" y="3470082"/>
              <a:ext cx="298374" cy="256848"/>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grp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4" name="Freeform 650">
              <a:extLst>
                <a:ext uri="{FF2B5EF4-FFF2-40B4-BE49-F238E27FC236}">
                  <a16:creationId xmlns:a16="http://schemas.microsoft.com/office/drawing/2014/main" id="{2D984D18-421A-4A83-A514-CB7E1B69E56F}"/>
                </a:ext>
              </a:extLst>
            </p:cNvPr>
            <p:cNvSpPr>
              <a:spLocks/>
            </p:cNvSpPr>
            <p:nvPr/>
          </p:nvSpPr>
          <p:spPr bwMode="auto">
            <a:xfrm>
              <a:off x="5699843" y="3570053"/>
              <a:ext cx="99971" cy="67672"/>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5" name="Freeform 651">
              <a:extLst>
                <a:ext uri="{FF2B5EF4-FFF2-40B4-BE49-F238E27FC236}">
                  <a16:creationId xmlns:a16="http://schemas.microsoft.com/office/drawing/2014/main" id="{7038BD4B-3928-4E20-AE85-135C5CB46EFB}"/>
                </a:ext>
              </a:extLst>
            </p:cNvPr>
            <p:cNvSpPr>
              <a:spLocks/>
            </p:cNvSpPr>
            <p:nvPr/>
          </p:nvSpPr>
          <p:spPr bwMode="auto">
            <a:xfrm>
              <a:off x="5615253" y="3460854"/>
              <a:ext cx="93819" cy="58444"/>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6" name="Freeform 652">
              <a:extLst>
                <a:ext uri="{FF2B5EF4-FFF2-40B4-BE49-F238E27FC236}">
                  <a16:creationId xmlns:a16="http://schemas.microsoft.com/office/drawing/2014/main" id="{4F21F207-26EC-42CC-851D-6F1D622B627E}"/>
                </a:ext>
              </a:extLst>
            </p:cNvPr>
            <p:cNvSpPr>
              <a:spLocks/>
            </p:cNvSpPr>
            <p:nvPr/>
          </p:nvSpPr>
          <p:spPr bwMode="auto">
            <a:xfrm>
              <a:off x="5692154" y="3502381"/>
              <a:ext cx="16919" cy="16919"/>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7" name="Freeform 653">
              <a:extLst>
                <a:ext uri="{FF2B5EF4-FFF2-40B4-BE49-F238E27FC236}">
                  <a16:creationId xmlns:a16="http://schemas.microsoft.com/office/drawing/2014/main" id="{E8B26588-0464-4D8B-980D-103354D64218}"/>
                </a:ext>
              </a:extLst>
            </p:cNvPr>
            <p:cNvSpPr>
              <a:spLocks/>
            </p:cNvSpPr>
            <p:nvPr/>
          </p:nvSpPr>
          <p:spPr bwMode="auto">
            <a:xfrm>
              <a:off x="5636785" y="3397796"/>
              <a:ext cx="90744" cy="81517"/>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8" name="Freeform 654">
              <a:extLst>
                <a:ext uri="{FF2B5EF4-FFF2-40B4-BE49-F238E27FC236}">
                  <a16:creationId xmlns:a16="http://schemas.microsoft.com/office/drawing/2014/main" id="{276E642D-DF50-40BC-9564-949E05BE7281}"/>
                </a:ext>
              </a:extLst>
            </p:cNvPr>
            <p:cNvSpPr>
              <a:spLocks/>
            </p:cNvSpPr>
            <p:nvPr/>
          </p:nvSpPr>
          <p:spPr bwMode="auto">
            <a:xfrm>
              <a:off x="5745983" y="3262451"/>
              <a:ext cx="67673" cy="99971"/>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9" name="Freeform 655">
              <a:extLst>
                <a:ext uri="{FF2B5EF4-FFF2-40B4-BE49-F238E27FC236}">
                  <a16:creationId xmlns:a16="http://schemas.microsoft.com/office/drawing/2014/main" id="{5B0EFB84-2847-4BF1-B539-2D9814EDD5AE}"/>
                </a:ext>
              </a:extLst>
            </p:cNvPr>
            <p:cNvSpPr>
              <a:spLocks/>
            </p:cNvSpPr>
            <p:nvPr/>
          </p:nvSpPr>
          <p:spPr bwMode="auto">
            <a:xfrm>
              <a:off x="5696768" y="3353195"/>
              <a:ext cx="201479" cy="233778"/>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0" name="Freeform 656">
              <a:extLst>
                <a:ext uri="{FF2B5EF4-FFF2-40B4-BE49-F238E27FC236}">
                  <a16:creationId xmlns:a16="http://schemas.microsoft.com/office/drawing/2014/main" id="{ACB87F26-667A-41C5-BA41-52995A39AA87}"/>
                </a:ext>
              </a:extLst>
            </p:cNvPr>
            <p:cNvSpPr>
              <a:spLocks/>
            </p:cNvSpPr>
            <p:nvPr/>
          </p:nvSpPr>
          <p:spPr bwMode="auto">
            <a:xfrm>
              <a:off x="6052049" y="3425480"/>
              <a:ext cx="401421" cy="238393"/>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1" name="Freeform 657">
              <a:extLst>
                <a:ext uri="{FF2B5EF4-FFF2-40B4-BE49-F238E27FC236}">
                  <a16:creationId xmlns:a16="http://schemas.microsoft.com/office/drawing/2014/main" id="{082BB169-FC14-426C-A1EA-0B1DCE580084}"/>
                </a:ext>
              </a:extLst>
            </p:cNvPr>
            <p:cNvSpPr>
              <a:spLocks/>
            </p:cNvSpPr>
            <p:nvPr/>
          </p:nvSpPr>
          <p:spPr bwMode="auto">
            <a:xfrm>
              <a:off x="5925932" y="3514685"/>
              <a:ext cx="135345" cy="55369"/>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2" name="Freeform 658">
              <a:extLst>
                <a:ext uri="{FF2B5EF4-FFF2-40B4-BE49-F238E27FC236}">
                  <a16:creationId xmlns:a16="http://schemas.microsoft.com/office/drawing/2014/main" id="{B8119148-E1FC-4276-B41E-7A86C2BC3948}"/>
                </a:ext>
              </a:extLst>
            </p:cNvPr>
            <p:cNvSpPr>
              <a:spLocks/>
            </p:cNvSpPr>
            <p:nvPr/>
          </p:nvSpPr>
          <p:spPr bwMode="auto">
            <a:xfrm>
              <a:off x="6075117" y="3311667"/>
              <a:ext cx="212246" cy="158417"/>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3" name="Freeform 659">
              <a:extLst>
                <a:ext uri="{FF2B5EF4-FFF2-40B4-BE49-F238E27FC236}">
                  <a16:creationId xmlns:a16="http://schemas.microsoft.com/office/drawing/2014/main" id="{33E7D01E-7F53-4B6C-A300-4EFD7B17887B}"/>
                </a:ext>
              </a:extLst>
            </p:cNvPr>
            <p:cNvSpPr>
              <a:spLocks/>
            </p:cNvSpPr>
            <p:nvPr/>
          </p:nvSpPr>
          <p:spPr bwMode="auto">
            <a:xfrm>
              <a:off x="6025902" y="3302439"/>
              <a:ext cx="130730" cy="86129"/>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4" name="Freeform 660">
              <a:extLst>
                <a:ext uri="{FF2B5EF4-FFF2-40B4-BE49-F238E27FC236}">
                  <a16:creationId xmlns:a16="http://schemas.microsoft.com/office/drawing/2014/main" id="{C8D73C78-04D2-4A25-A6FE-934F8A6035F2}"/>
                </a:ext>
              </a:extLst>
            </p:cNvPr>
            <p:cNvSpPr>
              <a:spLocks/>
            </p:cNvSpPr>
            <p:nvPr/>
          </p:nvSpPr>
          <p:spPr bwMode="auto">
            <a:xfrm>
              <a:off x="6025902" y="3248608"/>
              <a:ext cx="161492" cy="81517"/>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5" name="Freeform 661">
              <a:extLst>
                <a:ext uri="{FF2B5EF4-FFF2-40B4-BE49-F238E27FC236}">
                  <a16:creationId xmlns:a16="http://schemas.microsoft.com/office/drawing/2014/main" id="{1E7CA1D6-E707-44ED-BCEB-432BBFB4ED65}"/>
                </a:ext>
              </a:extLst>
            </p:cNvPr>
            <p:cNvSpPr>
              <a:spLocks/>
            </p:cNvSpPr>
            <p:nvPr/>
          </p:nvSpPr>
          <p:spPr bwMode="auto">
            <a:xfrm>
              <a:off x="6075117" y="3199393"/>
              <a:ext cx="107662" cy="67672"/>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6" name="Freeform 662">
              <a:extLst>
                <a:ext uri="{FF2B5EF4-FFF2-40B4-BE49-F238E27FC236}">
                  <a16:creationId xmlns:a16="http://schemas.microsoft.com/office/drawing/2014/main" id="{8DE50697-02DE-47BE-8602-6C7251183CCB}"/>
                </a:ext>
              </a:extLst>
            </p:cNvPr>
            <p:cNvSpPr>
              <a:spLocks/>
            </p:cNvSpPr>
            <p:nvPr/>
          </p:nvSpPr>
          <p:spPr bwMode="auto">
            <a:xfrm>
              <a:off x="5993605" y="3339352"/>
              <a:ext cx="72287" cy="35375"/>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7" name="Freeform 663">
              <a:extLst>
                <a:ext uri="{FF2B5EF4-FFF2-40B4-BE49-F238E27FC236}">
                  <a16:creationId xmlns:a16="http://schemas.microsoft.com/office/drawing/2014/main" id="{0A3BB2DF-7966-479A-9019-40FFA5D85BD1}"/>
                </a:ext>
              </a:extLst>
            </p:cNvPr>
            <p:cNvSpPr>
              <a:spLocks/>
            </p:cNvSpPr>
            <p:nvPr/>
          </p:nvSpPr>
          <p:spPr bwMode="auto">
            <a:xfrm>
              <a:off x="5881328" y="3348579"/>
              <a:ext cx="215321" cy="189175"/>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8" name="Freeform 664">
              <a:extLst>
                <a:ext uri="{FF2B5EF4-FFF2-40B4-BE49-F238E27FC236}">
                  <a16:creationId xmlns:a16="http://schemas.microsoft.com/office/drawing/2014/main" id="{5F9329EF-CF8E-4A96-B8C5-2F9C3FC5E557}"/>
                </a:ext>
              </a:extLst>
            </p:cNvPr>
            <p:cNvSpPr>
              <a:spLocks/>
            </p:cNvSpPr>
            <p:nvPr/>
          </p:nvSpPr>
          <p:spPr bwMode="auto">
            <a:xfrm>
              <a:off x="6012060" y="3546984"/>
              <a:ext cx="207632" cy="135345"/>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9" name="Freeform 665">
              <a:extLst>
                <a:ext uri="{FF2B5EF4-FFF2-40B4-BE49-F238E27FC236}">
                  <a16:creationId xmlns:a16="http://schemas.microsoft.com/office/drawing/2014/main" id="{31AE1692-F94A-4F60-A2D7-39D3112709B7}"/>
                </a:ext>
              </a:extLst>
            </p:cNvPr>
            <p:cNvSpPr>
              <a:spLocks/>
            </p:cNvSpPr>
            <p:nvPr/>
          </p:nvSpPr>
          <p:spPr bwMode="auto">
            <a:xfrm>
              <a:off x="6156633" y="3542369"/>
              <a:ext cx="75363" cy="90744"/>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0" name="Freeform 666">
              <a:extLst>
                <a:ext uri="{FF2B5EF4-FFF2-40B4-BE49-F238E27FC236}">
                  <a16:creationId xmlns:a16="http://schemas.microsoft.com/office/drawing/2014/main" id="{AABFF94C-ABE3-46BA-B417-0D199B119E1D}"/>
                </a:ext>
              </a:extLst>
            </p:cNvPr>
            <p:cNvSpPr>
              <a:spLocks/>
            </p:cNvSpPr>
            <p:nvPr/>
          </p:nvSpPr>
          <p:spPr bwMode="auto">
            <a:xfrm>
              <a:off x="6187393" y="3591585"/>
              <a:ext cx="44602" cy="46140"/>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1" name="Freeform 667">
              <a:extLst>
                <a:ext uri="{FF2B5EF4-FFF2-40B4-BE49-F238E27FC236}">
                  <a16:creationId xmlns:a16="http://schemas.microsoft.com/office/drawing/2014/main" id="{ADD218EC-49BF-4E44-8E8E-1CF568380C0D}"/>
                </a:ext>
              </a:extLst>
            </p:cNvPr>
            <p:cNvSpPr>
              <a:spLocks/>
            </p:cNvSpPr>
            <p:nvPr/>
          </p:nvSpPr>
          <p:spPr bwMode="auto">
            <a:xfrm>
              <a:off x="6052049" y="3663872"/>
              <a:ext cx="144573" cy="86129"/>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2" name="Freeform 668">
              <a:extLst>
                <a:ext uri="{FF2B5EF4-FFF2-40B4-BE49-F238E27FC236}">
                  <a16:creationId xmlns:a16="http://schemas.microsoft.com/office/drawing/2014/main" id="{12878B74-E207-45E1-9A78-98FF5EA72734}"/>
                </a:ext>
              </a:extLst>
            </p:cNvPr>
            <p:cNvSpPr>
              <a:spLocks/>
            </p:cNvSpPr>
            <p:nvPr/>
          </p:nvSpPr>
          <p:spPr bwMode="auto">
            <a:xfrm>
              <a:off x="5912089" y="3642340"/>
              <a:ext cx="81515" cy="67672"/>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3" name="Freeform 669">
              <a:extLst>
                <a:ext uri="{FF2B5EF4-FFF2-40B4-BE49-F238E27FC236}">
                  <a16:creationId xmlns:a16="http://schemas.microsoft.com/office/drawing/2014/main" id="{C0548863-1B8E-4467-BD40-F5FFA56EDD98}"/>
                </a:ext>
              </a:extLst>
            </p:cNvPr>
            <p:cNvSpPr>
              <a:spLocks/>
            </p:cNvSpPr>
            <p:nvPr/>
          </p:nvSpPr>
          <p:spPr bwMode="auto">
            <a:xfrm>
              <a:off x="5970533" y="3610042"/>
              <a:ext cx="99971" cy="121503"/>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4" name="Freeform 670">
              <a:extLst>
                <a:ext uri="{FF2B5EF4-FFF2-40B4-BE49-F238E27FC236}">
                  <a16:creationId xmlns:a16="http://schemas.microsoft.com/office/drawing/2014/main" id="{0A063CA1-09EC-46FA-B1CE-1A7BB8BFEAAC}"/>
                </a:ext>
              </a:extLst>
            </p:cNvPr>
            <p:cNvSpPr>
              <a:spLocks/>
            </p:cNvSpPr>
            <p:nvPr/>
          </p:nvSpPr>
          <p:spPr bwMode="auto">
            <a:xfrm>
              <a:off x="5916704" y="3537755"/>
              <a:ext cx="158417" cy="86129"/>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5" name="Freeform 671">
              <a:extLst>
                <a:ext uri="{FF2B5EF4-FFF2-40B4-BE49-F238E27FC236}">
                  <a16:creationId xmlns:a16="http://schemas.microsoft.com/office/drawing/2014/main" id="{5B4305C4-0E39-4B0F-9E52-2E1F23576FE0}"/>
                </a:ext>
              </a:extLst>
            </p:cNvPr>
            <p:cNvSpPr>
              <a:spLocks/>
            </p:cNvSpPr>
            <p:nvPr/>
          </p:nvSpPr>
          <p:spPr bwMode="auto">
            <a:xfrm>
              <a:off x="6007445" y="3731544"/>
              <a:ext cx="139960" cy="144573"/>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6" name="Freeform 672">
              <a:extLst>
                <a:ext uri="{FF2B5EF4-FFF2-40B4-BE49-F238E27FC236}">
                  <a16:creationId xmlns:a16="http://schemas.microsoft.com/office/drawing/2014/main" id="{9A37F093-31EA-40A1-ABC0-3152894EA4A2}"/>
                </a:ext>
              </a:extLst>
            </p:cNvPr>
            <p:cNvSpPr>
              <a:spLocks/>
            </p:cNvSpPr>
            <p:nvPr/>
          </p:nvSpPr>
          <p:spPr bwMode="auto">
            <a:xfrm>
              <a:off x="6133562" y="3723853"/>
              <a:ext cx="67673" cy="44602"/>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7" name="Freeform 673">
              <a:extLst>
                <a:ext uri="{FF2B5EF4-FFF2-40B4-BE49-F238E27FC236}">
                  <a16:creationId xmlns:a16="http://schemas.microsoft.com/office/drawing/2014/main" id="{8FB045F4-8CFF-4E5F-9776-DAE7C43A5214}"/>
                </a:ext>
              </a:extLst>
            </p:cNvPr>
            <p:cNvSpPr>
              <a:spLocks/>
            </p:cNvSpPr>
            <p:nvPr/>
          </p:nvSpPr>
          <p:spPr bwMode="auto">
            <a:xfrm>
              <a:off x="5988990" y="3710013"/>
              <a:ext cx="39988" cy="81517"/>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8" name="Freeform 674">
              <a:extLst>
                <a:ext uri="{FF2B5EF4-FFF2-40B4-BE49-F238E27FC236}">
                  <a16:creationId xmlns:a16="http://schemas.microsoft.com/office/drawing/2014/main" id="{DA2E650C-7D41-4C4B-9480-46C04756DE4C}"/>
                </a:ext>
              </a:extLst>
            </p:cNvPr>
            <p:cNvSpPr>
              <a:spLocks/>
            </p:cNvSpPr>
            <p:nvPr/>
          </p:nvSpPr>
          <p:spPr bwMode="auto">
            <a:xfrm>
              <a:off x="6012060" y="3719240"/>
              <a:ext cx="58444" cy="39990"/>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9" name="Freeform 675">
              <a:extLst>
                <a:ext uri="{FF2B5EF4-FFF2-40B4-BE49-F238E27FC236}">
                  <a16:creationId xmlns:a16="http://schemas.microsoft.com/office/drawing/2014/main" id="{E1421939-BA58-418F-8F96-D8C77593C1BA}"/>
                </a:ext>
              </a:extLst>
            </p:cNvPr>
            <p:cNvSpPr>
              <a:spLocks/>
            </p:cNvSpPr>
            <p:nvPr/>
          </p:nvSpPr>
          <p:spPr bwMode="auto">
            <a:xfrm>
              <a:off x="6507299" y="3745386"/>
              <a:ext cx="86129" cy="72287"/>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0" name="Freeform 676">
              <a:extLst>
                <a:ext uri="{FF2B5EF4-FFF2-40B4-BE49-F238E27FC236}">
                  <a16:creationId xmlns:a16="http://schemas.microsoft.com/office/drawing/2014/main" id="{C7056104-F02E-48E5-BD38-145BEDE3254B}"/>
                </a:ext>
              </a:extLst>
            </p:cNvPr>
            <p:cNvSpPr>
              <a:spLocks/>
            </p:cNvSpPr>
            <p:nvPr/>
          </p:nvSpPr>
          <p:spPr bwMode="auto">
            <a:xfrm>
              <a:off x="6539597" y="3782298"/>
              <a:ext cx="446024" cy="378350"/>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1" name="Freeform 677">
              <a:extLst>
                <a:ext uri="{FF2B5EF4-FFF2-40B4-BE49-F238E27FC236}">
                  <a16:creationId xmlns:a16="http://schemas.microsoft.com/office/drawing/2014/main" id="{19D80A2C-CE4D-47D8-AFED-E21C5FC462AE}"/>
                </a:ext>
              </a:extLst>
            </p:cNvPr>
            <p:cNvSpPr>
              <a:spLocks/>
            </p:cNvSpPr>
            <p:nvPr/>
          </p:nvSpPr>
          <p:spPr bwMode="auto">
            <a:xfrm>
              <a:off x="6548826" y="3786913"/>
              <a:ext cx="35375" cy="26147"/>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2" name="Freeform 678">
              <a:extLst>
                <a:ext uri="{FF2B5EF4-FFF2-40B4-BE49-F238E27FC236}">
                  <a16:creationId xmlns:a16="http://schemas.microsoft.com/office/drawing/2014/main" id="{F6CC7197-7E94-40E2-827F-4C9146ED7122}"/>
                </a:ext>
              </a:extLst>
            </p:cNvPr>
            <p:cNvSpPr>
              <a:spLocks/>
            </p:cNvSpPr>
            <p:nvPr/>
          </p:nvSpPr>
          <p:spPr bwMode="auto">
            <a:xfrm>
              <a:off x="6444240" y="3677713"/>
              <a:ext cx="158417" cy="81517"/>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3" name="Freeform 679">
              <a:extLst>
                <a:ext uri="{FF2B5EF4-FFF2-40B4-BE49-F238E27FC236}">
                  <a16:creationId xmlns:a16="http://schemas.microsoft.com/office/drawing/2014/main" id="{FC4ED6F9-A03B-44DF-9D36-10E05ED92068}"/>
                </a:ext>
              </a:extLst>
            </p:cNvPr>
            <p:cNvSpPr>
              <a:spLocks/>
            </p:cNvSpPr>
            <p:nvPr/>
          </p:nvSpPr>
          <p:spPr bwMode="auto">
            <a:xfrm>
              <a:off x="6553440" y="3731544"/>
              <a:ext cx="121503" cy="95358"/>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4" name="Freeform 680">
              <a:extLst>
                <a:ext uri="{FF2B5EF4-FFF2-40B4-BE49-F238E27FC236}">
                  <a16:creationId xmlns:a16="http://schemas.microsoft.com/office/drawing/2014/main" id="{435C3E6A-75A5-404F-ABA3-3DF1EF54B35F}"/>
                </a:ext>
              </a:extLst>
            </p:cNvPr>
            <p:cNvSpPr>
              <a:spLocks/>
            </p:cNvSpPr>
            <p:nvPr/>
          </p:nvSpPr>
          <p:spPr bwMode="auto">
            <a:xfrm>
              <a:off x="6593428" y="4029919"/>
              <a:ext cx="39988" cy="46140"/>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5" name="Freeform 681">
              <a:extLst>
                <a:ext uri="{FF2B5EF4-FFF2-40B4-BE49-F238E27FC236}">
                  <a16:creationId xmlns:a16="http://schemas.microsoft.com/office/drawing/2014/main" id="{D4A04D56-7B31-45A5-8CE6-E90A74231FFD}"/>
                </a:ext>
              </a:extLst>
            </p:cNvPr>
            <p:cNvSpPr>
              <a:spLocks/>
            </p:cNvSpPr>
            <p:nvPr/>
          </p:nvSpPr>
          <p:spPr bwMode="auto">
            <a:xfrm>
              <a:off x="6341195" y="3859198"/>
              <a:ext cx="156877" cy="121503"/>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6" name="Freeform 682">
              <a:extLst>
                <a:ext uri="{FF2B5EF4-FFF2-40B4-BE49-F238E27FC236}">
                  <a16:creationId xmlns:a16="http://schemas.microsoft.com/office/drawing/2014/main" id="{49C0D329-BE70-4D28-82A5-600C0999D144}"/>
                </a:ext>
              </a:extLst>
            </p:cNvPr>
            <p:cNvSpPr>
              <a:spLocks/>
            </p:cNvSpPr>
            <p:nvPr/>
          </p:nvSpPr>
          <p:spPr bwMode="auto">
            <a:xfrm>
              <a:off x="6413481" y="3849972"/>
              <a:ext cx="224550" cy="212246"/>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7" name="Freeform 683">
              <a:extLst>
                <a:ext uri="{FF2B5EF4-FFF2-40B4-BE49-F238E27FC236}">
                  <a16:creationId xmlns:a16="http://schemas.microsoft.com/office/drawing/2014/main" id="{93EFD57D-4349-4F0F-9FA3-B735AB8519E7}"/>
                </a:ext>
              </a:extLst>
            </p:cNvPr>
            <p:cNvSpPr>
              <a:spLocks/>
            </p:cNvSpPr>
            <p:nvPr/>
          </p:nvSpPr>
          <p:spPr bwMode="auto">
            <a:xfrm>
              <a:off x="6128948" y="3726932"/>
              <a:ext cx="427567" cy="163029"/>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grp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8" name="Freeform 684">
              <a:extLst>
                <a:ext uri="{FF2B5EF4-FFF2-40B4-BE49-F238E27FC236}">
                  <a16:creationId xmlns:a16="http://schemas.microsoft.com/office/drawing/2014/main" id="{7995B01D-B929-4CE4-AAB8-4097298C3F3D}"/>
                </a:ext>
              </a:extLst>
            </p:cNvPr>
            <p:cNvSpPr>
              <a:spLocks/>
            </p:cNvSpPr>
            <p:nvPr/>
          </p:nvSpPr>
          <p:spPr bwMode="auto">
            <a:xfrm>
              <a:off x="6322738" y="3985317"/>
              <a:ext cx="473708" cy="379889"/>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9" name="Freeform 685">
              <a:extLst>
                <a:ext uri="{FF2B5EF4-FFF2-40B4-BE49-F238E27FC236}">
                  <a16:creationId xmlns:a16="http://schemas.microsoft.com/office/drawing/2014/main" id="{5E553032-7B45-451B-9968-B6995951E09E}"/>
                </a:ext>
              </a:extLst>
            </p:cNvPr>
            <p:cNvSpPr>
              <a:spLocks/>
            </p:cNvSpPr>
            <p:nvPr/>
          </p:nvSpPr>
          <p:spPr bwMode="auto">
            <a:xfrm>
              <a:off x="6331965" y="3957631"/>
              <a:ext cx="93819" cy="99971"/>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0" name="Freeform 686">
              <a:extLst>
                <a:ext uri="{FF2B5EF4-FFF2-40B4-BE49-F238E27FC236}">
                  <a16:creationId xmlns:a16="http://schemas.microsoft.com/office/drawing/2014/main" id="{9F352835-895D-4CE1-AD51-23EF4FA06FCB}"/>
                </a:ext>
              </a:extLst>
            </p:cNvPr>
            <p:cNvSpPr>
              <a:spLocks/>
            </p:cNvSpPr>
            <p:nvPr/>
          </p:nvSpPr>
          <p:spPr bwMode="auto">
            <a:xfrm>
              <a:off x="6336580" y="3922258"/>
              <a:ext cx="35375" cy="39990"/>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1" name="Freeform 687">
              <a:extLst>
                <a:ext uri="{FF2B5EF4-FFF2-40B4-BE49-F238E27FC236}">
                  <a16:creationId xmlns:a16="http://schemas.microsoft.com/office/drawing/2014/main" id="{A5699D8A-3F55-4927-8AA5-98CF068B8371}"/>
                </a:ext>
              </a:extLst>
            </p:cNvPr>
            <p:cNvSpPr>
              <a:spLocks/>
            </p:cNvSpPr>
            <p:nvPr/>
          </p:nvSpPr>
          <p:spPr bwMode="auto">
            <a:xfrm>
              <a:off x="6331965" y="3976088"/>
              <a:ext cx="13843" cy="32298"/>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2" name="Freeform 688">
              <a:extLst>
                <a:ext uri="{FF2B5EF4-FFF2-40B4-BE49-F238E27FC236}">
                  <a16:creationId xmlns:a16="http://schemas.microsoft.com/office/drawing/2014/main" id="{BBD16ADF-7B58-4BB1-910F-9FEAD3FB0501}"/>
                </a:ext>
              </a:extLst>
            </p:cNvPr>
            <p:cNvSpPr>
              <a:spLocks/>
            </p:cNvSpPr>
            <p:nvPr/>
          </p:nvSpPr>
          <p:spPr bwMode="auto">
            <a:xfrm>
              <a:off x="6313510" y="3957631"/>
              <a:ext cx="36912" cy="118428"/>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3" name="Freeform 689">
              <a:extLst>
                <a:ext uri="{FF2B5EF4-FFF2-40B4-BE49-F238E27FC236}">
                  <a16:creationId xmlns:a16="http://schemas.microsoft.com/office/drawing/2014/main" id="{BF51EE51-9AE9-4866-B9C8-CA333360508A}"/>
                </a:ext>
              </a:extLst>
            </p:cNvPr>
            <p:cNvSpPr>
              <a:spLocks/>
            </p:cNvSpPr>
            <p:nvPr/>
          </p:nvSpPr>
          <p:spPr bwMode="auto">
            <a:xfrm>
              <a:off x="6687246" y="4134503"/>
              <a:ext cx="23070" cy="35375"/>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4" name="Freeform 690">
              <a:extLst>
                <a:ext uri="{FF2B5EF4-FFF2-40B4-BE49-F238E27FC236}">
                  <a16:creationId xmlns:a16="http://schemas.microsoft.com/office/drawing/2014/main" id="{FC07E4E3-43F2-48D1-A569-4D246595235D}"/>
                </a:ext>
              </a:extLst>
            </p:cNvPr>
            <p:cNvSpPr>
              <a:spLocks/>
            </p:cNvSpPr>
            <p:nvPr/>
          </p:nvSpPr>
          <p:spPr bwMode="auto">
            <a:xfrm>
              <a:off x="6502686" y="4302148"/>
              <a:ext cx="239929" cy="152264"/>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5" name="Freeform 691">
              <a:extLst>
                <a:ext uri="{FF2B5EF4-FFF2-40B4-BE49-F238E27FC236}">
                  <a16:creationId xmlns:a16="http://schemas.microsoft.com/office/drawing/2014/main" id="{E25B5212-B534-4841-B7E7-14E7954750DF}"/>
                </a:ext>
              </a:extLst>
            </p:cNvPr>
            <p:cNvSpPr>
              <a:spLocks/>
            </p:cNvSpPr>
            <p:nvPr/>
          </p:nvSpPr>
          <p:spPr bwMode="auto">
            <a:xfrm>
              <a:off x="6714931" y="4134503"/>
              <a:ext cx="184561" cy="221474"/>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6" name="Freeform 692">
              <a:extLst>
                <a:ext uri="{FF2B5EF4-FFF2-40B4-BE49-F238E27FC236}">
                  <a16:creationId xmlns:a16="http://schemas.microsoft.com/office/drawing/2014/main" id="{2E06F2BA-21AC-4CC7-B013-9D41CF1D1EF3}"/>
                </a:ext>
              </a:extLst>
            </p:cNvPr>
            <p:cNvSpPr>
              <a:spLocks/>
            </p:cNvSpPr>
            <p:nvPr/>
          </p:nvSpPr>
          <p:spPr bwMode="auto">
            <a:xfrm>
              <a:off x="7107122" y="3700785"/>
              <a:ext cx="247620" cy="107662"/>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7" name="Freeform 693">
              <a:extLst>
                <a:ext uri="{FF2B5EF4-FFF2-40B4-BE49-F238E27FC236}">
                  <a16:creationId xmlns:a16="http://schemas.microsoft.com/office/drawing/2014/main" id="{00C12142-61AF-42A4-915A-DEB453033389}"/>
                </a:ext>
              </a:extLst>
            </p:cNvPr>
            <p:cNvSpPr>
              <a:spLocks/>
            </p:cNvSpPr>
            <p:nvPr/>
          </p:nvSpPr>
          <p:spPr bwMode="auto">
            <a:xfrm>
              <a:off x="6805674" y="3633112"/>
              <a:ext cx="401421" cy="235316"/>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8" name="Freeform 694">
              <a:extLst>
                <a:ext uri="{FF2B5EF4-FFF2-40B4-BE49-F238E27FC236}">
                  <a16:creationId xmlns:a16="http://schemas.microsoft.com/office/drawing/2014/main" id="{AC80D0A6-2B56-4A6D-8F5E-3ED3C00070B1}"/>
                </a:ext>
              </a:extLst>
            </p:cNvPr>
            <p:cNvSpPr>
              <a:spLocks/>
            </p:cNvSpPr>
            <p:nvPr/>
          </p:nvSpPr>
          <p:spPr bwMode="auto">
            <a:xfrm>
              <a:off x="6927177" y="3894574"/>
              <a:ext cx="0" cy="461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9" name="Freeform 695">
              <a:extLst>
                <a:ext uri="{FF2B5EF4-FFF2-40B4-BE49-F238E27FC236}">
                  <a16:creationId xmlns:a16="http://schemas.microsoft.com/office/drawing/2014/main" id="{0C9DF942-386F-45F7-89FF-7DF7788BFAFE}"/>
                </a:ext>
              </a:extLst>
            </p:cNvPr>
            <p:cNvSpPr>
              <a:spLocks/>
            </p:cNvSpPr>
            <p:nvPr/>
          </p:nvSpPr>
          <p:spPr bwMode="auto">
            <a:xfrm>
              <a:off x="6719544" y="3714626"/>
              <a:ext cx="329133" cy="193789"/>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0" name="Freeform 696">
              <a:extLst>
                <a:ext uri="{FF2B5EF4-FFF2-40B4-BE49-F238E27FC236}">
                  <a16:creationId xmlns:a16="http://schemas.microsoft.com/office/drawing/2014/main" id="{6FB0D4C3-AFE8-40C2-A3D1-DA2B7185621A}"/>
                </a:ext>
              </a:extLst>
            </p:cNvPr>
            <p:cNvSpPr>
              <a:spLocks/>
            </p:cNvSpPr>
            <p:nvPr/>
          </p:nvSpPr>
          <p:spPr bwMode="auto">
            <a:xfrm>
              <a:off x="7067135" y="3759229"/>
              <a:ext cx="179946" cy="121503"/>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1" name="Freeform 697">
              <a:extLst>
                <a:ext uri="{FF2B5EF4-FFF2-40B4-BE49-F238E27FC236}">
                  <a16:creationId xmlns:a16="http://schemas.microsoft.com/office/drawing/2014/main" id="{1C9CCBAB-389E-4629-97C5-A165D144BDD1}"/>
                </a:ext>
              </a:extLst>
            </p:cNvPr>
            <p:cNvSpPr>
              <a:spLocks/>
            </p:cNvSpPr>
            <p:nvPr/>
          </p:nvSpPr>
          <p:spPr bwMode="auto">
            <a:xfrm>
              <a:off x="6922563" y="3863813"/>
              <a:ext cx="373738" cy="333749"/>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2" name="Freeform 698">
              <a:extLst>
                <a:ext uri="{FF2B5EF4-FFF2-40B4-BE49-F238E27FC236}">
                  <a16:creationId xmlns:a16="http://schemas.microsoft.com/office/drawing/2014/main" id="{A48858A9-EDF3-4671-9366-8CC4574983B9}"/>
                </a:ext>
              </a:extLst>
            </p:cNvPr>
            <p:cNvSpPr>
              <a:spLocks/>
            </p:cNvSpPr>
            <p:nvPr/>
          </p:nvSpPr>
          <p:spPr bwMode="auto">
            <a:xfrm>
              <a:off x="6904107" y="3822286"/>
              <a:ext cx="338363" cy="239929"/>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3" name="Freeform 699">
              <a:extLst>
                <a:ext uri="{FF2B5EF4-FFF2-40B4-BE49-F238E27FC236}">
                  <a16:creationId xmlns:a16="http://schemas.microsoft.com/office/drawing/2014/main" id="{0354D6AE-56A7-48D2-A00B-7EE38A5C2D9F}"/>
                </a:ext>
              </a:extLst>
            </p:cNvPr>
            <p:cNvSpPr>
              <a:spLocks/>
            </p:cNvSpPr>
            <p:nvPr/>
          </p:nvSpPr>
          <p:spPr bwMode="auto">
            <a:xfrm>
              <a:off x="6873346" y="3628497"/>
              <a:ext cx="12304" cy="18457"/>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4" name="Freeform 700">
              <a:extLst>
                <a:ext uri="{FF2B5EF4-FFF2-40B4-BE49-F238E27FC236}">
                  <a16:creationId xmlns:a16="http://schemas.microsoft.com/office/drawing/2014/main" id="{D30EE168-2335-47CB-9A74-A1E76A779435}"/>
                </a:ext>
              </a:extLst>
            </p:cNvPr>
            <p:cNvSpPr>
              <a:spLocks noEditPoints="1"/>
            </p:cNvSpPr>
            <p:nvPr/>
          </p:nvSpPr>
          <p:spPr bwMode="auto">
            <a:xfrm>
              <a:off x="6588813" y="3343966"/>
              <a:ext cx="915117" cy="438334"/>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5" name="Freeform 701">
              <a:extLst>
                <a:ext uri="{FF2B5EF4-FFF2-40B4-BE49-F238E27FC236}">
                  <a16:creationId xmlns:a16="http://schemas.microsoft.com/office/drawing/2014/main" id="{E823E17D-6F0C-4529-9CFE-D2AD45E67E63}"/>
                </a:ext>
              </a:extLst>
            </p:cNvPr>
            <p:cNvSpPr>
              <a:spLocks/>
            </p:cNvSpPr>
            <p:nvPr/>
          </p:nvSpPr>
          <p:spPr bwMode="auto">
            <a:xfrm>
              <a:off x="7084054" y="3889959"/>
              <a:ext cx="632123" cy="673649"/>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6" name="Freeform 702">
              <a:extLst>
                <a:ext uri="{FF2B5EF4-FFF2-40B4-BE49-F238E27FC236}">
                  <a16:creationId xmlns:a16="http://schemas.microsoft.com/office/drawing/2014/main" id="{04824557-9A55-4417-9C45-5150E7FD19E3}"/>
                </a:ext>
              </a:extLst>
            </p:cNvPr>
            <p:cNvSpPr>
              <a:spLocks/>
            </p:cNvSpPr>
            <p:nvPr/>
          </p:nvSpPr>
          <p:spPr bwMode="auto">
            <a:xfrm>
              <a:off x="7603902" y="4076059"/>
              <a:ext cx="184561" cy="442948"/>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7" name="Freeform 703">
              <a:extLst>
                <a:ext uri="{FF2B5EF4-FFF2-40B4-BE49-F238E27FC236}">
                  <a16:creationId xmlns:a16="http://schemas.microsoft.com/office/drawing/2014/main" id="{6A6E4046-F701-4AB9-B1BC-31719C379180}"/>
                </a:ext>
              </a:extLst>
            </p:cNvPr>
            <p:cNvSpPr>
              <a:spLocks/>
            </p:cNvSpPr>
            <p:nvPr/>
          </p:nvSpPr>
          <p:spPr bwMode="auto">
            <a:xfrm>
              <a:off x="7517772" y="4129888"/>
              <a:ext cx="103048" cy="126118"/>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8" name="Freeform 704">
              <a:extLst>
                <a:ext uri="{FF2B5EF4-FFF2-40B4-BE49-F238E27FC236}">
                  <a16:creationId xmlns:a16="http://schemas.microsoft.com/office/drawing/2014/main" id="{AD86EED4-3462-4E85-9E7A-23E8D0AAD505}"/>
                </a:ext>
              </a:extLst>
            </p:cNvPr>
            <p:cNvSpPr>
              <a:spLocks/>
            </p:cNvSpPr>
            <p:nvPr/>
          </p:nvSpPr>
          <p:spPr bwMode="auto">
            <a:xfrm>
              <a:off x="7711562" y="4269848"/>
              <a:ext cx="189175" cy="347591"/>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9" name="Freeform 705">
              <a:extLst>
                <a:ext uri="{FF2B5EF4-FFF2-40B4-BE49-F238E27FC236}">
                  <a16:creationId xmlns:a16="http://schemas.microsoft.com/office/drawing/2014/main" id="{B1F44442-995D-443A-8AA0-48BFEC33D300}"/>
                </a:ext>
              </a:extLst>
            </p:cNvPr>
            <p:cNvSpPr>
              <a:spLocks/>
            </p:cNvSpPr>
            <p:nvPr/>
          </p:nvSpPr>
          <p:spPr bwMode="auto">
            <a:xfrm>
              <a:off x="7814609" y="4197562"/>
              <a:ext cx="172257" cy="352206"/>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0" name="Freeform 706">
              <a:extLst>
                <a:ext uri="{FF2B5EF4-FFF2-40B4-BE49-F238E27FC236}">
                  <a16:creationId xmlns:a16="http://schemas.microsoft.com/office/drawing/2014/main" id="{12AA5261-3E1E-43BF-824D-A25D45F8DE87}"/>
                </a:ext>
              </a:extLst>
            </p:cNvPr>
            <p:cNvSpPr>
              <a:spLocks/>
            </p:cNvSpPr>
            <p:nvPr/>
          </p:nvSpPr>
          <p:spPr bwMode="auto">
            <a:xfrm>
              <a:off x="7774621" y="4225246"/>
              <a:ext cx="166106" cy="203017"/>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1" name="Freeform 707">
              <a:extLst>
                <a:ext uri="{FF2B5EF4-FFF2-40B4-BE49-F238E27FC236}">
                  <a16:creationId xmlns:a16="http://schemas.microsoft.com/office/drawing/2014/main" id="{6FBBCBCF-5026-404C-BD8D-427CC304F090}"/>
                </a:ext>
              </a:extLst>
            </p:cNvPr>
            <p:cNvSpPr>
              <a:spLocks/>
            </p:cNvSpPr>
            <p:nvPr/>
          </p:nvSpPr>
          <p:spPr bwMode="auto">
            <a:xfrm>
              <a:off x="8486720" y="4775853"/>
              <a:ext cx="203018" cy="172257"/>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2" name="Freeform 708">
              <a:extLst>
                <a:ext uri="{FF2B5EF4-FFF2-40B4-BE49-F238E27FC236}">
                  <a16:creationId xmlns:a16="http://schemas.microsoft.com/office/drawing/2014/main" id="{DD5B91AF-D654-4F58-9A1D-C272579FEF22}"/>
                </a:ext>
              </a:extLst>
            </p:cNvPr>
            <p:cNvSpPr>
              <a:spLocks/>
            </p:cNvSpPr>
            <p:nvPr/>
          </p:nvSpPr>
          <p:spPr bwMode="auto">
            <a:xfrm>
              <a:off x="8685123" y="4803539"/>
              <a:ext cx="230702" cy="184561"/>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3" name="Freeform 709">
              <a:extLst>
                <a:ext uri="{FF2B5EF4-FFF2-40B4-BE49-F238E27FC236}">
                  <a16:creationId xmlns:a16="http://schemas.microsoft.com/office/drawing/2014/main" id="{4C5276AA-1D1B-4B80-9DB2-6A60F65D9ED4}"/>
                </a:ext>
              </a:extLst>
            </p:cNvPr>
            <p:cNvSpPr>
              <a:spLocks/>
            </p:cNvSpPr>
            <p:nvPr/>
          </p:nvSpPr>
          <p:spPr bwMode="auto">
            <a:xfrm>
              <a:off x="7968410" y="4635896"/>
              <a:ext cx="230702" cy="203017"/>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4" name="Freeform 710">
              <a:extLst>
                <a:ext uri="{FF2B5EF4-FFF2-40B4-BE49-F238E27FC236}">
                  <a16:creationId xmlns:a16="http://schemas.microsoft.com/office/drawing/2014/main" id="{6FE02B3B-4346-4A99-8818-1FE4A4262837}"/>
                </a:ext>
              </a:extLst>
            </p:cNvPr>
            <p:cNvSpPr>
              <a:spLocks/>
            </p:cNvSpPr>
            <p:nvPr/>
          </p:nvSpPr>
          <p:spPr bwMode="auto">
            <a:xfrm>
              <a:off x="7982251" y="4582064"/>
              <a:ext cx="221474" cy="144573"/>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5" name="Freeform 711">
              <a:extLst>
                <a:ext uri="{FF2B5EF4-FFF2-40B4-BE49-F238E27FC236}">
                  <a16:creationId xmlns:a16="http://schemas.microsoft.com/office/drawing/2014/main" id="{5C03496D-D236-4DA2-AA21-24CFB4B6F290}"/>
                </a:ext>
              </a:extLst>
            </p:cNvPr>
            <p:cNvSpPr>
              <a:spLocks/>
            </p:cNvSpPr>
            <p:nvPr/>
          </p:nvSpPr>
          <p:spPr bwMode="auto">
            <a:xfrm>
              <a:off x="7531615" y="4080673"/>
              <a:ext cx="76900" cy="44602"/>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6" name="Freeform 712">
              <a:extLst>
                <a:ext uri="{FF2B5EF4-FFF2-40B4-BE49-F238E27FC236}">
                  <a16:creationId xmlns:a16="http://schemas.microsoft.com/office/drawing/2014/main" id="{57CB5B69-27EE-46E6-BC45-FBF9746A96A6}"/>
                </a:ext>
              </a:extLst>
            </p:cNvPr>
            <p:cNvSpPr>
              <a:spLocks/>
            </p:cNvSpPr>
            <p:nvPr/>
          </p:nvSpPr>
          <p:spPr bwMode="auto">
            <a:xfrm>
              <a:off x="7354744" y="4029919"/>
              <a:ext cx="167642" cy="104584"/>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7" name="Freeform 713">
              <a:extLst>
                <a:ext uri="{FF2B5EF4-FFF2-40B4-BE49-F238E27FC236}">
                  <a16:creationId xmlns:a16="http://schemas.microsoft.com/office/drawing/2014/main" id="{0E75F318-168D-4AB4-9577-53EA6EFEF938}"/>
                </a:ext>
              </a:extLst>
            </p:cNvPr>
            <p:cNvSpPr>
              <a:spLocks/>
            </p:cNvSpPr>
            <p:nvPr/>
          </p:nvSpPr>
          <p:spPr bwMode="auto">
            <a:xfrm>
              <a:off x="7819223" y="4409807"/>
              <a:ext cx="126116" cy="104584"/>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8" name="Freeform 714">
              <a:extLst>
                <a:ext uri="{FF2B5EF4-FFF2-40B4-BE49-F238E27FC236}">
                  <a16:creationId xmlns:a16="http://schemas.microsoft.com/office/drawing/2014/main" id="{88E53875-B8A2-4A44-902F-8B1433C3AE45}"/>
                </a:ext>
              </a:extLst>
            </p:cNvPr>
            <p:cNvSpPr>
              <a:spLocks/>
            </p:cNvSpPr>
            <p:nvPr/>
          </p:nvSpPr>
          <p:spPr bwMode="auto">
            <a:xfrm>
              <a:off x="7770006" y="4594368"/>
              <a:ext cx="99971" cy="118428"/>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9" name="Freeform 715">
              <a:extLst>
                <a:ext uri="{FF2B5EF4-FFF2-40B4-BE49-F238E27FC236}">
                  <a16:creationId xmlns:a16="http://schemas.microsoft.com/office/drawing/2014/main" id="{FCE0D646-9D47-4AA7-A263-85151FF39332}"/>
                </a:ext>
              </a:extLst>
            </p:cNvPr>
            <p:cNvSpPr>
              <a:spLocks/>
            </p:cNvSpPr>
            <p:nvPr/>
          </p:nvSpPr>
          <p:spPr bwMode="auto">
            <a:xfrm>
              <a:off x="7207094" y="3397796"/>
              <a:ext cx="1351913" cy="881281"/>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grp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0" name="Freeform 716">
              <a:extLst>
                <a:ext uri="{FF2B5EF4-FFF2-40B4-BE49-F238E27FC236}">
                  <a16:creationId xmlns:a16="http://schemas.microsoft.com/office/drawing/2014/main" id="{E9F1A892-0F74-4C55-BDAF-0E5C08C3B36E}"/>
                </a:ext>
              </a:extLst>
            </p:cNvPr>
            <p:cNvSpPr>
              <a:spLocks/>
            </p:cNvSpPr>
            <p:nvPr/>
          </p:nvSpPr>
          <p:spPr bwMode="auto">
            <a:xfrm>
              <a:off x="7517772" y="3442399"/>
              <a:ext cx="707485" cy="307601"/>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1" name="Freeform 717">
              <a:extLst>
                <a:ext uri="{FF2B5EF4-FFF2-40B4-BE49-F238E27FC236}">
                  <a16:creationId xmlns:a16="http://schemas.microsoft.com/office/drawing/2014/main" id="{E8F5A1F8-8E73-4100-AC32-A3B80668CEDE}"/>
                </a:ext>
              </a:extLst>
            </p:cNvPr>
            <p:cNvSpPr>
              <a:spLocks/>
            </p:cNvSpPr>
            <p:nvPr/>
          </p:nvSpPr>
          <p:spPr bwMode="auto">
            <a:xfrm>
              <a:off x="5813657" y="2851802"/>
              <a:ext cx="282994" cy="487551"/>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2" name="Freeform 718">
              <a:extLst>
                <a:ext uri="{FF2B5EF4-FFF2-40B4-BE49-F238E27FC236}">
                  <a16:creationId xmlns:a16="http://schemas.microsoft.com/office/drawing/2014/main" id="{766B0AAE-5B30-493C-9E07-67A4098C73AC}"/>
                </a:ext>
              </a:extLst>
            </p:cNvPr>
            <p:cNvSpPr>
              <a:spLocks/>
            </p:cNvSpPr>
            <p:nvPr/>
          </p:nvSpPr>
          <p:spPr bwMode="auto">
            <a:xfrm>
              <a:off x="6021289" y="2814890"/>
              <a:ext cx="243006" cy="379889"/>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3" name="Freeform 719">
              <a:extLst>
                <a:ext uri="{FF2B5EF4-FFF2-40B4-BE49-F238E27FC236}">
                  <a16:creationId xmlns:a16="http://schemas.microsoft.com/office/drawing/2014/main" id="{36997766-B1E8-407E-97B0-A095E96EBF28}"/>
                </a:ext>
              </a:extLst>
            </p:cNvPr>
            <p:cNvSpPr>
              <a:spLocks/>
            </p:cNvSpPr>
            <p:nvPr/>
          </p:nvSpPr>
          <p:spPr bwMode="auto">
            <a:xfrm>
              <a:off x="5673697" y="2770287"/>
              <a:ext cx="576754" cy="482936"/>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4" name="Freeform 720">
              <a:extLst>
                <a:ext uri="{FF2B5EF4-FFF2-40B4-BE49-F238E27FC236}">
                  <a16:creationId xmlns:a16="http://schemas.microsoft.com/office/drawing/2014/main" id="{0F23BF41-00CC-417A-AAD6-103AAB5D92FE}"/>
                </a:ext>
              </a:extLst>
            </p:cNvPr>
            <p:cNvSpPr>
              <a:spLocks noEditPoints="1"/>
            </p:cNvSpPr>
            <p:nvPr/>
          </p:nvSpPr>
          <p:spPr bwMode="auto">
            <a:xfrm>
              <a:off x="6164322" y="2481140"/>
              <a:ext cx="3652778" cy="1273474"/>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5" name="Freeform 721">
              <a:extLst>
                <a:ext uri="{FF2B5EF4-FFF2-40B4-BE49-F238E27FC236}">
                  <a16:creationId xmlns:a16="http://schemas.microsoft.com/office/drawing/2014/main" id="{AFD63589-60F2-48EC-9BF7-C55A8A05BC40}"/>
                </a:ext>
              </a:extLst>
            </p:cNvPr>
            <p:cNvSpPr>
              <a:spLocks/>
            </p:cNvSpPr>
            <p:nvPr/>
          </p:nvSpPr>
          <p:spPr bwMode="auto">
            <a:xfrm>
              <a:off x="8698965" y="3379341"/>
              <a:ext cx="67673" cy="144573"/>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6" name="Freeform 722">
              <a:extLst>
                <a:ext uri="{FF2B5EF4-FFF2-40B4-BE49-F238E27FC236}">
                  <a16:creationId xmlns:a16="http://schemas.microsoft.com/office/drawing/2014/main" id="{EA0D86F5-63BE-403F-A576-7D0F9CC99ED0}"/>
                </a:ext>
              </a:extLst>
            </p:cNvPr>
            <p:cNvSpPr>
              <a:spLocks/>
            </p:cNvSpPr>
            <p:nvPr/>
          </p:nvSpPr>
          <p:spPr bwMode="auto">
            <a:xfrm>
              <a:off x="8712807" y="3519298"/>
              <a:ext cx="67673" cy="104584"/>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7" name="Freeform 723">
              <a:extLst>
                <a:ext uri="{FF2B5EF4-FFF2-40B4-BE49-F238E27FC236}">
                  <a16:creationId xmlns:a16="http://schemas.microsoft.com/office/drawing/2014/main" id="{EF210B47-E73F-497C-BCAF-227EC8C80BDB}"/>
                </a:ext>
              </a:extLst>
            </p:cNvPr>
            <p:cNvSpPr>
              <a:spLocks/>
            </p:cNvSpPr>
            <p:nvPr/>
          </p:nvSpPr>
          <p:spPr bwMode="auto">
            <a:xfrm>
              <a:off x="8355988" y="3826901"/>
              <a:ext cx="95357" cy="113814"/>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8" name="Freeform 724">
              <a:extLst>
                <a:ext uri="{FF2B5EF4-FFF2-40B4-BE49-F238E27FC236}">
                  <a16:creationId xmlns:a16="http://schemas.microsoft.com/office/drawing/2014/main" id="{C6FEC1AD-5140-4C4A-A5DE-8233AB4380F0}"/>
                </a:ext>
              </a:extLst>
            </p:cNvPr>
            <p:cNvSpPr>
              <a:spLocks/>
            </p:cNvSpPr>
            <p:nvPr/>
          </p:nvSpPr>
          <p:spPr bwMode="auto">
            <a:xfrm>
              <a:off x="8316001" y="3705398"/>
              <a:ext cx="144573" cy="139960"/>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9" name="Freeform 725">
              <a:extLst>
                <a:ext uri="{FF2B5EF4-FFF2-40B4-BE49-F238E27FC236}">
                  <a16:creationId xmlns:a16="http://schemas.microsoft.com/office/drawing/2014/main" id="{A5747C85-5EB5-42FF-A6CC-E6560C3E4CD7}"/>
                </a:ext>
              </a:extLst>
            </p:cNvPr>
            <p:cNvSpPr>
              <a:spLocks/>
            </p:cNvSpPr>
            <p:nvPr/>
          </p:nvSpPr>
          <p:spPr bwMode="auto">
            <a:xfrm>
              <a:off x="5326107" y="3348579"/>
              <a:ext cx="107662" cy="112274"/>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0" name="Freeform 726">
              <a:extLst>
                <a:ext uri="{FF2B5EF4-FFF2-40B4-BE49-F238E27FC236}">
                  <a16:creationId xmlns:a16="http://schemas.microsoft.com/office/drawing/2014/main" id="{53664FC7-30C6-4460-AA78-8FA616EF059E}"/>
                </a:ext>
              </a:extLst>
            </p:cNvPr>
            <p:cNvSpPr>
              <a:spLocks/>
            </p:cNvSpPr>
            <p:nvPr/>
          </p:nvSpPr>
          <p:spPr bwMode="auto">
            <a:xfrm>
              <a:off x="5379936" y="3343966"/>
              <a:ext cx="72287" cy="44602"/>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1" name="Freeform 727">
              <a:extLst>
                <a:ext uri="{FF2B5EF4-FFF2-40B4-BE49-F238E27FC236}">
                  <a16:creationId xmlns:a16="http://schemas.microsoft.com/office/drawing/2014/main" id="{33DF1CE5-3F11-4C97-8513-9261E889EB8C}"/>
                </a:ext>
              </a:extLst>
            </p:cNvPr>
            <p:cNvSpPr>
              <a:spLocks/>
            </p:cNvSpPr>
            <p:nvPr/>
          </p:nvSpPr>
          <p:spPr bwMode="auto">
            <a:xfrm>
              <a:off x="5353790" y="3682328"/>
              <a:ext cx="282994" cy="207632"/>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2" name="Freeform 728">
              <a:extLst>
                <a:ext uri="{FF2B5EF4-FFF2-40B4-BE49-F238E27FC236}">
                  <a16:creationId xmlns:a16="http://schemas.microsoft.com/office/drawing/2014/main" id="{A214E6AB-D91F-4B08-B10C-43FFB03A7124}"/>
                </a:ext>
              </a:extLst>
            </p:cNvPr>
            <p:cNvSpPr>
              <a:spLocks/>
            </p:cNvSpPr>
            <p:nvPr/>
          </p:nvSpPr>
          <p:spPr bwMode="auto">
            <a:xfrm>
              <a:off x="5353790" y="3726932"/>
              <a:ext cx="72287" cy="136884"/>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3" name="Freeform 729">
              <a:extLst>
                <a:ext uri="{FF2B5EF4-FFF2-40B4-BE49-F238E27FC236}">
                  <a16:creationId xmlns:a16="http://schemas.microsoft.com/office/drawing/2014/main" id="{809F859E-DF02-441F-8345-02A80709B11C}"/>
                </a:ext>
              </a:extLst>
            </p:cNvPr>
            <p:cNvSpPr>
              <a:spLocks/>
            </p:cNvSpPr>
            <p:nvPr/>
          </p:nvSpPr>
          <p:spPr bwMode="auto">
            <a:xfrm>
              <a:off x="6224304" y="4965029"/>
              <a:ext cx="238393" cy="398346"/>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4" name="Freeform 730">
              <a:extLst>
                <a:ext uri="{FF2B5EF4-FFF2-40B4-BE49-F238E27FC236}">
                  <a16:creationId xmlns:a16="http://schemas.microsoft.com/office/drawing/2014/main" id="{27BC5855-EF5F-4EEC-8123-B99355FDA586}"/>
                </a:ext>
              </a:extLst>
            </p:cNvPr>
            <p:cNvSpPr>
              <a:spLocks/>
            </p:cNvSpPr>
            <p:nvPr/>
          </p:nvSpPr>
          <p:spPr bwMode="auto">
            <a:xfrm>
              <a:off x="6278135" y="4952725"/>
              <a:ext cx="72287" cy="170720"/>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5" name="Freeform 731">
              <a:extLst>
                <a:ext uri="{FF2B5EF4-FFF2-40B4-BE49-F238E27FC236}">
                  <a16:creationId xmlns:a16="http://schemas.microsoft.com/office/drawing/2014/main" id="{C903B0E7-58B4-4250-A898-19B42D28AA08}"/>
                </a:ext>
              </a:extLst>
            </p:cNvPr>
            <p:cNvSpPr>
              <a:spLocks/>
            </p:cNvSpPr>
            <p:nvPr/>
          </p:nvSpPr>
          <p:spPr bwMode="auto">
            <a:xfrm>
              <a:off x="6033591" y="4920427"/>
              <a:ext cx="270690" cy="226089"/>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6" name="Freeform 732">
              <a:extLst>
                <a:ext uri="{FF2B5EF4-FFF2-40B4-BE49-F238E27FC236}">
                  <a16:creationId xmlns:a16="http://schemas.microsoft.com/office/drawing/2014/main" id="{B73366DF-0EBD-40BB-80F8-378C1E98EACB}"/>
                </a:ext>
              </a:extLst>
            </p:cNvPr>
            <p:cNvSpPr>
              <a:spLocks/>
            </p:cNvSpPr>
            <p:nvPr/>
          </p:nvSpPr>
          <p:spPr bwMode="auto">
            <a:xfrm>
              <a:off x="5827499" y="5123444"/>
              <a:ext cx="287609" cy="284533"/>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7" name="Freeform 733">
              <a:extLst>
                <a:ext uri="{FF2B5EF4-FFF2-40B4-BE49-F238E27FC236}">
                  <a16:creationId xmlns:a16="http://schemas.microsoft.com/office/drawing/2014/main" id="{662E7833-02E9-4068-8E8E-01739CC8D69F}"/>
                </a:ext>
              </a:extLst>
            </p:cNvPr>
            <p:cNvSpPr>
              <a:spLocks/>
            </p:cNvSpPr>
            <p:nvPr/>
          </p:nvSpPr>
          <p:spPr bwMode="auto">
            <a:xfrm>
              <a:off x="5835188" y="4612825"/>
              <a:ext cx="410650" cy="429106"/>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8" name="Freeform 734">
              <a:extLst>
                <a:ext uri="{FF2B5EF4-FFF2-40B4-BE49-F238E27FC236}">
                  <a16:creationId xmlns:a16="http://schemas.microsoft.com/office/drawing/2014/main" id="{56EA67A2-1B29-4F0C-A592-E639905AAF78}"/>
                </a:ext>
              </a:extLst>
            </p:cNvPr>
            <p:cNvSpPr>
              <a:spLocks/>
            </p:cNvSpPr>
            <p:nvPr/>
          </p:nvSpPr>
          <p:spPr bwMode="auto">
            <a:xfrm>
              <a:off x="5830573" y="4866597"/>
              <a:ext cx="253772" cy="284533"/>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9" name="Freeform 735">
              <a:extLst>
                <a:ext uri="{FF2B5EF4-FFF2-40B4-BE49-F238E27FC236}">
                  <a16:creationId xmlns:a16="http://schemas.microsoft.com/office/drawing/2014/main" id="{F14CA1C6-D279-4B89-8D0D-569A5FDCF87F}"/>
                </a:ext>
              </a:extLst>
            </p:cNvPr>
            <p:cNvSpPr>
              <a:spLocks/>
            </p:cNvSpPr>
            <p:nvPr/>
          </p:nvSpPr>
          <p:spPr bwMode="auto">
            <a:xfrm>
              <a:off x="5993604" y="5137287"/>
              <a:ext cx="207632" cy="216861"/>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0" name="Freeform 736">
              <a:extLst>
                <a:ext uri="{FF2B5EF4-FFF2-40B4-BE49-F238E27FC236}">
                  <a16:creationId xmlns:a16="http://schemas.microsoft.com/office/drawing/2014/main" id="{8DBF867D-F7E1-473A-A05D-EF3E38C2C84F}"/>
                </a:ext>
              </a:extLst>
            </p:cNvPr>
            <p:cNvSpPr>
              <a:spLocks/>
            </p:cNvSpPr>
            <p:nvPr/>
          </p:nvSpPr>
          <p:spPr bwMode="auto">
            <a:xfrm>
              <a:off x="6105878" y="5092684"/>
              <a:ext cx="176871" cy="156877"/>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1" name="Freeform 737">
              <a:extLst>
                <a:ext uri="{FF2B5EF4-FFF2-40B4-BE49-F238E27FC236}">
                  <a16:creationId xmlns:a16="http://schemas.microsoft.com/office/drawing/2014/main" id="{708AEA35-A08F-4924-9D5B-4B132934896E}"/>
                </a:ext>
              </a:extLst>
            </p:cNvPr>
            <p:cNvSpPr>
              <a:spLocks/>
            </p:cNvSpPr>
            <p:nvPr/>
          </p:nvSpPr>
          <p:spPr bwMode="auto">
            <a:xfrm>
              <a:off x="6224304" y="5326462"/>
              <a:ext cx="44602" cy="50755"/>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2" name="Freeform 738">
              <a:extLst>
                <a:ext uri="{FF2B5EF4-FFF2-40B4-BE49-F238E27FC236}">
                  <a16:creationId xmlns:a16="http://schemas.microsoft.com/office/drawing/2014/main" id="{CA989583-1961-4884-BF13-18562ACA8C18}"/>
                </a:ext>
              </a:extLst>
            </p:cNvPr>
            <p:cNvSpPr>
              <a:spLocks noEditPoints="1"/>
            </p:cNvSpPr>
            <p:nvPr/>
          </p:nvSpPr>
          <p:spPr bwMode="auto">
            <a:xfrm>
              <a:off x="5921317" y="5244948"/>
              <a:ext cx="356818" cy="312215"/>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grp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3" name="Freeform 739">
              <a:extLst>
                <a:ext uri="{FF2B5EF4-FFF2-40B4-BE49-F238E27FC236}">
                  <a16:creationId xmlns:a16="http://schemas.microsoft.com/office/drawing/2014/main" id="{195BE2D1-E7C9-42E8-A03F-89C240E189AE}"/>
                </a:ext>
              </a:extLst>
            </p:cNvPr>
            <p:cNvSpPr>
              <a:spLocks/>
            </p:cNvSpPr>
            <p:nvPr/>
          </p:nvSpPr>
          <p:spPr bwMode="auto">
            <a:xfrm>
              <a:off x="6152018" y="5394135"/>
              <a:ext cx="58444" cy="59983"/>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4" name="Freeform 740">
              <a:extLst>
                <a:ext uri="{FF2B5EF4-FFF2-40B4-BE49-F238E27FC236}">
                  <a16:creationId xmlns:a16="http://schemas.microsoft.com/office/drawing/2014/main" id="{BE847158-5123-4712-A364-2146233E577D}"/>
                </a:ext>
              </a:extLst>
            </p:cNvPr>
            <p:cNvSpPr>
              <a:spLocks/>
            </p:cNvSpPr>
            <p:nvPr/>
          </p:nvSpPr>
          <p:spPr bwMode="auto">
            <a:xfrm>
              <a:off x="5835188" y="4834297"/>
              <a:ext cx="23070" cy="36912"/>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5" name="Freeform 741">
              <a:extLst>
                <a:ext uri="{FF2B5EF4-FFF2-40B4-BE49-F238E27FC236}">
                  <a16:creationId xmlns:a16="http://schemas.microsoft.com/office/drawing/2014/main" id="{1B5A2C87-A20A-4BF4-81BE-53F1230A355B}"/>
                </a:ext>
              </a:extLst>
            </p:cNvPr>
            <p:cNvSpPr>
              <a:spLocks/>
            </p:cNvSpPr>
            <p:nvPr/>
          </p:nvSpPr>
          <p:spPr bwMode="auto">
            <a:xfrm>
              <a:off x="5813655" y="4649737"/>
              <a:ext cx="156877" cy="203017"/>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6" name="Freeform 742">
              <a:extLst>
                <a:ext uri="{FF2B5EF4-FFF2-40B4-BE49-F238E27FC236}">
                  <a16:creationId xmlns:a16="http://schemas.microsoft.com/office/drawing/2014/main" id="{6A4973AD-57AA-40C6-BB1E-CB24DF01152E}"/>
                </a:ext>
              </a:extLst>
            </p:cNvPr>
            <p:cNvSpPr>
              <a:spLocks/>
            </p:cNvSpPr>
            <p:nvPr/>
          </p:nvSpPr>
          <p:spPr bwMode="auto">
            <a:xfrm>
              <a:off x="5881328" y="4486708"/>
              <a:ext cx="287609" cy="203017"/>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7" name="Freeform 743">
              <a:extLst>
                <a:ext uri="{FF2B5EF4-FFF2-40B4-BE49-F238E27FC236}">
                  <a16:creationId xmlns:a16="http://schemas.microsoft.com/office/drawing/2014/main" id="{06A2921D-0EAC-4BCE-9851-F62F7680E886}"/>
                </a:ext>
              </a:extLst>
            </p:cNvPr>
            <p:cNvSpPr>
              <a:spLocks/>
            </p:cNvSpPr>
            <p:nvPr/>
          </p:nvSpPr>
          <p:spPr bwMode="auto">
            <a:xfrm>
              <a:off x="5561422" y="4197562"/>
              <a:ext cx="527539" cy="370661"/>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8" name="Freeform 744">
              <a:extLst>
                <a:ext uri="{FF2B5EF4-FFF2-40B4-BE49-F238E27FC236}">
                  <a16:creationId xmlns:a16="http://schemas.microsoft.com/office/drawing/2014/main" id="{15132307-6787-49EE-ADD3-017E12E3CA86}"/>
                </a:ext>
              </a:extLst>
            </p:cNvPr>
            <p:cNvSpPr>
              <a:spLocks/>
            </p:cNvSpPr>
            <p:nvPr/>
          </p:nvSpPr>
          <p:spPr bwMode="auto">
            <a:xfrm>
              <a:off x="6038205" y="4206789"/>
              <a:ext cx="370661" cy="456790"/>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9" name="Freeform 745">
              <a:extLst>
                <a:ext uri="{FF2B5EF4-FFF2-40B4-BE49-F238E27FC236}">
                  <a16:creationId xmlns:a16="http://schemas.microsoft.com/office/drawing/2014/main" id="{28E45C02-D3E7-48C6-8828-8291E40B3BCB}"/>
                </a:ext>
              </a:extLst>
            </p:cNvPr>
            <p:cNvSpPr>
              <a:spLocks/>
            </p:cNvSpPr>
            <p:nvPr/>
          </p:nvSpPr>
          <p:spPr bwMode="auto">
            <a:xfrm>
              <a:off x="6362727" y="4323678"/>
              <a:ext cx="144573" cy="130732"/>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0" name="Freeform 746">
              <a:extLst>
                <a:ext uri="{FF2B5EF4-FFF2-40B4-BE49-F238E27FC236}">
                  <a16:creationId xmlns:a16="http://schemas.microsoft.com/office/drawing/2014/main" id="{F5871E54-14AC-4A20-8EB4-A9AB3E01AE6D}"/>
                </a:ext>
              </a:extLst>
            </p:cNvPr>
            <p:cNvSpPr>
              <a:spLocks/>
            </p:cNvSpPr>
            <p:nvPr/>
          </p:nvSpPr>
          <p:spPr bwMode="auto">
            <a:xfrm>
              <a:off x="6287363" y="4386738"/>
              <a:ext cx="333748" cy="276842"/>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1" name="Freeform 747">
              <a:extLst>
                <a:ext uri="{FF2B5EF4-FFF2-40B4-BE49-F238E27FC236}">
                  <a16:creationId xmlns:a16="http://schemas.microsoft.com/office/drawing/2014/main" id="{4D810478-8344-43F0-BA1A-E449565D0FC9}"/>
                </a:ext>
              </a:extLst>
            </p:cNvPr>
            <p:cNvSpPr>
              <a:spLocks/>
            </p:cNvSpPr>
            <p:nvPr/>
          </p:nvSpPr>
          <p:spPr bwMode="auto">
            <a:xfrm>
              <a:off x="6304282" y="4468252"/>
              <a:ext cx="392193" cy="375274"/>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2" name="Freeform 748">
              <a:extLst>
                <a:ext uri="{FF2B5EF4-FFF2-40B4-BE49-F238E27FC236}">
                  <a16:creationId xmlns:a16="http://schemas.microsoft.com/office/drawing/2014/main" id="{B8A69D20-4944-44B7-86C6-87E8C0669E9C}"/>
                </a:ext>
              </a:extLst>
            </p:cNvPr>
            <p:cNvSpPr>
              <a:spLocks/>
            </p:cNvSpPr>
            <p:nvPr/>
          </p:nvSpPr>
          <p:spPr bwMode="auto">
            <a:xfrm>
              <a:off x="6481154" y="4446719"/>
              <a:ext cx="39988" cy="49216"/>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3" name="Freeform 749">
              <a:extLst>
                <a:ext uri="{FF2B5EF4-FFF2-40B4-BE49-F238E27FC236}">
                  <a16:creationId xmlns:a16="http://schemas.microsoft.com/office/drawing/2014/main" id="{B5F667DA-8693-494D-967A-F9865AD7B991}"/>
                </a:ext>
              </a:extLst>
            </p:cNvPr>
            <p:cNvSpPr>
              <a:spLocks/>
            </p:cNvSpPr>
            <p:nvPr/>
          </p:nvSpPr>
          <p:spPr bwMode="auto">
            <a:xfrm>
              <a:off x="6210464" y="4645124"/>
              <a:ext cx="116888" cy="126118"/>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4" name="Freeform 750">
              <a:extLst>
                <a:ext uri="{FF2B5EF4-FFF2-40B4-BE49-F238E27FC236}">
                  <a16:creationId xmlns:a16="http://schemas.microsoft.com/office/drawing/2014/main" id="{08A4B6B2-BAC2-4CED-BD91-27303538D1CD}"/>
                </a:ext>
              </a:extLst>
            </p:cNvPr>
            <p:cNvSpPr>
              <a:spLocks/>
            </p:cNvSpPr>
            <p:nvPr/>
          </p:nvSpPr>
          <p:spPr bwMode="auto">
            <a:xfrm>
              <a:off x="6196621" y="4789697"/>
              <a:ext cx="44602" cy="44602"/>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5" name="Freeform 751">
              <a:extLst>
                <a:ext uri="{FF2B5EF4-FFF2-40B4-BE49-F238E27FC236}">
                  <a16:creationId xmlns:a16="http://schemas.microsoft.com/office/drawing/2014/main" id="{9A14DA95-16B4-4782-8228-882C406ABAC5}"/>
                </a:ext>
              </a:extLst>
            </p:cNvPr>
            <p:cNvSpPr>
              <a:spLocks/>
            </p:cNvSpPr>
            <p:nvPr/>
          </p:nvSpPr>
          <p:spPr bwMode="auto">
            <a:xfrm>
              <a:off x="6196621" y="4762012"/>
              <a:ext cx="49216" cy="41526"/>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6" name="Freeform 752">
              <a:extLst>
                <a:ext uri="{FF2B5EF4-FFF2-40B4-BE49-F238E27FC236}">
                  <a16:creationId xmlns:a16="http://schemas.microsoft.com/office/drawing/2014/main" id="{C2BD5DE1-08C7-413A-8951-580B406C0530}"/>
                </a:ext>
              </a:extLst>
            </p:cNvPr>
            <p:cNvSpPr>
              <a:spLocks/>
            </p:cNvSpPr>
            <p:nvPr/>
          </p:nvSpPr>
          <p:spPr bwMode="auto">
            <a:xfrm>
              <a:off x="6205850" y="4748170"/>
              <a:ext cx="243006" cy="263000"/>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7" name="Freeform 753">
              <a:extLst>
                <a:ext uri="{FF2B5EF4-FFF2-40B4-BE49-F238E27FC236}">
                  <a16:creationId xmlns:a16="http://schemas.microsoft.com/office/drawing/2014/main" id="{D5AC7786-208F-4525-BEF0-B84103E051F9}"/>
                </a:ext>
              </a:extLst>
            </p:cNvPr>
            <p:cNvSpPr>
              <a:spLocks/>
            </p:cNvSpPr>
            <p:nvPr/>
          </p:nvSpPr>
          <p:spPr bwMode="auto">
            <a:xfrm>
              <a:off x="5764441" y="4685111"/>
              <a:ext cx="121503" cy="139960"/>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8" name="Freeform 754">
              <a:extLst>
                <a:ext uri="{FF2B5EF4-FFF2-40B4-BE49-F238E27FC236}">
                  <a16:creationId xmlns:a16="http://schemas.microsoft.com/office/drawing/2014/main" id="{1D6858D6-2908-4A28-84BB-B61F32F3E303}"/>
                </a:ext>
              </a:extLst>
            </p:cNvPr>
            <p:cNvSpPr>
              <a:spLocks/>
            </p:cNvSpPr>
            <p:nvPr/>
          </p:nvSpPr>
          <p:spPr bwMode="auto">
            <a:xfrm>
              <a:off x="5772129" y="4685111"/>
              <a:ext cx="50755" cy="32298"/>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9" name="Freeform 755">
              <a:extLst>
                <a:ext uri="{FF2B5EF4-FFF2-40B4-BE49-F238E27FC236}">
                  <a16:creationId xmlns:a16="http://schemas.microsoft.com/office/drawing/2014/main" id="{C9440C03-FD89-4806-9679-57F0AD471E52}"/>
                </a:ext>
              </a:extLst>
            </p:cNvPr>
            <p:cNvSpPr>
              <a:spLocks/>
            </p:cNvSpPr>
            <p:nvPr/>
          </p:nvSpPr>
          <p:spPr bwMode="auto">
            <a:xfrm>
              <a:off x="5755211" y="4442107"/>
              <a:ext cx="166106" cy="256848"/>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0" name="Freeform 756">
              <a:extLst>
                <a:ext uri="{FF2B5EF4-FFF2-40B4-BE49-F238E27FC236}">
                  <a16:creationId xmlns:a16="http://schemas.microsoft.com/office/drawing/2014/main" id="{34F8EA66-E65E-42DF-AF93-0CD4E704A884}"/>
                </a:ext>
              </a:extLst>
            </p:cNvPr>
            <p:cNvSpPr>
              <a:spLocks/>
            </p:cNvSpPr>
            <p:nvPr/>
          </p:nvSpPr>
          <p:spPr bwMode="auto">
            <a:xfrm>
              <a:off x="5578341" y="4454410"/>
              <a:ext cx="67673" cy="139960"/>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1" name="Freeform 757">
              <a:extLst>
                <a:ext uri="{FF2B5EF4-FFF2-40B4-BE49-F238E27FC236}">
                  <a16:creationId xmlns:a16="http://schemas.microsoft.com/office/drawing/2014/main" id="{AFEAC048-3AB7-4B91-8388-3CE171C0B61A}"/>
                </a:ext>
              </a:extLst>
            </p:cNvPr>
            <p:cNvSpPr>
              <a:spLocks/>
            </p:cNvSpPr>
            <p:nvPr/>
          </p:nvSpPr>
          <p:spPr bwMode="auto">
            <a:xfrm>
              <a:off x="5624481" y="4419034"/>
              <a:ext cx="266076" cy="230702"/>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2" name="Freeform 758">
              <a:extLst>
                <a:ext uri="{FF2B5EF4-FFF2-40B4-BE49-F238E27FC236}">
                  <a16:creationId xmlns:a16="http://schemas.microsoft.com/office/drawing/2014/main" id="{52AB78CC-993E-407F-92C8-E685804942E9}"/>
                </a:ext>
              </a:extLst>
            </p:cNvPr>
            <p:cNvSpPr>
              <a:spLocks/>
            </p:cNvSpPr>
            <p:nvPr/>
          </p:nvSpPr>
          <p:spPr bwMode="auto">
            <a:xfrm>
              <a:off x="5433768" y="4391349"/>
              <a:ext cx="190714" cy="135345"/>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3" name="Freeform 759">
              <a:extLst>
                <a:ext uri="{FF2B5EF4-FFF2-40B4-BE49-F238E27FC236}">
                  <a16:creationId xmlns:a16="http://schemas.microsoft.com/office/drawing/2014/main" id="{37F24063-49D7-4CD9-87B6-C04D4621155A}"/>
                </a:ext>
              </a:extLst>
            </p:cNvPr>
            <p:cNvSpPr>
              <a:spLocks/>
            </p:cNvSpPr>
            <p:nvPr/>
          </p:nvSpPr>
          <p:spPr bwMode="auto">
            <a:xfrm>
              <a:off x="5561423" y="4491320"/>
              <a:ext cx="44602" cy="107662"/>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4" name="Freeform 760">
              <a:extLst>
                <a:ext uri="{FF2B5EF4-FFF2-40B4-BE49-F238E27FC236}">
                  <a16:creationId xmlns:a16="http://schemas.microsoft.com/office/drawing/2014/main" id="{2358E550-60BD-4B50-9F92-0A0386827E0A}"/>
                </a:ext>
              </a:extLst>
            </p:cNvPr>
            <p:cNvSpPr>
              <a:spLocks/>
            </p:cNvSpPr>
            <p:nvPr/>
          </p:nvSpPr>
          <p:spPr bwMode="auto">
            <a:xfrm>
              <a:off x="5367633" y="4495935"/>
              <a:ext cx="143034" cy="139960"/>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5" name="Freeform 761">
              <a:extLst>
                <a:ext uri="{FF2B5EF4-FFF2-40B4-BE49-F238E27FC236}">
                  <a16:creationId xmlns:a16="http://schemas.microsoft.com/office/drawing/2014/main" id="{07301651-AEC7-4B18-A361-EC44891E63A3}"/>
                </a:ext>
              </a:extLst>
            </p:cNvPr>
            <p:cNvSpPr>
              <a:spLocks/>
            </p:cNvSpPr>
            <p:nvPr/>
          </p:nvSpPr>
          <p:spPr bwMode="auto">
            <a:xfrm>
              <a:off x="5489136" y="4491320"/>
              <a:ext cx="103048" cy="135345"/>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6" name="Freeform 762">
              <a:extLst>
                <a:ext uri="{FF2B5EF4-FFF2-40B4-BE49-F238E27FC236}">
                  <a16:creationId xmlns:a16="http://schemas.microsoft.com/office/drawing/2014/main" id="{2D303DAD-35CB-4C07-AE5D-80F00B098306}"/>
                </a:ext>
              </a:extLst>
            </p:cNvPr>
            <p:cNvSpPr>
              <a:spLocks/>
            </p:cNvSpPr>
            <p:nvPr/>
          </p:nvSpPr>
          <p:spPr bwMode="auto">
            <a:xfrm>
              <a:off x="5263048" y="4505162"/>
              <a:ext cx="67673" cy="81515"/>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7" name="Freeform 763">
              <a:extLst>
                <a:ext uri="{FF2B5EF4-FFF2-40B4-BE49-F238E27FC236}">
                  <a16:creationId xmlns:a16="http://schemas.microsoft.com/office/drawing/2014/main" id="{79E3C6DE-28BB-45BD-9196-3BB41EBB237C}"/>
                </a:ext>
              </a:extLst>
            </p:cNvPr>
            <p:cNvSpPr>
              <a:spLocks/>
            </p:cNvSpPr>
            <p:nvPr/>
          </p:nvSpPr>
          <p:spPr bwMode="auto">
            <a:xfrm>
              <a:off x="5303036" y="4540538"/>
              <a:ext cx="99971" cy="95358"/>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8" name="Freeform 764">
              <a:extLst>
                <a:ext uri="{FF2B5EF4-FFF2-40B4-BE49-F238E27FC236}">
                  <a16:creationId xmlns:a16="http://schemas.microsoft.com/office/drawing/2014/main" id="{C6AEA783-FDE3-4083-B970-07D6D9AAC678}"/>
                </a:ext>
              </a:extLst>
            </p:cNvPr>
            <p:cNvSpPr>
              <a:spLocks/>
            </p:cNvSpPr>
            <p:nvPr/>
          </p:nvSpPr>
          <p:spPr bwMode="auto">
            <a:xfrm>
              <a:off x="5232288" y="4449796"/>
              <a:ext cx="156877" cy="132269"/>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9" name="Freeform 765">
              <a:extLst>
                <a:ext uri="{FF2B5EF4-FFF2-40B4-BE49-F238E27FC236}">
                  <a16:creationId xmlns:a16="http://schemas.microsoft.com/office/drawing/2014/main" id="{E7E2479E-5406-462E-A83F-4812B7A19E20}"/>
                </a:ext>
              </a:extLst>
            </p:cNvPr>
            <p:cNvSpPr>
              <a:spLocks/>
            </p:cNvSpPr>
            <p:nvPr/>
          </p:nvSpPr>
          <p:spPr bwMode="auto">
            <a:xfrm>
              <a:off x="5190762" y="4454410"/>
              <a:ext cx="72287" cy="32298"/>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0" name="Freeform 766">
              <a:extLst>
                <a:ext uri="{FF2B5EF4-FFF2-40B4-BE49-F238E27FC236}">
                  <a16:creationId xmlns:a16="http://schemas.microsoft.com/office/drawing/2014/main" id="{DDD74D86-56CD-4EB7-8DCC-B810BD50D456}"/>
                </a:ext>
              </a:extLst>
            </p:cNvPr>
            <p:cNvSpPr>
              <a:spLocks/>
            </p:cNvSpPr>
            <p:nvPr/>
          </p:nvSpPr>
          <p:spPr bwMode="auto">
            <a:xfrm>
              <a:off x="5186147" y="4423649"/>
              <a:ext cx="67673" cy="18457"/>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1" name="Freeform 767">
              <a:extLst>
                <a:ext uri="{FF2B5EF4-FFF2-40B4-BE49-F238E27FC236}">
                  <a16:creationId xmlns:a16="http://schemas.microsoft.com/office/drawing/2014/main" id="{23324B0D-C066-42C0-B1D5-7AA2F0B770FD}"/>
                </a:ext>
              </a:extLst>
            </p:cNvPr>
            <p:cNvSpPr>
              <a:spLocks/>
            </p:cNvSpPr>
            <p:nvPr/>
          </p:nvSpPr>
          <p:spPr bwMode="auto">
            <a:xfrm>
              <a:off x="5176919" y="4106820"/>
              <a:ext cx="270690" cy="307601"/>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2" name="Freeform 768">
              <a:extLst>
                <a:ext uri="{FF2B5EF4-FFF2-40B4-BE49-F238E27FC236}">
                  <a16:creationId xmlns:a16="http://schemas.microsoft.com/office/drawing/2014/main" id="{E7642DB7-80E6-49F1-84BF-9E839C2BA2F6}"/>
                </a:ext>
              </a:extLst>
            </p:cNvPr>
            <p:cNvSpPr>
              <a:spLocks/>
            </p:cNvSpPr>
            <p:nvPr/>
          </p:nvSpPr>
          <p:spPr bwMode="auto">
            <a:xfrm>
              <a:off x="5176919" y="4360590"/>
              <a:ext cx="130730" cy="103048"/>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3" name="Freeform 769">
              <a:extLst>
                <a:ext uri="{FF2B5EF4-FFF2-40B4-BE49-F238E27FC236}">
                  <a16:creationId xmlns:a16="http://schemas.microsoft.com/office/drawing/2014/main" id="{162BCDEA-2616-4655-BB19-2BB7247F0DAD}"/>
                </a:ext>
              </a:extLst>
            </p:cNvPr>
            <p:cNvSpPr>
              <a:spLocks/>
            </p:cNvSpPr>
            <p:nvPr/>
          </p:nvSpPr>
          <p:spPr bwMode="auto">
            <a:xfrm>
              <a:off x="5290733" y="4157573"/>
              <a:ext cx="378351" cy="352206"/>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4" name="Freeform 770">
              <a:extLst>
                <a:ext uri="{FF2B5EF4-FFF2-40B4-BE49-F238E27FC236}">
                  <a16:creationId xmlns:a16="http://schemas.microsoft.com/office/drawing/2014/main" id="{362F7778-3499-4DF9-8CAC-F651F33EF855}"/>
                </a:ext>
              </a:extLst>
            </p:cNvPr>
            <p:cNvSpPr>
              <a:spLocks/>
            </p:cNvSpPr>
            <p:nvPr/>
          </p:nvSpPr>
          <p:spPr bwMode="auto">
            <a:xfrm>
              <a:off x="6101264" y="3994542"/>
              <a:ext cx="249158" cy="243006"/>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5" name="Freeform 771">
              <a:extLst>
                <a:ext uri="{FF2B5EF4-FFF2-40B4-BE49-F238E27FC236}">
                  <a16:creationId xmlns:a16="http://schemas.microsoft.com/office/drawing/2014/main" id="{B3CFDD55-5F8D-459E-8392-5A788ACD2508}"/>
                </a:ext>
              </a:extLst>
            </p:cNvPr>
            <p:cNvSpPr>
              <a:spLocks/>
            </p:cNvSpPr>
            <p:nvPr/>
          </p:nvSpPr>
          <p:spPr bwMode="auto">
            <a:xfrm>
              <a:off x="5732141" y="3854585"/>
              <a:ext cx="90744" cy="175334"/>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6" name="Freeform 772">
              <a:extLst>
                <a:ext uri="{FF2B5EF4-FFF2-40B4-BE49-F238E27FC236}">
                  <a16:creationId xmlns:a16="http://schemas.microsoft.com/office/drawing/2014/main" id="{CAC7D573-630E-4B0D-8CDB-B811A8C03FFF}"/>
                </a:ext>
              </a:extLst>
            </p:cNvPr>
            <p:cNvSpPr>
              <a:spLocks/>
            </p:cNvSpPr>
            <p:nvPr/>
          </p:nvSpPr>
          <p:spPr bwMode="auto">
            <a:xfrm>
              <a:off x="5772131" y="3957631"/>
              <a:ext cx="342977" cy="330673"/>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7" name="Freeform 773">
              <a:extLst>
                <a:ext uri="{FF2B5EF4-FFF2-40B4-BE49-F238E27FC236}">
                  <a16:creationId xmlns:a16="http://schemas.microsoft.com/office/drawing/2014/main" id="{78F61E8D-C416-4894-967F-C68983D39E39}"/>
                </a:ext>
              </a:extLst>
            </p:cNvPr>
            <p:cNvSpPr>
              <a:spLocks/>
            </p:cNvSpPr>
            <p:nvPr/>
          </p:nvSpPr>
          <p:spPr bwMode="auto">
            <a:xfrm>
              <a:off x="5181534" y="4097591"/>
              <a:ext cx="189175" cy="153802"/>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8" name="Freeform 774">
              <a:extLst>
                <a:ext uri="{FF2B5EF4-FFF2-40B4-BE49-F238E27FC236}">
                  <a16:creationId xmlns:a16="http://schemas.microsoft.com/office/drawing/2014/main" id="{52132C18-863F-45F6-9F1E-2A1CD03054B2}"/>
                </a:ext>
              </a:extLst>
            </p:cNvPr>
            <p:cNvSpPr>
              <a:spLocks/>
            </p:cNvSpPr>
            <p:nvPr/>
          </p:nvSpPr>
          <p:spPr bwMode="auto">
            <a:xfrm>
              <a:off x="5272276" y="3880731"/>
              <a:ext cx="270690" cy="216861"/>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9" name="Freeform 775">
              <a:extLst>
                <a:ext uri="{FF2B5EF4-FFF2-40B4-BE49-F238E27FC236}">
                  <a16:creationId xmlns:a16="http://schemas.microsoft.com/office/drawing/2014/main" id="{A9B9994F-176F-4E7A-80BD-6AE23469D7D1}"/>
                </a:ext>
              </a:extLst>
            </p:cNvPr>
            <p:cNvSpPr>
              <a:spLocks/>
            </p:cNvSpPr>
            <p:nvPr/>
          </p:nvSpPr>
          <p:spPr bwMode="auto">
            <a:xfrm>
              <a:off x="5367633" y="3859198"/>
              <a:ext cx="467556" cy="446023"/>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0" name="Freeform 776">
              <a:extLst>
                <a:ext uri="{FF2B5EF4-FFF2-40B4-BE49-F238E27FC236}">
                  <a16:creationId xmlns:a16="http://schemas.microsoft.com/office/drawing/2014/main" id="{CCA38875-A794-4C7B-A95B-5C608BDD9212}"/>
                </a:ext>
              </a:extLst>
            </p:cNvPr>
            <p:cNvSpPr>
              <a:spLocks/>
            </p:cNvSpPr>
            <p:nvPr/>
          </p:nvSpPr>
          <p:spPr bwMode="auto">
            <a:xfrm>
              <a:off x="3918826" y="2168925"/>
              <a:ext cx="1376521" cy="1025854"/>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p>
          </p:txBody>
        </p:sp>
      </p:grpSp>
      <p:sp>
        <p:nvSpPr>
          <p:cNvPr id="283" name="Oval 282"/>
          <p:cNvSpPr/>
          <p:nvPr/>
        </p:nvSpPr>
        <p:spPr>
          <a:xfrm>
            <a:off x="7117448" y="1433542"/>
            <a:ext cx="1837707" cy="1837707"/>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TextBox 283"/>
          <p:cNvSpPr txBox="1"/>
          <p:nvPr/>
        </p:nvSpPr>
        <p:spPr>
          <a:xfrm>
            <a:off x="7385322" y="1928467"/>
            <a:ext cx="1301959" cy="646331"/>
          </a:xfrm>
          <a:prstGeom prst="rect">
            <a:avLst/>
          </a:prstGeom>
          <a:noFill/>
        </p:spPr>
        <p:txBody>
          <a:bodyPr wrap="none" rtlCol="0">
            <a:spAutoFit/>
          </a:bodyPr>
          <a:lstStyle/>
          <a:p>
            <a:pPr algn="ctr"/>
            <a:r>
              <a:rPr lang="en-US" sz="3600" dirty="0">
                <a:solidFill>
                  <a:schemeClr val="bg2"/>
                </a:solidFill>
                <a:latin typeface="+mj-lt"/>
              </a:rPr>
              <a:t>825+</a:t>
            </a:r>
          </a:p>
        </p:txBody>
      </p:sp>
      <p:sp>
        <p:nvSpPr>
          <p:cNvPr id="285" name="TextBox 284"/>
          <p:cNvSpPr txBox="1"/>
          <p:nvPr/>
        </p:nvSpPr>
        <p:spPr>
          <a:xfrm>
            <a:off x="7350055" y="2376213"/>
            <a:ext cx="1372492" cy="400110"/>
          </a:xfrm>
          <a:prstGeom prst="rect">
            <a:avLst/>
          </a:prstGeom>
          <a:noFill/>
        </p:spPr>
        <p:txBody>
          <a:bodyPr wrap="none" rtlCol="0">
            <a:spAutoFit/>
          </a:bodyPr>
          <a:lstStyle/>
          <a:p>
            <a:pPr algn="ctr"/>
            <a:r>
              <a:rPr lang="en-US" sz="2000" dirty="0">
                <a:solidFill>
                  <a:schemeClr val="bg2"/>
                </a:solidFill>
                <a:latin typeface="+mj-lt"/>
              </a:rPr>
              <a:t>Members</a:t>
            </a:r>
          </a:p>
        </p:txBody>
      </p:sp>
      <p:sp>
        <p:nvSpPr>
          <p:cNvPr id="287" name="Oval 286"/>
          <p:cNvSpPr/>
          <p:nvPr/>
        </p:nvSpPr>
        <p:spPr>
          <a:xfrm>
            <a:off x="4104268" y="3388857"/>
            <a:ext cx="1578032" cy="1578032"/>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TextBox 287"/>
          <p:cNvSpPr txBox="1"/>
          <p:nvPr/>
        </p:nvSpPr>
        <p:spPr>
          <a:xfrm>
            <a:off x="4300816" y="3795390"/>
            <a:ext cx="1184940" cy="584775"/>
          </a:xfrm>
          <a:prstGeom prst="rect">
            <a:avLst/>
          </a:prstGeom>
          <a:noFill/>
        </p:spPr>
        <p:txBody>
          <a:bodyPr wrap="none" rtlCol="0">
            <a:spAutoFit/>
          </a:bodyPr>
          <a:lstStyle/>
          <a:p>
            <a:pPr algn="ctr"/>
            <a:r>
              <a:rPr lang="en-US" sz="3200" dirty="0">
                <a:solidFill>
                  <a:schemeClr val="bg2"/>
                </a:solidFill>
                <a:latin typeface="+mj-lt"/>
              </a:rPr>
              <a:t>685+</a:t>
            </a:r>
          </a:p>
        </p:txBody>
      </p:sp>
      <p:sp>
        <p:nvSpPr>
          <p:cNvPr id="289" name="TextBox 288"/>
          <p:cNvSpPr txBox="1"/>
          <p:nvPr/>
        </p:nvSpPr>
        <p:spPr>
          <a:xfrm>
            <a:off x="4266350" y="4191025"/>
            <a:ext cx="1253868" cy="369332"/>
          </a:xfrm>
          <a:prstGeom prst="rect">
            <a:avLst/>
          </a:prstGeom>
          <a:noFill/>
        </p:spPr>
        <p:txBody>
          <a:bodyPr wrap="none" rtlCol="0">
            <a:spAutoFit/>
          </a:bodyPr>
          <a:lstStyle/>
          <a:p>
            <a:pPr algn="ctr"/>
            <a:r>
              <a:rPr lang="en-US" dirty="0">
                <a:solidFill>
                  <a:schemeClr val="bg2"/>
                </a:solidFill>
                <a:latin typeface="+mj-lt"/>
              </a:rPr>
              <a:t>Members</a:t>
            </a:r>
          </a:p>
        </p:txBody>
      </p:sp>
      <p:sp>
        <p:nvSpPr>
          <p:cNvPr id="292" name="Oval 291"/>
          <p:cNvSpPr/>
          <p:nvPr/>
        </p:nvSpPr>
        <p:spPr>
          <a:xfrm>
            <a:off x="9943016" y="4490517"/>
            <a:ext cx="1578032" cy="1578032"/>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TextBox 293"/>
          <p:cNvSpPr txBox="1"/>
          <p:nvPr/>
        </p:nvSpPr>
        <p:spPr>
          <a:xfrm>
            <a:off x="10135557" y="4897050"/>
            <a:ext cx="1192955" cy="584775"/>
          </a:xfrm>
          <a:prstGeom prst="rect">
            <a:avLst/>
          </a:prstGeom>
          <a:noFill/>
        </p:spPr>
        <p:txBody>
          <a:bodyPr wrap="none" rtlCol="0">
            <a:spAutoFit/>
          </a:bodyPr>
          <a:lstStyle/>
          <a:p>
            <a:pPr algn="ctr"/>
            <a:r>
              <a:rPr lang="en-US" sz="3200" dirty="0">
                <a:solidFill>
                  <a:schemeClr val="bg2"/>
                </a:solidFill>
                <a:latin typeface="+mj-lt"/>
              </a:rPr>
              <a:t>230+</a:t>
            </a:r>
          </a:p>
        </p:txBody>
      </p:sp>
      <p:sp>
        <p:nvSpPr>
          <p:cNvPr id="295" name="TextBox 294"/>
          <p:cNvSpPr txBox="1"/>
          <p:nvPr/>
        </p:nvSpPr>
        <p:spPr>
          <a:xfrm>
            <a:off x="10105098" y="5292685"/>
            <a:ext cx="1253868" cy="369332"/>
          </a:xfrm>
          <a:prstGeom prst="rect">
            <a:avLst/>
          </a:prstGeom>
          <a:noFill/>
        </p:spPr>
        <p:txBody>
          <a:bodyPr wrap="none" rtlCol="0">
            <a:spAutoFit/>
          </a:bodyPr>
          <a:lstStyle/>
          <a:p>
            <a:pPr algn="ctr"/>
            <a:r>
              <a:rPr lang="en-US" dirty="0">
                <a:solidFill>
                  <a:schemeClr val="bg2"/>
                </a:solidFill>
                <a:latin typeface="+mj-lt"/>
              </a:rPr>
              <a:t>Members</a:t>
            </a:r>
          </a:p>
        </p:txBody>
      </p:sp>
      <p:sp>
        <p:nvSpPr>
          <p:cNvPr id="296" name="TextBox 295"/>
          <p:cNvSpPr txBox="1"/>
          <p:nvPr/>
        </p:nvSpPr>
        <p:spPr>
          <a:xfrm>
            <a:off x="596330" y="3358213"/>
            <a:ext cx="2640466" cy="1200329"/>
          </a:xfrm>
          <a:prstGeom prst="rect">
            <a:avLst/>
          </a:prstGeom>
          <a:noFill/>
        </p:spPr>
        <p:txBody>
          <a:bodyPr wrap="none" rtlCol="0">
            <a:spAutoFit/>
          </a:bodyPr>
          <a:lstStyle/>
          <a:p>
            <a:r>
              <a:rPr lang="en-US" sz="7200" dirty="0">
                <a:solidFill>
                  <a:schemeClr val="accent1"/>
                </a:solidFill>
                <a:latin typeface="+mj-lt"/>
              </a:rPr>
              <a:t>$17M</a:t>
            </a:r>
          </a:p>
        </p:txBody>
      </p:sp>
      <p:sp>
        <p:nvSpPr>
          <p:cNvPr id="297" name="TextBox 296"/>
          <p:cNvSpPr txBox="1"/>
          <p:nvPr/>
        </p:nvSpPr>
        <p:spPr>
          <a:xfrm>
            <a:off x="595054" y="4362486"/>
            <a:ext cx="3359148" cy="1754326"/>
          </a:xfrm>
          <a:prstGeom prst="rect">
            <a:avLst/>
          </a:prstGeom>
          <a:noFill/>
        </p:spPr>
        <p:txBody>
          <a:bodyPr wrap="square" rtlCol="0">
            <a:spAutoFit/>
          </a:bodyPr>
          <a:lstStyle/>
          <a:p>
            <a:pPr algn="just">
              <a:lnSpc>
                <a:spcPct val="150000"/>
              </a:lnSpc>
            </a:pPr>
            <a:r>
              <a:rPr lang="en-US" sz="1200" dirty="0"/>
              <a:t>Far </a:t>
            </a:r>
            <a:r>
              <a:rPr lang="en-US" sz="1200" dirty="0" err="1"/>
              <a:t>far</a:t>
            </a:r>
            <a:r>
              <a:rPr lang="en-US" sz="1200" dirty="0"/>
              <a:t> away, behind the word mountains, far from the countries </a:t>
            </a:r>
            <a:r>
              <a:rPr lang="en-US" sz="1200" dirty="0" err="1"/>
              <a:t>Vokalia</a:t>
            </a:r>
            <a:r>
              <a:rPr lang="en-US" sz="1200" dirty="0"/>
              <a:t> and </a:t>
            </a:r>
            <a:r>
              <a:rPr lang="en-US" sz="1200" dirty="0" err="1"/>
              <a:t>Consonantia</a:t>
            </a:r>
            <a:r>
              <a:rPr lang="en-US" sz="1200" dirty="0"/>
              <a:t>, there live the blind texts. Separated they live in </a:t>
            </a:r>
            <a:r>
              <a:rPr lang="en-US" sz="1200" dirty="0" err="1"/>
              <a:t>Bookmarksgrove</a:t>
            </a:r>
            <a:r>
              <a:rPr lang="en-US" sz="1200" dirty="0"/>
              <a:t> right at the coast of the Semantics, a large language ocean. </a:t>
            </a:r>
          </a:p>
        </p:txBody>
      </p:sp>
    </p:spTree>
    <p:extLst>
      <p:ext uri="{BB962C8B-B14F-4D97-AF65-F5344CB8AC3E}">
        <p14:creationId xmlns:p14="http://schemas.microsoft.com/office/powerpoint/2010/main" val="1727443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87"/>
                                        </p:tgtEl>
                                        <p:attrNameLst>
                                          <p:attrName>style.visibility</p:attrName>
                                        </p:attrNameLst>
                                      </p:cBhvr>
                                      <p:to>
                                        <p:strVal val="visible"/>
                                      </p:to>
                                    </p:set>
                                    <p:anim calcmode="lin" valueType="num">
                                      <p:cBhvr>
                                        <p:cTn id="17" dur="500" fill="hold"/>
                                        <p:tgtEl>
                                          <p:spTgt spid="287"/>
                                        </p:tgtEl>
                                        <p:attrNameLst>
                                          <p:attrName>ppt_w</p:attrName>
                                        </p:attrNameLst>
                                      </p:cBhvr>
                                      <p:tavLst>
                                        <p:tav tm="0">
                                          <p:val>
                                            <p:fltVal val="0"/>
                                          </p:val>
                                        </p:tav>
                                        <p:tav tm="100000">
                                          <p:val>
                                            <p:strVal val="#ppt_w"/>
                                          </p:val>
                                        </p:tav>
                                      </p:tavLst>
                                    </p:anim>
                                    <p:anim calcmode="lin" valueType="num">
                                      <p:cBhvr>
                                        <p:cTn id="18" dur="500" fill="hold"/>
                                        <p:tgtEl>
                                          <p:spTgt spid="287"/>
                                        </p:tgtEl>
                                        <p:attrNameLst>
                                          <p:attrName>ppt_h</p:attrName>
                                        </p:attrNameLst>
                                      </p:cBhvr>
                                      <p:tavLst>
                                        <p:tav tm="0">
                                          <p:val>
                                            <p:fltVal val="0"/>
                                          </p:val>
                                        </p:tav>
                                        <p:tav tm="100000">
                                          <p:val>
                                            <p:strVal val="#ppt_h"/>
                                          </p:val>
                                        </p:tav>
                                      </p:tavLst>
                                    </p:anim>
                                    <p:animEffect transition="in" filter="fade">
                                      <p:cBhvr>
                                        <p:cTn id="19" dur="500"/>
                                        <p:tgtEl>
                                          <p:spTgt spid="287"/>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88"/>
                                        </p:tgtEl>
                                        <p:attrNameLst>
                                          <p:attrName>style.visibility</p:attrName>
                                        </p:attrNameLst>
                                      </p:cBhvr>
                                      <p:to>
                                        <p:strVal val="visible"/>
                                      </p:to>
                                    </p:set>
                                    <p:animEffect transition="in" filter="wipe(left)">
                                      <p:cBhvr>
                                        <p:cTn id="23" dur="500"/>
                                        <p:tgtEl>
                                          <p:spTgt spid="28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289"/>
                                        </p:tgtEl>
                                        <p:attrNameLst>
                                          <p:attrName>style.visibility</p:attrName>
                                        </p:attrNameLst>
                                      </p:cBhvr>
                                      <p:to>
                                        <p:strVal val="visible"/>
                                      </p:to>
                                    </p:set>
                                    <p:animEffect transition="in" filter="wipe(left)">
                                      <p:cBhvr>
                                        <p:cTn id="27" dur="500"/>
                                        <p:tgtEl>
                                          <p:spTgt spid="289"/>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83"/>
                                        </p:tgtEl>
                                        <p:attrNameLst>
                                          <p:attrName>style.visibility</p:attrName>
                                        </p:attrNameLst>
                                      </p:cBhvr>
                                      <p:to>
                                        <p:strVal val="visible"/>
                                      </p:to>
                                    </p:set>
                                    <p:anim calcmode="lin" valueType="num">
                                      <p:cBhvr>
                                        <p:cTn id="31" dur="500" fill="hold"/>
                                        <p:tgtEl>
                                          <p:spTgt spid="283"/>
                                        </p:tgtEl>
                                        <p:attrNameLst>
                                          <p:attrName>ppt_w</p:attrName>
                                        </p:attrNameLst>
                                      </p:cBhvr>
                                      <p:tavLst>
                                        <p:tav tm="0">
                                          <p:val>
                                            <p:fltVal val="0"/>
                                          </p:val>
                                        </p:tav>
                                        <p:tav tm="100000">
                                          <p:val>
                                            <p:strVal val="#ppt_w"/>
                                          </p:val>
                                        </p:tav>
                                      </p:tavLst>
                                    </p:anim>
                                    <p:anim calcmode="lin" valueType="num">
                                      <p:cBhvr>
                                        <p:cTn id="32" dur="500" fill="hold"/>
                                        <p:tgtEl>
                                          <p:spTgt spid="283"/>
                                        </p:tgtEl>
                                        <p:attrNameLst>
                                          <p:attrName>ppt_h</p:attrName>
                                        </p:attrNameLst>
                                      </p:cBhvr>
                                      <p:tavLst>
                                        <p:tav tm="0">
                                          <p:val>
                                            <p:fltVal val="0"/>
                                          </p:val>
                                        </p:tav>
                                        <p:tav tm="100000">
                                          <p:val>
                                            <p:strVal val="#ppt_h"/>
                                          </p:val>
                                        </p:tav>
                                      </p:tavLst>
                                    </p:anim>
                                    <p:animEffect transition="in" filter="fade">
                                      <p:cBhvr>
                                        <p:cTn id="33" dur="500"/>
                                        <p:tgtEl>
                                          <p:spTgt spid="283"/>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84"/>
                                        </p:tgtEl>
                                        <p:attrNameLst>
                                          <p:attrName>style.visibility</p:attrName>
                                        </p:attrNameLst>
                                      </p:cBhvr>
                                      <p:to>
                                        <p:strVal val="visible"/>
                                      </p:to>
                                    </p:set>
                                    <p:animEffect transition="in" filter="wipe(left)">
                                      <p:cBhvr>
                                        <p:cTn id="37" dur="500"/>
                                        <p:tgtEl>
                                          <p:spTgt spid="284"/>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285"/>
                                        </p:tgtEl>
                                        <p:attrNameLst>
                                          <p:attrName>style.visibility</p:attrName>
                                        </p:attrNameLst>
                                      </p:cBhvr>
                                      <p:to>
                                        <p:strVal val="visible"/>
                                      </p:to>
                                    </p:set>
                                    <p:animEffect transition="in" filter="wipe(left)">
                                      <p:cBhvr>
                                        <p:cTn id="41" dur="500"/>
                                        <p:tgtEl>
                                          <p:spTgt spid="285"/>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92"/>
                                        </p:tgtEl>
                                        <p:attrNameLst>
                                          <p:attrName>style.visibility</p:attrName>
                                        </p:attrNameLst>
                                      </p:cBhvr>
                                      <p:to>
                                        <p:strVal val="visible"/>
                                      </p:to>
                                    </p:set>
                                    <p:anim calcmode="lin" valueType="num">
                                      <p:cBhvr>
                                        <p:cTn id="45" dur="500" fill="hold"/>
                                        <p:tgtEl>
                                          <p:spTgt spid="292"/>
                                        </p:tgtEl>
                                        <p:attrNameLst>
                                          <p:attrName>ppt_w</p:attrName>
                                        </p:attrNameLst>
                                      </p:cBhvr>
                                      <p:tavLst>
                                        <p:tav tm="0">
                                          <p:val>
                                            <p:fltVal val="0"/>
                                          </p:val>
                                        </p:tav>
                                        <p:tav tm="100000">
                                          <p:val>
                                            <p:strVal val="#ppt_w"/>
                                          </p:val>
                                        </p:tav>
                                      </p:tavLst>
                                    </p:anim>
                                    <p:anim calcmode="lin" valueType="num">
                                      <p:cBhvr>
                                        <p:cTn id="46" dur="500" fill="hold"/>
                                        <p:tgtEl>
                                          <p:spTgt spid="292"/>
                                        </p:tgtEl>
                                        <p:attrNameLst>
                                          <p:attrName>ppt_h</p:attrName>
                                        </p:attrNameLst>
                                      </p:cBhvr>
                                      <p:tavLst>
                                        <p:tav tm="0">
                                          <p:val>
                                            <p:fltVal val="0"/>
                                          </p:val>
                                        </p:tav>
                                        <p:tav tm="100000">
                                          <p:val>
                                            <p:strVal val="#ppt_h"/>
                                          </p:val>
                                        </p:tav>
                                      </p:tavLst>
                                    </p:anim>
                                    <p:animEffect transition="in" filter="fade">
                                      <p:cBhvr>
                                        <p:cTn id="47" dur="500"/>
                                        <p:tgtEl>
                                          <p:spTgt spid="292"/>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94"/>
                                        </p:tgtEl>
                                        <p:attrNameLst>
                                          <p:attrName>style.visibility</p:attrName>
                                        </p:attrNameLst>
                                      </p:cBhvr>
                                      <p:to>
                                        <p:strVal val="visible"/>
                                      </p:to>
                                    </p:set>
                                    <p:animEffect transition="in" filter="wipe(left)">
                                      <p:cBhvr>
                                        <p:cTn id="51" dur="500"/>
                                        <p:tgtEl>
                                          <p:spTgt spid="294"/>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295"/>
                                        </p:tgtEl>
                                        <p:attrNameLst>
                                          <p:attrName>style.visibility</p:attrName>
                                        </p:attrNameLst>
                                      </p:cBhvr>
                                      <p:to>
                                        <p:strVal val="visible"/>
                                      </p:to>
                                    </p:set>
                                    <p:animEffect transition="in" filter="wipe(left)">
                                      <p:cBhvr>
                                        <p:cTn id="55" dur="500"/>
                                        <p:tgtEl>
                                          <p:spTgt spid="295"/>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296"/>
                                        </p:tgtEl>
                                        <p:attrNameLst>
                                          <p:attrName>style.visibility</p:attrName>
                                        </p:attrNameLst>
                                      </p:cBhvr>
                                      <p:to>
                                        <p:strVal val="visible"/>
                                      </p:to>
                                    </p:set>
                                    <p:animEffect transition="in" filter="fade">
                                      <p:cBhvr>
                                        <p:cTn id="59" dur="500"/>
                                        <p:tgtEl>
                                          <p:spTgt spid="296"/>
                                        </p:tgtEl>
                                      </p:cBhvr>
                                    </p:animEffect>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297"/>
                                        </p:tgtEl>
                                        <p:attrNameLst>
                                          <p:attrName>style.visibility</p:attrName>
                                        </p:attrNameLst>
                                      </p:cBhvr>
                                      <p:to>
                                        <p:strVal val="visible"/>
                                      </p:to>
                                    </p:set>
                                    <p:animEffect transition="in" filter="fade">
                                      <p:cBhvr>
                                        <p:cTn id="63" dur="50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3" grpId="0" animBg="1"/>
      <p:bldP spid="284" grpId="0"/>
      <p:bldP spid="285" grpId="0"/>
      <p:bldP spid="287" grpId="0" animBg="1"/>
      <p:bldP spid="288" grpId="0"/>
      <p:bldP spid="289" grpId="0"/>
      <p:bldP spid="292" grpId="0" animBg="1"/>
      <p:bldP spid="294" grpId="0"/>
      <p:bldP spid="295" grpId="0"/>
      <p:bldP spid="296" grpId="0"/>
      <p:bldP spid="29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Shape 2012"/>
          <p:cNvGrpSpPr/>
          <p:nvPr/>
        </p:nvGrpSpPr>
        <p:grpSpPr>
          <a:xfrm>
            <a:off x="5655935" y="276532"/>
            <a:ext cx="6201103" cy="4637918"/>
            <a:chOff x="3117355" y="-33602"/>
            <a:chExt cx="6084247" cy="4549334"/>
          </a:xfrm>
          <a:solidFill>
            <a:schemeClr val="tx1"/>
          </a:solidFill>
        </p:grpSpPr>
        <p:sp>
          <p:nvSpPr>
            <p:cNvPr id="77" name="Shape 2013"/>
            <p:cNvSpPr/>
            <p:nvPr/>
          </p:nvSpPr>
          <p:spPr>
            <a:xfrm>
              <a:off x="5709810" y="2172877"/>
              <a:ext cx="237476" cy="119326"/>
            </a:xfrm>
            <a:custGeom>
              <a:avLst/>
              <a:gdLst/>
              <a:ahLst/>
              <a:cxnLst/>
              <a:rect l="0" t="0" r="0" b="0"/>
              <a:pathLst>
                <a:path w="120000" h="120000" extrusionOk="0">
                  <a:moveTo>
                    <a:pt x="50769" y="2222"/>
                  </a:moveTo>
                  <a:cubicBezTo>
                    <a:pt x="55384" y="8888"/>
                    <a:pt x="55384" y="8888"/>
                    <a:pt x="55384" y="8888"/>
                  </a:cubicBezTo>
                  <a:cubicBezTo>
                    <a:pt x="58846" y="11111"/>
                    <a:pt x="58846" y="11111"/>
                    <a:pt x="58846" y="11111"/>
                  </a:cubicBezTo>
                  <a:cubicBezTo>
                    <a:pt x="65769" y="17777"/>
                    <a:pt x="65769" y="17777"/>
                    <a:pt x="65769" y="17777"/>
                  </a:cubicBezTo>
                  <a:cubicBezTo>
                    <a:pt x="79615" y="20000"/>
                    <a:pt x="79615" y="20000"/>
                    <a:pt x="79615" y="20000"/>
                  </a:cubicBezTo>
                  <a:cubicBezTo>
                    <a:pt x="81923" y="15555"/>
                    <a:pt x="81923" y="15555"/>
                    <a:pt x="81923" y="15555"/>
                  </a:cubicBezTo>
                  <a:cubicBezTo>
                    <a:pt x="86538" y="13333"/>
                    <a:pt x="86538" y="13333"/>
                    <a:pt x="86538" y="13333"/>
                  </a:cubicBezTo>
                  <a:cubicBezTo>
                    <a:pt x="94615" y="8888"/>
                    <a:pt x="94615" y="8888"/>
                    <a:pt x="94615" y="8888"/>
                  </a:cubicBezTo>
                  <a:cubicBezTo>
                    <a:pt x="98076" y="17777"/>
                    <a:pt x="98076" y="17777"/>
                    <a:pt x="98076" y="17777"/>
                  </a:cubicBezTo>
                  <a:cubicBezTo>
                    <a:pt x="100384" y="17777"/>
                    <a:pt x="100384" y="17777"/>
                    <a:pt x="100384" y="17777"/>
                  </a:cubicBezTo>
                  <a:cubicBezTo>
                    <a:pt x="100384" y="17777"/>
                    <a:pt x="102692" y="22222"/>
                    <a:pt x="105000" y="26666"/>
                  </a:cubicBezTo>
                  <a:cubicBezTo>
                    <a:pt x="106153" y="31111"/>
                    <a:pt x="108461" y="33333"/>
                    <a:pt x="108461" y="33333"/>
                  </a:cubicBezTo>
                  <a:cubicBezTo>
                    <a:pt x="106153" y="48888"/>
                    <a:pt x="106153" y="48888"/>
                    <a:pt x="106153" y="48888"/>
                  </a:cubicBezTo>
                  <a:cubicBezTo>
                    <a:pt x="106153" y="55555"/>
                    <a:pt x="106153" y="55555"/>
                    <a:pt x="106153" y="55555"/>
                  </a:cubicBezTo>
                  <a:cubicBezTo>
                    <a:pt x="106153" y="77777"/>
                    <a:pt x="106153" y="77777"/>
                    <a:pt x="106153" y="77777"/>
                  </a:cubicBezTo>
                  <a:cubicBezTo>
                    <a:pt x="109615" y="86666"/>
                    <a:pt x="109615" y="86666"/>
                    <a:pt x="109615" y="86666"/>
                  </a:cubicBezTo>
                  <a:cubicBezTo>
                    <a:pt x="109615" y="88888"/>
                    <a:pt x="109615" y="88888"/>
                    <a:pt x="109615" y="88888"/>
                  </a:cubicBezTo>
                  <a:cubicBezTo>
                    <a:pt x="114230" y="86666"/>
                    <a:pt x="114230" y="86666"/>
                    <a:pt x="114230" y="86666"/>
                  </a:cubicBezTo>
                  <a:cubicBezTo>
                    <a:pt x="114230" y="86666"/>
                    <a:pt x="115384" y="86666"/>
                    <a:pt x="115384" y="84444"/>
                  </a:cubicBezTo>
                  <a:cubicBezTo>
                    <a:pt x="115384" y="86666"/>
                    <a:pt x="114230" y="86666"/>
                    <a:pt x="114230" y="86666"/>
                  </a:cubicBezTo>
                  <a:cubicBezTo>
                    <a:pt x="103846" y="91111"/>
                    <a:pt x="103846" y="91111"/>
                    <a:pt x="103846" y="91111"/>
                  </a:cubicBezTo>
                  <a:cubicBezTo>
                    <a:pt x="94615" y="102222"/>
                    <a:pt x="94615" y="102222"/>
                    <a:pt x="94615" y="102222"/>
                  </a:cubicBezTo>
                  <a:cubicBezTo>
                    <a:pt x="94615" y="102222"/>
                    <a:pt x="72692" y="106666"/>
                    <a:pt x="70384" y="106666"/>
                  </a:cubicBezTo>
                  <a:cubicBezTo>
                    <a:pt x="69230" y="106666"/>
                    <a:pt x="55384" y="108888"/>
                    <a:pt x="53076" y="108888"/>
                  </a:cubicBezTo>
                  <a:cubicBezTo>
                    <a:pt x="51923" y="111111"/>
                    <a:pt x="45000" y="113333"/>
                    <a:pt x="42692" y="113333"/>
                  </a:cubicBezTo>
                  <a:cubicBezTo>
                    <a:pt x="40384" y="113333"/>
                    <a:pt x="30000" y="115555"/>
                    <a:pt x="27692" y="115555"/>
                  </a:cubicBezTo>
                  <a:cubicBezTo>
                    <a:pt x="25384" y="115555"/>
                    <a:pt x="19615" y="115555"/>
                    <a:pt x="19615" y="115555"/>
                  </a:cubicBezTo>
                  <a:cubicBezTo>
                    <a:pt x="19615" y="115555"/>
                    <a:pt x="8076" y="117777"/>
                    <a:pt x="4615" y="117777"/>
                  </a:cubicBezTo>
                  <a:cubicBezTo>
                    <a:pt x="1153" y="120000"/>
                    <a:pt x="5769" y="108888"/>
                    <a:pt x="5769" y="108888"/>
                  </a:cubicBezTo>
                  <a:cubicBezTo>
                    <a:pt x="5769" y="108888"/>
                    <a:pt x="19615" y="86666"/>
                    <a:pt x="15000" y="88888"/>
                  </a:cubicBezTo>
                  <a:cubicBezTo>
                    <a:pt x="9230" y="84444"/>
                    <a:pt x="9230" y="84444"/>
                    <a:pt x="9230" y="84444"/>
                  </a:cubicBezTo>
                  <a:cubicBezTo>
                    <a:pt x="4615" y="77777"/>
                    <a:pt x="4615" y="77777"/>
                    <a:pt x="4615" y="77777"/>
                  </a:cubicBezTo>
                  <a:cubicBezTo>
                    <a:pt x="0" y="57777"/>
                    <a:pt x="5769" y="48888"/>
                    <a:pt x="10384" y="48888"/>
                  </a:cubicBezTo>
                  <a:cubicBezTo>
                    <a:pt x="13846" y="48888"/>
                    <a:pt x="23076" y="55555"/>
                    <a:pt x="28846" y="55555"/>
                  </a:cubicBezTo>
                  <a:cubicBezTo>
                    <a:pt x="49615" y="55555"/>
                    <a:pt x="45000" y="42222"/>
                    <a:pt x="43846" y="17777"/>
                  </a:cubicBezTo>
                  <a:cubicBezTo>
                    <a:pt x="43846" y="11111"/>
                    <a:pt x="45000" y="4444"/>
                    <a:pt x="46153" y="2222"/>
                  </a:cubicBezTo>
                  <a:cubicBezTo>
                    <a:pt x="47307" y="0"/>
                    <a:pt x="49615" y="4444"/>
                    <a:pt x="50769" y="2222"/>
                  </a:cubicBezTo>
                  <a:close/>
                  <a:moveTo>
                    <a:pt x="117692" y="82222"/>
                  </a:moveTo>
                  <a:cubicBezTo>
                    <a:pt x="117692" y="82222"/>
                    <a:pt x="117692" y="82222"/>
                    <a:pt x="117692" y="82222"/>
                  </a:cubicBezTo>
                  <a:cubicBezTo>
                    <a:pt x="117692" y="82222"/>
                    <a:pt x="117692" y="82222"/>
                    <a:pt x="117692" y="82222"/>
                  </a:cubicBezTo>
                  <a:cubicBezTo>
                    <a:pt x="117692" y="84444"/>
                    <a:pt x="117692" y="84444"/>
                    <a:pt x="117692" y="84444"/>
                  </a:cubicBezTo>
                  <a:cubicBezTo>
                    <a:pt x="117692" y="82222"/>
                    <a:pt x="117692" y="82222"/>
                    <a:pt x="117692" y="82222"/>
                  </a:cubicBezTo>
                  <a:cubicBezTo>
                    <a:pt x="117692" y="82222"/>
                    <a:pt x="117692" y="82222"/>
                    <a:pt x="117692" y="82222"/>
                  </a:cubicBezTo>
                  <a:close/>
                  <a:moveTo>
                    <a:pt x="117692" y="84444"/>
                  </a:moveTo>
                  <a:cubicBezTo>
                    <a:pt x="117692" y="84444"/>
                    <a:pt x="117692" y="84444"/>
                    <a:pt x="117692" y="84444"/>
                  </a:cubicBezTo>
                  <a:cubicBezTo>
                    <a:pt x="118846" y="86666"/>
                    <a:pt x="120000" y="91111"/>
                    <a:pt x="120000" y="93333"/>
                  </a:cubicBezTo>
                  <a:cubicBezTo>
                    <a:pt x="120000" y="93333"/>
                    <a:pt x="120000" y="93333"/>
                    <a:pt x="120000" y="93333"/>
                  </a:cubicBezTo>
                  <a:cubicBezTo>
                    <a:pt x="120000" y="91111"/>
                    <a:pt x="118846" y="86666"/>
                    <a:pt x="117692" y="84444"/>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8" name="Shape 2014"/>
            <p:cNvSpPr/>
            <p:nvPr/>
          </p:nvSpPr>
          <p:spPr>
            <a:xfrm>
              <a:off x="5951685" y="3592014"/>
              <a:ext cx="171510" cy="172598"/>
            </a:xfrm>
            <a:custGeom>
              <a:avLst/>
              <a:gdLst/>
              <a:ahLst/>
              <a:cxnLst/>
              <a:rect l="0" t="0" r="0" b="0"/>
              <a:pathLst>
                <a:path w="120000" h="120000" extrusionOk="0">
                  <a:moveTo>
                    <a:pt x="113600" y="73846"/>
                  </a:moveTo>
                  <a:cubicBezTo>
                    <a:pt x="112000" y="75384"/>
                    <a:pt x="112000" y="75384"/>
                    <a:pt x="112000" y="75384"/>
                  </a:cubicBezTo>
                  <a:cubicBezTo>
                    <a:pt x="105600" y="78461"/>
                    <a:pt x="97600" y="75384"/>
                    <a:pt x="96000" y="86153"/>
                  </a:cubicBezTo>
                  <a:cubicBezTo>
                    <a:pt x="96000" y="104615"/>
                    <a:pt x="89600" y="86153"/>
                    <a:pt x="83200" y="86153"/>
                  </a:cubicBezTo>
                  <a:cubicBezTo>
                    <a:pt x="78400" y="86153"/>
                    <a:pt x="78400" y="89230"/>
                    <a:pt x="75200" y="92307"/>
                  </a:cubicBezTo>
                  <a:cubicBezTo>
                    <a:pt x="70400" y="95384"/>
                    <a:pt x="65600" y="96923"/>
                    <a:pt x="64000" y="100000"/>
                  </a:cubicBezTo>
                  <a:cubicBezTo>
                    <a:pt x="64000" y="103076"/>
                    <a:pt x="62400" y="106153"/>
                    <a:pt x="62400" y="109230"/>
                  </a:cubicBezTo>
                  <a:cubicBezTo>
                    <a:pt x="64000" y="113846"/>
                    <a:pt x="64000" y="118461"/>
                    <a:pt x="60800" y="118461"/>
                  </a:cubicBezTo>
                  <a:cubicBezTo>
                    <a:pt x="59200" y="118461"/>
                    <a:pt x="54400" y="120000"/>
                    <a:pt x="51200" y="118461"/>
                  </a:cubicBezTo>
                  <a:cubicBezTo>
                    <a:pt x="51200" y="116923"/>
                    <a:pt x="51200" y="116923"/>
                    <a:pt x="51200" y="116923"/>
                  </a:cubicBezTo>
                  <a:cubicBezTo>
                    <a:pt x="52800" y="112307"/>
                    <a:pt x="52800" y="112307"/>
                    <a:pt x="52800" y="112307"/>
                  </a:cubicBezTo>
                  <a:cubicBezTo>
                    <a:pt x="49600" y="107692"/>
                    <a:pt x="49600" y="107692"/>
                    <a:pt x="49600" y="107692"/>
                  </a:cubicBezTo>
                  <a:cubicBezTo>
                    <a:pt x="49600" y="107692"/>
                    <a:pt x="49600" y="107692"/>
                    <a:pt x="49600" y="106153"/>
                  </a:cubicBezTo>
                  <a:cubicBezTo>
                    <a:pt x="48000" y="104615"/>
                    <a:pt x="48000" y="101538"/>
                    <a:pt x="48000" y="101538"/>
                  </a:cubicBezTo>
                  <a:cubicBezTo>
                    <a:pt x="46400" y="96923"/>
                    <a:pt x="46400" y="96923"/>
                    <a:pt x="46400" y="96923"/>
                  </a:cubicBezTo>
                  <a:cubicBezTo>
                    <a:pt x="46400" y="96923"/>
                    <a:pt x="43200" y="93846"/>
                    <a:pt x="41600" y="92307"/>
                  </a:cubicBezTo>
                  <a:cubicBezTo>
                    <a:pt x="41600" y="92307"/>
                    <a:pt x="41600" y="90769"/>
                    <a:pt x="38400" y="89230"/>
                  </a:cubicBezTo>
                  <a:cubicBezTo>
                    <a:pt x="36800" y="89230"/>
                    <a:pt x="33600" y="87692"/>
                    <a:pt x="33600" y="87692"/>
                  </a:cubicBezTo>
                  <a:cubicBezTo>
                    <a:pt x="32000" y="87692"/>
                    <a:pt x="32000" y="87692"/>
                    <a:pt x="32000" y="87692"/>
                  </a:cubicBezTo>
                  <a:cubicBezTo>
                    <a:pt x="32000" y="87692"/>
                    <a:pt x="30400" y="87692"/>
                    <a:pt x="30400" y="87692"/>
                  </a:cubicBezTo>
                  <a:cubicBezTo>
                    <a:pt x="27200" y="84615"/>
                    <a:pt x="27200" y="84615"/>
                    <a:pt x="27200" y="84615"/>
                  </a:cubicBezTo>
                  <a:cubicBezTo>
                    <a:pt x="24000" y="84615"/>
                    <a:pt x="24000" y="84615"/>
                    <a:pt x="24000" y="84615"/>
                  </a:cubicBezTo>
                  <a:cubicBezTo>
                    <a:pt x="22400" y="80000"/>
                    <a:pt x="22400" y="80000"/>
                    <a:pt x="22400" y="80000"/>
                  </a:cubicBezTo>
                  <a:cubicBezTo>
                    <a:pt x="20800" y="75384"/>
                    <a:pt x="20800" y="75384"/>
                    <a:pt x="20800" y="75384"/>
                  </a:cubicBezTo>
                  <a:cubicBezTo>
                    <a:pt x="17600" y="72307"/>
                    <a:pt x="17600" y="72307"/>
                    <a:pt x="17600" y="72307"/>
                  </a:cubicBezTo>
                  <a:cubicBezTo>
                    <a:pt x="14400" y="70769"/>
                    <a:pt x="14400" y="70769"/>
                    <a:pt x="14400" y="70769"/>
                  </a:cubicBezTo>
                  <a:cubicBezTo>
                    <a:pt x="12800" y="69230"/>
                    <a:pt x="12800" y="69230"/>
                    <a:pt x="12800" y="69230"/>
                  </a:cubicBezTo>
                  <a:cubicBezTo>
                    <a:pt x="9600" y="67692"/>
                    <a:pt x="9600" y="67692"/>
                    <a:pt x="9600" y="67692"/>
                  </a:cubicBezTo>
                  <a:cubicBezTo>
                    <a:pt x="8000" y="64615"/>
                    <a:pt x="11200" y="61538"/>
                    <a:pt x="9600" y="58461"/>
                  </a:cubicBezTo>
                  <a:cubicBezTo>
                    <a:pt x="6400" y="55384"/>
                    <a:pt x="0" y="52307"/>
                    <a:pt x="1600" y="52307"/>
                  </a:cubicBezTo>
                  <a:cubicBezTo>
                    <a:pt x="3200" y="49230"/>
                    <a:pt x="9600" y="50769"/>
                    <a:pt x="12800" y="49230"/>
                  </a:cubicBezTo>
                  <a:cubicBezTo>
                    <a:pt x="14400" y="49230"/>
                    <a:pt x="14400" y="46153"/>
                    <a:pt x="16000" y="44615"/>
                  </a:cubicBezTo>
                  <a:cubicBezTo>
                    <a:pt x="17600" y="44615"/>
                    <a:pt x="20800" y="46153"/>
                    <a:pt x="20800" y="43076"/>
                  </a:cubicBezTo>
                  <a:cubicBezTo>
                    <a:pt x="20800" y="40000"/>
                    <a:pt x="24000" y="40000"/>
                    <a:pt x="25600" y="41538"/>
                  </a:cubicBezTo>
                  <a:cubicBezTo>
                    <a:pt x="25600" y="41538"/>
                    <a:pt x="27200" y="41538"/>
                    <a:pt x="30400" y="38461"/>
                  </a:cubicBezTo>
                  <a:cubicBezTo>
                    <a:pt x="35200" y="36923"/>
                    <a:pt x="32000" y="36923"/>
                    <a:pt x="32000" y="36923"/>
                  </a:cubicBezTo>
                  <a:cubicBezTo>
                    <a:pt x="30400" y="32307"/>
                    <a:pt x="30400" y="32307"/>
                    <a:pt x="30400" y="32307"/>
                  </a:cubicBezTo>
                  <a:cubicBezTo>
                    <a:pt x="40000" y="23076"/>
                    <a:pt x="40000" y="23076"/>
                    <a:pt x="40000" y="23076"/>
                  </a:cubicBezTo>
                  <a:cubicBezTo>
                    <a:pt x="41600" y="15384"/>
                    <a:pt x="41600" y="15384"/>
                    <a:pt x="41600" y="15384"/>
                  </a:cubicBezTo>
                  <a:cubicBezTo>
                    <a:pt x="41600" y="15384"/>
                    <a:pt x="40000" y="13846"/>
                    <a:pt x="38400" y="12307"/>
                  </a:cubicBezTo>
                  <a:cubicBezTo>
                    <a:pt x="35200" y="9230"/>
                    <a:pt x="36800" y="9230"/>
                    <a:pt x="36800" y="7692"/>
                  </a:cubicBezTo>
                  <a:cubicBezTo>
                    <a:pt x="38400" y="6153"/>
                    <a:pt x="40000" y="6153"/>
                    <a:pt x="40000" y="6153"/>
                  </a:cubicBezTo>
                  <a:cubicBezTo>
                    <a:pt x="41600" y="4615"/>
                    <a:pt x="44800" y="4615"/>
                    <a:pt x="48000" y="1538"/>
                  </a:cubicBezTo>
                  <a:cubicBezTo>
                    <a:pt x="51200" y="0"/>
                    <a:pt x="51200" y="3076"/>
                    <a:pt x="51200" y="3076"/>
                  </a:cubicBezTo>
                  <a:cubicBezTo>
                    <a:pt x="51200" y="3076"/>
                    <a:pt x="52800" y="7692"/>
                    <a:pt x="57600" y="9230"/>
                  </a:cubicBezTo>
                  <a:cubicBezTo>
                    <a:pt x="60800" y="10769"/>
                    <a:pt x="62400" y="10769"/>
                    <a:pt x="62400" y="10769"/>
                  </a:cubicBezTo>
                  <a:cubicBezTo>
                    <a:pt x="67200" y="10769"/>
                    <a:pt x="67200" y="10769"/>
                    <a:pt x="67200" y="10769"/>
                  </a:cubicBezTo>
                  <a:cubicBezTo>
                    <a:pt x="75200" y="16923"/>
                    <a:pt x="75200" y="16923"/>
                    <a:pt x="75200" y="16923"/>
                  </a:cubicBezTo>
                  <a:cubicBezTo>
                    <a:pt x="75200" y="16923"/>
                    <a:pt x="75200" y="16923"/>
                    <a:pt x="76800" y="18461"/>
                  </a:cubicBezTo>
                  <a:cubicBezTo>
                    <a:pt x="78400" y="20000"/>
                    <a:pt x="80000" y="26153"/>
                    <a:pt x="80000" y="26153"/>
                  </a:cubicBezTo>
                  <a:cubicBezTo>
                    <a:pt x="92800" y="29230"/>
                    <a:pt x="92800" y="29230"/>
                    <a:pt x="92800" y="29230"/>
                  </a:cubicBezTo>
                  <a:cubicBezTo>
                    <a:pt x="94400" y="35384"/>
                    <a:pt x="94400" y="35384"/>
                    <a:pt x="94400" y="35384"/>
                  </a:cubicBezTo>
                  <a:cubicBezTo>
                    <a:pt x="94400" y="35384"/>
                    <a:pt x="100800" y="35384"/>
                    <a:pt x="104000" y="36923"/>
                  </a:cubicBezTo>
                  <a:cubicBezTo>
                    <a:pt x="107200" y="36923"/>
                    <a:pt x="107200" y="40000"/>
                    <a:pt x="107200" y="40000"/>
                  </a:cubicBezTo>
                  <a:cubicBezTo>
                    <a:pt x="112000" y="38461"/>
                    <a:pt x="112000" y="38461"/>
                    <a:pt x="112000" y="38461"/>
                  </a:cubicBezTo>
                  <a:cubicBezTo>
                    <a:pt x="120000" y="40000"/>
                    <a:pt x="120000" y="40000"/>
                    <a:pt x="120000" y="40000"/>
                  </a:cubicBezTo>
                  <a:cubicBezTo>
                    <a:pt x="120000" y="40000"/>
                    <a:pt x="120000" y="41538"/>
                    <a:pt x="118400" y="43076"/>
                  </a:cubicBezTo>
                  <a:cubicBezTo>
                    <a:pt x="116800" y="43076"/>
                    <a:pt x="116800" y="46153"/>
                    <a:pt x="116800" y="47692"/>
                  </a:cubicBezTo>
                  <a:cubicBezTo>
                    <a:pt x="116800" y="50769"/>
                    <a:pt x="116800" y="52307"/>
                    <a:pt x="116800" y="53846"/>
                  </a:cubicBezTo>
                  <a:cubicBezTo>
                    <a:pt x="115200" y="56923"/>
                    <a:pt x="113600" y="55384"/>
                    <a:pt x="112000" y="56923"/>
                  </a:cubicBezTo>
                  <a:cubicBezTo>
                    <a:pt x="110400" y="56923"/>
                    <a:pt x="112000" y="60000"/>
                    <a:pt x="113600" y="63076"/>
                  </a:cubicBezTo>
                  <a:cubicBezTo>
                    <a:pt x="113600" y="64615"/>
                    <a:pt x="113600" y="64615"/>
                    <a:pt x="112000" y="66153"/>
                  </a:cubicBezTo>
                  <a:cubicBezTo>
                    <a:pt x="108800" y="69230"/>
                    <a:pt x="107200" y="69230"/>
                    <a:pt x="107200" y="69230"/>
                  </a:cubicBezTo>
                  <a:cubicBezTo>
                    <a:pt x="112000" y="73846"/>
                    <a:pt x="112000" y="73846"/>
                    <a:pt x="112000" y="73846"/>
                  </a:cubicBezTo>
                  <a:cubicBezTo>
                    <a:pt x="112000" y="73846"/>
                    <a:pt x="112000" y="73846"/>
                    <a:pt x="113600" y="73846"/>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79" name="Shape 2015"/>
            <p:cNvSpPr/>
            <p:nvPr/>
          </p:nvSpPr>
          <p:spPr>
            <a:xfrm>
              <a:off x="5900012" y="3680444"/>
              <a:ext cx="193499" cy="353718"/>
            </a:xfrm>
            <a:custGeom>
              <a:avLst/>
              <a:gdLst/>
              <a:ahLst/>
              <a:cxnLst/>
              <a:rect l="0" t="0" r="0" b="0"/>
              <a:pathLst>
                <a:path w="120000" h="120000" extrusionOk="0">
                  <a:moveTo>
                    <a:pt x="69176" y="118500"/>
                  </a:moveTo>
                  <a:cubicBezTo>
                    <a:pt x="73411" y="120000"/>
                    <a:pt x="73411" y="120000"/>
                    <a:pt x="73411" y="120000"/>
                  </a:cubicBezTo>
                  <a:cubicBezTo>
                    <a:pt x="77647" y="119250"/>
                    <a:pt x="77647" y="119250"/>
                    <a:pt x="77647" y="119250"/>
                  </a:cubicBezTo>
                  <a:cubicBezTo>
                    <a:pt x="80470" y="118500"/>
                    <a:pt x="80470" y="118500"/>
                    <a:pt x="80470" y="118500"/>
                  </a:cubicBezTo>
                  <a:cubicBezTo>
                    <a:pt x="80470" y="118500"/>
                    <a:pt x="83294" y="117000"/>
                    <a:pt x="83294" y="117000"/>
                  </a:cubicBezTo>
                  <a:cubicBezTo>
                    <a:pt x="83294" y="117000"/>
                    <a:pt x="83294" y="115500"/>
                    <a:pt x="83294" y="115500"/>
                  </a:cubicBezTo>
                  <a:cubicBezTo>
                    <a:pt x="81882" y="114750"/>
                    <a:pt x="81882" y="114750"/>
                    <a:pt x="81882" y="114750"/>
                  </a:cubicBezTo>
                  <a:cubicBezTo>
                    <a:pt x="81882" y="114750"/>
                    <a:pt x="80470" y="113250"/>
                    <a:pt x="81882" y="113250"/>
                  </a:cubicBezTo>
                  <a:cubicBezTo>
                    <a:pt x="83294" y="113250"/>
                    <a:pt x="84705" y="112500"/>
                    <a:pt x="84705" y="113250"/>
                  </a:cubicBezTo>
                  <a:cubicBezTo>
                    <a:pt x="86117" y="113250"/>
                    <a:pt x="84705" y="113250"/>
                    <a:pt x="86117" y="113250"/>
                  </a:cubicBezTo>
                  <a:cubicBezTo>
                    <a:pt x="87529" y="113250"/>
                    <a:pt x="88941" y="112500"/>
                    <a:pt x="88941" y="112500"/>
                  </a:cubicBezTo>
                  <a:cubicBezTo>
                    <a:pt x="88941" y="111750"/>
                    <a:pt x="88941" y="111750"/>
                    <a:pt x="88941" y="111750"/>
                  </a:cubicBezTo>
                  <a:cubicBezTo>
                    <a:pt x="88941" y="111750"/>
                    <a:pt x="88941" y="111750"/>
                    <a:pt x="88941" y="111750"/>
                  </a:cubicBezTo>
                  <a:cubicBezTo>
                    <a:pt x="87529" y="111000"/>
                    <a:pt x="83294" y="109500"/>
                    <a:pt x="81882" y="109500"/>
                  </a:cubicBezTo>
                  <a:cubicBezTo>
                    <a:pt x="81882" y="108750"/>
                    <a:pt x="80470" y="108000"/>
                    <a:pt x="80470" y="108000"/>
                  </a:cubicBezTo>
                  <a:cubicBezTo>
                    <a:pt x="80470" y="107250"/>
                    <a:pt x="81882" y="106500"/>
                    <a:pt x="81882" y="106500"/>
                  </a:cubicBezTo>
                  <a:cubicBezTo>
                    <a:pt x="80470" y="105750"/>
                    <a:pt x="80470" y="105750"/>
                    <a:pt x="80470" y="105750"/>
                  </a:cubicBezTo>
                  <a:cubicBezTo>
                    <a:pt x="80470" y="105750"/>
                    <a:pt x="81882" y="105000"/>
                    <a:pt x="83294" y="105000"/>
                  </a:cubicBezTo>
                  <a:cubicBezTo>
                    <a:pt x="83294" y="105000"/>
                    <a:pt x="84705" y="105000"/>
                    <a:pt x="84705" y="105000"/>
                  </a:cubicBezTo>
                  <a:cubicBezTo>
                    <a:pt x="86117" y="102750"/>
                    <a:pt x="86117" y="102750"/>
                    <a:pt x="86117" y="102750"/>
                  </a:cubicBezTo>
                  <a:cubicBezTo>
                    <a:pt x="86117" y="102750"/>
                    <a:pt x="86117" y="102000"/>
                    <a:pt x="87529" y="102000"/>
                  </a:cubicBezTo>
                  <a:cubicBezTo>
                    <a:pt x="87529" y="102000"/>
                    <a:pt x="88941" y="102000"/>
                    <a:pt x="88941" y="102000"/>
                  </a:cubicBezTo>
                  <a:cubicBezTo>
                    <a:pt x="98823" y="99000"/>
                    <a:pt x="98823" y="99000"/>
                    <a:pt x="98823" y="99000"/>
                  </a:cubicBezTo>
                  <a:cubicBezTo>
                    <a:pt x="105882" y="93000"/>
                    <a:pt x="105882" y="93000"/>
                    <a:pt x="105882" y="93000"/>
                  </a:cubicBezTo>
                  <a:cubicBezTo>
                    <a:pt x="108705" y="86250"/>
                    <a:pt x="108705" y="86250"/>
                    <a:pt x="108705" y="86250"/>
                  </a:cubicBezTo>
                  <a:cubicBezTo>
                    <a:pt x="112941" y="80250"/>
                    <a:pt x="112941" y="80250"/>
                    <a:pt x="112941" y="80250"/>
                  </a:cubicBezTo>
                  <a:cubicBezTo>
                    <a:pt x="112941" y="80250"/>
                    <a:pt x="118588" y="77250"/>
                    <a:pt x="118588" y="78000"/>
                  </a:cubicBezTo>
                  <a:cubicBezTo>
                    <a:pt x="120000" y="78750"/>
                    <a:pt x="118588" y="72000"/>
                    <a:pt x="118588" y="72000"/>
                  </a:cubicBezTo>
                  <a:cubicBezTo>
                    <a:pt x="114352" y="69750"/>
                    <a:pt x="114352" y="69750"/>
                    <a:pt x="114352" y="69750"/>
                  </a:cubicBezTo>
                  <a:cubicBezTo>
                    <a:pt x="114352" y="68250"/>
                    <a:pt x="114352" y="68250"/>
                    <a:pt x="114352" y="68250"/>
                  </a:cubicBezTo>
                  <a:cubicBezTo>
                    <a:pt x="114352" y="68250"/>
                    <a:pt x="112941" y="68250"/>
                    <a:pt x="112941" y="68250"/>
                  </a:cubicBezTo>
                  <a:cubicBezTo>
                    <a:pt x="112941" y="68250"/>
                    <a:pt x="112941" y="68250"/>
                    <a:pt x="111529" y="68250"/>
                  </a:cubicBezTo>
                  <a:cubicBezTo>
                    <a:pt x="111529" y="67500"/>
                    <a:pt x="111529" y="67500"/>
                    <a:pt x="111529" y="67500"/>
                  </a:cubicBezTo>
                  <a:cubicBezTo>
                    <a:pt x="108705" y="66000"/>
                    <a:pt x="108705" y="66000"/>
                    <a:pt x="108705" y="66000"/>
                  </a:cubicBezTo>
                  <a:cubicBezTo>
                    <a:pt x="108705" y="66000"/>
                    <a:pt x="107294" y="66750"/>
                    <a:pt x="105882" y="66750"/>
                  </a:cubicBezTo>
                  <a:cubicBezTo>
                    <a:pt x="104470" y="66750"/>
                    <a:pt x="104470" y="66000"/>
                    <a:pt x="103058" y="66000"/>
                  </a:cubicBezTo>
                  <a:cubicBezTo>
                    <a:pt x="103058" y="66000"/>
                    <a:pt x="103058" y="66000"/>
                    <a:pt x="103058" y="66000"/>
                  </a:cubicBezTo>
                  <a:cubicBezTo>
                    <a:pt x="103058" y="66000"/>
                    <a:pt x="101647" y="66000"/>
                    <a:pt x="100235" y="66000"/>
                  </a:cubicBezTo>
                  <a:cubicBezTo>
                    <a:pt x="98823" y="66000"/>
                    <a:pt x="97411"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7500"/>
                    <a:pt x="96000" y="67500"/>
                    <a:pt x="96000" y="67500"/>
                  </a:cubicBezTo>
                  <a:cubicBezTo>
                    <a:pt x="96000" y="66750"/>
                    <a:pt x="96000" y="66750"/>
                    <a:pt x="96000" y="66750"/>
                  </a:cubicBezTo>
                  <a:cubicBezTo>
                    <a:pt x="96000" y="66000"/>
                    <a:pt x="96000" y="66000"/>
                    <a:pt x="94588" y="65250"/>
                  </a:cubicBezTo>
                  <a:cubicBezTo>
                    <a:pt x="94588" y="64500"/>
                    <a:pt x="94588" y="63000"/>
                    <a:pt x="93176" y="62250"/>
                  </a:cubicBezTo>
                  <a:cubicBezTo>
                    <a:pt x="91764" y="61500"/>
                    <a:pt x="91764" y="60750"/>
                    <a:pt x="91764" y="60750"/>
                  </a:cubicBezTo>
                  <a:cubicBezTo>
                    <a:pt x="91764" y="60750"/>
                    <a:pt x="88941" y="60750"/>
                    <a:pt x="87529" y="60750"/>
                  </a:cubicBezTo>
                  <a:cubicBezTo>
                    <a:pt x="87529" y="60750"/>
                    <a:pt x="86117" y="60750"/>
                    <a:pt x="86117" y="60750"/>
                  </a:cubicBezTo>
                  <a:cubicBezTo>
                    <a:pt x="86117" y="60750"/>
                    <a:pt x="84705" y="59250"/>
                    <a:pt x="86117" y="59250"/>
                  </a:cubicBezTo>
                  <a:cubicBezTo>
                    <a:pt x="86117" y="58500"/>
                    <a:pt x="84705" y="57750"/>
                    <a:pt x="83294" y="57000"/>
                  </a:cubicBezTo>
                  <a:cubicBezTo>
                    <a:pt x="83294" y="57000"/>
                    <a:pt x="80470" y="54750"/>
                    <a:pt x="80470" y="54750"/>
                  </a:cubicBezTo>
                  <a:cubicBezTo>
                    <a:pt x="80470" y="54750"/>
                    <a:pt x="79058" y="54750"/>
                    <a:pt x="79058" y="54000"/>
                  </a:cubicBezTo>
                  <a:cubicBezTo>
                    <a:pt x="79058" y="53250"/>
                    <a:pt x="79058" y="52500"/>
                    <a:pt x="79058" y="52500"/>
                  </a:cubicBezTo>
                  <a:cubicBezTo>
                    <a:pt x="77647" y="51000"/>
                    <a:pt x="77647" y="51000"/>
                    <a:pt x="77647" y="51000"/>
                  </a:cubicBezTo>
                  <a:cubicBezTo>
                    <a:pt x="77647" y="51000"/>
                    <a:pt x="80470" y="50250"/>
                    <a:pt x="80470" y="49500"/>
                  </a:cubicBezTo>
                  <a:cubicBezTo>
                    <a:pt x="80470" y="49500"/>
                    <a:pt x="81882" y="48750"/>
                    <a:pt x="80470" y="48000"/>
                  </a:cubicBezTo>
                  <a:cubicBezTo>
                    <a:pt x="80470" y="47250"/>
                    <a:pt x="77647" y="46500"/>
                    <a:pt x="77647" y="46500"/>
                  </a:cubicBezTo>
                  <a:cubicBezTo>
                    <a:pt x="76235" y="45750"/>
                    <a:pt x="74823" y="45000"/>
                    <a:pt x="73411" y="44250"/>
                  </a:cubicBezTo>
                  <a:cubicBezTo>
                    <a:pt x="73411" y="43500"/>
                    <a:pt x="73411" y="42750"/>
                    <a:pt x="73411" y="42750"/>
                  </a:cubicBezTo>
                  <a:cubicBezTo>
                    <a:pt x="73411" y="42750"/>
                    <a:pt x="73411" y="42000"/>
                    <a:pt x="74823" y="42000"/>
                  </a:cubicBezTo>
                  <a:cubicBezTo>
                    <a:pt x="76235" y="41250"/>
                    <a:pt x="77647" y="41250"/>
                    <a:pt x="77647" y="40500"/>
                  </a:cubicBezTo>
                  <a:cubicBezTo>
                    <a:pt x="77647" y="40500"/>
                    <a:pt x="79058" y="40500"/>
                    <a:pt x="79058" y="39750"/>
                  </a:cubicBezTo>
                  <a:cubicBezTo>
                    <a:pt x="77647" y="39000"/>
                    <a:pt x="76235" y="38250"/>
                    <a:pt x="76235" y="38250"/>
                  </a:cubicBezTo>
                  <a:cubicBezTo>
                    <a:pt x="77647" y="36000"/>
                    <a:pt x="77647" y="36000"/>
                    <a:pt x="77647" y="36000"/>
                  </a:cubicBezTo>
                  <a:cubicBezTo>
                    <a:pt x="76235" y="35250"/>
                    <a:pt x="76235" y="35250"/>
                    <a:pt x="76235" y="35250"/>
                  </a:cubicBezTo>
                  <a:cubicBezTo>
                    <a:pt x="76235" y="32250"/>
                    <a:pt x="76235" y="32250"/>
                    <a:pt x="76235" y="32250"/>
                  </a:cubicBezTo>
                  <a:cubicBezTo>
                    <a:pt x="76235" y="31500"/>
                    <a:pt x="76235" y="31500"/>
                    <a:pt x="76235" y="31500"/>
                  </a:cubicBezTo>
                  <a:cubicBezTo>
                    <a:pt x="76235" y="31500"/>
                    <a:pt x="77647" y="30000"/>
                    <a:pt x="77647" y="30000"/>
                  </a:cubicBezTo>
                  <a:cubicBezTo>
                    <a:pt x="77647" y="29250"/>
                    <a:pt x="77647" y="27750"/>
                    <a:pt x="77647" y="27750"/>
                  </a:cubicBezTo>
                  <a:cubicBezTo>
                    <a:pt x="77647" y="27000"/>
                    <a:pt x="77647" y="27000"/>
                    <a:pt x="77647" y="27000"/>
                  </a:cubicBezTo>
                  <a:cubicBezTo>
                    <a:pt x="79058" y="24750"/>
                    <a:pt x="79058" y="24750"/>
                    <a:pt x="79058" y="24750"/>
                  </a:cubicBezTo>
                  <a:cubicBezTo>
                    <a:pt x="76235" y="22500"/>
                    <a:pt x="76235" y="22500"/>
                    <a:pt x="76235" y="22500"/>
                  </a:cubicBezTo>
                  <a:cubicBezTo>
                    <a:pt x="76235" y="22500"/>
                    <a:pt x="76235" y="22500"/>
                    <a:pt x="76235" y="21750"/>
                  </a:cubicBezTo>
                  <a:cubicBezTo>
                    <a:pt x="74823" y="21000"/>
                    <a:pt x="74823" y="19500"/>
                    <a:pt x="74823" y="19500"/>
                  </a:cubicBezTo>
                  <a:cubicBezTo>
                    <a:pt x="73411" y="17250"/>
                    <a:pt x="73411" y="17250"/>
                    <a:pt x="73411" y="17250"/>
                  </a:cubicBezTo>
                  <a:cubicBezTo>
                    <a:pt x="73411" y="17250"/>
                    <a:pt x="70588" y="15750"/>
                    <a:pt x="69176" y="15000"/>
                  </a:cubicBezTo>
                  <a:cubicBezTo>
                    <a:pt x="69176" y="15000"/>
                    <a:pt x="69176" y="14250"/>
                    <a:pt x="66352" y="13500"/>
                  </a:cubicBezTo>
                  <a:cubicBezTo>
                    <a:pt x="64941" y="13500"/>
                    <a:pt x="62117" y="12750"/>
                    <a:pt x="62117" y="12750"/>
                  </a:cubicBezTo>
                  <a:cubicBezTo>
                    <a:pt x="59294" y="12750"/>
                    <a:pt x="59294" y="12750"/>
                    <a:pt x="59294" y="12750"/>
                  </a:cubicBezTo>
                  <a:cubicBezTo>
                    <a:pt x="56470" y="11250"/>
                    <a:pt x="56470" y="11250"/>
                    <a:pt x="56470" y="11250"/>
                  </a:cubicBezTo>
                  <a:cubicBezTo>
                    <a:pt x="53647" y="11250"/>
                    <a:pt x="53647" y="11250"/>
                    <a:pt x="53647" y="11250"/>
                  </a:cubicBezTo>
                  <a:cubicBezTo>
                    <a:pt x="52235" y="9000"/>
                    <a:pt x="52235" y="9000"/>
                    <a:pt x="52235" y="9000"/>
                  </a:cubicBezTo>
                  <a:cubicBezTo>
                    <a:pt x="50823" y="6750"/>
                    <a:pt x="50823" y="6750"/>
                    <a:pt x="50823" y="6750"/>
                  </a:cubicBezTo>
                  <a:cubicBezTo>
                    <a:pt x="48000" y="5250"/>
                    <a:pt x="48000" y="5250"/>
                    <a:pt x="48000" y="5250"/>
                  </a:cubicBezTo>
                  <a:cubicBezTo>
                    <a:pt x="45176" y="4500"/>
                    <a:pt x="45176" y="4500"/>
                    <a:pt x="45176" y="4500"/>
                  </a:cubicBezTo>
                  <a:cubicBezTo>
                    <a:pt x="43764" y="3750"/>
                    <a:pt x="43764" y="3750"/>
                    <a:pt x="43764" y="3750"/>
                  </a:cubicBezTo>
                  <a:cubicBezTo>
                    <a:pt x="40941" y="3000"/>
                    <a:pt x="40941" y="3000"/>
                    <a:pt x="40941" y="3000"/>
                  </a:cubicBezTo>
                  <a:cubicBezTo>
                    <a:pt x="39529" y="3000"/>
                    <a:pt x="39529" y="3000"/>
                    <a:pt x="39529" y="3000"/>
                  </a:cubicBezTo>
                  <a:cubicBezTo>
                    <a:pt x="39529" y="3000"/>
                    <a:pt x="38117" y="4500"/>
                    <a:pt x="38117" y="4500"/>
                  </a:cubicBezTo>
                  <a:cubicBezTo>
                    <a:pt x="38117" y="4500"/>
                    <a:pt x="33882" y="5250"/>
                    <a:pt x="33882" y="5250"/>
                  </a:cubicBezTo>
                  <a:cubicBezTo>
                    <a:pt x="31058" y="6750"/>
                    <a:pt x="31058" y="6750"/>
                    <a:pt x="31058" y="6750"/>
                  </a:cubicBezTo>
                  <a:cubicBezTo>
                    <a:pt x="28235" y="7500"/>
                    <a:pt x="28235" y="7500"/>
                    <a:pt x="28235" y="7500"/>
                  </a:cubicBezTo>
                  <a:cubicBezTo>
                    <a:pt x="28235" y="7500"/>
                    <a:pt x="28235" y="7500"/>
                    <a:pt x="28235" y="6750"/>
                  </a:cubicBezTo>
                  <a:cubicBezTo>
                    <a:pt x="26823" y="6750"/>
                    <a:pt x="26823" y="6750"/>
                    <a:pt x="26823" y="6750"/>
                  </a:cubicBezTo>
                  <a:cubicBezTo>
                    <a:pt x="26823" y="6750"/>
                    <a:pt x="25411" y="6000"/>
                    <a:pt x="25411" y="5250"/>
                  </a:cubicBezTo>
                  <a:cubicBezTo>
                    <a:pt x="25411" y="5250"/>
                    <a:pt x="24000" y="4500"/>
                    <a:pt x="24000" y="4500"/>
                  </a:cubicBezTo>
                  <a:cubicBezTo>
                    <a:pt x="24000" y="4500"/>
                    <a:pt x="24000" y="3750"/>
                    <a:pt x="24000" y="3750"/>
                  </a:cubicBezTo>
                  <a:cubicBezTo>
                    <a:pt x="24000" y="3000"/>
                    <a:pt x="24000" y="2250"/>
                    <a:pt x="24000" y="2250"/>
                  </a:cubicBezTo>
                  <a:cubicBezTo>
                    <a:pt x="24000" y="1500"/>
                    <a:pt x="24000" y="1500"/>
                    <a:pt x="24000" y="1500"/>
                  </a:cubicBezTo>
                  <a:cubicBezTo>
                    <a:pt x="22588" y="750"/>
                    <a:pt x="22588" y="750"/>
                    <a:pt x="22588" y="750"/>
                  </a:cubicBezTo>
                  <a:cubicBezTo>
                    <a:pt x="22588" y="0"/>
                    <a:pt x="22588" y="0"/>
                    <a:pt x="22588" y="0"/>
                  </a:cubicBezTo>
                  <a:cubicBezTo>
                    <a:pt x="22588" y="0"/>
                    <a:pt x="19764" y="0"/>
                    <a:pt x="19764" y="0"/>
                  </a:cubicBezTo>
                  <a:cubicBezTo>
                    <a:pt x="19764" y="0"/>
                    <a:pt x="14117" y="3000"/>
                    <a:pt x="14117" y="3000"/>
                  </a:cubicBezTo>
                  <a:cubicBezTo>
                    <a:pt x="15529" y="3750"/>
                    <a:pt x="15529" y="3750"/>
                    <a:pt x="15529" y="3750"/>
                  </a:cubicBezTo>
                  <a:cubicBezTo>
                    <a:pt x="14117" y="5250"/>
                    <a:pt x="14117" y="5250"/>
                    <a:pt x="14117" y="5250"/>
                  </a:cubicBezTo>
                  <a:cubicBezTo>
                    <a:pt x="12705" y="6750"/>
                    <a:pt x="12705" y="6750"/>
                    <a:pt x="12705" y="6750"/>
                  </a:cubicBezTo>
                  <a:cubicBezTo>
                    <a:pt x="11294" y="8250"/>
                    <a:pt x="11294" y="8250"/>
                    <a:pt x="11294" y="8250"/>
                  </a:cubicBezTo>
                  <a:cubicBezTo>
                    <a:pt x="11294" y="8250"/>
                    <a:pt x="9882" y="9000"/>
                    <a:pt x="9882" y="9750"/>
                  </a:cubicBezTo>
                  <a:cubicBezTo>
                    <a:pt x="9882" y="9750"/>
                    <a:pt x="8470" y="10500"/>
                    <a:pt x="8470" y="10500"/>
                  </a:cubicBezTo>
                  <a:cubicBezTo>
                    <a:pt x="7058" y="11250"/>
                    <a:pt x="7058" y="11250"/>
                    <a:pt x="7058" y="11250"/>
                  </a:cubicBezTo>
                  <a:cubicBezTo>
                    <a:pt x="5647" y="12000"/>
                    <a:pt x="5647" y="12000"/>
                    <a:pt x="5647" y="12000"/>
                  </a:cubicBezTo>
                  <a:cubicBezTo>
                    <a:pt x="5647" y="13500"/>
                    <a:pt x="5647" y="13500"/>
                    <a:pt x="5647" y="13500"/>
                  </a:cubicBezTo>
                  <a:cubicBezTo>
                    <a:pt x="5647" y="13500"/>
                    <a:pt x="5647" y="14250"/>
                    <a:pt x="5647" y="15000"/>
                  </a:cubicBezTo>
                  <a:cubicBezTo>
                    <a:pt x="5647" y="15000"/>
                    <a:pt x="4235" y="15750"/>
                    <a:pt x="4235" y="15750"/>
                  </a:cubicBezTo>
                  <a:cubicBezTo>
                    <a:pt x="2823" y="17250"/>
                    <a:pt x="2823" y="17250"/>
                    <a:pt x="2823" y="17250"/>
                  </a:cubicBezTo>
                  <a:cubicBezTo>
                    <a:pt x="0" y="18750"/>
                    <a:pt x="0" y="18750"/>
                    <a:pt x="0" y="18750"/>
                  </a:cubicBezTo>
                  <a:cubicBezTo>
                    <a:pt x="0" y="20250"/>
                    <a:pt x="0" y="20250"/>
                    <a:pt x="0" y="20250"/>
                  </a:cubicBezTo>
                  <a:cubicBezTo>
                    <a:pt x="1411" y="21000"/>
                    <a:pt x="1411" y="21000"/>
                    <a:pt x="1411" y="21000"/>
                  </a:cubicBezTo>
                  <a:cubicBezTo>
                    <a:pt x="4235" y="21750"/>
                    <a:pt x="4235" y="21750"/>
                    <a:pt x="4235" y="21750"/>
                  </a:cubicBezTo>
                  <a:cubicBezTo>
                    <a:pt x="7058" y="22500"/>
                    <a:pt x="7058" y="22500"/>
                    <a:pt x="7058" y="22500"/>
                  </a:cubicBezTo>
                  <a:cubicBezTo>
                    <a:pt x="7058" y="22500"/>
                    <a:pt x="7058" y="23250"/>
                    <a:pt x="7058" y="24000"/>
                  </a:cubicBezTo>
                  <a:cubicBezTo>
                    <a:pt x="7058" y="24000"/>
                    <a:pt x="7058" y="24750"/>
                    <a:pt x="7058" y="24750"/>
                  </a:cubicBezTo>
                  <a:cubicBezTo>
                    <a:pt x="5647" y="26250"/>
                    <a:pt x="5647" y="26250"/>
                    <a:pt x="5647" y="26250"/>
                  </a:cubicBezTo>
                  <a:cubicBezTo>
                    <a:pt x="5647" y="26250"/>
                    <a:pt x="7058" y="27000"/>
                    <a:pt x="7058" y="27000"/>
                  </a:cubicBezTo>
                  <a:cubicBezTo>
                    <a:pt x="7058" y="27000"/>
                    <a:pt x="7058" y="27750"/>
                    <a:pt x="7058" y="27750"/>
                  </a:cubicBezTo>
                  <a:cubicBezTo>
                    <a:pt x="7058" y="27750"/>
                    <a:pt x="7058" y="29250"/>
                    <a:pt x="7058" y="29250"/>
                  </a:cubicBezTo>
                  <a:cubicBezTo>
                    <a:pt x="5647" y="30000"/>
                    <a:pt x="5647" y="30000"/>
                    <a:pt x="5647" y="30000"/>
                  </a:cubicBezTo>
                  <a:cubicBezTo>
                    <a:pt x="5647" y="30000"/>
                    <a:pt x="7058" y="30750"/>
                    <a:pt x="7058" y="31500"/>
                  </a:cubicBezTo>
                  <a:cubicBezTo>
                    <a:pt x="7058" y="31500"/>
                    <a:pt x="7058" y="32250"/>
                    <a:pt x="7058" y="32250"/>
                  </a:cubicBezTo>
                  <a:cubicBezTo>
                    <a:pt x="5647" y="32250"/>
                    <a:pt x="8470" y="33750"/>
                    <a:pt x="8470" y="33750"/>
                  </a:cubicBezTo>
                  <a:cubicBezTo>
                    <a:pt x="8470" y="33750"/>
                    <a:pt x="9882" y="33000"/>
                    <a:pt x="11294" y="33000"/>
                  </a:cubicBezTo>
                  <a:cubicBezTo>
                    <a:pt x="11294" y="33000"/>
                    <a:pt x="14117" y="33000"/>
                    <a:pt x="14117" y="33000"/>
                  </a:cubicBezTo>
                  <a:cubicBezTo>
                    <a:pt x="16941" y="33750"/>
                    <a:pt x="16941" y="33750"/>
                    <a:pt x="16941" y="33750"/>
                  </a:cubicBezTo>
                  <a:cubicBezTo>
                    <a:pt x="19764" y="33750"/>
                    <a:pt x="19764" y="33750"/>
                    <a:pt x="19764" y="33750"/>
                  </a:cubicBezTo>
                  <a:cubicBezTo>
                    <a:pt x="21176" y="35250"/>
                    <a:pt x="21176" y="35250"/>
                    <a:pt x="21176" y="35250"/>
                  </a:cubicBezTo>
                  <a:cubicBezTo>
                    <a:pt x="21176" y="36750"/>
                    <a:pt x="21176" y="36750"/>
                    <a:pt x="21176" y="36750"/>
                  </a:cubicBezTo>
                  <a:cubicBezTo>
                    <a:pt x="21176" y="39000"/>
                    <a:pt x="21176" y="39000"/>
                    <a:pt x="21176" y="39000"/>
                  </a:cubicBezTo>
                  <a:cubicBezTo>
                    <a:pt x="19764" y="40500"/>
                    <a:pt x="19764" y="40500"/>
                    <a:pt x="19764" y="40500"/>
                  </a:cubicBezTo>
                  <a:cubicBezTo>
                    <a:pt x="22588" y="41250"/>
                    <a:pt x="22588" y="41250"/>
                    <a:pt x="22588" y="41250"/>
                  </a:cubicBezTo>
                  <a:cubicBezTo>
                    <a:pt x="22588" y="41250"/>
                    <a:pt x="22588" y="41250"/>
                    <a:pt x="22588" y="41250"/>
                  </a:cubicBezTo>
                  <a:cubicBezTo>
                    <a:pt x="22588" y="41250"/>
                    <a:pt x="22588" y="42750"/>
                    <a:pt x="22588" y="43500"/>
                  </a:cubicBezTo>
                  <a:cubicBezTo>
                    <a:pt x="21176" y="43500"/>
                    <a:pt x="19764" y="43500"/>
                    <a:pt x="18352" y="44250"/>
                  </a:cubicBezTo>
                  <a:cubicBezTo>
                    <a:pt x="16941" y="44250"/>
                    <a:pt x="15529" y="44250"/>
                    <a:pt x="15529" y="44250"/>
                  </a:cubicBezTo>
                  <a:cubicBezTo>
                    <a:pt x="15529" y="45000"/>
                    <a:pt x="15529" y="45000"/>
                    <a:pt x="15529" y="45000"/>
                  </a:cubicBezTo>
                  <a:cubicBezTo>
                    <a:pt x="18352" y="45750"/>
                    <a:pt x="18352" y="45750"/>
                    <a:pt x="18352" y="45750"/>
                  </a:cubicBezTo>
                  <a:cubicBezTo>
                    <a:pt x="18352" y="45750"/>
                    <a:pt x="19764" y="45750"/>
                    <a:pt x="19764" y="45750"/>
                  </a:cubicBezTo>
                  <a:cubicBezTo>
                    <a:pt x="19764" y="46500"/>
                    <a:pt x="19764" y="48000"/>
                    <a:pt x="19764" y="48000"/>
                  </a:cubicBezTo>
                  <a:cubicBezTo>
                    <a:pt x="19764" y="48000"/>
                    <a:pt x="19764" y="48750"/>
                    <a:pt x="18352" y="48750"/>
                  </a:cubicBezTo>
                  <a:cubicBezTo>
                    <a:pt x="18352" y="48750"/>
                    <a:pt x="16941" y="49500"/>
                    <a:pt x="16941" y="49500"/>
                  </a:cubicBezTo>
                  <a:cubicBezTo>
                    <a:pt x="15529" y="50250"/>
                    <a:pt x="15529" y="50250"/>
                    <a:pt x="15529" y="50250"/>
                  </a:cubicBezTo>
                  <a:cubicBezTo>
                    <a:pt x="14117" y="51000"/>
                    <a:pt x="14117" y="51000"/>
                    <a:pt x="14117" y="51000"/>
                  </a:cubicBezTo>
                  <a:cubicBezTo>
                    <a:pt x="11294" y="51750"/>
                    <a:pt x="11294" y="51750"/>
                    <a:pt x="11294" y="51750"/>
                  </a:cubicBezTo>
                  <a:cubicBezTo>
                    <a:pt x="14117" y="53250"/>
                    <a:pt x="14117" y="53250"/>
                    <a:pt x="14117" y="53250"/>
                  </a:cubicBezTo>
                  <a:cubicBezTo>
                    <a:pt x="15529" y="53250"/>
                    <a:pt x="15529" y="53250"/>
                    <a:pt x="15529" y="53250"/>
                  </a:cubicBezTo>
                  <a:cubicBezTo>
                    <a:pt x="15529" y="53250"/>
                    <a:pt x="16941" y="54000"/>
                    <a:pt x="16941" y="54000"/>
                  </a:cubicBezTo>
                  <a:cubicBezTo>
                    <a:pt x="16941" y="54000"/>
                    <a:pt x="21176" y="55500"/>
                    <a:pt x="21176" y="55500"/>
                  </a:cubicBezTo>
                  <a:cubicBezTo>
                    <a:pt x="19764" y="56250"/>
                    <a:pt x="19764" y="56250"/>
                    <a:pt x="19764" y="56250"/>
                  </a:cubicBezTo>
                  <a:cubicBezTo>
                    <a:pt x="19764" y="56250"/>
                    <a:pt x="19764" y="57000"/>
                    <a:pt x="19764" y="57750"/>
                  </a:cubicBezTo>
                  <a:cubicBezTo>
                    <a:pt x="19764" y="58500"/>
                    <a:pt x="19764" y="60750"/>
                    <a:pt x="19764" y="60750"/>
                  </a:cubicBezTo>
                  <a:cubicBezTo>
                    <a:pt x="18352" y="61500"/>
                    <a:pt x="18352" y="61500"/>
                    <a:pt x="18352" y="61500"/>
                  </a:cubicBezTo>
                  <a:cubicBezTo>
                    <a:pt x="18352" y="62250"/>
                    <a:pt x="19764" y="64500"/>
                    <a:pt x="19764" y="64500"/>
                  </a:cubicBezTo>
                  <a:cubicBezTo>
                    <a:pt x="19764" y="65250"/>
                    <a:pt x="19764" y="65250"/>
                    <a:pt x="19764" y="65250"/>
                  </a:cubicBezTo>
                  <a:cubicBezTo>
                    <a:pt x="18352" y="66000"/>
                    <a:pt x="18352" y="66000"/>
                    <a:pt x="18352" y="66000"/>
                  </a:cubicBezTo>
                  <a:cubicBezTo>
                    <a:pt x="24000" y="67500"/>
                    <a:pt x="24000" y="67500"/>
                    <a:pt x="24000" y="67500"/>
                  </a:cubicBezTo>
                  <a:cubicBezTo>
                    <a:pt x="22588" y="69000"/>
                    <a:pt x="22588" y="69000"/>
                    <a:pt x="22588" y="69000"/>
                  </a:cubicBezTo>
                  <a:cubicBezTo>
                    <a:pt x="19764" y="69750"/>
                    <a:pt x="19764" y="69750"/>
                    <a:pt x="19764" y="69750"/>
                  </a:cubicBezTo>
                  <a:cubicBezTo>
                    <a:pt x="19764" y="69750"/>
                    <a:pt x="18352" y="69750"/>
                    <a:pt x="18352" y="69750"/>
                  </a:cubicBezTo>
                  <a:cubicBezTo>
                    <a:pt x="18352" y="70500"/>
                    <a:pt x="18352" y="71250"/>
                    <a:pt x="18352" y="71250"/>
                  </a:cubicBezTo>
                  <a:cubicBezTo>
                    <a:pt x="19764" y="72000"/>
                    <a:pt x="19764" y="72000"/>
                    <a:pt x="19764" y="72000"/>
                  </a:cubicBezTo>
                  <a:cubicBezTo>
                    <a:pt x="18352" y="72750"/>
                    <a:pt x="18352" y="72750"/>
                    <a:pt x="18352" y="72750"/>
                  </a:cubicBezTo>
                  <a:cubicBezTo>
                    <a:pt x="18352" y="72750"/>
                    <a:pt x="18352" y="72750"/>
                    <a:pt x="18352" y="72750"/>
                  </a:cubicBezTo>
                  <a:cubicBezTo>
                    <a:pt x="18352" y="72750"/>
                    <a:pt x="18352" y="74250"/>
                    <a:pt x="18352" y="74250"/>
                  </a:cubicBezTo>
                  <a:cubicBezTo>
                    <a:pt x="18352" y="74250"/>
                    <a:pt x="18352" y="75000"/>
                    <a:pt x="16941" y="75000"/>
                  </a:cubicBezTo>
                  <a:cubicBezTo>
                    <a:pt x="16941" y="75000"/>
                    <a:pt x="15529" y="75750"/>
                    <a:pt x="15529" y="75750"/>
                  </a:cubicBezTo>
                  <a:cubicBezTo>
                    <a:pt x="16941" y="77250"/>
                    <a:pt x="16941" y="77250"/>
                    <a:pt x="16941" y="77250"/>
                  </a:cubicBezTo>
                  <a:cubicBezTo>
                    <a:pt x="15529" y="80250"/>
                    <a:pt x="15529" y="80250"/>
                    <a:pt x="15529" y="80250"/>
                  </a:cubicBezTo>
                  <a:cubicBezTo>
                    <a:pt x="15529" y="81000"/>
                    <a:pt x="15529" y="81000"/>
                    <a:pt x="15529" y="81000"/>
                  </a:cubicBezTo>
                  <a:cubicBezTo>
                    <a:pt x="16941" y="83250"/>
                    <a:pt x="16941" y="83250"/>
                    <a:pt x="16941" y="83250"/>
                  </a:cubicBezTo>
                  <a:cubicBezTo>
                    <a:pt x="19764" y="85500"/>
                    <a:pt x="19764" y="85500"/>
                    <a:pt x="19764" y="85500"/>
                  </a:cubicBezTo>
                  <a:cubicBezTo>
                    <a:pt x="22588" y="87000"/>
                    <a:pt x="22588" y="87000"/>
                    <a:pt x="22588" y="87000"/>
                  </a:cubicBezTo>
                  <a:cubicBezTo>
                    <a:pt x="24000" y="88500"/>
                    <a:pt x="24000" y="88500"/>
                    <a:pt x="24000" y="88500"/>
                  </a:cubicBezTo>
                  <a:cubicBezTo>
                    <a:pt x="26823" y="89250"/>
                    <a:pt x="26823" y="89250"/>
                    <a:pt x="26823" y="89250"/>
                  </a:cubicBezTo>
                  <a:cubicBezTo>
                    <a:pt x="25411" y="91500"/>
                    <a:pt x="25411" y="91500"/>
                    <a:pt x="25411" y="91500"/>
                  </a:cubicBezTo>
                  <a:cubicBezTo>
                    <a:pt x="26823" y="92250"/>
                    <a:pt x="26823" y="92250"/>
                    <a:pt x="26823" y="92250"/>
                  </a:cubicBezTo>
                  <a:cubicBezTo>
                    <a:pt x="26823" y="93750"/>
                    <a:pt x="26823" y="93750"/>
                    <a:pt x="26823" y="93750"/>
                  </a:cubicBezTo>
                  <a:cubicBezTo>
                    <a:pt x="26823" y="93750"/>
                    <a:pt x="26823" y="93750"/>
                    <a:pt x="25411" y="94500"/>
                  </a:cubicBezTo>
                  <a:cubicBezTo>
                    <a:pt x="25411" y="94500"/>
                    <a:pt x="25411" y="94500"/>
                    <a:pt x="24000" y="93750"/>
                  </a:cubicBezTo>
                  <a:cubicBezTo>
                    <a:pt x="22588" y="93750"/>
                    <a:pt x="21176" y="92250"/>
                    <a:pt x="21176" y="92250"/>
                  </a:cubicBezTo>
                  <a:cubicBezTo>
                    <a:pt x="21176" y="92250"/>
                    <a:pt x="19764" y="90750"/>
                    <a:pt x="19764" y="90750"/>
                  </a:cubicBezTo>
                  <a:cubicBezTo>
                    <a:pt x="19764" y="90750"/>
                    <a:pt x="18352" y="90000"/>
                    <a:pt x="18352" y="90000"/>
                  </a:cubicBezTo>
                  <a:cubicBezTo>
                    <a:pt x="15529" y="90000"/>
                    <a:pt x="15529" y="90000"/>
                    <a:pt x="15529" y="90000"/>
                  </a:cubicBezTo>
                  <a:cubicBezTo>
                    <a:pt x="15529" y="90000"/>
                    <a:pt x="15529" y="90750"/>
                    <a:pt x="15529" y="90750"/>
                  </a:cubicBezTo>
                  <a:cubicBezTo>
                    <a:pt x="15529" y="91500"/>
                    <a:pt x="15529" y="91500"/>
                    <a:pt x="16941" y="92250"/>
                  </a:cubicBezTo>
                  <a:cubicBezTo>
                    <a:pt x="18352" y="93000"/>
                    <a:pt x="18352" y="93000"/>
                    <a:pt x="19764" y="93000"/>
                  </a:cubicBezTo>
                  <a:cubicBezTo>
                    <a:pt x="19764" y="93000"/>
                    <a:pt x="19764" y="93750"/>
                    <a:pt x="21176" y="93750"/>
                  </a:cubicBezTo>
                  <a:cubicBezTo>
                    <a:pt x="21176" y="94500"/>
                    <a:pt x="21176" y="96000"/>
                    <a:pt x="21176" y="96000"/>
                  </a:cubicBezTo>
                  <a:cubicBezTo>
                    <a:pt x="24000" y="97500"/>
                    <a:pt x="24000" y="97500"/>
                    <a:pt x="24000" y="97500"/>
                  </a:cubicBezTo>
                  <a:cubicBezTo>
                    <a:pt x="26823" y="98250"/>
                    <a:pt x="26823" y="98250"/>
                    <a:pt x="26823" y="98250"/>
                  </a:cubicBezTo>
                  <a:cubicBezTo>
                    <a:pt x="38117" y="101250"/>
                    <a:pt x="38117" y="101250"/>
                    <a:pt x="38117" y="101250"/>
                  </a:cubicBezTo>
                  <a:cubicBezTo>
                    <a:pt x="42352" y="102000"/>
                    <a:pt x="42352" y="102000"/>
                    <a:pt x="42352" y="102000"/>
                  </a:cubicBezTo>
                  <a:cubicBezTo>
                    <a:pt x="43764" y="102000"/>
                    <a:pt x="43764" y="102000"/>
                    <a:pt x="43764" y="102000"/>
                  </a:cubicBezTo>
                  <a:cubicBezTo>
                    <a:pt x="45176" y="103500"/>
                    <a:pt x="45176" y="103500"/>
                    <a:pt x="45176" y="103500"/>
                  </a:cubicBezTo>
                  <a:cubicBezTo>
                    <a:pt x="46588" y="104250"/>
                    <a:pt x="46588" y="104250"/>
                    <a:pt x="46588" y="104250"/>
                  </a:cubicBezTo>
                  <a:cubicBezTo>
                    <a:pt x="46588" y="104250"/>
                    <a:pt x="48000" y="104250"/>
                    <a:pt x="49411" y="104250"/>
                  </a:cubicBezTo>
                  <a:cubicBezTo>
                    <a:pt x="49411" y="104250"/>
                    <a:pt x="52235" y="104250"/>
                    <a:pt x="52235" y="104250"/>
                  </a:cubicBezTo>
                  <a:cubicBezTo>
                    <a:pt x="52235" y="104250"/>
                    <a:pt x="53647" y="103500"/>
                    <a:pt x="53647" y="104250"/>
                  </a:cubicBezTo>
                  <a:cubicBezTo>
                    <a:pt x="53647" y="105000"/>
                    <a:pt x="57882" y="108750"/>
                    <a:pt x="57882" y="108750"/>
                  </a:cubicBezTo>
                  <a:cubicBezTo>
                    <a:pt x="57882" y="108750"/>
                    <a:pt x="57882" y="109500"/>
                    <a:pt x="59294" y="110250"/>
                  </a:cubicBezTo>
                  <a:cubicBezTo>
                    <a:pt x="60705" y="111000"/>
                    <a:pt x="63529" y="111750"/>
                    <a:pt x="63529" y="111750"/>
                  </a:cubicBezTo>
                  <a:cubicBezTo>
                    <a:pt x="63529" y="111750"/>
                    <a:pt x="62117" y="112500"/>
                    <a:pt x="62117" y="113250"/>
                  </a:cubicBezTo>
                  <a:cubicBezTo>
                    <a:pt x="63529" y="114000"/>
                    <a:pt x="62117" y="114000"/>
                    <a:pt x="63529" y="114000"/>
                  </a:cubicBezTo>
                  <a:cubicBezTo>
                    <a:pt x="63529" y="114750"/>
                    <a:pt x="63529" y="114750"/>
                    <a:pt x="63529" y="114750"/>
                  </a:cubicBezTo>
                  <a:cubicBezTo>
                    <a:pt x="63529" y="114750"/>
                    <a:pt x="63529" y="114750"/>
                    <a:pt x="63529" y="115500"/>
                  </a:cubicBezTo>
                  <a:cubicBezTo>
                    <a:pt x="64941" y="115500"/>
                    <a:pt x="64941" y="116250"/>
                    <a:pt x="64941" y="116250"/>
                  </a:cubicBezTo>
                  <a:cubicBezTo>
                    <a:pt x="64941" y="118500"/>
                    <a:pt x="64941" y="118500"/>
                    <a:pt x="64941" y="118500"/>
                  </a:cubicBezTo>
                  <a:cubicBezTo>
                    <a:pt x="67764" y="118500"/>
                    <a:pt x="67764" y="118500"/>
                    <a:pt x="67764" y="118500"/>
                  </a:cubicBezTo>
                  <a:lnTo>
                    <a:pt x="69176" y="1185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0" name="Shape 2016"/>
            <p:cNvSpPr/>
            <p:nvPr/>
          </p:nvSpPr>
          <p:spPr>
            <a:xfrm>
              <a:off x="5900012" y="3680444"/>
              <a:ext cx="193499" cy="353718"/>
            </a:xfrm>
            <a:custGeom>
              <a:avLst/>
              <a:gdLst/>
              <a:ahLst/>
              <a:cxnLst/>
              <a:rect l="0" t="0" r="0" b="0"/>
              <a:pathLst>
                <a:path w="120000" h="120000" extrusionOk="0">
                  <a:moveTo>
                    <a:pt x="73411" y="120000"/>
                  </a:moveTo>
                  <a:cubicBezTo>
                    <a:pt x="73411" y="120000"/>
                    <a:pt x="73411" y="120000"/>
                    <a:pt x="73411" y="120000"/>
                  </a:cubicBezTo>
                  <a:cubicBezTo>
                    <a:pt x="69176" y="118500"/>
                    <a:pt x="69176" y="118500"/>
                    <a:pt x="69176" y="118500"/>
                  </a:cubicBezTo>
                  <a:cubicBezTo>
                    <a:pt x="67764" y="119250"/>
                    <a:pt x="67764" y="119250"/>
                    <a:pt x="67764" y="119250"/>
                  </a:cubicBezTo>
                  <a:cubicBezTo>
                    <a:pt x="64941" y="118500"/>
                    <a:pt x="64941" y="118500"/>
                    <a:pt x="64941" y="118500"/>
                  </a:cubicBezTo>
                  <a:cubicBezTo>
                    <a:pt x="64941" y="116250"/>
                    <a:pt x="64941" y="116250"/>
                    <a:pt x="64941" y="116250"/>
                  </a:cubicBezTo>
                  <a:cubicBezTo>
                    <a:pt x="64941" y="116250"/>
                    <a:pt x="63529" y="116250"/>
                    <a:pt x="63529" y="115500"/>
                  </a:cubicBezTo>
                  <a:cubicBezTo>
                    <a:pt x="63529" y="114000"/>
                    <a:pt x="63529" y="114000"/>
                    <a:pt x="63529" y="114000"/>
                  </a:cubicBezTo>
                  <a:cubicBezTo>
                    <a:pt x="62117" y="114750"/>
                    <a:pt x="62117" y="114750"/>
                    <a:pt x="62117" y="114750"/>
                  </a:cubicBezTo>
                  <a:cubicBezTo>
                    <a:pt x="62117" y="114000"/>
                    <a:pt x="62117" y="114000"/>
                    <a:pt x="62117" y="114000"/>
                  </a:cubicBezTo>
                  <a:cubicBezTo>
                    <a:pt x="62117" y="113250"/>
                    <a:pt x="62117" y="113250"/>
                    <a:pt x="62117" y="113250"/>
                  </a:cubicBezTo>
                  <a:cubicBezTo>
                    <a:pt x="62117" y="112500"/>
                    <a:pt x="62117" y="111750"/>
                    <a:pt x="63529" y="111750"/>
                  </a:cubicBezTo>
                  <a:cubicBezTo>
                    <a:pt x="62117" y="111750"/>
                    <a:pt x="59294" y="111000"/>
                    <a:pt x="59294" y="110250"/>
                  </a:cubicBezTo>
                  <a:cubicBezTo>
                    <a:pt x="57882" y="110250"/>
                    <a:pt x="57882" y="108750"/>
                    <a:pt x="57882" y="108750"/>
                  </a:cubicBezTo>
                  <a:cubicBezTo>
                    <a:pt x="56470" y="108750"/>
                    <a:pt x="53647" y="105750"/>
                    <a:pt x="53647" y="104250"/>
                  </a:cubicBezTo>
                  <a:cubicBezTo>
                    <a:pt x="50823" y="104250"/>
                    <a:pt x="49411" y="104250"/>
                    <a:pt x="49411" y="104250"/>
                  </a:cubicBezTo>
                  <a:cubicBezTo>
                    <a:pt x="48000" y="104250"/>
                    <a:pt x="46588" y="104250"/>
                    <a:pt x="46588" y="104250"/>
                  </a:cubicBezTo>
                  <a:cubicBezTo>
                    <a:pt x="45176" y="103500"/>
                    <a:pt x="45176" y="103500"/>
                    <a:pt x="45176" y="103500"/>
                  </a:cubicBezTo>
                  <a:cubicBezTo>
                    <a:pt x="43764" y="102750"/>
                    <a:pt x="43764" y="102750"/>
                    <a:pt x="43764" y="102750"/>
                  </a:cubicBezTo>
                  <a:cubicBezTo>
                    <a:pt x="38117" y="101250"/>
                    <a:pt x="38117" y="101250"/>
                    <a:pt x="38117" y="101250"/>
                  </a:cubicBezTo>
                  <a:cubicBezTo>
                    <a:pt x="21176" y="96000"/>
                    <a:pt x="21176" y="96000"/>
                    <a:pt x="21176" y="96000"/>
                  </a:cubicBezTo>
                  <a:cubicBezTo>
                    <a:pt x="21176" y="96000"/>
                    <a:pt x="19764" y="94500"/>
                    <a:pt x="19764" y="93750"/>
                  </a:cubicBezTo>
                  <a:cubicBezTo>
                    <a:pt x="19764" y="93750"/>
                    <a:pt x="19764" y="93750"/>
                    <a:pt x="19764" y="93000"/>
                  </a:cubicBezTo>
                  <a:cubicBezTo>
                    <a:pt x="18352" y="93000"/>
                    <a:pt x="16941" y="93000"/>
                    <a:pt x="16941" y="92250"/>
                  </a:cubicBezTo>
                  <a:cubicBezTo>
                    <a:pt x="15529" y="92250"/>
                    <a:pt x="15529" y="91500"/>
                    <a:pt x="14117" y="90750"/>
                  </a:cubicBezTo>
                  <a:cubicBezTo>
                    <a:pt x="14117" y="90750"/>
                    <a:pt x="14117" y="90000"/>
                    <a:pt x="14117" y="90000"/>
                  </a:cubicBezTo>
                  <a:cubicBezTo>
                    <a:pt x="18352" y="90000"/>
                    <a:pt x="18352" y="90000"/>
                    <a:pt x="18352" y="90000"/>
                  </a:cubicBezTo>
                  <a:cubicBezTo>
                    <a:pt x="18352" y="90000"/>
                    <a:pt x="19764" y="90750"/>
                    <a:pt x="19764" y="90750"/>
                  </a:cubicBezTo>
                  <a:cubicBezTo>
                    <a:pt x="21176" y="90750"/>
                    <a:pt x="21176" y="92250"/>
                    <a:pt x="21176" y="92250"/>
                  </a:cubicBezTo>
                  <a:cubicBezTo>
                    <a:pt x="21176" y="92250"/>
                    <a:pt x="22588" y="93750"/>
                    <a:pt x="24000" y="93750"/>
                  </a:cubicBezTo>
                  <a:cubicBezTo>
                    <a:pt x="24000" y="93750"/>
                    <a:pt x="25411" y="93750"/>
                    <a:pt x="25411" y="93750"/>
                  </a:cubicBezTo>
                  <a:cubicBezTo>
                    <a:pt x="25411" y="93750"/>
                    <a:pt x="25411" y="93750"/>
                    <a:pt x="25411" y="93750"/>
                  </a:cubicBezTo>
                  <a:cubicBezTo>
                    <a:pt x="26823" y="92250"/>
                    <a:pt x="26823" y="92250"/>
                    <a:pt x="26823" y="92250"/>
                  </a:cubicBezTo>
                  <a:cubicBezTo>
                    <a:pt x="25411" y="91500"/>
                    <a:pt x="25411" y="91500"/>
                    <a:pt x="25411" y="91500"/>
                  </a:cubicBezTo>
                  <a:cubicBezTo>
                    <a:pt x="25411" y="89250"/>
                    <a:pt x="25411" y="89250"/>
                    <a:pt x="25411" y="89250"/>
                  </a:cubicBezTo>
                  <a:cubicBezTo>
                    <a:pt x="24000" y="88500"/>
                    <a:pt x="24000" y="88500"/>
                    <a:pt x="24000" y="88500"/>
                  </a:cubicBezTo>
                  <a:cubicBezTo>
                    <a:pt x="22588" y="87000"/>
                    <a:pt x="22588" y="87000"/>
                    <a:pt x="22588" y="87000"/>
                  </a:cubicBezTo>
                  <a:cubicBezTo>
                    <a:pt x="16941" y="83250"/>
                    <a:pt x="16941" y="83250"/>
                    <a:pt x="16941" y="83250"/>
                  </a:cubicBezTo>
                  <a:cubicBezTo>
                    <a:pt x="14117" y="81000"/>
                    <a:pt x="14117" y="81000"/>
                    <a:pt x="14117" y="81000"/>
                  </a:cubicBezTo>
                  <a:cubicBezTo>
                    <a:pt x="16941" y="77250"/>
                    <a:pt x="16941" y="77250"/>
                    <a:pt x="16941" y="77250"/>
                  </a:cubicBezTo>
                  <a:cubicBezTo>
                    <a:pt x="15529" y="75750"/>
                    <a:pt x="15529" y="75750"/>
                    <a:pt x="15529" y="75750"/>
                  </a:cubicBezTo>
                  <a:cubicBezTo>
                    <a:pt x="15529" y="75750"/>
                    <a:pt x="16941" y="75000"/>
                    <a:pt x="16941" y="75000"/>
                  </a:cubicBezTo>
                  <a:cubicBezTo>
                    <a:pt x="16941" y="75000"/>
                    <a:pt x="18352" y="74250"/>
                    <a:pt x="18352" y="74250"/>
                  </a:cubicBezTo>
                  <a:cubicBezTo>
                    <a:pt x="18352" y="74250"/>
                    <a:pt x="18352" y="73500"/>
                    <a:pt x="18352" y="73500"/>
                  </a:cubicBezTo>
                  <a:cubicBezTo>
                    <a:pt x="18352" y="72750"/>
                    <a:pt x="18352" y="72750"/>
                    <a:pt x="18352" y="72750"/>
                  </a:cubicBezTo>
                  <a:cubicBezTo>
                    <a:pt x="19764" y="71250"/>
                    <a:pt x="19764" y="71250"/>
                    <a:pt x="19764" y="71250"/>
                  </a:cubicBezTo>
                  <a:cubicBezTo>
                    <a:pt x="16941" y="71250"/>
                    <a:pt x="16941" y="71250"/>
                    <a:pt x="16941" y="71250"/>
                  </a:cubicBezTo>
                  <a:cubicBezTo>
                    <a:pt x="16941" y="70500"/>
                    <a:pt x="18352" y="69750"/>
                    <a:pt x="18352" y="69750"/>
                  </a:cubicBezTo>
                  <a:cubicBezTo>
                    <a:pt x="18352" y="69750"/>
                    <a:pt x="18352" y="69750"/>
                    <a:pt x="19764" y="69750"/>
                  </a:cubicBezTo>
                  <a:cubicBezTo>
                    <a:pt x="22588" y="68250"/>
                    <a:pt x="22588" y="68250"/>
                    <a:pt x="22588" y="68250"/>
                  </a:cubicBezTo>
                  <a:cubicBezTo>
                    <a:pt x="22588" y="67500"/>
                    <a:pt x="22588" y="67500"/>
                    <a:pt x="22588" y="67500"/>
                  </a:cubicBezTo>
                  <a:cubicBezTo>
                    <a:pt x="18352" y="66750"/>
                    <a:pt x="18352" y="66750"/>
                    <a:pt x="18352" y="66750"/>
                  </a:cubicBezTo>
                  <a:cubicBezTo>
                    <a:pt x="19764" y="64500"/>
                    <a:pt x="19764" y="64500"/>
                    <a:pt x="19764" y="64500"/>
                  </a:cubicBezTo>
                  <a:cubicBezTo>
                    <a:pt x="18352" y="63750"/>
                    <a:pt x="16941" y="62250"/>
                    <a:pt x="16941" y="62250"/>
                  </a:cubicBezTo>
                  <a:cubicBezTo>
                    <a:pt x="18352" y="60750"/>
                    <a:pt x="18352" y="60750"/>
                    <a:pt x="18352" y="60750"/>
                  </a:cubicBezTo>
                  <a:cubicBezTo>
                    <a:pt x="18352" y="60750"/>
                    <a:pt x="19764" y="58500"/>
                    <a:pt x="19764" y="57750"/>
                  </a:cubicBezTo>
                  <a:cubicBezTo>
                    <a:pt x="19764" y="57000"/>
                    <a:pt x="19764" y="56250"/>
                    <a:pt x="19764" y="56250"/>
                  </a:cubicBezTo>
                  <a:cubicBezTo>
                    <a:pt x="19764" y="55500"/>
                    <a:pt x="19764" y="55500"/>
                    <a:pt x="19764" y="55500"/>
                  </a:cubicBezTo>
                  <a:cubicBezTo>
                    <a:pt x="18352" y="54750"/>
                    <a:pt x="16941" y="54000"/>
                    <a:pt x="16941" y="54000"/>
                  </a:cubicBezTo>
                  <a:cubicBezTo>
                    <a:pt x="16941" y="54000"/>
                    <a:pt x="15529" y="54000"/>
                    <a:pt x="15529" y="53250"/>
                  </a:cubicBezTo>
                  <a:cubicBezTo>
                    <a:pt x="14117" y="53250"/>
                    <a:pt x="14117" y="53250"/>
                    <a:pt x="14117" y="53250"/>
                  </a:cubicBezTo>
                  <a:cubicBezTo>
                    <a:pt x="11294" y="51750"/>
                    <a:pt x="11294" y="51750"/>
                    <a:pt x="11294" y="51750"/>
                  </a:cubicBezTo>
                  <a:cubicBezTo>
                    <a:pt x="15529" y="50250"/>
                    <a:pt x="15529" y="50250"/>
                    <a:pt x="15529" y="50250"/>
                  </a:cubicBezTo>
                  <a:cubicBezTo>
                    <a:pt x="15529" y="49500"/>
                    <a:pt x="15529" y="49500"/>
                    <a:pt x="15529" y="49500"/>
                  </a:cubicBezTo>
                  <a:cubicBezTo>
                    <a:pt x="16941" y="48750"/>
                    <a:pt x="18352" y="48750"/>
                    <a:pt x="18352" y="48750"/>
                  </a:cubicBezTo>
                  <a:cubicBezTo>
                    <a:pt x="18352" y="48750"/>
                    <a:pt x="19764" y="48000"/>
                    <a:pt x="19764" y="48000"/>
                  </a:cubicBezTo>
                  <a:cubicBezTo>
                    <a:pt x="19764" y="47250"/>
                    <a:pt x="19764" y="46500"/>
                    <a:pt x="19764" y="45750"/>
                  </a:cubicBezTo>
                  <a:cubicBezTo>
                    <a:pt x="15529" y="45000"/>
                    <a:pt x="15529" y="45000"/>
                    <a:pt x="15529" y="45000"/>
                  </a:cubicBezTo>
                  <a:cubicBezTo>
                    <a:pt x="15529" y="44250"/>
                    <a:pt x="15529" y="44250"/>
                    <a:pt x="15529" y="44250"/>
                  </a:cubicBezTo>
                  <a:cubicBezTo>
                    <a:pt x="15529" y="44250"/>
                    <a:pt x="16941" y="44250"/>
                    <a:pt x="18352" y="43500"/>
                  </a:cubicBezTo>
                  <a:cubicBezTo>
                    <a:pt x="19764" y="43500"/>
                    <a:pt x="21176" y="42750"/>
                    <a:pt x="21176" y="42750"/>
                  </a:cubicBezTo>
                  <a:cubicBezTo>
                    <a:pt x="22588" y="42750"/>
                    <a:pt x="22588" y="42000"/>
                    <a:pt x="22588" y="41250"/>
                  </a:cubicBezTo>
                  <a:cubicBezTo>
                    <a:pt x="19764" y="40500"/>
                    <a:pt x="19764" y="40500"/>
                    <a:pt x="19764" y="40500"/>
                  </a:cubicBezTo>
                  <a:cubicBezTo>
                    <a:pt x="21176" y="39000"/>
                    <a:pt x="21176" y="39000"/>
                    <a:pt x="21176" y="39000"/>
                  </a:cubicBezTo>
                  <a:cubicBezTo>
                    <a:pt x="19764" y="36750"/>
                    <a:pt x="19764" y="36750"/>
                    <a:pt x="19764" y="36750"/>
                  </a:cubicBezTo>
                  <a:cubicBezTo>
                    <a:pt x="21176" y="35250"/>
                    <a:pt x="21176" y="35250"/>
                    <a:pt x="21176" y="35250"/>
                  </a:cubicBezTo>
                  <a:cubicBezTo>
                    <a:pt x="19764" y="34500"/>
                    <a:pt x="19764" y="34500"/>
                    <a:pt x="19764" y="34500"/>
                  </a:cubicBezTo>
                  <a:cubicBezTo>
                    <a:pt x="14117" y="33000"/>
                    <a:pt x="14117" y="33000"/>
                    <a:pt x="14117" y="33000"/>
                  </a:cubicBezTo>
                  <a:cubicBezTo>
                    <a:pt x="12705" y="33000"/>
                    <a:pt x="12705" y="33000"/>
                    <a:pt x="12705" y="33000"/>
                  </a:cubicBezTo>
                  <a:cubicBezTo>
                    <a:pt x="11294" y="33000"/>
                    <a:pt x="9882" y="33750"/>
                    <a:pt x="9882" y="33750"/>
                  </a:cubicBezTo>
                  <a:cubicBezTo>
                    <a:pt x="5647" y="33000"/>
                    <a:pt x="5647" y="32250"/>
                    <a:pt x="5647" y="32250"/>
                  </a:cubicBezTo>
                  <a:cubicBezTo>
                    <a:pt x="7058" y="32250"/>
                    <a:pt x="7058" y="31500"/>
                    <a:pt x="7058" y="31500"/>
                  </a:cubicBezTo>
                  <a:cubicBezTo>
                    <a:pt x="5647" y="30750"/>
                    <a:pt x="5647" y="30750"/>
                    <a:pt x="5647" y="30750"/>
                  </a:cubicBezTo>
                  <a:cubicBezTo>
                    <a:pt x="5647" y="29250"/>
                    <a:pt x="5647" y="29250"/>
                    <a:pt x="5647" y="29250"/>
                  </a:cubicBezTo>
                  <a:cubicBezTo>
                    <a:pt x="5647" y="29250"/>
                    <a:pt x="7058" y="27750"/>
                    <a:pt x="7058" y="27750"/>
                  </a:cubicBezTo>
                  <a:cubicBezTo>
                    <a:pt x="5647" y="27000"/>
                    <a:pt x="5647" y="26250"/>
                    <a:pt x="5647" y="26250"/>
                  </a:cubicBezTo>
                  <a:cubicBezTo>
                    <a:pt x="7058" y="24750"/>
                    <a:pt x="7058" y="24750"/>
                    <a:pt x="7058" y="24750"/>
                  </a:cubicBezTo>
                  <a:cubicBezTo>
                    <a:pt x="7058" y="24000"/>
                    <a:pt x="7058" y="24000"/>
                    <a:pt x="7058" y="24000"/>
                  </a:cubicBezTo>
                  <a:cubicBezTo>
                    <a:pt x="7058" y="23250"/>
                    <a:pt x="7058" y="22500"/>
                    <a:pt x="7058" y="22500"/>
                  </a:cubicBezTo>
                  <a:cubicBezTo>
                    <a:pt x="1411" y="21000"/>
                    <a:pt x="1411" y="21000"/>
                    <a:pt x="1411" y="21000"/>
                  </a:cubicBezTo>
                  <a:cubicBezTo>
                    <a:pt x="0" y="20250"/>
                    <a:pt x="0" y="20250"/>
                    <a:pt x="0" y="20250"/>
                  </a:cubicBezTo>
                  <a:cubicBezTo>
                    <a:pt x="0" y="18750"/>
                    <a:pt x="0" y="18750"/>
                    <a:pt x="0" y="18750"/>
                  </a:cubicBezTo>
                  <a:cubicBezTo>
                    <a:pt x="2823" y="17250"/>
                    <a:pt x="2823" y="17250"/>
                    <a:pt x="2823" y="17250"/>
                  </a:cubicBezTo>
                  <a:cubicBezTo>
                    <a:pt x="4235" y="15750"/>
                    <a:pt x="4235" y="15750"/>
                    <a:pt x="4235" y="15750"/>
                  </a:cubicBezTo>
                  <a:cubicBezTo>
                    <a:pt x="4235" y="15000"/>
                    <a:pt x="4235" y="15000"/>
                    <a:pt x="4235" y="14250"/>
                  </a:cubicBezTo>
                  <a:cubicBezTo>
                    <a:pt x="4235" y="14250"/>
                    <a:pt x="5647" y="13500"/>
                    <a:pt x="5647" y="13500"/>
                  </a:cubicBezTo>
                  <a:cubicBezTo>
                    <a:pt x="5647" y="12000"/>
                    <a:pt x="5647" y="12000"/>
                    <a:pt x="5647" y="12000"/>
                  </a:cubicBezTo>
                  <a:cubicBezTo>
                    <a:pt x="5647" y="11250"/>
                    <a:pt x="5647" y="11250"/>
                    <a:pt x="5647" y="11250"/>
                  </a:cubicBezTo>
                  <a:cubicBezTo>
                    <a:pt x="7058" y="10500"/>
                    <a:pt x="7058" y="10500"/>
                    <a:pt x="7058" y="10500"/>
                  </a:cubicBezTo>
                  <a:cubicBezTo>
                    <a:pt x="7058" y="10500"/>
                    <a:pt x="8470" y="9750"/>
                    <a:pt x="9882" y="9750"/>
                  </a:cubicBezTo>
                  <a:cubicBezTo>
                    <a:pt x="9882" y="9000"/>
                    <a:pt x="9882" y="8250"/>
                    <a:pt x="9882" y="8250"/>
                  </a:cubicBezTo>
                  <a:cubicBezTo>
                    <a:pt x="15529" y="3750"/>
                    <a:pt x="15529" y="3750"/>
                    <a:pt x="15529" y="3750"/>
                  </a:cubicBezTo>
                  <a:cubicBezTo>
                    <a:pt x="14117" y="3000"/>
                    <a:pt x="14117" y="3000"/>
                    <a:pt x="14117" y="3000"/>
                  </a:cubicBezTo>
                  <a:cubicBezTo>
                    <a:pt x="18352" y="0"/>
                    <a:pt x="19764" y="0"/>
                    <a:pt x="19764" y="0"/>
                  </a:cubicBezTo>
                  <a:cubicBezTo>
                    <a:pt x="21176" y="0"/>
                    <a:pt x="22588" y="0"/>
                    <a:pt x="22588" y="0"/>
                  </a:cubicBezTo>
                  <a:cubicBezTo>
                    <a:pt x="24000" y="750"/>
                    <a:pt x="24000" y="750"/>
                    <a:pt x="24000" y="750"/>
                  </a:cubicBezTo>
                  <a:cubicBezTo>
                    <a:pt x="25411" y="1500"/>
                    <a:pt x="25411" y="1500"/>
                    <a:pt x="25411" y="1500"/>
                  </a:cubicBezTo>
                  <a:cubicBezTo>
                    <a:pt x="25411" y="2250"/>
                    <a:pt x="25411" y="2250"/>
                    <a:pt x="25411" y="2250"/>
                  </a:cubicBezTo>
                  <a:cubicBezTo>
                    <a:pt x="25411" y="3000"/>
                    <a:pt x="24000" y="3000"/>
                    <a:pt x="24000" y="3750"/>
                  </a:cubicBezTo>
                  <a:cubicBezTo>
                    <a:pt x="25411" y="3750"/>
                    <a:pt x="24000" y="4500"/>
                    <a:pt x="24000" y="4500"/>
                  </a:cubicBezTo>
                  <a:cubicBezTo>
                    <a:pt x="25411" y="4500"/>
                    <a:pt x="25411" y="5250"/>
                    <a:pt x="25411" y="5250"/>
                  </a:cubicBezTo>
                  <a:cubicBezTo>
                    <a:pt x="26823" y="6000"/>
                    <a:pt x="26823" y="6000"/>
                    <a:pt x="26823" y="6000"/>
                  </a:cubicBezTo>
                  <a:cubicBezTo>
                    <a:pt x="26823" y="6750"/>
                    <a:pt x="28235" y="6750"/>
                    <a:pt x="28235" y="6750"/>
                  </a:cubicBezTo>
                  <a:cubicBezTo>
                    <a:pt x="31058" y="6000"/>
                    <a:pt x="31058" y="6000"/>
                    <a:pt x="31058" y="6000"/>
                  </a:cubicBezTo>
                  <a:cubicBezTo>
                    <a:pt x="33882" y="5250"/>
                    <a:pt x="33882" y="5250"/>
                    <a:pt x="33882" y="5250"/>
                  </a:cubicBezTo>
                  <a:cubicBezTo>
                    <a:pt x="33882" y="5250"/>
                    <a:pt x="36705" y="4500"/>
                    <a:pt x="38117" y="4500"/>
                  </a:cubicBezTo>
                  <a:cubicBezTo>
                    <a:pt x="38117" y="4500"/>
                    <a:pt x="38117" y="3750"/>
                    <a:pt x="39529" y="3000"/>
                  </a:cubicBezTo>
                  <a:cubicBezTo>
                    <a:pt x="40941" y="3000"/>
                    <a:pt x="40941" y="3000"/>
                    <a:pt x="40941" y="3000"/>
                  </a:cubicBezTo>
                  <a:cubicBezTo>
                    <a:pt x="43764" y="3000"/>
                    <a:pt x="43764" y="3000"/>
                    <a:pt x="43764" y="3000"/>
                  </a:cubicBezTo>
                  <a:cubicBezTo>
                    <a:pt x="45176" y="4500"/>
                    <a:pt x="45176" y="4500"/>
                    <a:pt x="45176" y="4500"/>
                  </a:cubicBezTo>
                  <a:cubicBezTo>
                    <a:pt x="48000" y="5250"/>
                    <a:pt x="48000" y="5250"/>
                    <a:pt x="48000" y="5250"/>
                  </a:cubicBezTo>
                  <a:cubicBezTo>
                    <a:pt x="50823" y="6750"/>
                    <a:pt x="50823" y="6750"/>
                    <a:pt x="50823" y="6750"/>
                  </a:cubicBezTo>
                  <a:cubicBezTo>
                    <a:pt x="52235" y="9000"/>
                    <a:pt x="52235" y="9000"/>
                    <a:pt x="52235" y="9000"/>
                  </a:cubicBezTo>
                  <a:cubicBezTo>
                    <a:pt x="55058" y="11250"/>
                    <a:pt x="55058" y="11250"/>
                    <a:pt x="55058" y="11250"/>
                  </a:cubicBezTo>
                  <a:cubicBezTo>
                    <a:pt x="56470" y="10500"/>
                    <a:pt x="56470" y="10500"/>
                    <a:pt x="56470" y="10500"/>
                  </a:cubicBezTo>
                  <a:cubicBezTo>
                    <a:pt x="59294" y="12000"/>
                    <a:pt x="59294" y="12000"/>
                    <a:pt x="59294" y="12000"/>
                  </a:cubicBezTo>
                  <a:cubicBezTo>
                    <a:pt x="62117" y="12750"/>
                    <a:pt x="62117" y="12750"/>
                    <a:pt x="62117" y="12750"/>
                  </a:cubicBezTo>
                  <a:cubicBezTo>
                    <a:pt x="62117" y="12750"/>
                    <a:pt x="64941" y="12750"/>
                    <a:pt x="67764" y="13500"/>
                  </a:cubicBezTo>
                  <a:cubicBezTo>
                    <a:pt x="69176" y="13500"/>
                    <a:pt x="69176" y="14250"/>
                    <a:pt x="69176" y="14250"/>
                  </a:cubicBezTo>
                  <a:cubicBezTo>
                    <a:pt x="70588" y="15750"/>
                    <a:pt x="73411" y="17250"/>
                    <a:pt x="73411" y="17250"/>
                  </a:cubicBezTo>
                  <a:cubicBezTo>
                    <a:pt x="74823" y="19500"/>
                    <a:pt x="74823" y="19500"/>
                    <a:pt x="74823" y="19500"/>
                  </a:cubicBezTo>
                  <a:cubicBezTo>
                    <a:pt x="74823" y="19500"/>
                    <a:pt x="76235" y="21000"/>
                    <a:pt x="76235" y="21750"/>
                  </a:cubicBezTo>
                  <a:cubicBezTo>
                    <a:pt x="76235" y="21750"/>
                    <a:pt x="76235" y="22500"/>
                    <a:pt x="76235" y="22500"/>
                  </a:cubicBezTo>
                  <a:cubicBezTo>
                    <a:pt x="80470" y="24750"/>
                    <a:pt x="80470" y="24750"/>
                    <a:pt x="80470" y="24750"/>
                  </a:cubicBezTo>
                  <a:cubicBezTo>
                    <a:pt x="79058" y="27000"/>
                    <a:pt x="79058" y="27000"/>
                    <a:pt x="79058" y="27000"/>
                  </a:cubicBezTo>
                  <a:cubicBezTo>
                    <a:pt x="77647" y="28500"/>
                    <a:pt x="77647" y="28500"/>
                    <a:pt x="77647" y="28500"/>
                  </a:cubicBezTo>
                  <a:cubicBezTo>
                    <a:pt x="77647" y="28500"/>
                    <a:pt x="77647" y="30000"/>
                    <a:pt x="77647" y="30000"/>
                  </a:cubicBezTo>
                  <a:cubicBezTo>
                    <a:pt x="77647" y="30000"/>
                    <a:pt x="77647" y="31500"/>
                    <a:pt x="77647" y="31500"/>
                  </a:cubicBezTo>
                  <a:cubicBezTo>
                    <a:pt x="76235" y="32250"/>
                    <a:pt x="76235" y="32250"/>
                    <a:pt x="76235" y="32250"/>
                  </a:cubicBezTo>
                  <a:cubicBezTo>
                    <a:pt x="77647" y="36000"/>
                    <a:pt x="77647" y="36000"/>
                    <a:pt x="77647" y="36000"/>
                  </a:cubicBezTo>
                  <a:cubicBezTo>
                    <a:pt x="76235" y="38250"/>
                    <a:pt x="76235" y="38250"/>
                    <a:pt x="76235" y="38250"/>
                  </a:cubicBezTo>
                  <a:cubicBezTo>
                    <a:pt x="77647" y="38250"/>
                    <a:pt x="79058" y="39000"/>
                    <a:pt x="79058" y="39750"/>
                  </a:cubicBezTo>
                  <a:cubicBezTo>
                    <a:pt x="80470" y="39750"/>
                    <a:pt x="79058" y="40500"/>
                    <a:pt x="79058" y="40500"/>
                  </a:cubicBezTo>
                  <a:cubicBezTo>
                    <a:pt x="77647" y="41250"/>
                    <a:pt x="77647" y="41250"/>
                    <a:pt x="76235" y="42000"/>
                  </a:cubicBezTo>
                  <a:cubicBezTo>
                    <a:pt x="74823" y="42000"/>
                    <a:pt x="74823" y="42000"/>
                    <a:pt x="74823" y="42000"/>
                  </a:cubicBezTo>
                  <a:cubicBezTo>
                    <a:pt x="74823" y="42750"/>
                    <a:pt x="73411" y="42750"/>
                    <a:pt x="73411" y="42750"/>
                  </a:cubicBezTo>
                  <a:cubicBezTo>
                    <a:pt x="73411" y="42750"/>
                    <a:pt x="73411" y="43500"/>
                    <a:pt x="73411" y="44250"/>
                  </a:cubicBezTo>
                  <a:cubicBezTo>
                    <a:pt x="74823" y="45000"/>
                    <a:pt x="77647" y="45750"/>
                    <a:pt x="77647" y="45750"/>
                  </a:cubicBezTo>
                  <a:cubicBezTo>
                    <a:pt x="77647" y="45750"/>
                    <a:pt x="80470" y="47250"/>
                    <a:pt x="80470" y="48000"/>
                  </a:cubicBezTo>
                  <a:cubicBezTo>
                    <a:pt x="81882" y="48000"/>
                    <a:pt x="80470" y="48750"/>
                    <a:pt x="80470" y="49500"/>
                  </a:cubicBezTo>
                  <a:cubicBezTo>
                    <a:pt x="80470" y="49500"/>
                    <a:pt x="80470" y="50250"/>
                    <a:pt x="77647" y="51000"/>
                  </a:cubicBezTo>
                  <a:cubicBezTo>
                    <a:pt x="79058" y="51750"/>
                    <a:pt x="79058" y="51750"/>
                    <a:pt x="79058" y="51750"/>
                  </a:cubicBezTo>
                  <a:cubicBezTo>
                    <a:pt x="80470" y="54000"/>
                    <a:pt x="80470" y="54000"/>
                    <a:pt x="80470" y="54000"/>
                  </a:cubicBezTo>
                  <a:cubicBezTo>
                    <a:pt x="80470" y="54000"/>
                    <a:pt x="80470" y="54750"/>
                    <a:pt x="80470" y="54750"/>
                  </a:cubicBezTo>
                  <a:cubicBezTo>
                    <a:pt x="81882" y="55500"/>
                    <a:pt x="83294" y="57000"/>
                    <a:pt x="84705" y="57000"/>
                  </a:cubicBezTo>
                  <a:cubicBezTo>
                    <a:pt x="84705" y="57000"/>
                    <a:pt x="86117" y="58500"/>
                    <a:pt x="86117" y="59250"/>
                  </a:cubicBezTo>
                  <a:cubicBezTo>
                    <a:pt x="86117" y="59250"/>
                    <a:pt x="86117" y="60000"/>
                    <a:pt x="86117" y="60000"/>
                  </a:cubicBezTo>
                  <a:cubicBezTo>
                    <a:pt x="86117" y="60000"/>
                    <a:pt x="87529" y="60000"/>
                    <a:pt x="87529" y="60000"/>
                  </a:cubicBezTo>
                  <a:cubicBezTo>
                    <a:pt x="88941" y="60750"/>
                    <a:pt x="91764" y="60750"/>
                    <a:pt x="91764" y="60750"/>
                  </a:cubicBezTo>
                  <a:cubicBezTo>
                    <a:pt x="91764" y="60750"/>
                    <a:pt x="93176" y="61500"/>
                    <a:pt x="93176" y="62250"/>
                  </a:cubicBezTo>
                  <a:cubicBezTo>
                    <a:pt x="94588" y="63000"/>
                    <a:pt x="96000" y="64500"/>
                    <a:pt x="96000" y="65250"/>
                  </a:cubicBezTo>
                  <a:cubicBezTo>
                    <a:pt x="96000" y="65250"/>
                    <a:pt x="96000" y="66000"/>
                    <a:pt x="96000" y="66000"/>
                  </a:cubicBezTo>
                  <a:cubicBezTo>
                    <a:pt x="96000" y="66750"/>
                    <a:pt x="96000" y="66750"/>
                    <a:pt x="96000" y="66750"/>
                  </a:cubicBezTo>
                  <a:cubicBezTo>
                    <a:pt x="96000" y="67500"/>
                    <a:pt x="97411" y="66750"/>
                    <a:pt x="97411" y="66750"/>
                  </a:cubicBezTo>
                  <a:cubicBezTo>
                    <a:pt x="97411" y="66750"/>
                    <a:pt x="98823" y="66000"/>
                    <a:pt x="98823" y="66000"/>
                  </a:cubicBezTo>
                  <a:cubicBezTo>
                    <a:pt x="100235" y="66000"/>
                    <a:pt x="101647" y="66000"/>
                    <a:pt x="103058" y="66000"/>
                  </a:cubicBezTo>
                  <a:cubicBezTo>
                    <a:pt x="104470" y="66000"/>
                    <a:pt x="104470" y="66000"/>
                    <a:pt x="104470" y="66000"/>
                  </a:cubicBezTo>
                  <a:cubicBezTo>
                    <a:pt x="107294" y="66000"/>
                    <a:pt x="107294" y="66000"/>
                    <a:pt x="108705" y="66000"/>
                  </a:cubicBezTo>
                  <a:cubicBezTo>
                    <a:pt x="111529" y="66750"/>
                    <a:pt x="111529" y="66750"/>
                    <a:pt x="111529" y="66750"/>
                  </a:cubicBezTo>
                  <a:cubicBezTo>
                    <a:pt x="112941" y="68250"/>
                    <a:pt x="112941" y="68250"/>
                    <a:pt x="112941" y="68250"/>
                  </a:cubicBezTo>
                  <a:cubicBezTo>
                    <a:pt x="112941" y="68250"/>
                    <a:pt x="114352" y="68250"/>
                    <a:pt x="114352" y="68250"/>
                  </a:cubicBezTo>
                  <a:cubicBezTo>
                    <a:pt x="115764" y="69750"/>
                    <a:pt x="115764" y="69750"/>
                    <a:pt x="115764" y="69750"/>
                  </a:cubicBezTo>
                  <a:cubicBezTo>
                    <a:pt x="118588" y="72000"/>
                    <a:pt x="118588" y="72000"/>
                    <a:pt x="118588" y="72000"/>
                  </a:cubicBezTo>
                  <a:cubicBezTo>
                    <a:pt x="120000" y="78000"/>
                    <a:pt x="120000" y="78000"/>
                    <a:pt x="120000" y="78000"/>
                  </a:cubicBezTo>
                  <a:cubicBezTo>
                    <a:pt x="117176" y="78000"/>
                    <a:pt x="114352" y="79500"/>
                    <a:pt x="112941" y="80250"/>
                  </a:cubicBezTo>
                  <a:cubicBezTo>
                    <a:pt x="108705" y="86250"/>
                    <a:pt x="108705" y="86250"/>
                    <a:pt x="108705" y="86250"/>
                  </a:cubicBezTo>
                  <a:cubicBezTo>
                    <a:pt x="105882" y="93000"/>
                    <a:pt x="105882" y="93000"/>
                    <a:pt x="105882" y="93000"/>
                  </a:cubicBezTo>
                  <a:cubicBezTo>
                    <a:pt x="98823" y="99000"/>
                    <a:pt x="98823" y="99000"/>
                    <a:pt x="98823" y="99000"/>
                  </a:cubicBezTo>
                  <a:cubicBezTo>
                    <a:pt x="88941" y="102000"/>
                    <a:pt x="88941" y="102000"/>
                    <a:pt x="88941" y="102000"/>
                  </a:cubicBezTo>
                  <a:cubicBezTo>
                    <a:pt x="87529" y="102000"/>
                    <a:pt x="87529" y="102000"/>
                    <a:pt x="87529" y="102000"/>
                  </a:cubicBezTo>
                  <a:cubicBezTo>
                    <a:pt x="87529" y="102000"/>
                    <a:pt x="86117" y="102750"/>
                    <a:pt x="86117" y="102750"/>
                  </a:cubicBezTo>
                  <a:cubicBezTo>
                    <a:pt x="84705" y="105000"/>
                    <a:pt x="84705" y="105000"/>
                    <a:pt x="84705" y="105000"/>
                  </a:cubicBezTo>
                  <a:cubicBezTo>
                    <a:pt x="83294" y="105750"/>
                    <a:pt x="83294" y="105750"/>
                    <a:pt x="83294" y="105750"/>
                  </a:cubicBezTo>
                  <a:cubicBezTo>
                    <a:pt x="81882" y="105750"/>
                    <a:pt x="81882" y="105750"/>
                    <a:pt x="81882" y="105750"/>
                  </a:cubicBezTo>
                  <a:cubicBezTo>
                    <a:pt x="81882" y="106500"/>
                    <a:pt x="81882" y="106500"/>
                    <a:pt x="81882" y="106500"/>
                  </a:cubicBezTo>
                  <a:cubicBezTo>
                    <a:pt x="81882" y="107250"/>
                    <a:pt x="81882" y="107250"/>
                    <a:pt x="81882" y="108000"/>
                  </a:cubicBezTo>
                  <a:cubicBezTo>
                    <a:pt x="81882" y="108000"/>
                    <a:pt x="81882" y="108000"/>
                    <a:pt x="81882" y="108750"/>
                  </a:cubicBezTo>
                  <a:cubicBezTo>
                    <a:pt x="81882" y="108750"/>
                    <a:pt x="83294" y="108750"/>
                    <a:pt x="83294" y="109500"/>
                  </a:cubicBezTo>
                  <a:cubicBezTo>
                    <a:pt x="83294" y="109500"/>
                    <a:pt x="84705" y="110250"/>
                    <a:pt x="86117" y="110250"/>
                  </a:cubicBezTo>
                  <a:cubicBezTo>
                    <a:pt x="87529" y="111000"/>
                    <a:pt x="88941" y="111000"/>
                    <a:pt x="88941" y="111000"/>
                  </a:cubicBezTo>
                  <a:cubicBezTo>
                    <a:pt x="90352" y="112500"/>
                    <a:pt x="90352" y="112500"/>
                    <a:pt x="90352" y="112500"/>
                  </a:cubicBezTo>
                  <a:cubicBezTo>
                    <a:pt x="88941" y="113250"/>
                    <a:pt x="87529" y="113250"/>
                    <a:pt x="86117" y="113250"/>
                  </a:cubicBezTo>
                  <a:cubicBezTo>
                    <a:pt x="86117" y="113250"/>
                    <a:pt x="84705" y="113250"/>
                    <a:pt x="84705" y="113250"/>
                  </a:cubicBezTo>
                  <a:cubicBezTo>
                    <a:pt x="83294" y="113250"/>
                    <a:pt x="83294" y="113250"/>
                    <a:pt x="81882" y="113250"/>
                  </a:cubicBezTo>
                  <a:cubicBezTo>
                    <a:pt x="81882" y="113250"/>
                    <a:pt x="81882" y="114000"/>
                    <a:pt x="81882" y="114750"/>
                  </a:cubicBezTo>
                  <a:cubicBezTo>
                    <a:pt x="83294" y="115500"/>
                    <a:pt x="83294" y="115500"/>
                    <a:pt x="83294" y="115500"/>
                  </a:cubicBezTo>
                  <a:cubicBezTo>
                    <a:pt x="83294" y="115500"/>
                    <a:pt x="83294" y="117000"/>
                    <a:pt x="83294" y="117000"/>
                  </a:cubicBezTo>
                  <a:cubicBezTo>
                    <a:pt x="83294" y="117000"/>
                    <a:pt x="83294" y="117750"/>
                    <a:pt x="80470" y="118500"/>
                  </a:cubicBezTo>
                  <a:cubicBezTo>
                    <a:pt x="79058" y="120000"/>
                    <a:pt x="79058" y="120000"/>
                    <a:pt x="79058" y="120000"/>
                  </a:cubicBezTo>
                  <a:cubicBezTo>
                    <a:pt x="73411" y="120000"/>
                    <a:pt x="73411" y="120000"/>
                    <a:pt x="73411" y="120000"/>
                  </a:cubicBezTo>
                  <a:cubicBezTo>
                    <a:pt x="73411" y="120000"/>
                    <a:pt x="73411" y="120000"/>
                    <a:pt x="73411" y="120000"/>
                  </a:cubicBezTo>
                  <a:close/>
                  <a:moveTo>
                    <a:pt x="69176" y="118500"/>
                  </a:moveTo>
                  <a:cubicBezTo>
                    <a:pt x="69176" y="118500"/>
                    <a:pt x="69176" y="118500"/>
                    <a:pt x="69176" y="118500"/>
                  </a:cubicBezTo>
                  <a:cubicBezTo>
                    <a:pt x="73411" y="119250"/>
                    <a:pt x="73411" y="119250"/>
                    <a:pt x="73411" y="119250"/>
                  </a:cubicBezTo>
                  <a:cubicBezTo>
                    <a:pt x="77647" y="119250"/>
                    <a:pt x="77647" y="119250"/>
                    <a:pt x="77647" y="119250"/>
                  </a:cubicBezTo>
                  <a:cubicBezTo>
                    <a:pt x="80470" y="118500"/>
                    <a:pt x="80470" y="118500"/>
                    <a:pt x="80470" y="118500"/>
                  </a:cubicBezTo>
                  <a:cubicBezTo>
                    <a:pt x="81882" y="117750"/>
                    <a:pt x="83294" y="117000"/>
                    <a:pt x="83294" y="117000"/>
                  </a:cubicBezTo>
                  <a:cubicBezTo>
                    <a:pt x="83294" y="117000"/>
                    <a:pt x="81882" y="115500"/>
                    <a:pt x="81882" y="115500"/>
                  </a:cubicBezTo>
                  <a:cubicBezTo>
                    <a:pt x="81882" y="114750"/>
                    <a:pt x="81882" y="114750"/>
                    <a:pt x="81882" y="114750"/>
                  </a:cubicBezTo>
                  <a:cubicBezTo>
                    <a:pt x="81882" y="114750"/>
                    <a:pt x="80470" y="114000"/>
                    <a:pt x="80470" y="113250"/>
                  </a:cubicBezTo>
                  <a:cubicBezTo>
                    <a:pt x="80470" y="113250"/>
                    <a:pt x="81882" y="112500"/>
                    <a:pt x="81882" y="112500"/>
                  </a:cubicBezTo>
                  <a:cubicBezTo>
                    <a:pt x="83294" y="112500"/>
                    <a:pt x="83294" y="112500"/>
                    <a:pt x="83294" y="112500"/>
                  </a:cubicBezTo>
                  <a:cubicBezTo>
                    <a:pt x="83294" y="112500"/>
                    <a:pt x="84705" y="112500"/>
                    <a:pt x="84705" y="112500"/>
                  </a:cubicBezTo>
                  <a:cubicBezTo>
                    <a:pt x="86117" y="113250"/>
                    <a:pt x="86117" y="113250"/>
                    <a:pt x="86117" y="113250"/>
                  </a:cubicBezTo>
                  <a:cubicBezTo>
                    <a:pt x="86117" y="113250"/>
                    <a:pt x="86117" y="113250"/>
                    <a:pt x="86117" y="113250"/>
                  </a:cubicBezTo>
                  <a:cubicBezTo>
                    <a:pt x="87529" y="113250"/>
                    <a:pt x="88941" y="112500"/>
                    <a:pt x="88941" y="111750"/>
                  </a:cubicBezTo>
                  <a:cubicBezTo>
                    <a:pt x="88941" y="111750"/>
                    <a:pt x="88941" y="111750"/>
                    <a:pt x="88941" y="111750"/>
                  </a:cubicBezTo>
                  <a:cubicBezTo>
                    <a:pt x="87529" y="111750"/>
                    <a:pt x="87529" y="111000"/>
                    <a:pt x="86117" y="111000"/>
                  </a:cubicBezTo>
                  <a:cubicBezTo>
                    <a:pt x="83294" y="110250"/>
                    <a:pt x="81882" y="109500"/>
                    <a:pt x="81882" y="109500"/>
                  </a:cubicBezTo>
                  <a:cubicBezTo>
                    <a:pt x="81882" y="109500"/>
                    <a:pt x="81882" y="108750"/>
                    <a:pt x="81882" y="108750"/>
                  </a:cubicBezTo>
                  <a:cubicBezTo>
                    <a:pt x="80470" y="108750"/>
                    <a:pt x="80470" y="108000"/>
                    <a:pt x="80470" y="108000"/>
                  </a:cubicBezTo>
                  <a:cubicBezTo>
                    <a:pt x="80470" y="107250"/>
                    <a:pt x="80470" y="106500"/>
                    <a:pt x="80470" y="106500"/>
                  </a:cubicBezTo>
                  <a:cubicBezTo>
                    <a:pt x="80470" y="105750"/>
                    <a:pt x="80470" y="105750"/>
                    <a:pt x="80470" y="105750"/>
                  </a:cubicBezTo>
                  <a:cubicBezTo>
                    <a:pt x="80470" y="105750"/>
                    <a:pt x="81882" y="105000"/>
                    <a:pt x="83294" y="105000"/>
                  </a:cubicBezTo>
                  <a:cubicBezTo>
                    <a:pt x="84705" y="105000"/>
                    <a:pt x="84705" y="105000"/>
                    <a:pt x="84705" y="105000"/>
                  </a:cubicBezTo>
                  <a:cubicBezTo>
                    <a:pt x="86117" y="102750"/>
                    <a:pt x="86117" y="102750"/>
                    <a:pt x="86117" y="102750"/>
                  </a:cubicBezTo>
                  <a:cubicBezTo>
                    <a:pt x="86117" y="102750"/>
                    <a:pt x="86117" y="102000"/>
                    <a:pt x="87529" y="102000"/>
                  </a:cubicBezTo>
                  <a:cubicBezTo>
                    <a:pt x="88941" y="102000"/>
                    <a:pt x="88941" y="102000"/>
                    <a:pt x="88941" y="102000"/>
                  </a:cubicBezTo>
                  <a:cubicBezTo>
                    <a:pt x="88941" y="102000"/>
                    <a:pt x="88941" y="102000"/>
                    <a:pt x="88941" y="102000"/>
                  </a:cubicBezTo>
                  <a:cubicBezTo>
                    <a:pt x="98823" y="99000"/>
                    <a:pt x="98823" y="99000"/>
                    <a:pt x="98823" y="99000"/>
                  </a:cubicBezTo>
                  <a:cubicBezTo>
                    <a:pt x="105882" y="93000"/>
                    <a:pt x="105882" y="93000"/>
                    <a:pt x="105882" y="93000"/>
                  </a:cubicBezTo>
                  <a:cubicBezTo>
                    <a:pt x="107294" y="86250"/>
                    <a:pt x="107294" y="86250"/>
                    <a:pt x="107294" y="86250"/>
                  </a:cubicBezTo>
                  <a:cubicBezTo>
                    <a:pt x="111529" y="80250"/>
                    <a:pt x="111529" y="80250"/>
                    <a:pt x="111529" y="80250"/>
                  </a:cubicBezTo>
                  <a:cubicBezTo>
                    <a:pt x="112941" y="79500"/>
                    <a:pt x="117176" y="78000"/>
                    <a:pt x="118588" y="78000"/>
                  </a:cubicBezTo>
                  <a:cubicBezTo>
                    <a:pt x="118588" y="77250"/>
                    <a:pt x="118588" y="75000"/>
                    <a:pt x="117176" y="72000"/>
                  </a:cubicBezTo>
                  <a:cubicBezTo>
                    <a:pt x="114352" y="69750"/>
                    <a:pt x="114352" y="69750"/>
                    <a:pt x="114352" y="69750"/>
                  </a:cubicBezTo>
                  <a:cubicBezTo>
                    <a:pt x="114352" y="68250"/>
                    <a:pt x="114352" y="68250"/>
                    <a:pt x="114352" y="68250"/>
                  </a:cubicBezTo>
                  <a:cubicBezTo>
                    <a:pt x="114352" y="69000"/>
                    <a:pt x="112941" y="69000"/>
                    <a:pt x="112941" y="68250"/>
                  </a:cubicBezTo>
                  <a:cubicBezTo>
                    <a:pt x="112941" y="68250"/>
                    <a:pt x="111529" y="68250"/>
                    <a:pt x="111529" y="68250"/>
                  </a:cubicBezTo>
                  <a:cubicBezTo>
                    <a:pt x="111529" y="67500"/>
                    <a:pt x="111529" y="67500"/>
                    <a:pt x="111529" y="67500"/>
                  </a:cubicBezTo>
                  <a:cubicBezTo>
                    <a:pt x="107294" y="66750"/>
                    <a:pt x="107294" y="66750"/>
                    <a:pt x="107294" y="66750"/>
                  </a:cubicBezTo>
                  <a:cubicBezTo>
                    <a:pt x="107294" y="66750"/>
                    <a:pt x="107294" y="66750"/>
                    <a:pt x="105882" y="66750"/>
                  </a:cubicBezTo>
                  <a:cubicBezTo>
                    <a:pt x="105882" y="66750"/>
                    <a:pt x="104470" y="66750"/>
                    <a:pt x="104470" y="66750"/>
                  </a:cubicBezTo>
                  <a:cubicBezTo>
                    <a:pt x="101647" y="66000"/>
                    <a:pt x="100235" y="66000"/>
                    <a:pt x="100235" y="66750"/>
                  </a:cubicBezTo>
                  <a:cubicBezTo>
                    <a:pt x="98823" y="66750"/>
                    <a:pt x="98823" y="66750"/>
                    <a:pt x="97411" y="67500"/>
                  </a:cubicBezTo>
                  <a:cubicBezTo>
                    <a:pt x="97411" y="67500"/>
                    <a:pt x="97411" y="67500"/>
                    <a:pt x="97411" y="67500"/>
                  </a:cubicBezTo>
                  <a:cubicBezTo>
                    <a:pt x="96000" y="68250"/>
                    <a:pt x="96000" y="67500"/>
                    <a:pt x="96000" y="67500"/>
                  </a:cubicBezTo>
                  <a:cubicBezTo>
                    <a:pt x="96000" y="67500"/>
                    <a:pt x="96000" y="67500"/>
                    <a:pt x="94588" y="67500"/>
                  </a:cubicBezTo>
                  <a:cubicBezTo>
                    <a:pt x="94588" y="66000"/>
                    <a:pt x="94588" y="66000"/>
                    <a:pt x="94588" y="66000"/>
                  </a:cubicBezTo>
                  <a:cubicBezTo>
                    <a:pt x="94588" y="66000"/>
                    <a:pt x="94588" y="65250"/>
                    <a:pt x="94588" y="65250"/>
                  </a:cubicBezTo>
                  <a:cubicBezTo>
                    <a:pt x="94588" y="64500"/>
                    <a:pt x="93176" y="63000"/>
                    <a:pt x="93176" y="62250"/>
                  </a:cubicBezTo>
                  <a:cubicBezTo>
                    <a:pt x="91764" y="61500"/>
                    <a:pt x="91764" y="61500"/>
                    <a:pt x="91764" y="60750"/>
                  </a:cubicBezTo>
                  <a:cubicBezTo>
                    <a:pt x="91764" y="60750"/>
                    <a:pt x="88941" y="60750"/>
                    <a:pt x="88941" y="60750"/>
                  </a:cubicBezTo>
                  <a:cubicBezTo>
                    <a:pt x="87529" y="60750"/>
                    <a:pt x="86117" y="60750"/>
                    <a:pt x="86117" y="60750"/>
                  </a:cubicBezTo>
                  <a:cubicBezTo>
                    <a:pt x="84705" y="60000"/>
                    <a:pt x="84705" y="59250"/>
                    <a:pt x="86117" y="58500"/>
                  </a:cubicBezTo>
                  <a:cubicBezTo>
                    <a:pt x="86117" y="58500"/>
                    <a:pt x="84705" y="57750"/>
                    <a:pt x="83294" y="57000"/>
                  </a:cubicBezTo>
                  <a:cubicBezTo>
                    <a:pt x="83294" y="57000"/>
                    <a:pt x="80470" y="54750"/>
                    <a:pt x="80470" y="54750"/>
                  </a:cubicBezTo>
                  <a:cubicBezTo>
                    <a:pt x="80470" y="54750"/>
                    <a:pt x="79058" y="54750"/>
                    <a:pt x="79058" y="54000"/>
                  </a:cubicBezTo>
                  <a:cubicBezTo>
                    <a:pt x="77647" y="51000"/>
                    <a:pt x="77647" y="51000"/>
                    <a:pt x="77647" y="51000"/>
                  </a:cubicBezTo>
                  <a:cubicBezTo>
                    <a:pt x="79058" y="50250"/>
                    <a:pt x="79058" y="49500"/>
                    <a:pt x="79058" y="49500"/>
                  </a:cubicBezTo>
                  <a:cubicBezTo>
                    <a:pt x="80470" y="48750"/>
                    <a:pt x="80470" y="48000"/>
                    <a:pt x="80470" y="48000"/>
                  </a:cubicBezTo>
                  <a:cubicBezTo>
                    <a:pt x="80470" y="48000"/>
                    <a:pt x="77647" y="46500"/>
                    <a:pt x="76235" y="46500"/>
                  </a:cubicBezTo>
                  <a:cubicBezTo>
                    <a:pt x="76235" y="46500"/>
                    <a:pt x="73411" y="45000"/>
                    <a:pt x="73411" y="44250"/>
                  </a:cubicBezTo>
                  <a:cubicBezTo>
                    <a:pt x="72000" y="43500"/>
                    <a:pt x="72000" y="42750"/>
                    <a:pt x="72000" y="42750"/>
                  </a:cubicBezTo>
                  <a:cubicBezTo>
                    <a:pt x="73411" y="42000"/>
                    <a:pt x="73411" y="42000"/>
                    <a:pt x="74823" y="42000"/>
                  </a:cubicBezTo>
                  <a:cubicBezTo>
                    <a:pt x="76235" y="41250"/>
                    <a:pt x="76235" y="41250"/>
                    <a:pt x="76235" y="41250"/>
                  </a:cubicBezTo>
                  <a:cubicBezTo>
                    <a:pt x="76235" y="41250"/>
                    <a:pt x="77647" y="40500"/>
                    <a:pt x="77647" y="40500"/>
                  </a:cubicBezTo>
                  <a:cubicBezTo>
                    <a:pt x="77647" y="39750"/>
                    <a:pt x="77647" y="39750"/>
                    <a:pt x="77647" y="39750"/>
                  </a:cubicBezTo>
                  <a:cubicBezTo>
                    <a:pt x="77647" y="39750"/>
                    <a:pt x="76235" y="38250"/>
                    <a:pt x="76235" y="38250"/>
                  </a:cubicBezTo>
                  <a:cubicBezTo>
                    <a:pt x="77647" y="36000"/>
                    <a:pt x="77647" y="36000"/>
                    <a:pt x="77647" y="36000"/>
                  </a:cubicBezTo>
                  <a:cubicBezTo>
                    <a:pt x="76235" y="35250"/>
                    <a:pt x="76235" y="35250"/>
                    <a:pt x="76235" y="35250"/>
                  </a:cubicBezTo>
                  <a:cubicBezTo>
                    <a:pt x="76235" y="32250"/>
                    <a:pt x="76235" y="32250"/>
                    <a:pt x="76235" y="32250"/>
                  </a:cubicBezTo>
                  <a:cubicBezTo>
                    <a:pt x="76235" y="31500"/>
                    <a:pt x="76235" y="31500"/>
                    <a:pt x="76235" y="31500"/>
                  </a:cubicBezTo>
                  <a:cubicBezTo>
                    <a:pt x="76235" y="30750"/>
                    <a:pt x="76235" y="30000"/>
                    <a:pt x="76235" y="30000"/>
                  </a:cubicBezTo>
                  <a:cubicBezTo>
                    <a:pt x="76235" y="29250"/>
                    <a:pt x="77647" y="28500"/>
                    <a:pt x="77647" y="27750"/>
                  </a:cubicBezTo>
                  <a:cubicBezTo>
                    <a:pt x="77647" y="26250"/>
                    <a:pt x="77647" y="26250"/>
                    <a:pt x="77647" y="26250"/>
                  </a:cubicBezTo>
                  <a:cubicBezTo>
                    <a:pt x="79058" y="24750"/>
                    <a:pt x="79058" y="24750"/>
                    <a:pt x="79058" y="24750"/>
                  </a:cubicBezTo>
                  <a:cubicBezTo>
                    <a:pt x="76235" y="22500"/>
                    <a:pt x="76235" y="22500"/>
                    <a:pt x="76235" y="22500"/>
                  </a:cubicBezTo>
                  <a:cubicBezTo>
                    <a:pt x="76235" y="22500"/>
                    <a:pt x="76235" y="22500"/>
                    <a:pt x="74823" y="21750"/>
                  </a:cubicBezTo>
                  <a:cubicBezTo>
                    <a:pt x="74823" y="21000"/>
                    <a:pt x="73411" y="19500"/>
                    <a:pt x="73411" y="19500"/>
                  </a:cubicBezTo>
                  <a:cubicBezTo>
                    <a:pt x="72000" y="18000"/>
                    <a:pt x="72000" y="18000"/>
                    <a:pt x="72000" y="18000"/>
                  </a:cubicBezTo>
                  <a:cubicBezTo>
                    <a:pt x="72000" y="17250"/>
                    <a:pt x="69176" y="15750"/>
                    <a:pt x="69176" y="15750"/>
                  </a:cubicBezTo>
                  <a:cubicBezTo>
                    <a:pt x="69176" y="15000"/>
                    <a:pt x="67764" y="15000"/>
                    <a:pt x="67764" y="15000"/>
                  </a:cubicBezTo>
                  <a:cubicBezTo>
                    <a:pt x="67764" y="14250"/>
                    <a:pt x="67764" y="14250"/>
                    <a:pt x="66352" y="14250"/>
                  </a:cubicBezTo>
                  <a:cubicBezTo>
                    <a:pt x="64941" y="13500"/>
                    <a:pt x="62117" y="12750"/>
                    <a:pt x="62117" y="12750"/>
                  </a:cubicBezTo>
                  <a:cubicBezTo>
                    <a:pt x="59294" y="12750"/>
                    <a:pt x="59294" y="12750"/>
                    <a:pt x="59294" y="12750"/>
                  </a:cubicBezTo>
                  <a:cubicBezTo>
                    <a:pt x="56470" y="11250"/>
                    <a:pt x="56470" y="11250"/>
                    <a:pt x="56470" y="11250"/>
                  </a:cubicBezTo>
                  <a:cubicBezTo>
                    <a:pt x="55058" y="12000"/>
                    <a:pt x="55058" y="12000"/>
                    <a:pt x="55058" y="12000"/>
                  </a:cubicBezTo>
                  <a:cubicBezTo>
                    <a:pt x="50823" y="9000"/>
                    <a:pt x="50823" y="9000"/>
                    <a:pt x="50823" y="9000"/>
                  </a:cubicBezTo>
                  <a:cubicBezTo>
                    <a:pt x="50823" y="6750"/>
                    <a:pt x="50823" y="6750"/>
                    <a:pt x="50823" y="6750"/>
                  </a:cubicBezTo>
                  <a:cubicBezTo>
                    <a:pt x="40941" y="3000"/>
                    <a:pt x="40941" y="3000"/>
                    <a:pt x="40941" y="3000"/>
                  </a:cubicBezTo>
                  <a:cubicBezTo>
                    <a:pt x="39529" y="3750"/>
                    <a:pt x="39529" y="3750"/>
                    <a:pt x="39529" y="3750"/>
                  </a:cubicBezTo>
                  <a:cubicBezTo>
                    <a:pt x="39529" y="3750"/>
                    <a:pt x="38117" y="4500"/>
                    <a:pt x="38117" y="4500"/>
                  </a:cubicBezTo>
                  <a:cubicBezTo>
                    <a:pt x="38117" y="5250"/>
                    <a:pt x="33882" y="5250"/>
                    <a:pt x="33882" y="5250"/>
                  </a:cubicBezTo>
                  <a:cubicBezTo>
                    <a:pt x="32470" y="6750"/>
                    <a:pt x="32470" y="6750"/>
                    <a:pt x="32470" y="6750"/>
                  </a:cubicBezTo>
                  <a:cubicBezTo>
                    <a:pt x="28235" y="7500"/>
                    <a:pt x="28235" y="7500"/>
                    <a:pt x="28235" y="7500"/>
                  </a:cubicBezTo>
                  <a:cubicBezTo>
                    <a:pt x="28235" y="7500"/>
                    <a:pt x="26823" y="7500"/>
                    <a:pt x="26823" y="7500"/>
                  </a:cubicBezTo>
                  <a:cubicBezTo>
                    <a:pt x="26823" y="6750"/>
                    <a:pt x="25411" y="6750"/>
                    <a:pt x="25411" y="6750"/>
                  </a:cubicBezTo>
                  <a:cubicBezTo>
                    <a:pt x="25411" y="6000"/>
                    <a:pt x="25411" y="6000"/>
                    <a:pt x="25411" y="6000"/>
                  </a:cubicBezTo>
                  <a:cubicBezTo>
                    <a:pt x="24000" y="5250"/>
                    <a:pt x="24000" y="4500"/>
                    <a:pt x="24000" y="4500"/>
                  </a:cubicBezTo>
                  <a:cubicBezTo>
                    <a:pt x="24000" y="3750"/>
                    <a:pt x="24000" y="3750"/>
                    <a:pt x="24000" y="3750"/>
                  </a:cubicBezTo>
                  <a:cubicBezTo>
                    <a:pt x="24000" y="3000"/>
                    <a:pt x="24000" y="3000"/>
                    <a:pt x="24000" y="2250"/>
                  </a:cubicBezTo>
                  <a:cubicBezTo>
                    <a:pt x="24000" y="1500"/>
                    <a:pt x="24000" y="1500"/>
                    <a:pt x="24000" y="1500"/>
                  </a:cubicBezTo>
                  <a:cubicBezTo>
                    <a:pt x="21176" y="750"/>
                    <a:pt x="21176" y="750"/>
                    <a:pt x="21176" y="750"/>
                  </a:cubicBezTo>
                  <a:cubicBezTo>
                    <a:pt x="21176" y="750"/>
                    <a:pt x="19764" y="0"/>
                    <a:pt x="19764" y="0"/>
                  </a:cubicBezTo>
                  <a:cubicBezTo>
                    <a:pt x="19764" y="750"/>
                    <a:pt x="16941" y="1500"/>
                    <a:pt x="15529" y="3000"/>
                  </a:cubicBezTo>
                  <a:cubicBezTo>
                    <a:pt x="15529" y="3750"/>
                    <a:pt x="15529" y="3750"/>
                    <a:pt x="15529" y="3750"/>
                  </a:cubicBezTo>
                  <a:cubicBezTo>
                    <a:pt x="12705" y="6750"/>
                    <a:pt x="12705" y="6750"/>
                    <a:pt x="12705" y="6750"/>
                  </a:cubicBezTo>
                  <a:cubicBezTo>
                    <a:pt x="11294" y="9000"/>
                    <a:pt x="11294" y="9000"/>
                    <a:pt x="11294" y="9000"/>
                  </a:cubicBezTo>
                  <a:cubicBezTo>
                    <a:pt x="11294" y="9000"/>
                    <a:pt x="11294" y="9750"/>
                    <a:pt x="9882" y="9750"/>
                  </a:cubicBezTo>
                  <a:cubicBezTo>
                    <a:pt x="9882" y="10500"/>
                    <a:pt x="8470" y="11250"/>
                    <a:pt x="8470" y="11250"/>
                  </a:cubicBezTo>
                  <a:cubicBezTo>
                    <a:pt x="7058" y="11250"/>
                    <a:pt x="7058" y="11250"/>
                    <a:pt x="7058" y="11250"/>
                  </a:cubicBezTo>
                  <a:cubicBezTo>
                    <a:pt x="5647" y="12000"/>
                    <a:pt x="5647" y="12000"/>
                    <a:pt x="5647" y="12000"/>
                  </a:cubicBezTo>
                  <a:cubicBezTo>
                    <a:pt x="7058" y="13500"/>
                    <a:pt x="7058" y="13500"/>
                    <a:pt x="7058" y="13500"/>
                  </a:cubicBezTo>
                  <a:cubicBezTo>
                    <a:pt x="5647" y="13500"/>
                    <a:pt x="5647" y="14250"/>
                    <a:pt x="5647" y="15000"/>
                  </a:cubicBezTo>
                  <a:cubicBezTo>
                    <a:pt x="5647" y="15000"/>
                    <a:pt x="5647" y="15000"/>
                    <a:pt x="4235" y="15750"/>
                  </a:cubicBezTo>
                  <a:cubicBezTo>
                    <a:pt x="4235" y="17250"/>
                    <a:pt x="4235" y="17250"/>
                    <a:pt x="4235" y="17250"/>
                  </a:cubicBezTo>
                  <a:cubicBezTo>
                    <a:pt x="0" y="19500"/>
                    <a:pt x="0" y="19500"/>
                    <a:pt x="0" y="19500"/>
                  </a:cubicBezTo>
                  <a:cubicBezTo>
                    <a:pt x="0" y="20250"/>
                    <a:pt x="0" y="20250"/>
                    <a:pt x="0" y="20250"/>
                  </a:cubicBezTo>
                  <a:cubicBezTo>
                    <a:pt x="1411" y="21000"/>
                    <a:pt x="1411" y="21000"/>
                    <a:pt x="1411" y="21000"/>
                  </a:cubicBezTo>
                  <a:cubicBezTo>
                    <a:pt x="7058" y="22500"/>
                    <a:pt x="7058" y="22500"/>
                    <a:pt x="7058" y="22500"/>
                  </a:cubicBezTo>
                  <a:cubicBezTo>
                    <a:pt x="8470" y="22500"/>
                    <a:pt x="8470" y="23250"/>
                    <a:pt x="8470" y="24000"/>
                  </a:cubicBezTo>
                  <a:cubicBezTo>
                    <a:pt x="8470" y="24000"/>
                    <a:pt x="7058" y="24750"/>
                    <a:pt x="7058" y="24750"/>
                  </a:cubicBezTo>
                  <a:cubicBezTo>
                    <a:pt x="7058" y="26250"/>
                    <a:pt x="7058" y="26250"/>
                    <a:pt x="7058" y="26250"/>
                  </a:cubicBezTo>
                  <a:cubicBezTo>
                    <a:pt x="7058" y="26250"/>
                    <a:pt x="7058" y="27000"/>
                    <a:pt x="7058" y="27000"/>
                  </a:cubicBezTo>
                  <a:cubicBezTo>
                    <a:pt x="7058" y="27000"/>
                    <a:pt x="8470" y="27750"/>
                    <a:pt x="8470" y="27750"/>
                  </a:cubicBezTo>
                  <a:cubicBezTo>
                    <a:pt x="8470" y="28500"/>
                    <a:pt x="7058" y="29250"/>
                    <a:pt x="7058" y="29250"/>
                  </a:cubicBezTo>
                  <a:cubicBezTo>
                    <a:pt x="5647" y="30000"/>
                    <a:pt x="5647" y="30000"/>
                    <a:pt x="5647" y="30000"/>
                  </a:cubicBezTo>
                  <a:cubicBezTo>
                    <a:pt x="7058" y="30750"/>
                    <a:pt x="7058" y="30750"/>
                    <a:pt x="7058" y="30750"/>
                  </a:cubicBezTo>
                  <a:cubicBezTo>
                    <a:pt x="7058" y="30750"/>
                    <a:pt x="7058" y="32250"/>
                    <a:pt x="7058" y="32250"/>
                  </a:cubicBezTo>
                  <a:cubicBezTo>
                    <a:pt x="7058" y="32250"/>
                    <a:pt x="8470" y="33000"/>
                    <a:pt x="9882" y="33000"/>
                  </a:cubicBezTo>
                  <a:cubicBezTo>
                    <a:pt x="9882" y="33000"/>
                    <a:pt x="9882" y="33000"/>
                    <a:pt x="11294" y="33000"/>
                  </a:cubicBezTo>
                  <a:cubicBezTo>
                    <a:pt x="12705" y="33000"/>
                    <a:pt x="12705" y="33000"/>
                    <a:pt x="12705" y="33000"/>
                  </a:cubicBezTo>
                  <a:cubicBezTo>
                    <a:pt x="14117" y="33000"/>
                    <a:pt x="14117" y="33000"/>
                    <a:pt x="14117" y="33000"/>
                  </a:cubicBezTo>
                  <a:cubicBezTo>
                    <a:pt x="19764" y="33750"/>
                    <a:pt x="19764" y="33750"/>
                    <a:pt x="19764" y="33750"/>
                  </a:cubicBezTo>
                  <a:cubicBezTo>
                    <a:pt x="21176" y="34500"/>
                    <a:pt x="21176" y="34500"/>
                    <a:pt x="21176" y="34500"/>
                  </a:cubicBezTo>
                  <a:cubicBezTo>
                    <a:pt x="21176" y="36750"/>
                    <a:pt x="21176" y="36750"/>
                    <a:pt x="21176" y="36750"/>
                  </a:cubicBezTo>
                  <a:cubicBezTo>
                    <a:pt x="22588" y="39000"/>
                    <a:pt x="22588" y="39000"/>
                    <a:pt x="22588" y="39000"/>
                  </a:cubicBezTo>
                  <a:cubicBezTo>
                    <a:pt x="21176" y="40500"/>
                    <a:pt x="21176" y="40500"/>
                    <a:pt x="21176" y="40500"/>
                  </a:cubicBezTo>
                  <a:cubicBezTo>
                    <a:pt x="22588" y="40500"/>
                    <a:pt x="22588" y="40500"/>
                    <a:pt x="22588" y="40500"/>
                  </a:cubicBezTo>
                  <a:cubicBezTo>
                    <a:pt x="22588" y="40500"/>
                    <a:pt x="22588" y="41250"/>
                    <a:pt x="22588" y="41250"/>
                  </a:cubicBezTo>
                  <a:cubicBezTo>
                    <a:pt x="22588" y="42000"/>
                    <a:pt x="22588" y="43500"/>
                    <a:pt x="22588" y="43500"/>
                  </a:cubicBezTo>
                  <a:cubicBezTo>
                    <a:pt x="21176" y="43500"/>
                    <a:pt x="19764" y="44250"/>
                    <a:pt x="18352" y="44250"/>
                  </a:cubicBezTo>
                  <a:cubicBezTo>
                    <a:pt x="16941" y="44250"/>
                    <a:pt x="15529" y="44250"/>
                    <a:pt x="15529" y="44250"/>
                  </a:cubicBezTo>
                  <a:cubicBezTo>
                    <a:pt x="15529" y="45000"/>
                    <a:pt x="15529" y="45000"/>
                    <a:pt x="15529" y="45000"/>
                  </a:cubicBezTo>
                  <a:cubicBezTo>
                    <a:pt x="18352" y="45750"/>
                    <a:pt x="18352" y="45750"/>
                    <a:pt x="18352" y="45750"/>
                  </a:cubicBezTo>
                  <a:cubicBezTo>
                    <a:pt x="19764" y="45750"/>
                    <a:pt x="19764" y="45750"/>
                    <a:pt x="19764" y="45750"/>
                  </a:cubicBezTo>
                  <a:cubicBezTo>
                    <a:pt x="21176" y="46500"/>
                    <a:pt x="21176" y="48000"/>
                    <a:pt x="21176" y="48000"/>
                  </a:cubicBezTo>
                  <a:cubicBezTo>
                    <a:pt x="19764" y="48000"/>
                    <a:pt x="19764" y="48750"/>
                    <a:pt x="19764" y="48750"/>
                  </a:cubicBezTo>
                  <a:cubicBezTo>
                    <a:pt x="18352" y="48750"/>
                    <a:pt x="16941" y="49500"/>
                    <a:pt x="16941" y="49500"/>
                  </a:cubicBezTo>
                  <a:cubicBezTo>
                    <a:pt x="14117" y="51000"/>
                    <a:pt x="14117" y="51000"/>
                    <a:pt x="14117" y="51000"/>
                  </a:cubicBezTo>
                  <a:cubicBezTo>
                    <a:pt x="12705" y="51750"/>
                    <a:pt x="12705" y="51750"/>
                    <a:pt x="12705" y="51750"/>
                  </a:cubicBezTo>
                  <a:cubicBezTo>
                    <a:pt x="14117" y="53250"/>
                    <a:pt x="14117" y="53250"/>
                    <a:pt x="14117" y="53250"/>
                  </a:cubicBezTo>
                  <a:cubicBezTo>
                    <a:pt x="15529" y="53250"/>
                    <a:pt x="15529" y="53250"/>
                    <a:pt x="15529" y="53250"/>
                  </a:cubicBezTo>
                  <a:cubicBezTo>
                    <a:pt x="16941" y="53250"/>
                    <a:pt x="16941" y="53250"/>
                    <a:pt x="16941" y="54000"/>
                  </a:cubicBezTo>
                  <a:cubicBezTo>
                    <a:pt x="16941" y="54000"/>
                    <a:pt x="16941" y="54000"/>
                    <a:pt x="21176" y="54750"/>
                  </a:cubicBezTo>
                  <a:cubicBezTo>
                    <a:pt x="21176" y="56250"/>
                    <a:pt x="21176" y="56250"/>
                    <a:pt x="21176" y="56250"/>
                  </a:cubicBezTo>
                  <a:cubicBezTo>
                    <a:pt x="21176" y="56250"/>
                    <a:pt x="21176" y="57000"/>
                    <a:pt x="21176" y="57750"/>
                  </a:cubicBezTo>
                  <a:cubicBezTo>
                    <a:pt x="21176" y="58500"/>
                    <a:pt x="19764" y="60750"/>
                    <a:pt x="19764" y="60750"/>
                  </a:cubicBezTo>
                  <a:cubicBezTo>
                    <a:pt x="18352" y="62250"/>
                    <a:pt x="18352" y="62250"/>
                    <a:pt x="18352" y="62250"/>
                  </a:cubicBezTo>
                  <a:cubicBezTo>
                    <a:pt x="18352" y="62250"/>
                    <a:pt x="19764" y="63000"/>
                    <a:pt x="19764" y="64500"/>
                  </a:cubicBezTo>
                  <a:cubicBezTo>
                    <a:pt x="18352" y="66750"/>
                    <a:pt x="18352" y="66750"/>
                    <a:pt x="18352" y="66750"/>
                  </a:cubicBezTo>
                  <a:cubicBezTo>
                    <a:pt x="24000" y="67500"/>
                    <a:pt x="24000" y="67500"/>
                    <a:pt x="24000" y="67500"/>
                  </a:cubicBezTo>
                  <a:cubicBezTo>
                    <a:pt x="24000" y="69000"/>
                    <a:pt x="24000" y="69000"/>
                    <a:pt x="24000" y="69000"/>
                  </a:cubicBezTo>
                  <a:cubicBezTo>
                    <a:pt x="19764" y="69750"/>
                    <a:pt x="19764" y="69750"/>
                    <a:pt x="19764" y="69750"/>
                  </a:cubicBezTo>
                  <a:cubicBezTo>
                    <a:pt x="19764" y="69750"/>
                    <a:pt x="18352" y="69750"/>
                    <a:pt x="18352" y="70500"/>
                  </a:cubicBezTo>
                  <a:cubicBezTo>
                    <a:pt x="18352" y="70500"/>
                    <a:pt x="18352" y="71250"/>
                    <a:pt x="18352" y="71250"/>
                  </a:cubicBezTo>
                  <a:cubicBezTo>
                    <a:pt x="21176" y="71250"/>
                    <a:pt x="21176" y="71250"/>
                    <a:pt x="21176" y="71250"/>
                  </a:cubicBezTo>
                  <a:cubicBezTo>
                    <a:pt x="18352" y="72750"/>
                    <a:pt x="18352" y="72750"/>
                    <a:pt x="18352" y="72750"/>
                  </a:cubicBezTo>
                  <a:cubicBezTo>
                    <a:pt x="18352" y="72750"/>
                    <a:pt x="18352" y="74250"/>
                    <a:pt x="18352" y="74250"/>
                  </a:cubicBezTo>
                  <a:cubicBezTo>
                    <a:pt x="18352" y="74250"/>
                    <a:pt x="18352" y="75000"/>
                    <a:pt x="18352" y="75750"/>
                  </a:cubicBezTo>
                  <a:cubicBezTo>
                    <a:pt x="16941" y="75750"/>
                    <a:pt x="16941" y="75750"/>
                    <a:pt x="16941" y="75750"/>
                  </a:cubicBezTo>
                  <a:cubicBezTo>
                    <a:pt x="16941" y="77250"/>
                    <a:pt x="16941" y="77250"/>
                    <a:pt x="16941" y="77250"/>
                  </a:cubicBezTo>
                  <a:cubicBezTo>
                    <a:pt x="15529" y="81000"/>
                    <a:pt x="15529" y="81000"/>
                    <a:pt x="15529" y="81000"/>
                  </a:cubicBezTo>
                  <a:cubicBezTo>
                    <a:pt x="19764" y="85500"/>
                    <a:pt x="19764" y="85500"/>
                    <a:pt x="19764" y="85500"/>
                  </a:cubicBezTo>
                  <a:cubicBezTo>
                    <a:pt x="24000" y="87750"/>
                    <a:pt x="24000" y="87750"/>
                    <a:pt x="24000" y="87750"/>
                  </a:cubicBezTo>
                  <a:cubicBezTo>
                    <a:pt x="26823" y="89250"/>
                    <a:pt x="26823" y="89250"/>
                    <a:pt x="26823" y="89250"/>
                  </a:cubicBezTo>
                  <a:cubicBezTo>
                    <a:pt x="25411" y="91500"/>
                    <a:pt x="25411" y="91500"/>
                    <a:pt x="25411" y="91500"/>
                  </a:cubicBezTo>
                  <a:cubicBezTo>
                    <a:pt x="26823" y="92250"/>
                    <a:pt x="26823" y="92250"/>
                    <a:pt x="26823" y="92250"/>
                  </a:cubicBezTo>
                  <a:cubicBezTo>
                    <a:pt x="26823" y="93750"/>
                    <a:pt x="26823" y="93750"/>
                    <a:pt x="26823" y="93750"/>
                  </a:cubicBezTo>
                  <a:cubicBezTo>
                    <a:pt x="26823" y="93750"/>
                    <a:pt x="26823" y="94500"/>
                    <a:pt x="25411" y="94500"/>
                  </a:cubicBezTo>
                  <a:cubicBezTo>
                    <a:pt x="25411" y="94500"/>
                    <a:pt x="24000" y="94500"/>
                    <a:pt x="24000" y="94500"/>
                  </a:cubicBezTo>
                  <a:cubicBezTo>
                    <a:pt x="22588" y="93750"/>
                    <a:pt x="21176" y="92250"/>
                    <a:pt x="21176" y="92250"/>
                  </a:cubicBezTo>
                  <a:cubicBezTo>
                    <a:pt x="21176" y="92250"/>
                    <a:pt x="19764" y="91500"/>
                    <a:pt x="19764" y="90750"/>
                  </a:cubicBezTo>
                  <a:cubicBezTo>
                    <a:pt x="19764" y="90750"/>
                    <a:pt x="18352" y="90000"/>
                    <a:pt x="18352" y="90000"/>
                  </a:cubicBezTo>
                  <a:cubicBezTo>
                    <a:pt x="15529" y="90000"/>
                    <a:pt x="15529" y="90000"/>
                    <a:pt x="15529" y="90000"/>
                  </a:cubicBezTo>
                  <a:cubicBezTo>
                    <a:pt x="15529" y="90750"/>
                    <a:pt x="15529" y="90750"/>
                    <a:pt x="15529" y="90750"/>
                  </a:cubicBezTo>
                  <a:cubicBezTo>
                    <a:pt x="15529" y="90750"/>
                    <a:pt x="16941" y="91500"/>
                    <a:pt x="16941" y="92250"/>
                  </a:cubicBezTo>
                  <a:cubicBezTo>
                    <a:pt x="18352" y="92250"/>
                    <a:pt x="19764" y="93000"/>
                    <a:pt x="19764" y="93000"/>
                  </a:cubicBezTo>
                  <a:cubicBezTo>
                    <a:pt x="19764" y="93000"/>
                    <a:pt x="21176" y="93750"/>
                    <a:pt x="21176" y="93750"/>
                  </a:cubicBezTo>
                  <a:cubicBezTo>
                    <a:pt x="21176" y="93750"/>
                    <a:pt x="22588" y="96000"/>
                    <a:pt x="22588" y="96000"/>
                  </a:cubicBezTo>
                  <a:cubicBezTo>
                    <a:pt x="38117" y="101250"/>
                    <a:pt x="38117" y="101250"/>
                    <a:pt x="38117" y="101250"/>
                  </a:cubicBezTo>
                  <a:cubicBezTo>
                    <a:pt x="43764" y="102000"/>
                    <a:pt x="43764" y="102000"/>
                    <a:pt x="43764" y="102000"/>
                  </a:cubicBezTo>
                  <a:cubicBezTo>
                    <a:pt x="45176" y="103500"/>
                    <a:pt x="45176" y="103500"/>
                    <a:pt x="45176" y="103500"/>
                  </a:cubicBezTo>
                  <a:cubicBezTo>
                    <a:pt x="46588" y="103500"/>
                    <a:pt x="46588" y="103500"/>
                    <a:pt x="46588" y="103500"/>
                  </a:cubicBezTo>
                  <a:cubicBezTo>
                    <a:pt x="46588" y="103500"/>
                    <a:pt x="48000" y="103500"/>
                    <a:pt x="49411" y="103500"/>
                  </a:cubicBezTo>
                  <a:cubicBezTo>
                    <a:pt x="49411" y="103500"/>
                    <a:pt x="49411" y="103500"/>
                    <a:pt x="49411" y="103500"/>
                  </a:cubicBezTo>
                  <a:cubicBezTo>
                    <a:pt x="49411" y="103500"/>
                    <a:pt x="52235" y="104250"/>
                    <a:pt x="52235" y="104250"/>
                  </a:cubicBezTo>
                  <a:cubicBezTo>
                    <a:pt x="52235" y="104250"/>
                    <a:pt x="53647" y="104250"/>
                    <a:pt x="53647" y="104250"/>
                  </a:cubicBezTo>
                  <a:cubicBezTo>
                    <a:pt x="53647" y="105000"/>
                    <a:pt x="56470" y="107250"/>
                    <a:pt x="57882" y="108750"/>
                  </a:cubicBezTo>
                  <a:cubicBezTo>
                    <a:pt x="57882" y="108750"/>
                    <a:pt x="59294" y="109500"/>
                    <a:pt x="59294" y="110250"/>
                  </a:cubicBezTo>
                  <a:cubicBezTo>
                    <a:pt x="60705" y="110250"/>
                    <a:pt x="63529" y="111000"/>
                    <a:pt x="63529" y="111000"/>
                  </a:cubicBezTo>
                  <a:cubicBezTo>
                    <a:pt x="63529" y="111750"/>
                    <a:pt x="63529" y="112500"/>
                    <a:pt x="63529" y="113250"/>
                  </a:cubicBezTo>
                  <a:cubicBezTo>
                    <a:pt x="63529" y="113250"/>
                    <a:pt x="63529" y="113250"/>
                    <a:pt x="63529" y="114000"/>
                  </a:cubicBezTo>
                  <a:cubicBezTo>
                    <a:pt x="63529" y="114750"/>
                    <a:pt x="64941" y="114750"/>
                    <a:pt x="64941" y="114750"/>
                  </a:cubicBezTo>
                  <a:cubicBezTo>
                    <a:pt x="64941" y="115500"/>
                    <a:pt x="66352" y="116250"/>
                    <a:pt x="66352" y="116250"/>
                  </a:cubicBezTo>
                  <a:cubicBezTo>
                    <a:pt x="66352" y="118500"/>
                    <a:pt x="66352" y="118500"/>
                    <a:pt x="66352" y="118500"/>
                  </a:cubicBezTo>
                  <a:cubicBezTo>
                    <a:pt x="67764" y="118500"/>
                    <a:pt x="67764" y="118500"/>
                    <a:pt x="67764" y="118500"/>
                  </a:cubicBezTo>
                  <a:lnTo>
                    <a:pt x="69176" y="1185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1" name="Shape 2017"/>
            <p:cNvSpPr/>
            <p:nvPr/>
          </p:nvSpPr>
          <p:spPr>
            <a:xfrm>
              <a:off x="5810958" y="3583492"/>
              <a:ext cx="177008" cy="196037"/>
            </a:xfrm>
            <a:custGeom>
              <a:avLst/>
              <a:gdLst/>
              <a:ahLst/>
              <a:cxnLst/>
              <a:rect l="0" t="0" r="0" b="0"/>
              <a:pathLst>
                <a:path w="120000" h="120000" extrusionOk="0">
                  <a:moveTo>
                    <a:pt x="64615" y="117303"/>
                  </a:moveTo>
                  <a:cubicBezTo>
                    <a:pt x="64615" y="117303"/>
                    <a:pt x="72307" y="120000"/>
                    <a:pt x="70769" y="120000"/>
                  </a:cubicBezTo>
                  <a:cubicBezTo>
                    <a:pt x="70769" y="120000"/>
                    <a:pt x="70769" y="120000"/>
                    <a:pt x="70769" y="118651"/>
                  </a:cubicBezTo>
                  <a:cubicBezTo>
                    <a:pt x="70769" y="118651"/>
                    <a:pt x="69230" y="120000"/>
                    <a:pt x="69230" y="120000"/>
                  </a:cubicBezTo>
                  <a:cubicBezTo>
                    <a:pt x="69230" y="120000"/>
                    <a:pt x="66153" y="117303"/>
                    <a:pt x="67692" y="117303"/>
                  </a:cubicBezTo>
                  <a:cubicBezTo>
                    <a:pt x="67692" y="117303"/>
                    <a:pt x="67692" y="115955"/>
                    <a:pt x="67692" y="115955"/>
                  </a:cubicBezTo>
                  <a:cubicBezTo>
                    <a:pt x="67692" y="114606"/>
                    <a:pt x="66153" y="113258"/>
                    <a:pt x="66153" y="113258"/>
                  </a:cubicBezTo>
                  <a:cubicBezTo>
                    <a:pt x="67692" y="111910"/>
                    <a:pt x="67692" y="111910"/>
                    <a:pt x="67692" y="111910"/>
                  </a:cubicBezTo>
                  <a:cubicBezTo>
                    <a:pt x="67692" y="111910"/>
                    <a:pt x="67692" y="109213"/>
                    <a:pt x="67692" y="109213"/>
                  </a:cubicBezTo>
                  <a:cubicBezTo>
                    <a:pt x="67692" y="109213"/>
                    <a:pt x="67692" y="107865"/>
                    <a:pt x="67692" y="107865"/>
                  </a:cubicBezTo>
                  <a:cubicBezTo>
                    <a:pt x="67692" y="107865"/>
                    <a:pt x="66153" y="106516"/>
                    <a:pt x="66153" y="106516"/>
                  </a:cubicBezTo>
                  <a:cubicBezTo>
                    <a:pt x="67692" y="103820"/>
                    <a:pt x="67692" y="103820"/>
                    <a:pt x="67692" y="103820"/>
                  </a:cubicBezTo>
                  <a:cubicBezTo>
                    <a:pt x="67692" y="103820"/>
                    <a:pt x="67692" y="102471"/>
                    <a:pt x="67692" y="102471"/>
                  </a:cubicBezTo>
                  <a:cubicBezTo>
                    <a:pt x="67692" y="101123"/>
                    <a:pt x="67692" y="99775"/>
                    <a:pt x="67692" y="99775"/>
                  </a:cubicBezTo>
                  <a:cubicBezTo>
                    <a:pt x="64615" y="98426"/>
                    <a:pt x="64615" y="98426"/>
                    <a:pt x="64615" y="98426"/>
                  </a:cubicBezTo>
                  <a:cubicBezTo>
                    <a:pt x="61538" y="97078"/>
                    <a:pt x="61538" y="97078"/>
                    <a:pt x="61538" y="97078"/>
                  </a:cubicBezTo>
                  <a:cubicBezTo>
                    <a:pt x="60000" y="95730"/>
                    <a:pt x="60000" y="95730"/>
                    <a:pt x="60000" y="95730"/>
                  </a:cubicBezTo>
                  <a:cubicBezTo>
                    <a:pt x="60000" y="93033"/>
                    <a:pt x="60000" y="93033"/>
                    <a:pt x="60000" y="93033"/>
                  </a:cubicBezTo>
                  <a:cubicBezTo>
                    <a:pt x="63076" y="90337"/>
                    <a:pt x="63076" y="90337"/>
                    <a:pt x="63076" y="90337"/>
                  </a:cubicBezTo>
                  <a:cubicBezTo>
                    <a:pt x="64615" y="87640"/>
                    <a:pt x="64615" y="87640"/>
                    <a:pt x="64615" y="87640"/>
                  </a:cubicBezTo>
                  <a:cubicBezTo>
                    <a:pt x="64615" y="87640"/>
                    <a:pt x="66153" y="86292"/>
                    <a:pt x="66153" y="86292"/>
                  </a:cubicBezTo>
                  <a:cubicBezTo>
                    <a:pt x="66153" y="84943"/>
                    <a:pt x="66153" y="83595"/>
                    <a:pt x="66153" y="83595"/>
                  </a:cubicBezTo>
                  <a:cubicBezTo>
                    <a:pt x="66153" y="80898"/>
                    <a:pt x="66153" y="80898"/>
                    <a:pt x="66153" y="80898"/>
                  </a:cubicBezTo>
                  <a:cubicBezTo>
                    <a:pt x="67692" y="79550"/>
                    <a:pt x="67692" y="79550"/>
                    <a:pt x="67692" y="79550"/>
                  </a:cubicBezTo>
                  <a:cubicBezTo>
                    <a:pt x="69230" y="78202"/>
                    <a:pt x="69230" y="78202"/>
                    <a:pt x="69230" y="78202"/>
                  </a:cubicBezTo>
                  <a:cubicBezTo>
                    <a:pt x="69230" y="78202"/>
                    <a:pt x="70769" y="76853"/>
                    <a:pt x="70769" y="76853"/>
                  </a:cubicBezTo>
                  <a:cubicBezTo>
                    <a:pt x="70769" y="75505"/>
                    <a:pt x="72307" y="74157"/>
                    <a:pt x="72307" y="74157"/>
                  </a:cubicBezTo>
                  <a:cubicBezTo>
                    <a:pt x="73846" y="71460"/>
                    <a:pt x="73846" y="71460"/>
                    <a:pt x="73846" y="71460"/>
                  </a:cubicBezTo>
                  <a:cubicBezTo>
                    <a:pt x="75384" y="68764"/>
                    <a:pt x="75384" y="68764"/>
                    <a:pt x="75384" y="68764"/>
                  </a:cubicBezTo>
                  <a:cubicBezTo>
                    <a:pt x="76923" y="66067"/>
                    <a:pt x="76923" y="66067"/>
                    <a:pt x="76923" y="66067"/>
                  </a:cubicBezTo>
                  <a:cubicBezTo>
                    <a:pt x="75384" y="64719"/>
                    <a:pt x="75384" y="64719"/>
                    <a:pt x="75384" y="64719"/>
                  </a:cubicBezTo>
                  <a:cubicBezTo>
                    <a:pt x="75384" y="64719"/>
                    <a:pt x="81538" y="59325"/>
                    <a:pt x="81538" y="59325"/>
                  </a:cubicBezTo>
                  <a:cubicBezTo>
                    <a:pt x="81538" y="59325"/>
                    <a:pt x="84615" y="59325"/>
                    <a:pt x="84615" y="59325"/>
                  </a:cubicBezTo>
                  <a:cubicBezTo>
                    <a:pt x="84615" y="60674"/>
                    <a:pt x="84615" y="60674"/>
                    <a:pt x="84615" y="60674"/>
                  </a:cubicBezTo>
                  <a:cubicBezTo>
                    <a:pt x="86153" y="62022"/>
                    <a:pt x="86153" y="62022"/>
                    <a:pt x="86153" y="62022"/>
                  </a:cubicBezTo>
                  <a:cubicBezTo>
                    <a:pt x="86153" y="63370"/>
                    <a:pt x="86153" y="63370"/>
                    <a:pt x="86153" y="63370"/>
                  </a:cubicBezTo>
                  <a:cubicBezTo>
                    <a:pt x="86153" y="63370"/>
                    <a:pt x="86153" y="64719"/>
                    <a:pt x="86153" y="66067"/>
                  </a:cubicBezTo>
                  <a:cubicBezTo>
                    <a:pt x="86153" y="66067"/>
                    <a:pt x="86153" y="67415"/>
                    <a:pt x="86153" y="67415"/>
                  </a:cubicBezTo>
                  <a:cubicBezTo>
                    <a:pt x="86153" y="67415"/>
                    <a:pt x="87692" y="68764"/>
                    <a:pt x="87692" y="68764"/>
                  </a:cubicBezTo>
                  <a:cubicBezTo>
                    <a:pt x="87692" y="70112"/>
                    <a:pt x="89230" y="71460"/>
                    <a:pt x="89230" y="71460"/>
                  </a:cubicBezTo>
                  <a:cubicBezTo>
                    <a:pt x="89230" y="71460"/>
                    <a:pt x="89230" y="71460"/>
                    <a:pt x="90769" y="71460"/>
                  </a:cubicBezTo>
                  <a:cubicBezTo>
                    <a:pt x="90769" y="72808"/>
                    <a:pt x="90769" y="72808"/>
                    <a:pt x="90769" y="72808"/>
                  </a:cubicBezTo>
                  <a:cubicBezTo>
                    <a:pt x="93846" y="71460"/>
                    <a:pt x="93846" y="71460"/>
                    <a:pt x="93846" y="71460"/>
                  </a:cubicBezTo>
                  <a:cubicBezTo>
                    <a:pt x="96923" y="68764"/>
                    <a:pt x="96923" y="68764"/>
                    <a:pt x="96923" y="68764"/>
                  </a:cubicBezTo>
                  <a:cubicBezTo>
                    <a:pt x="96923" y="68764"/>
                    <a:pt x="101538" y="67415"/>
                    <a:pt x="101538" y="67415"/>
                  </a:cubicBezTo>
                  <a:cubicBezTo>
                    <a:pt x="101538" y="67415"/>
                    <a:pt x="103076" y="64719"/>
                    <a:pt x="103076" y="64719"/>
                  </a:cubicBezTo>
                  <a:cubicBezTo>
                    <a:pt x="104615" y="64719"/>
                    <a:pt x="104615" y="64719"/>
                    <a:pt x="104615" y="64719"/>
                  </a:cubicBezTo>
                  <a:cubicBezTo>
                    <a:pt x="104615" y="64719"/>
                    <a:pt x="104615" y="64719"/>
                    <a:pt x="104615" y="64719"/>
                  </a:cubicBezTo>
                  <a:cubicBezTo>
                    <a:pt x="103076" y="62022"/>
                    <a:pt x="106153" y="59325"/>
                    <a:pt x="104615" y="56629"/>
                  </a:cubicBezTo>
                  <a:cubicBezTo>
                    <a:pt x="104615" y="56629"/>
                    <a:pt x="103076" y="55280"/>
                    <a:pt x="103076" y="55280"/>
                  </a:cubicBezTo>
                  <a:cubicBezTo>
                    <a:pt x="103076" y="55280"/>
                    <a:pt x="103076" y="55280"/>
                    <a:pt x="103076" y="55280"/>
                  </a:cubicBezTo>
                  <a:cubicBezTo>
                    <a:pt x="103076" y="55280"/>
                    <a:pt x="103076" y="55280"/>
                    <a:pt x="103076" y="55280"/>
                  </a:cubicBezTo>
                  <a:cubicBezTo>
                    <a:pt x="100000" y="52584"/>
                    <a:pt x="95384" y="51235"/>
                    <a:pt x="96923" y="51235"/>
                  </a:cubicBezTo>
                  <a:cubicBezTo>
                    <a:pt x="98461" y="48539"/>
                    <a:pt x="104615" y="49887"/>
                    <a:pt x="107692" y="48539"/>
                  </a:cubicBezTo>
                  <a:cubicBezTo>
                    <a:pt x="109230" y="48539"/>
                    <a:pt x="109230" y="45842"/>
                    <a:pt x="110769" y="44494"/>
                  </a:cubicBezTo>
                  <a:cubicBezTo>
                    <a:pt x="112307" y="44494"/>
                    <a:pt x="115384" y="45842"/>
                    <a:pt x="115384" y="43146"/>
                  </a:cubicBezTo>
                  <a:cubicBezTo>
                    <a:pt x="115384" y="40449"/>
                    <a:pt x="118461" y="40449"/>
                    <a:pt x="120000" y="41797"/>
                  </a:cubicBezTo>
                  <a:cubicBezTo>
                    <a:pt x="120000" y="41797"/>
                    <a:pt x="120000" y="41797"/>
                    <a:pt x="120000" y="41797"/>
                  </a:cubicBezTo>
                  <a:cubicBezTo>
                    <a:pt x="118461" y="39101"/>
                    <a:pt x="113846" y="36404"/>
                    <a:pt x="112307" y="35056"/>
                  </a:cubicBezTo>
                  <a:cubicBezTo>
                    <a:pt x="112307" y="35056"/>
                    <a:pt x="112307" y="33707"/>
                    <a:pt x="109230" y="33707"/>
                  </a:cubicBezTo>
                  <a:cubicBezTo>
                    <a:pt x="107692" y="33707"/>
                    <a:pt x="104615" y="31011"/>
                    <a:pt x="104615" y="31011"/>
                  </a:cubicBezTo>
                  <a:cubicBezTo>
                    <a:pt x="100000" y="31011"/>
                    <a:pt x="100000" y="31011"/>
                    <a:pt x="100000" y="31011"/>
                  </a:cubicBezTo>
                  <a:cubicBezTo>
                    <a:pt x="100000" y="31011"/>
                    <a:pt x="95384" y="26966"/>
                    <a:pt x="95384" y="26966"/>
                  </a:cubicBezTo>
                  <a:cubicBezTo>
                    <a:pt x="93846" y="26966"/>
                    <a:pt x="89230" y="25617"/>
                    <a:pt x="89230" y="25617"/>
                  </a:cubicBezTo>
                  <a:cubicBezTo>
                    <a:pt x="89230" y="22921"/>
                    <a:pt x="89230" y="22921"/>
                    <a:pt x="89230" y="22921"/>
                  </a:cubicBezTo>
                  <a:cubicBezTo>
                    <a:pt x="89230" y="22921"/>
                    <a:pt x="87692" y="22921"/>
                    <a:pt x="87692" y="22921"/>
                  </a:cubicBezTo>
                  <a:cubicBezTo>
                    <a:pt x="86153" y="22921"/>
                    <a:pt x="84615" y="24269"/>
                    <a:pt x="84615" y="24269"/>
                  </a:cubicBezTo>
                  <a:cubicBezTo>
                    <a:pt x="80000" y="25617"/>
                    <a:pt x="80000" y="25617"/>
                    <a:pt x="80000" y="25617"/>
                  </a:cubicBezTo>
                  <a:cubicBezTo>
                    <a:pt x="80000" y="25617"/>
                    <a:pt x="76923" y="25617"/>
                    <a:pt x="76923" y="25617"/>
                  </a:cubicBezTo>
                  <a:cubicBezTo>
                    <a:pt x="75384" y="24269"/>
                    <a:pt x="73846" y="21573"/>
                    <a:pt x="73846" y="21573"/>
                  </a:cubicBezTo>
                  <a:cubicBezTo>
                    <a:pt x="73846" y="21573"/>
                    <a:pt x="73846" y="21573"/>
                    <a:pt x="72307" y="21573"/>
                  </a:cubicBezTo>
                  <a:cubicBezTo>
                    <a:pt x="70769" y="22921"/>
                    <a:pt x="73846" y="24269"/>
                    <a:pt x="70769" y="22921"/>
                  </a:cubicBezTo>
                  <a:cubicBezTo>
                    <a:pt x="66153" y="21573"/>
                    <a:pt x="66153" y="21573"/>
                    <a:pt x="66153" y="21573"/>
                  </a:cubicBezTo>
                  <a:cubicBezTo>
                    <a:pt x="63076" y="18876"/>
                    <a:pt x="63076" y="18876"/>
                    <a:pt x="63076" y="18876"/>
                  </a:cubicBezTo>
                  <a:cubicBezTo>
                    <a:pt x="61538" y="18876"/>
                    <a:pt x="61538" y="18876"/>
                    <a:pt x="61538" y="18876"/>
                  </a:cubicBezTo>
                  <a:cubicBezTo>
                    <a:pt x="60000" y="18876"/>
                    <a:pt x="60000" y="18876"/>
                    <a:pt x="60000" y="18876"/>
                  </a:cubicBezTo>
                  <a:cubicBezTo>
                    <a:pt x="60000" y="18876"/>
                    <a:pt x="58461" y="16179"/>
                    <a:pt x="58461" y="16179"/>
                  </a:cubicBezTo>
                  <a:cubicBezTo>
                    <a:pt x="58461" y="16179"/>
                    <a:pt x="58461" y="13483"/>
                    <a:pt x="58461" y="13483"/>
                  </a:cubicBezTo>
                  <a:cubicBezTo>
                    <a:pt x="56923" y="13483"/>
                    <a:pt x="52307" y="12134"/>
                    <a:pt x="52307" y="12134"/>
                  </a:cubicBezTo>
                  <a:cubicBezTo>
                    <a:pt x="50769" y="9438"/>
                    <a:pt x="50769" y="9438"/>
                    <a:pt x="50769" y="9438"/>
                  </a:cubicBezTo>
                  <a:cubicBezTo>
                    <a:pt x="50769" y="9438"/>
                    <a:pt x="50769" y="9438"/>
                    <a:pt x="50769" y="9438"/>
                  </a:cubicBezTo>
                  <a:cubicBezTo>
                    <a:pt x="49230" y="9438"/>
                    <a:pt x="46153" y="8089"/>
                    <a:pt x="46153" y="8089"/>
                  </a:cubicBezTo>
                  <a:cubicBezTo>
                    <a:pt x="44615" y="6741"/>
                    <a:pt x="44615" y="6741"/>
                    <a:pt x="44615" y="6741"/>
                  </a:cubicBezTo>
                  <a:cubicBezTo>
                    <a:pt x="40000" y="6741"/>
                    <a:pt x="40000" y="6741"/>
                    <a:pt x="40000" y="6741"/>
                  </a:cubicBezTo>
                  <a:cubicBezTo>
                    <a:pt x="38461" y="4044"/>
                    <a:pt x="38461" y="4044"/>
                    <a:pt x="38461" y="4044"/>
                  </a:cubicBezTo>
                  <a:cubicBezTo>
                    <a:pt x="38461" y="4044"/>
                    <a:pt x="36923" y="2696"/>
                    <a:pt x="36923" y="2696"/>
                  </a:cubicBezTo>
                  <a:cubicBezTo>
                    <a:pt x="38461" y="2696"/>
                    <a:pt x="38461" y="0"/>
                    <a:pt x="38461" y="0"/>
                  </a:cubicBezTo>
                  <a:cubicBezTo>
                    <a:pt x="35384" y="0"/>
                    <a:pt x="35384" y="0"/>
                    <a:pt x="35384" y="0"/>
                  </a:cubicBezTo>
                  <a:cubicBezTo>
                    <a:pt x="35384" y="0"/>
                    <a:pt x="32307" y="1348"/>
                    <a:pt x="32307" y="1348"/>
                  </a:cubicBezTo>
                  <a:cubicBezTo>
                    <a:pt x="32307" y="1348"/>
                    <a:pt x="30769" y="2696"/>
                    <a:pt x="30769" y="2696"/>
                  </a:cubicBezTo>
                  <a:cubicBezTo>
                    <a:pt x="29230" y="2696"/>
                    <a:pt x="29230" y="2696"/>
                    <a:pt x="29230" y="2696"/>
                  </a:cubicBezTo>
                  <a:cubicBezTo>
                    <a:pt x="27692" y="1348"/>
                    <a:pt x="27692" y="1348"/>
                    <a:pt x="27692" y="1348"/>
                  </a:cubicBezTo>
                  <a:cubicBezTo>
                    <a:pt x="26153" y="0"/>
                    <a:pt x="26153" y="0"/>
                    <a:pt x="26153" y="0"/>
                  </a:cubicBezTo>
                  <a:cubicBezTo>
                    <a:pt x="23076" y="2696"/>
                    <a:pt x="23076" y="2696"/>
                    <a:pt x="23076" y="2696"/>
                  </a:cubicBezTo>
                  <a:cubicBezTo>
                    <a:pt x="21538" y="4044"/>
                    <a:pt x="21538" y="4044"/>
                    <a:pt x="21538" y="4044"/>
                  </a:cubicBezTo>
                  <a:cubicBezTo>
                    <a:pt x="21538" y="4044"/>
                    <a:pt x="21538" y="5393"/>
                    <a:pt x="21538" y="5393"/>
                  </a:cubicBezTo>
                  <a:cubicBezTo>
                    <a:pt x="21538" y="5393"/>
                    <a:pt x="24615" y="5393"/>
                    <a:pt x="24615" y="5393"/>
                  </a:cubicBezTo>
                  <a:cubicBezTo>
                    <a:pt x="24615" y="8089"/>
                    <a:pt x="24615" y="8089"/>
                    <a:pt x="24615" y="8089"/>
                  </a:cubicBezTo>
                  <a:cubicBezTo>
                    <a:pt x="24615" y="8089"/>
                    <a:pt x="24615" y="8089"/>
                    <a:pt x="26153" y="8089"/>
                  </a:cubicBezTo>
                  <a:cubicBezTo>
                    <a:pt x="26153" y="8089"/>
                    <a:pt x="27692" y="9438"/>
                    <a:pt x="27692" y="9438"/>
                  </a:cubicBezTo>
                  <a:cubicBezTo>
                    <a:pt x="29230" y="10786"/>
                    <a:pt x="29230" y="10786"/>
                    <a:pt x="29230" y="10786"/>
                  </a:cubicBezTo>
                  <a:cubicBezTo>
                    <a:pt x="29230" y="13483"/>
                    <a:pt x="29230" y="13483"/>
                    <a:pt x="29230" y="13483"/>
                  </a:cubicBezTo>
                  <a:cubicBezTo>
                    <a:pt x="32307" y="14831"/>
                    <a:pt x="32307" y="14831"/>
                    <a:pt x="32307" y="14831"/>
                  </a:cubicBezTo>
                  <a:cubicBezTo>
                    <a:pt x="32307" y="17528"/>
                    <a:pt x="32307" y="17528"/>
                    <a:pt x="32307" y="17528"/>
                  </a:cubicBezTo>
                  <a:cubicBezTo>
                    <a:pt x="30769" y="18876"/>
                    <a:pt x="30769" y="18876"/>
                    <a:pt x="30769" y="18876"/>
                  </a:cubicBezTo>
                  <a:cubicBezTo>
                    <a:pt x="29230" y="20224"/>
                    <a:pt x="29230" y="20224"/>
                    <a:pt x="29230" y="20224"/>
                  </a:cubicBezTo>
                  <a:cubicBezTo>
                    <a:pt x="26153" y="20224"/>
                    <a:pt x="26153" y="20224"/>
                    <a:pt x="26153" y="20224"/>
                  </a:cubicBezTo>
                  <a:cubicBezTo>
                    <a:pt x="26153" y="18876"/>
                    <a:pt x="26153" y="18876"/>
                    <a:pt x="26153" y="18876"/>
                  </a:cubicBezTo>
                  <a:cubicBezTo>
                    <a:pt x="24615" y="16179"/>
                    <a:pt x="24615" y="16179"/>
                    <a:pt x="24615" y="16179"/>
                  </a:cubicBezTo>
                  <a:cubicBezTo>
                    <a:pt x="23076" y="14831"/>
                    <a:pt x="23076" y="14831"/>
                    <a:pt x="23076" y="14831"/>
                  </a:cubicBezTo>
                  <a:cubicBezTo>
                    <a:pt x="18461" y="16179"/>
                    <a:pt x="18461" y="16179"/>
                    <a:pt x="18461" y="16179"/>
                  </a:cubicBezTo>
                  <a:cubicBezTo>
                    <a:pt x="18461" y="18876"/>
                    <a:pt x="18461" y="18876"/>
                    <a:pt x="18461" y="18876"/>
                  </a:cubicBezTo>
                  <a:cubicBezTo>
                    <a:pt x="10769" y="24269"/>
                    <a:pt x="10769" y="24269"/>
                    <a:pt x="10769" y="24269"/>
                  </a:cubicBezTo>
                  <a:cubicBezTo>
                    <a:pt x="12307" y="26966"/>
                    <a:pt x="12307" y="26966"/>
                    <a:pt x="12307" y="26966"/>
                  </a:cubicBezTo>
                  <a:cubicBezTo>
                    <a:pt x="9230" y="29662"/>
                    <a:pt x="9230" y="29662"/>
                    <a:pt x="9230" y="29662"/>
                  </a:cubicBezTo>
                  <a:cubicBezTo>
                    <a:pt x="9230" y="33707"/>
                    <a:pt x="9230" y="33707"/>
                    <a:pt x="9230" y="33707"/>
                  </a:cubicBezTo>
                  <a:cubicBezTo>
                    <a:pt x="10769" y="37752"/>
                    <a:pt x="10769" y="37752"/>
                    <a:pt x="10769" y="37752"/>
                  </a:cubicBezTo>
                  <a:cubicBezTo>
                    <a:pt x="10769" y="40449"/>
                    <a:pt x="10769" y="40449"/>
                    <a:pt x="10769" y="40449"/>
                  </a:cubicBezTo>
                  <a:cubicBezTo>
                    <a:pt x="4615" y="41797"/>
                    <a:pt x="4615" y="41797"/>
                    <a:pt x="4615" y="41797"/>
                  </a:cubicBezTo>
                  <a:cubicBezTo>
                    <a:pt x="0" y="43146"/>
                    <a:pt x="0" y="43146"/>
                    <a:pt x="0" y="43146"/>
                  </a:cubicBezTo>
                  <a:cubicBezTo>
                    <a:pt x="0" y="47191"/>
                    <a:pt x="0" y="47191"/>
                    <a:pt x="0" y="47191"/>
                  </a:cubicBezTo>
                  <a:cubicBezTo>
                    <a:pt x="0" y="48539"/>
                    <a:pt x="0" y="48539"/>
                    <a:pt x="0" y="48539"/>
                  </a:cubicBezTo>
                  <a:cubicBezTo>
                    <a:pt x="4615" y="53932"/>
                    <a:pt x="4615" y="53932"/>
                    <a:pt x="4615" y="53932"/>
                  </a:cubicBezTo>
                  <a:cubicBezTo>
                    <a:pt x="3076" y="55280"/>
                    <a:pt x="3076" y="55280"/>
                    <a:pt x="3076" y="55280"/>
                  </a:cubicBezTo>
                  <a:cubicBezTo>
                    <a:pt x="1538" y="56629"/>
                    <a:pt x="1538" y="56629"/>
                    <a:pt x="1538" y="56629"/>
                  </a:cubicBezTo>
                  <a:cubicBezTo>
                    <a:pt x="6153" y="62022"/>
                    <a:pt x="6153" y="62022"/>
                    <a:pt x="6153" y="62022"/>
                  </a:cubicBezTo>
                  <a:cubicBezTo>
                    <a:pt x="7692" y="63370"/>
                    <a:pt x="7692" y="63370"/>
                    <a:pt x="7692" y="63370"/>
                  </a:cubicBezTo>
                  <a:cubicBezTo>
                    <a:pt x="10769" y="63370"/>
                    <a:pt x="10769" y="63370"/>
                    <a:pt x="10769" y="63370"/>
                  </a:cubicBezTo>
                  <a:cubicBezTo>
                    <a:pt x="10769" y="66067"/>
                    <a:pt x="10769" y="66067"/>
                    <a:pt x="10769" y="66067"/>
                  </a:cubicBezTo>
                  <a:cubicBezTo>
                    <a:pt x="10769" y="67415"/>
                    <a:pt x="10769" y="67415"/>
                    <a:pt x="10769" y="67415"/>
                  </a:cubicBezTo>
                  <a:cubicBezTo>
                    <a:pt x="10769" y="70112"/>
                    <a:pt x="10769" y="70112"/>
                    <a:pt x="10769" y="70112"/>
                  </a:cubicBezTo>
                  <a:cubicBezTo>
                    <a:pt x="7692" y="72808"/>
                    <a:pt x="7692" y="72808"/>
                    <a:pt x="7692" y="72808"/>
                  </a:cubicBezTo>
                  <a:cubicBezTo>
                    <a:pt x="9230" y="75505"/>
                    <a:pt x="9230" y="75505"/>
                    <a:pt x="9230" y="75505"/>
                  </a:cubicBezTo>
                  <a:cubicBezTo>
                    <a:pt x="6153" y="74157"/>
                    <a:pt x="6153" y="74157"/>
                    <a:pt x="6153" y="74157"/>
                  </a:cubicBezTo>
                  <a:cubicBezTo>
                    <a:pt x="4615" y="76853"/>
                    <a:pt x="4615" y="76853"/>
                    <a:pt x="4615" y="76853"/>
                  </a:cubicBezTo>
                  <a:cubicBezTo>
                    <a:pt x="6153" y="78202"/>
                    <a:pt x="6153" y="78202"/>
                    <a:pt x="6153" y="78202"/>
                  </a:cubicBezTo>
                  <a:cubicBezTo>
                    <a:pt x="4615" y="79550"/>
                    <a:pt x="4615" y="79550"/>
                    <a:pt x="4615" y="79550"/>
                  </a:cubicBezTo>
                  <a:cubicBezTo>
                    <a:pt x="7692" y="82247"/>
                    <a:pt x="7692" y="82247"/>
                    <a:pt x="7692" y="82247"/>
                  </a:cubicBezTo>
                  <a:cubicBezTo>
                    <a:pt x="13846" y="83595"/>
                    <a:pt x="13846" y="83595"/>
                    <a:pt x="13846" y="83595"/>
                  </a:cubicBezTo>
                  <a:cubicBezTo>
                    <a:pt x="16923" y="82247"/>
                    <a:pt x="16923" y="82247"/>
                    <a:pt x="16923" y="82247"/>
                  </a:cubicBezTo>
                  <a:cubicBezTo>
                    <a:pt x="18461" y="80898"/>
                    <a:pt x="18461" y="80898"/>
                    <a:pt x="18461" y="80898"/>
                  </a:cubicBezTo>
                  <a:cubicBezTo>
                    <a:pt x="16923" y="79550"/>
                    <a:pt x="16923" y="79550"/>
                    <a:pt x="16923" y="79550"/>
                  </a:cubicBezTo>
                  <a:cubicBezTo>
                    <a:pt x="16923" y="79550"/>
                    <a:pt x="16923" y="78202"/>
                    <a:pt x="18461" y="78202"/>
                  </a:cubicBezTo>
                  <a:cubicBezTo>
                    <a:pt x="18461" y="76853"/>
                    <a:pt x="20000" y="76853"/>
                    <a:pt x="20000" y="76853"/>
                  </a:cubicBezTo>
                  <a:cubicBezTo>
                    <a:pt x="20000" y="78202"/>
                    <a:pt x="20000" y="78202"/>
                    <a:pt x="20000" y="78202"/>
                  </a:cubicBezTo>
                  <a:cubicBezTo>
                    <a:pt x="24615" y="78202"/>
                    <a:pt x="24615" y="78202"/>
                    <a:pt x="24615" y="78202"/>
                  </a:cubicBezTo>
                  <a:cubicBezTo>
                    <a:pt x="24615" y="80898"/>
                    <a:pt x="24615" y="80898"/>
                    <a:pt x="24615" y="80898"/>
                  </a:cubicBezTo>
                  <a:cubicBezTo>
                    <a:pt x="23076" y="82247"/>
                    <a:pt x="23076" y="82247"/>
                    <a:pt x="23076" y="82247"/>
                  </a:cubicBezTo>
                  <a:cubicBezTo>
                    <a:pt x="21538" y="80898"/>
                    <a:pt x="21538" y="80898"/>
                    <a:pt x="21538" y="80898"/>
                  </a:cubicBezTo>
                  <a:cubicBezTo>
                    <a:pt x="21538" y="80898"/>
                    <a:pt x="21538" y="82247"/>
                    <a:pt x="21538" y="82247"/>
                  </a:cubicBezTo>
                  <a:cubicBezTo>
                    <a:pt x="21538" y="82247"/>
                    <a:pt x="21538" y="86292"/>
                    <a:pt x="21538" y="86292"/>
                  </a:cubicBezTo>
                  <a:cubicBezTo>
                    <a:pt x="21538" y="86292"/>
                    <a:pt x="21538" y="87640"/>
                    <a:pt x="20000" y="86292"/>
                  </a:cubicBezTo>
                  <a:cubicBezTo>
                    <a:pt x="20000" y="86292"/>
                    <a:pt x="18461" y="84943"/>
                    <a:pt x="18461" y="84943"/>
                  </a:cubicBezTo>
                  <a:cubicBezTo>
                    <a:pt x="13846" y="83595"/>
                    <a:pt x="13846" y="83595"/>
                    <a:pt x="13846" y="83595"/>
                  </a:cubicBezTo>
                  <a:cubicBezTo>
                    <a:pt x="12307" y="84943"/>
                    <a:pt x="12307" y="84943"/>
                    <a:pt x="12307" y="84943"/>
                  </a:cubicBezTo>
                  <a:cubicBezTo>
                    <a:pt x="12307" y="84943"/>
                    <a:pt x="12307" y="86292"/>
                    <a:pt x="12307" y="87640"/>
                  </a:cubicBezTo>
                  <a:cubicBezTo>
                    <a:pt x="13846" y="87640"/>
                    <a:pt x="15384" y="87640"/>
                    <a:pt x="15384" y="87640"/>
                  </a:cubicBezTo>
                  <a:cubicBezTo>
                    <a:pt x="15384" y="87640"/>
                    <a:pt x="18461" y="87640"/>
                    <a:pt x="18461" y="87640"/>
                  </a:cubicBezTo>
                  <a:cubicBezTo>
                    <a:pt x="18461" y="87640"/>
                    <a:pt x="18461" y="87640"/>
                    <a:pt x="20000" y="87640"/>
                  </a:cubicBezTo>
                  <a:cubicBezTo>
                    <a:pt x="20000" y="87640"/>
                    <a:pt x="23076" y="87640"/>
                    <a:pt x="23076" y="87640"/>
                  </a:cubicBezTo>
                  <a:cubicBezTo>
                    <a:pt x="23076" y="90337"/>
                    <a:pt x="23076" y="90337"/>
                    <a:pt x="23076" y="90337"/>
                  </a:cubicBezTo>
                  <a:cubicBezTo>
                    <a:pt x="26153" y="93033"/>
                    <a:pt x="26153" y="93033"/>
                    <a:pt x="26153" y="93033"/>
                  </a:cubicBezTo>
                  <a:cubicBezTo>
                    <a:pt x="32307" y="93033"/>
                    <a:pt x="32307" y="93033"/>
                    <a:pt x="32307" y="93033"/>
                  </a:cubicBezTo>
                  <a:cubicBezTo>
                    <a:pt x="33846" y="93033"/>
                    <a:pt x="33846" y="93033"/>
                    <a:pt x="33846" y="93033"/>
                  </a:cubicBezTo>
                  <a:cubicBezTo>
                    <a:pt x="38461" y="95730"/>
                    <a:pt x="38461" y="95730"/>
                    <a:pt x="38461" y="95730"/>
                  </a:cubicBezTo>
                  <a:cubicBezTo>
                    <a:pt x="38461" y="95730"/>
                    <a:pt x="40000" y="98426"/>
                    <a:pt x="41538" y="98426"/>
                  </a:cubicBezTo>
                  <a:cubicBezTo>
                    <a:pt x="41538" y="98426"/>
                    <a:pt x="43076" y="101123"/>
                    <a:pt x="43076" y="101123"/>
                  </a:cubicBezTo>
                  <a:cubicBezTo>
                    <a:pt x="46153" y="101123"/>
                    <a:pt x="46153" y="101123"/>
                    <a:pt x="46153" y="101123"/>
                  </a:cubicBezTo>
                  <a:cubicBezTo>
                    <a:pt x="47692" y="101123"/>
                    <a:pt x="47692" y="101123"/>
                    <a:pt x="47692" y="101123"/>
                  </a:cubicBezTo>
                  <a:cubicBezTo>
                    <a:pt x="47692" y="101123"/>
                    <a:pt x="49230" y="102471"/>
                    <a:pt x="49230" y="102471"/>
                  </a:cubicBezTo>
                  <a:cubicBezTo>
                    <a:pt x="47692" y="103820"/>
                    <a:pt x="47692" y="103820"/>
                    <a:pt x="47692" y="103820"/>
                  </a:cubicBezTo>
                  <a:cubicBezTo>
                    <a:pt x="49230" y="106516"/>
                    <a:pt x="49230" y="106516"/>
                    <a:pt x="49230" y="106516"/>
                  </a:cubicBezTo>
                  <a:cubicBezTo>
                    <a:pt x="52307" y="106516"/>
                    <a:pt x="52307" y="106516"/>
                    <a:pt x="52307" y="106516"/>
                  </a:cubicBezTo>
                  <a:cubicBezTo>
                    <a:pt x="52307" y="106516"/>
                    <a:pt x="52307" y="106516"/>
                    <a:pt x="52307" y="107865"/>
                  </a:cubicBezTo>
                  <a:cubicBezTo>
                    <a:pt x="52307" y="107865"/>
                    <a:pt x="53846" y="110561"/>
                    <a:pt x="53846" y="110561"/>
                  </a:cubicBezTo>
                  <a:cubicBezTo>
                    <a:pt x="53846" y="111910"/>
                    <a:pt x="53846" y="111910"/>
                    <a:pt x="53846" y="111910"/>
                  </a:cubicBezTo>
                  <a:cubicBezTo>
                    <a:pt x="53846" y="111910"/>
                    <a:pt x="55384" y="111910"/>
                    <a:pt x="55384" y="113258"/>
                  </a:cubicBezTo>
                  <a:cubicBezTo>
                    <a:pt x="55384" y="113258"/>
                    <a:pt x="55384" y="113258"/>
                    <a:pt x="55384" y="114606"/>
                  </a:cubicBezTo>
                  <a:cubicBezTo>
                    <a:pt x="56923" y="114606"/>
                    <a:pt x="60000" y="114606"/>
                    <a:pt x="60000" y="114606"/>
                  </a:cubicBezTo>
                  <a:cubicBezTo>
                    <a:pt x="61538" y="115955"/>
                    <a:pt x="61538" y="115955"/>
                    <a:pt x="61538" y="115955"/>
                  </a:cubicBezTo>
                  <a:cubicBezTo>
                    <a:pt x="63076" y="117303"/>
                    <a:pt x="63076" y="117303"/>
                    <a:pt x="63076" y="117303"/>
                  </a:cubicBezTo>
                  <a:lnTo>
                    <a:pt x="64615" y="117303"/>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2" name="Shape 2018"/>
            <p:cNvSpPr/>
            <p:nvPr/>
          </p:nvSpPr>
          <p:spPr>
            <a:xfrm>
              <a:off x="6017651" y="3676182"/>
              <a:ext cx="241874" cy="205626"/>
            </a:xfrm>
            <a:custGeom>
              <a:avLst/>
              <a:gdLst/>
              <a:ahLst/>
              <a:cxnLst/>
              <a:rect l="0" t="0" r="0" b="0"/>
              <a:pathLst>
                <a:path w="120000" h="120000" extrusionOk="0">
                  <a:moveTo>
                    <a:pt x="23773" y="116129"/>
                  </a:moveTo>
                  <a:cubicBezTo>
                    <a:pt x="23773" y="116129"/>
                    <a:pt x="22641" y="116129"/>
                    <a:pt x="21509" y="116129"/>
                  </a:cubicBezTo>
                  <a:cubicBezTo>
                    <a:pt x="20377" y="116129"/>
                    <a:pt x="19245" y="118709"/>
                    <a:pt x="18113" y="118709"/>
                  </a:cubicBezTo>
                  <a:cubicBezTo>
                    <a:pt x="18113" y="118709"/>
                    <a:pt x="18113" y="118709"/>
                    <a:pt x="18113" y="117419"/>
                  </a:cubicBezTo>
                  <a:cubicBezTo>
                    <a:pt x="18113" y="116129"/>
                    <a:pt x="18113" y="116129"/>
                    <a:pt x="16981" y="114838"/>
                  </a:cubicBezTo>
                  <a:cubicBezTo>
                    <a:pt x="16981" y="113548"/>
                    <a:pt x="16981" y="110967"/>
                    <a:pt x="15849" y="109677"/>
                  </a:cubicBezTo>
                  <a:cubicBezTo>
                    <a:pt x="14716" y="108387"/>
                    <a:pt x="14716" y="107096"/>
                    <a:pt x="14716" y="107096"/>
                  </a:cubicBezTo>
                  <a:cubicBezTo>
                    <a:pt x="14716" y="107096"/>
                    <a:pt x="12452" y="107096"/>
                    <a:pt x="11320" y="107096"/>
                  </a:cubicBezTo>
                  <a:cubicBezTo>
                    <a:pt x="11320" y="107096"/>
                    <a:pt x="10188" y="107096"/>
                    <a:pt x="10188" y="107096"/>
                  </a:cubicBezTo>
                  <a:cubicBezTo>
                    <a:pt x="10188" y="107096"/>
                    <a:pt x="9056" y="104516"/>
                    <a:pt x="10188" y="104516"/>
                  </a:cubicBezTo>
                  <a:cubicBezTo>
                    <a:pt x="10188" y="103225"/>
                    <a:pt x="9056" y="101935"/>
                    <a:pt x="7924" y="100645"/>
                  </a:cubicBezTo>
                  <a:cubicBezTo>
                    <a:pt x="7924" y="100645"/>
                    <a:pt x="5660" y="96774"/>
                    <a:pt x="5660" y="96774"/>
                  </a:cubicBezTo>
                  <a:cubicBezTo>
                    <a:pt x="5660" y="96774"/>
                    <a:pt x="4528" y="96774"/>
                    <a:pt x="4528" y="95483"/>
                  </a:cubicBezTo>
                  <a:cubicBezTo>
                    <a:pt x="4528" y="94193"/>
                    <a:pt x="4528" y="92903"/>
                    <a:pt x="4528" y="92903"/>
                  </a:cubicBezTo>
                  <a:cubicBezTo>
                    <a:pt x="3396" y="90322"/>
                    <a:pt x="3396" y="90322"/>
                    <a:pt x="3396" y="90322"/>
                  </a:cubicBezTo>
                  <a:cubicBezTo>
                    <a:pt x="3396" y="90322"/>
                    <a:pt x="5660" y="89032"/>
                    <a:pt x="5660" y="87741"/>
                  </a:cubicBezTo>
                  <a:cubicBezTo>
                    <a:pt x="5660" y="87741"/>
                    <a:pt x="6792" y="86451"/>
                    <a:pt x="5660" y="85161"/>
                  </a:cubicBezTo>
                  <a:cubicBezTo>
                    <a:pt x="5660" y="83870"/>
                    <a:pt x="3396" y="82580"/>
                    <a:pt x="3396" y="82580"/>
                  </a:cubicBezTo>
                  <a:cubicBezTo>
                    <a:pt x="2264" y="81290"/>
                    <a:pt x="1132" y="80000"/>
                    <a:pt x="0" y="78709"/>
                  </a:cubicBezTo>
                  <a:cubicBezTo>
                    <a:pt x="0" y="77419"/>
                    <a:pt x="0" y="76129"/>
                    <a:pt x="0" y="76129"/>
                  </a:cubicBezTo>
                  <a:cubicBezTo>
                    <a:pt x="0" y="76129"/>
                    <a:pt x="0" y="74838"/>
                    <a:pt x="1132" y="74838"/>
                  </a:cubicBezTo>
                  <a:cubicBezTo>
                    <a:pt x="2264" y="73548"/>
                    <a:pt x="3396" y="73548"/>
                    <a:pt x="3396" y="72258"/>
                  </a:cubicBezTo>
                  <a:cubicBezTo>
                    <a:pt x="3396" y="72258"/>
                    <a:pt x="4528" y="72258"/>
                    <a:pt x="4528" y="70967"/>
                  </a:cubicBezTo>
                  <a:cubicBezTo>
                    <a:pt x="3396" y="69677"/>
                    <a:pt x="2264" y="68387"/>
                    <a:pt x="2264" y="68387"/>
                  </a:cubicBezTo>
                  <a:cubicBezTo>
                    <a:pt x="3396" y="64516"/>
                    <a:pt x="3396" y="64516"/>
                    <a:pt x="3396" y="64516"/>
                  </a:cubicBezTo>
                  <a:cubicBezTo>
                    <a:pt x="2264" y="63225"/>
                    <a:pt x="2264" y="63225"/>
                    <a:pt x="2264" y="63225"/>
                  </a:cubicBezTo>
                  <a:cubicBezTo>
                    <a:pt x="2264" y="58064"/>
                    <a:pt x="2264" y="58064"/>
                    <a:pt x="2264" y="58064"/>
                  </a:cubicBezTo>
                  <a:cubicBezTo>
                    <a:pt x="2264" y="56774"/>
                    <a:pt x="2264" y="56774"/>
                    <a:pt x="2264" y="56774"/>
                  </a:cubicBezTo>
                  <a:cubicBezTo>
                    <a:pt x="2264" y="56774"/>
                    <a:pt x="3396" y="54193"/>
                    <a:pt x="3396" y="54193"/>
                  </a:cubicBezTo>
                  <a:cubicBezTo>
                    <a:pt x="3396" y="52903"/>
                    <a:pt x="3396" y="50322"/>
                    <a:pt x="3396" y="50322"/>
                  </a:cubicBezTo>
                  <a:cubicBezTo>
                    <a:pt x="3396" y="50322"/>
                    <a:pt x="3396" y="50322"/>
                    <a:pt x="3396" y="50322"/>
                  </a:cubicBezTo>
                  <a:cubicBezTo>
                    <a:pt x="5660" y="51612"/>
                    <a:pt x="9056" y="50322"/>
                    <a:pt x="10188" y="50322"/>
                  </a:cubicBezTo>
                  <a:cubicBezTo>
                    <a:pt x="12452" y="50322"/>
                    <a:pt x="12452" y="46451"/>
                    <a:pt x="11320" y="42580"/>
                  </a:cubicBezTo>
                  <a:cubicBezTo>
                    <a:pt x="11320" y="40000"/>
                    <a:pt x="12452" y="37419"/>
                    <a:pt x="12452" y="34838"/>
                  </a:cubicBezTo>
                  <a:cubicBezTo>
                    <a:pt x="13584" y="32258"/>
                    <a:pt x="16981" y="30967"/>
                    <a:pt x="20377" y="28387"/>
                  </a:cubicBezTo>
                  <a:cubicBezTo>
                    <a:pt x="22641" y="25806"/>
                    <a:pt x="22641" y="23225"/>
                    <a:pt x="26037" y="23225"/>
                  </a:cubicBezTo>
                  <a:cubicBezTo>
                    <a:pt x="26037" y="23225"/>
                    <a:pt x="27169" y="23225"/>
                    <a:pt x="28301" y="24516"/>
                  </a:cubicBezTo>
                  <a:cubicBezTo>
                    <a:pt x="28301" y="24516"/>
                    <a:pt x="28301" y="25806"/>
                    <a:pt x="29433" y="27096"/>
                  </a:cubicBezTo>
                  <a:cubicBezTo>
                    <a:pt x="29433" y="27096"/>
                    <a:pt x="29433" y="27096"/>
                    <a:pt x="30566" y="27096"/>
                  </a:cubicBezTo>
                  <a:cubicBezTo>
                    <a:pt x="32830" y="30967"/>
                    <a:pt x="35094" y="33548"/>
                    <a:pt x="35094" y="23225"/>
                  </a:cubicBezTo>
                  <a:cubicBezTo>
                    <a:pt x="36226" y="14193"/>
                    <a:pt x="41886" y="16774"/>
                    <a:pt x="46415" y="14193"/>
                  </a:cubicBezTo>
                  <a:cubicBezTo>
                    <a:pt x="46415" y="14193"/>
                    <a:pt x="46415" y="14193"/>
                    <a:pt x="47547" y="12903"/>
                  </a:cubicBezTo>
                  <a:cubicBezTo>
                    <a:pt x="48679" y="14193"/>
                    <a:pt x="49811" y="14193"/>
                    <a:pt x="50943" y="14193"/>
                  </a:cubicBezTo>
                  <a:cubicBezTo>
                    <a:pt x="52075" y="14193"/>
                    <a:pt x="52075" y="14193"/>
                    <a:pt x="52075" y="14193"/>
                  </a:cubicBezTo>
                  <a:cubicBezTo>
                    <a:pt x="52075" y="14193"/>
                    <a:pt x="55471" y="9032"/>
                    <a:pt x="55471" y="9032"/>
                  </a:cubicBezTo>
                  <a:cubicBezTo>
                    <a:pt x="56603" y="9032"/>
                    <a:pt x="58867" y="7741"/>
                    <a:pt x="58867" y="7741"/>
                  </a:cubicBezTo>
                  <a:cubicBezTo>
                    <a:pt x="61132" y="3870"/>
                    <a:pt x="61132" y="3870"/>
                    <a:pt x="61132" y="3870"/>
                  </a:cubicBezTo>
                  <a:cubicBezTo>
                    <a:pt x="61132" y="3870"/>
                    <a:pt x="63396" y="5161"/>
                    <a:pt x="64528" y="5161"/>
                  </a:cubicBezTo>
                  <a:cubicBezTo>
                    <a:pt x="65660" y="5161"/>
                    <a:pt x="66792" y="5161"/>
                    <a:pt x="69056" y="5161"/>
                  </a:cubicBezTo>
                  <a:cubicBezTo>
                    <a:pt x="70188" y="3870"/>
                    <a:pt x="70188" y="3870"/>
                    <a:pt x="70188" y="3870"/>
                  </a:cubicBezTo>
                  <a:cubicBezTo>
                    <a:pt x="70188" y="3870"/>
                    <a:pt x="72452" y="1290"/>
                    <a:pt x="74716" y="1290"/>
                  </a:cubicBezTo>
                  <a:cubicBezTo>
                    <a:pt x="76981" y="0"/>
                    <a:pt x="76981" y="1290"/>
                    <a:pt x="76981" y="1290"/>
                  </a:cubicBezTo>
                  <a:cubicBezTo>
                    <a:pt x="76981" y="1290"/>
                    <a:pt x="80377" y="1290"/>
                    <a:pt x="82641" y="1290"/>
                  </a:cubicBezTo>
                  <a:cubicBezTo>
                    <a:pt x="82641" y="1290"/>
                    <a:pt x="82641" y="0"/>
                    <a:pt x="82641" y="0"/>
                  </a:cubicBezTo>
                  <a:cubicBezTo>
                    <a:pt x="86037" y="2580"/>
                    <a:pt x="86037" y="6451"/>
                    <a:pt x="89433" y="10322"/>
                  </a:cubicBezTo>
                  <a:cubicBezTo>
                    <a:pt x="93962" y="15483"/>
                    <a:pt x="98490" y="14193"/>
                    <a:pt x="106415" y="19354"/>
                  </a:cubicBezTo>
                  <a:cubicBezTo>
                    <a:pt x="106415" y="20645"/>
                    <a:pt x="110943" y="24516"/>
                    <a:pt x="112075" y="28387"/>
                  </a:cubicBezTo>
                  <a:cubicBezTo>
                    <a:pt x="113207" y="33548"/>
                    <a:pt x="117735" y="33548"/>
                    <a:pt x="118867" y="38709"/>
                  </a:cubicBezTo>
                  <a:cubicBezTo>
                    <a:pt x="118867" y="42580"/>
                    <a:pt x="116603" y="43870"/>
                    <a:pt x="116603" y="47741"/>
                  </a:cubicBezTo>
                  <a:cubicBezTo>
                    <a:pt x="116603" y="51612"/>
                    <a:pt x="118867" y="60645"/>
                    <a:pt x="120000" y="61935"/>
                  </a:cubicBezTo>
                  <a:cubicBezTo>
                    <a:pt x="120000" y="61935"/>
                    <a:pt x="120000" y="63225"/>
                    <a:pt x="120000" y="63225"/>
                  </a:cubicBezTo>
                  <a:cubicBezTo>
                    <a:pt x="109811" y="65806"/>
                    <a:pt x="109811" y="65806"/>
                    <a:pt x="109811" y="65806"/>
                  </a:cubicBezTo>
                  <a:cubicBezTo>
                    <a:pt x="110943" y="77419"/>
                    <a:pt x="110943" y="77419"/>
                    <a:pt x="110943" y="77419"/>
                  </a:cubicBezTo>
                  <a:cubicBezTo>
                    <a:pt x="105283" y="82580"/>
                    <a:pt x="105283" y="82580"/>
                    <a:pt x="105283" y="82580"/>
                  </a:cubicBezTo>
                  <a:cubicBezTo>
                    <a:pt x="105283" y="82580"/>
                    <a:pt x="91698" y="85161"/>
                    <a:pt x="90566" y="85161"/>
                  </a:cubicBezTo>
                  <a:cubicBezTo>
                    <a:pt x="89433" y="85161"/>
                    <a:pt x="83773" y="86451"/>
                    <a:pt x="81509" y="87741"/>
                  </a:cubicBezTo>
                  <a:cubicBezTo>
                    <a:pt x="79245" y="87741"/>
                    <a:pt x="75849" y="90322"/>
                    <a:pt x="74716" y="90322"/>
                  </a:cubicBezTo>
                  <a:cubicBezTo>
                    <a:pt x="72452" y="91612"/>
                    <a:pt x="71320" y="98064"/>
                    <a:pt x="71320" y="98064"/>
                  </a:cubicBezTo>
                  <a:cubicBezTo>
                    <a:pt x="71320" y="98064"/>
                    <a:pt x="67924" y="103225"/>
                    <a:pt x="66792" y="104516"/>
                  </a:cubicBezTo>
                  <a:cubicBezTo>
                    <a:pt x="65660" y="105806"/>
                    <a:pt x="60000" y="109677"/>
                    <a:pt x="60000" y="109677"/>
                  </a:cubicBezTo>
                  <a:cubicBezTo>
                    <a:pt x="60000" y="109677"/>
                    <a:pt x="54339" y="109677"/>
                    <a:pt x="53207" y="109677"/>
                  </a:cubicBezTo>
                  <a:cubicBezTo>
                    <a:pt x="50943" y="109677"/>
                    <a:pt x="48679" y="112258"/>
                    <a:pt x="46415" y="112258"/>
                  </a:cubicBezTo>
                  <a:cubicBezTo>
                    <a:pt x="43018" y="113548"/>
                    <a:pt x="40754" y="114838"/>
                    <a:pt x="39622" y="114838"/>
                  </a:cubicBezTo>
                  <a:cubicBezTo>
                    <a:pt x="38490" y="114838"/>
                    <a:pt x="32830" y="116129"/>
                    <a:pt x="32830" y="116129"/>
                  </a:cubicBezTo>
                  <a:cubicBezTo>
                    <a:pt x="32830" y="120000"/>
                    <a:pt x="32830" y="120000"/>
                    <a:pt x="32830" y="120000"/>
                  </a:cubicBezTo>
                  <a:cubicBezTo>
                    <a:pt x="32830" y="120000"/>
                    <a:pt x="31698" y="120000"/>
                    <a:pt x="31698" y="120000"/>
                  </a:cubicBezTo>
                  <a:cubicBezTo>
                    <a:pt x="31698" y="120000"/>
                    <a:pt x="31698" y="120000"/>
                    <a:pt x="30566" y="120000"/>
                  </a:cubicBezTo>
                  <a:cubicBezTo>
                    <a:pt x="30566" y="118709"/>
                    <a:pt x="30566" y="118709"/>
                    <a:pt x="30566" y="118709"/>
                  </a:cubicBezTo>
                  <a:cubicBezTo>
                    <a:pt x="28301" y="116129"/>
                    <a:pt x="28301" y="116129"/>
                    <a:pt x="28301" y="116129"/>
                  </a:cubicBezTo>
                  <a:cubicBezTo>
                    <a:pt x="28301" y="116129"/>
                    <a:pt x="27169" y="117419"/>
                    <a:pt x="26037" y="117419"/>
                  </a:cubicBezTo>
                  <a:cubicBezTo>
                    <a:pt x="24905" y="117419"/>
                    <a:pt x="24905" y="116129"/>
                    <a:pt x="23773" y="116129"/>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3" name="Shape 2019"/>
            <p:cNvSpPr/>
            <p:nvPr/>
          </p:nvSpPr>
          <p:spPr>
            <a:xfrm>
              <a:off x="5588873" y="2851550"/>
              <a:ext cx="445269" cy="240785"/>
            </a:xfrm>
            <a:custGeom>
              <a:avLst/>
              <a:gdLst/>
              <a:ahLst/>
              <a:cxnLst/>
              <a:rect l="0" t="0" r="0" b="0"/>
              <a:pathLst>
                <a:path w="120000" h="120000" extrusionOk="0">
                  <a:moveTo>
                    <a:pt x="16000" y="59449"/>
                  </a:moveTo>
                  <a:cubicBezTo>
                    <a:pt x="17846" y="57247"/>
                    <a:pt x="17846" y="57247"/>
                    <a:pt x="17846" y="57247"/>
                  </a:cubicBezTo>
                  <a:cubicBezTo>
                    <a:pt x="17846" y="57247"/>
                    <a:pt x="17846" y="53944"/>
                    <a:pt x="18461" y="55045"/>
                  </a:cubicBezTo>
                  <a:cubicBezTo>
                    <a:pt x="18461" y="55045"/>
                    <a:pt x="19692" y="53944"/>
                    <a:pt x="19692" y="53944"/>
                  </a:cubicBezTo>
                  <a:cubicBezTo>
                    <a:pt x="20307" y="51743"/>
                    <a:pt x="20307" y="51743"/>
                    <a:pt x="20307" y="51743"/>
                  </a:cubicBezTo>
                  <a:cubicBezTo>
                    <a:pt x="20923" y="48440"/>
                    <a:pt x="20923" y="48440"/>
                    <a:pt x="20923" y="48440"/>
                  </a:cubicBezTo>
                  <a:cubicBezTo>
                    <a:pt x="24000" y="46238"/>
                    <a:pt x="24000" y="46238"/>
                    <a:pt x="24000" y="46238"/>
                  </a:cubicBezTo>
                  <a:cubicBezTo>
                    <a:pt x="24615" y="40733"/>
                    <a:pt x="24615" y="40733"/>
                    <a:pt x="24615" y="40733"/>
                  </a:cubicBezTo>
                  <a:cubicBezTo>
                    <a:pt x="24000" y="37431"/>
                    <a:pt x="24000" y="37431"/>
                    <a:pt x="24000" y="37431"/>
                  </a:cubicBezTo>
                  <a:cubicBezTo>
                    <a:pt x="24000" y="37431"/>
                    <a:pt x="24000" y="33027"/>
                    <a:pt x="24615" y="33027"/>
                  </a:cubicBezTo>
                  <a:cubicBezTo>
                    <a:pt x="25230" y="33027"/>
                    <a:pt x="27076" y="30825"/>
                    <a:pt x="27076" y="30825"/>
                  </a:cubicBezTo>
                  <a:cubicBezTo>
                    <a:pt x="28923" y="27522"/>
                    <a:pt x="28923" y="27522"/>
                    <a:pt x="28923" y="27522"/>
                  </a:cubicBezTo>
                  <a:cubicBezTo>
                    <a:pt x="28923" y="25321"/>
                    <a:pt x="28923" y="25321"/>
                    <a:pt x="28923" y="25321"/>
                  </a:cubicBezTo>
                  <a:cubicBezTo>
                    <a:pt x="30153" y="20917"/>
                    <a:pt x="30153" y="20917"/>
                    <a:pt x="30153" y="20917"/>
                  </a:cubicBezTo>
                  <a:cubicBezTo>
                    <a:pt x="31384" y="18715"/>
                    <a:pt x="31384" y="18715"/>
                    <a:pt x="31384" y="18715"/>
                  </a:cubicBezTo>
                  <a:cubicBezTo>
                    <a:pt x="32615" y="16513"/>
                    <a:pt x="32615" y="16513"/>
                    <a:pt x="32615" y="16513"/>
                  </a:cubicBezTo>
                  <a:cubicBezTo>
                    <a:pt x="34461" y="15412"/>
                    <a:pt x="34461" y="15412"/>
                    <a:pt x="34461" y="15412"/>
                  </a:cubicBezTo>
                  <a:cubicBezTo>
                    <a:pt x="34461" y="15412"/>
                    <a:pt x="35076" y="15412"/>
                    <a:pt x="35692" y="15412"/>
                  </a:cubicBezTo>
                  <a:cubicBezTo>
                    <a:pt x="36307" y="15412"/>
                    <a:pt x="36923" y="14311"/>
                    <a:pt x="36923" y="14311"/>
                  </a:cubicBezTo>
                  <a:cubicBezTo>
                    <a:pt x="37538" y="14311"/>
                    <a:pt x="39384" y="14311"/>
                    <a:pt x="39384" y="14311"/>
                  </a:cubicBezTo>
                  <a:cubicBezTo>
                    <a:pt x="39384" y="14311"/>
                    <a:pt x="40615" y="12110"/>
                    <a:pt x="40615" y="13211"/>
                  </a:cubicBezTo>
                  <a:cubicBezTo>
                    <a:pt x="40615" y="15412"/>
                    <a:pt x="40615" y="16513"/>
                    <a:pt x="40615" y="16513"/>
                  </a:cubicBezTo>
                  <a:cubicBezTo>
                    <a:pt x="41230" y="17614"/>
                    <a:pt x="41846" y="19816"/>
                    <a:pt x="41846" y="19816"/>
                  </a:cubicBezTo>
                  <a:cubicBezTo>
                    <a:pt x="41846" y="19816"/>
                    <a:pt x="43076" y="19816"/>
                    <a:pt x="43692" y="18715"/>
                  </a:cubicBezTo>
                  <a:cubicBezTo>
                    <a:pt x="44307" y="17614"/>
                    <a:pt x="45538" y="16513"/>
                    <a:pt x="45538" y="16513"/>
                  </a:cubicBezTo>
                  <a:cubicBezTo>
                    <a:pt x="45538" y="16513"/>
                    <a:pt x="46769" y="18715"/>
                    <a:pt x="46769" y="17614"/>
                  </a:cubicBezTo>
                  <a:cubicBezTo>
                    <a:pt x="46769" y="16513"/>
                    <a:pt x="46769" y="12110"/>
                    <a:pt x="46769" y="12110"/>
                  </a:cubicBezTo>
                  <a:cubicBezTo>
                    <a:pt x="48000" y="8807"/>
                    <a:pt x="48000" y="8807"/>
                    <a:pt x="48000" y="8807"/>
                  </a:cubicBezTo>
                  <a:cubicBezTo>
                    <a:pt x="48000" y="8807"/>
                    <a:pt x="49230" y="8807"/>
                    <a:pt x="49230" y="7706"/>
                  </a:cubicBezTo>
                  <a:cubicBezTo>
                    <a:pt x="49230" y="6605"/>
                    <a:pt x="50461" y="4403"/>
                    <a:pt x="50461" y="4403"/>
                  </a:cubicBezTo>
                  <a:cubicBezTo>
                    <a:pt x="52307" y="4403"/>
                    <a:pt x="52307" y="4403"/>
                    <a:pt x="52307" y="4403"/>
                  </a:cubicBezTo>
                  <a:cubicBezTo>
                    <a:pt x="53538" y="11009"/>
                    <a:pt x="53538" y="11009"/>
                    <a:pt x="53538" y="11009"/>
                  </a:cubicBezTo>
                  <a:cubicBezTo>
                    <a:pt x="55384" y="13211"/>
                    <a:pt x="55384" y="13211"/>
                    <a:pt x="55384" y="13211"/>
                  </a:cubicBezTo>
                  <a:cubicBezTo>
                    <a:pt x="56000" y="14311"/>
                    <a:pt x="56000" y="14311"/>
                    <a:pt x="56000" y="14311"/>
                  </a:cubicBezTo>
                  <a:cubicBezTo>
                    <a:pt x="57230" y="15412"/>
                    <a:pt x="57230" y="15412"/>
                    <a:pt x="57230" y="15412"/>
                  </a:cubicBezTo>
                  <a:cubicBezTo>
                    <a:pt x="59076" y="15412"/>
                    <a:pt x="59076" y="15412"/>
                    <a:pt x="59076" y="15412"/>
                  </a:cubicBezTo>
                  <a:cubicBezTo>
                    <a:pt x="59076" y="16513"/>
                    <a:pt x="59076" y="16513"/>
                    <a:pt x="59076" y="16513"/>
                  </a:cubicBezTo>
                  <a:cubicBezTo>
                    <a:pt x="60307" y="18715"/>
                    <a:pt x="60307" y="18715"/>
                    <a:pt x="60307" y="18715"/>
                  </a:cubicBezTo>
                  <a:cubicBezTo>
                    <a:pt x="60923" y="22018"/>
                    <a:pt x="60923" y="22018"/>
                    <a:pt x="60923" y="22018"/>
                  </a:cubicBezTo>
                  <a:cubicBezTo>
                    <a:pt x="59692" y="24220"/>
                    <a:pt x="59692" y="24220"/>
                    <a:pt x="59692" y="24220"/>
                  </a:cubicBezTo>
                  <a:cubicBezTo>
                    <a:pt x="59692" y="25321"/>
                    <a:pt x="59692" y="25321"/>
                    <a:pt x="59692" y="25321"/>
                  </a:cubicBezTo>
                  <a:cubicBezTo>
                    <a:pt x="60307" y="26422"/>
                    <a:pt x="60307" y="26422"/>
                    <a:pt x="60307" y="26422"/>
                  </a:cubicBezTo>
                  <a:cubicBezTo>
                    <a:pt x="60307" y="26422"/>
                    <a:pt x="60923" y="26422"/>
                    <a:pt x="60923" y="26422"/>
                  </a:cubicBezTo>
                  <a:cubicBezTo>
                    <a:pt x="60923" y="26422"/>
                    <a:pt x="62153" y="25321"/>
                    <a:pt x="62769" y="25321"/>
                  </a:cubicBezTo>
                  <a:cubicBezTo>
                    <a:pt x="62769" y="25321"/>
                    <a:pt x="62769" y="24220"/>
                    <a:pt x="62769" y="24220"/>
                  </a:cubicBezTo>
                  <a:cubicBezTo>
                    <a:pt x="62769" y="24220"/>
                    <a:pt x="64000" y="23119"/>
                    <a:pt x="64000" y="23119"/>
                  </a:cubicBezTo>
                  <a:cubicBezTo>
                    <a:pt x="64000" y="23119"/>
                    <a:pt x="64615" y="23119"/>
                    <a:pt x="64615" y="23119"/>
                  </a:cubicBezTo>
                  <a:cubicBezTo>
                    <a:pt x="64615" y="24220"/>
                    <a:pt x="65230" y="25321"/>
                    <a:pt x="65230" y="25321"/>
                  </a:cubicBezTo>
                  <a:cubicBezTo>
                    <a:pt x="65230" y="25321"/>
                    <a:pt x="65846" y="24220"/>
                    <a:pt x="65846" y="25321"/>
                  </a:cubicBezTo>
                  <a:cubicBezTo>
                    <a:pt x="65846" y="25321"/>
                    <a:pt x="66461" y="25321"/>
                    <a:pt x="66461" y="25321"/>
                  </a:cubicBezTo>
                  <a:cubicBezTo>
                    <a:pt x="66461" y="25321"/>
                    <a:pt x="66461" y="25321"/>
                    <a:pt x="66461" y="24220"/>
                  </a:cubicBezTo>
                  <a:cubicBezTo>
                    <a:pt x="66461" y="22018"/>
                    <a:pt x="66461" y="22018"/>
                    <a:pt x="66461" y="22018"/>
                  </a:cubicBezTo>
                  <a:cubicBezTo>
                    <a:pt x="66461" y="20917"/>
                    <a:pt x="66461" y="19816"/>
                    <a:pt x="66461" y="19816"/>
                  </a:cubicBezTo>
                  <a:cubicBezTo>
                    <a:pt x="67076" y="18715"/>
                    <a:pt x="67076" y="18715"/>
                    <a:pt x="67076" y="17614"/>
                  </a:cubicBezTo>
                  <a:cubicBezTo>
                    <a:pt x="67076" y="17614"/>
                    <a:pt x="66461" y="16513"/>
                    <a:pt x="67076" y="16513"/>
                  </a:cubicBezTo>
                  <a:cubicBezTo>
                    <a:pt x="67692" y="16513"/>
                    <a:pt x="68307" y="16513"/>
                    <a:pt x="68307" y="16513"/>
                  </a:cubicBezTo>
                  <a:cubicBezTo>
                    <a:pt x="68307" y="16513"/>
                    <a:pt x="68307" y="15412"/>
                    <a:pt x="68307" y="15412"/>
                  </a:cubicBezTo>
                  <a:cubicBezTo>
                    <a:pt x="68307" y="15412"/>
                    <a:pt x="68923" y="14311"/>
                    <a:pt x="69538" y="14311"/>
                  </a:cubicBezTo>
                  <a:cubicBezTo>
                    <a:pt x="69538" y="14311"/>
                    <a:pt x="69538" y="15412"/>
                    <a:pt x="70153" y="14311"/>
                  </a:cubicBezTo>
                  <a:cubicBezTo>
                    <a:pt x="70769" y="13211"/>
                    <a:pt x="70153" y="13211"/>
                    <a:pt x="70153" y="13211"/>
                  </a:cubicBezTo>
                  <a:cubicBezTo>
                    <a:pt x="70153" y="12110"/>
                    <a:pt x="70153" y="12110"/>
                    <a:pt x="70153" y="12110"/>
                  </a:cubicBezTo>
                  <a:cubicBezTo>
                    <a:pt x="70769" y="11009"/>
                    <a:pt x="70153" y="12110"/>
                    <a:pt x="71384" y="12110"/>
                  </a:cubicBezTo>
                  <a:cubicBezTo>
                    <a:pt x="72000" y="11009"/>
                    <a:pt x="72615" y="11009"/>
                    <a:pt x="72615" y="11009"/>
                  </a:cubicBezTo>
                  <a:cubicBezTo>
                    <a:pt x="72615" y="11009"/>
                    <a:pt x="72615" y="9908"/>
                    <a:pt x="72615" y="9908"/>
                  </a:cubicBezTo>
                  <a:cubicBezTo>
                    <a:pt x="73846" y="8807"/>
                    <a:pt x="73846" y="8807"/>
                    <a:pt x="73846" y="8807"/>
                  </a:cubicBezTo>
                  <a:cubicBezTo>
                    <a:pt x="73846" y="8807"/>
                    <a:pt x="73846" y="9908"/>
                    <a:pt x="73846" y="9908"/>
                  </a:cubicBezTo>
                  <a:cubicBezTo>
                    <a:pt x="73846" y="9908"/>
                    <a:pt x="74461" y="9908"/>
                    <a:pt x="75076" y="9908"/>
                  </a:cubicBezTo>
                  <a:cubicBezTo>
                    <a:pt x="75076" y="9908"/>
                    <a:pt x="75692" y="11009"/>
                    <a:pt x="75692" y="9908"/>
                  </a:cubicBezTo>
                  <a:cubicBezTo>
                    <a:pt x="75692" y="9908"/>
                    <a:pt x="76307" y="9908"/>
                    <a:pt x="76307" y="8807"/>
                  </a:cubicBezTo>
                  <a:cubicBezTo>
                    <a:pt x="76307" y="8807"/>
                    <a:pt x="76307" y="8807"/>
                    <a:pt x="76307" y="8807"/>
                  </a:cubicBezTo>
                  <a:cubicBezTo>
                    <a:pt x="76307" y="8807"/>
                    <a:pt x="76307" y="7706"/>
                    <a:pt x="76923" y="7706"/>
                  </a:cubicBezTo>
                  <a:cubicBezTo>
                    <a:pt x="77538" y="8807"/>
                    <a:pt x="76923" y="8807"/>
                    <a:pt x="77538" y="8807"/>
                  </a:cubicBezTo>
                  <a:cubicBezTo>
                    <a:pt x="77538" y="7706"/>
                    <a:pt x="78769" y="6605"/>
                    <a:pt x="78769" y="6605"/>
                  </a:cubicBezTo>
                  <a:cubicBezTo>
                    <a:pt x="78769" y="6605"/>
                    <a:pt x="78769" y="6605"/>
                    <a:pt x="79384" y="8807"/>
                  </a:cubicBezTo>
                  <a:cubicBezTo>
                    <a:pt x="79384" y="9908"/>
                    <a:pt x="80000" y="9908"/>
                    <a:pt x="80615" y="9908"/>
                  </a:cubicBezTo>
                  <a:cubicBezTo>
                    <a:pt x="80615" y="9908"/>
                    <a:pt x="80615" y="9908"/>
                    <a:pt x="80615" y="9908"/>
                  </a:cubicBezTo>
                  <a:cubicBezTo>
                    <a:pt x="80615" y="11009"/>
                    <a:pt x="81230" y="12110"/>
                    <a:pt x="81230" y="12110"/>
                  </a:cubicBezTo>
                  <a:cubicBezTo>
                    <a:pt x="81846" y="12110"/>
                    <a:pt x="81846" y="12110"/>
                    <a:pt x="81846" y="12110"/>
                  </a:cubicBezTo>
                  <a:cubicBezTo>
                    <a:pt x="82461" y="11009"/>
                    <a:pt x="82461" y="11009"/>
                    <a:pt x="82461" y="11009"/>
                  </a:cubicBezTo>
                  <a:cubicBezTo>
                    <a:pt x="82461" y="11009"/>
                    <a:pt x="82461" y="12110"/>
                    <a:pt x="83076" y="12110"/>
                  </a:cubicBezTo>
                  <a:cubicBezTo>
                    <a:pt x="83692" y="12110"/>
                    <a:pt x="84307" y="13211"/>
                    <a:pt x="84307" y="13211"/>
                  </a:cubicBezTo>
                  <a:cubicBezTo>
                    <a:pt x="84307" y="12110"/>
                    <a:pt x="84923" y="11009"/>
                    <a:pt x="84923" y="11009"/>
                  </a:cubicBezTo>
                  <a:cubicBezTo>
                    <a:pt x="84923" y="9908"/>
                    <a:pt x="84923" y="9908"/>
                    <a:pt x="85538" y="8807"/>
                  </a:cubicBezTo>
                  <a:cubicBezTo>
                    <a:pt x="85538" y="8807"/>
                    <a:pt x="87384" y="7706"/>
                    <a:pt x="87384" y="7706"/>
                  </a:cubicBezTo>
                  <a:cubicBezTo>
                    <a:pt x="87384" y="7706"/>
                    <a:pt x="86769" y="5504"/>
                    <a:pt x="86153" y="5504"/>
                  </a:cubicBezTo>
                  <a:cubicBezTo>
                    <a:pt x="86153" y="5504"/>
                    <a:pt x="85538" y="4403"/>
                    <a:pt x="86769" y="3302"/>
                  </a:cubicBezTo>
                  <a:cubicBezTo>
                    <a:pt x="87384" y="3302"/>
                    <a:pt x="88000" y="3302"/>
                    <a:pt x="88000" y="3302"/>
                  </a:cubicBezTo>
                  <a:cubicBezTo>
                    <a:pt x="89230" y="4403"/>
                    <a:pt x="89230" y="4403"/>
                    <a:pt x="89230" y="4403"/>
                  </a:cubicBezTo>
                  <a:cubicBezTo>
                    <a:pt x="89230" y="3302"/>
                    <a:pt x="89230" y="3302"/>
                    <a:pt x="89230" y="3302"/>
                  </a:cubicBezTo>
                  <a:cubicBezTo>
                    <a:pt x="89846" y="2201"/>
                    <a:pt x="89846" y="2201"/>
                    <a:pt x="89846" y="2201"/>
                  </a:cubicBezTo>
                  <a:cubicBezTo>
                    <a:pt x="89846" y="2201"/>
                    <a:pt x="90461" y="1100"/>
                    <a:pt x="90461" y="1100"/>
                  </a:cubicBezTo>
                  <a:cubicBezTo>
                    <a:pt x="90461" y="1100"/>
                    <a:pt x="91076" y="1100"/>
                    <a:pt x="91076" y="1100"/>
                  </a:cubicBezTo>
                  <a:cubicBezTo>
                    <a:pt x="91692" y="1100"/>
                    <a:pt x="92307" y="1100"/>
                    <a:pt x="92307" y="1100"/>
                  </a:cubicBezTo>
                  <a:cubicBezTo>
                    <a:pt x="92307" y="1100"/>
                    <a:pt x="92923" y="2201"/>
                    <a:pt x="92923" y="2201"/>
                  </a:cubicBezTo>
                  <a:cubicBezTo>
                    <a:pt x="93538" y="2201"/>
                    <a:pt x="94153" y="2201"/>
                    <a:pt x="94153" y="2201"/>
                  </a:cubicBezTo>
                  <a:cubicBezTo>
                    <a:pt x="94153" y="2201"/>
                    <a:pt x="94769" y="3302"/>
                    <a:pt x="94769" y="2201"/>
                  </a:cubicBezTo>
                  <a:cubicBezTo>
                    <a:pt x="95384" y="2201"/>
                    <a:pt x="95384" y="1100"/>
                    <a:pt x="95384" y="1100"/>
                  </a:cubicBezTo>
                  <a:cubicBezTo>
                    <a:pt x="95384" y="1100"/>
                    <a:pt x="97846" y="0"/>
                    <a:pt x="97846" y="0"/>
                  </a:cubicBezTo>
                  <a:cubicBezTo>
                    <a:pt x="97846" y="0"/>
                    <a:pt x="98461" y="0"/>
                    <a:pt x="98461" y="0"/>
                  </a:cubicBezTo>
                  <a:cubicBezTo>
                    <a:pt x="99076" y="1100"/>
                    <a:pt x="99692" y="1100"/>
                    <a:pt x="99692" y="1100"/>
                  </a:cubicBezTo>
                  <a:cubicBezTo>
                    <a:pt x="100307" y="1100"/>
                    <a:pt x="100923" y="2201"/>
                    <a:pt x="100923" y="2201"/>
                  </a:cubicBezTo>
                  <a:cubicBezTo>
                    <a:pt x="101538" y="3302"/>
                    <a:pt x="102153" y="3302"/>
                    <a:pt x="102153" y="3302"/>
                  </a:cubicBezTo>
                  <a:cubicBezTo>
                    <a:pt x="102153" y="3302"/>
                    <a:pt x="102153" y="1100"/>
                    <a:pt x="102153" y="1100"/>
                  </a:cubicBezTo>
                  <a:cubicBezTo>
                    <a:pt x="102769" y="1100"/>
                    <a:pt x="103384" y="1100"/>
                    <a:pt x="103384" y="1100"/>
                  </a:cubicBezTo>
                  <a:cubicBezTo>
                    <a:pt x="104000" y="2201"/>
                    <a:pt x="104000" y="2201"/>
                    <a:pt x="104000" y="2201"/>
                  </a:cubicBezTo>
                  <a:cubicBezTo>
                    <a:pt x="104000" y="2201"/>
                    <a:pt x="104615" y="3302"/>
                    <a:pt x="105230" y="3302"/>
                  </a:cubicBezTo>
                  <a:cubicBezTo>
                    <a:pt x="105230" y="3302"/>
                    <a:pt x="105846" y="2201"/>
                    <a:pt x="105846" y="2201"/>
                  </a:cubicBezTo>
                  <a:cubicBezTo>
                    <a:pt x="105846" y="3302"/>
                    <a:pt x="106461" y="3302"/>
                    <a:pt x="106461" y="4403"/>
                  </a:cubicBezTo>
                  <a:cubicBezTo>
                    <a:pt x="106461" y="4403"/>
                    <a:pt x="107076" y="5504"/>
                    <a:pt x="107076" y="5504"/>
                  </a:cubicBezTo>
                  <a:cubicBezTo>
                    <a:pt x="107076" y="6605"/>
                    <a:pt x="107692" y="6605"/>
                    <a:pt x="107692" y="6605"/>
                  </a:cubicBezTo>
                  <a:cubicBezTo>
                    <a:pt x="107692" y="7706"/>
                    <a:pt x="107692" y="8807"/>
                    <a:pt x="107692" y="8807"/>
                  </a:cubicBezTo>
                  <a:cubicBezTo>
                    <a:pt x="107692" y="8807"/>
                    <a:pt x="107692" y="8807"/>
                    <a:pt x="107692" y="9908"/>
                  </a:cubicBezTo>
                  <a:cubicBezTo>
                    <a:pt x="108307" y="9908"/>
                    <a:pt x="110153" y="9908"/>
                    <a:pt x="110153" y="9908"/>
                  </a:cubicBezTo>
                  <a:cubicBezTo>
                    <a:pt x="110153" y="9908"/>
                    <a:pt x="110769" y="9908"/>
                    <a:pt x="110769" y="11009"/>
                  </a:cubicBezTo>
                  <a:cubicBezTo>
                    <a:pt x="110769" y="11009"/>
                    <a:pt x="112000" y="11009"/>
                    <a:pt x="112000" y="11009"/>
                  </a:cubicBezTo>
                  <a:cubicBezTo>
                    <a:pt x="112000" y="11009"/>
                    <a:pt x="112615" y="9908"/>
                    <a:pt x="112615" y="11009"/>
                  </a:cubicBezTo>
                  <a:cubicBezTo>
                    <a:pt x="112615" y="11009"/>
                    <a:pt x="112615" y="12110"/>
                    <a:pt x="112615" y="12110"/>
                  </a:cubicBezTo>
                  <a:cubicBezTo>
                    <a:pt x="113846" y="12110"/>
                    <a:pt x="113846" y="12110"/>
                    <a:pt x="113846" y="12110"/>
                  </a:cubicBezTo>
                  <a:cubicBezTo>
                    <a:pt x="114461" y="12110"/>
                    <a:pt x="114461" y="12110"/>
                    <a:pt x="114461" y="12110"/>
                  </a:cubicBezTo>
                  <a:cubicBezTo>
                    <a:pt x="114461" y="12110"/>
                    <a:pt x="115076" y="11009"/>
                    <a:pt x="115076" y="12110"/>
                  </a:cubicBezTo>
                  <a:cubicBezTo>
                    <a:pt x="115076" y="12110"/>
                    <a:pt x="115692" y="12110"/>
                    <a:pt x="115692" y="12110"/>
                  </a:cubicBezTo>
                  <a:cubicBezTo>
                    <a:pt x="115692" y="12110"/>
                    <a:pt x="116923" y="13211"/>
                    <a:pt x="116923" y="13211"/>
                  </a:cubicBezTo>
                  <a:cubicBezTo>
                    <a:pt x="116923" y="13211"/>
                    <a:pt x="117538" y="13211"/>
                    <a:pt x="118153" y="13211"/>
                  </a:cubicBezTo>
                  <a:cubicBezTo>
                    <a:pt x="118153" y="13211"/>
                    <a:pt x="120000" y="13211"/>
                    <a:pt x="120000" y="13211"/>
                  </a:cubicBezTo>
                  <a:cubicBezTo>
                    <a:pt x="120000" y="13211"/>
                    <a:pt x="120000" y="14311"/>
                    <a:pt x="120000" y="15412"/>
                  </a:cubicBezTo>
                  <a:cubicBezTo>
                    <a:pt x="120000" y="15412"/>
                    <a:pt x="120000" y="17614"/>
                    <a:pt x="120000" y="17614"/>
                  </a:cubicBezTo>
                  <a:cubicBezTo>
                    <a:pt x="120000" y="17614"/>
                    <a:pt x="119384" y="18715"/>
                    <a:pt x="119384" y="19816"/>
                  </a:cubicBezTo>
                  <a:cubicBezTo>
                    <a:pt x="118769" y="19816"/>
                    <a:pt x="118769" y="22018"/>
                    <a:pt x="118769" y="22018"/>
                  </a:cubicBezTo>
                  <a:cubicBezTo>
                    <a:pt x="118769" y="22018"/>
                    <a:pt x="118769" y="23119"/>
                    <a:pt x="118769" y="23119"/>
                  </a:cubicBezTo>
                  <a:cubicBezTo>
                    <a:pt x="118769" y="23119"/>
                    <a:pt x="118769" y="25321"/>
                    <a:pt x="118769" y="25321"/>
                  </a:cubicBezTo>
                  <a:cubicBezTo>
                    <a:pt x="118153" y="27522"/>
                    <a:pt x="118153" y="27522"/>
                    <a:pt x="118153" y="27522"/>
                  </a:cubicBezTo>
                  <a:cubicBezTo>
                    <a:pt x="118153" y="27522"/>
                    <a:pt x="117538" y="28623"/>
                    <a:pt x="118153" y="29724"/>
                  </a:cubicBezTo>
                  <a:cubicBezTo>
                    <a:pt x="118153" y="29724"/>
                    <a:pt x="118153" y="30825"/>
                    <a:pt x="118153" y="30825"/>
                  </a:cubicBezTo>
                  <a:cubicBezTo>
                    <a:pt x="118769" y="31926"/>
                    <a:pt x="118769" y="31926"/>
                    <a:pt x="118769" y="31926"/>
                  </a:cubicBezTo>
                  <a:cubicBezTo>
                    <a:pt x="117538" y="34128"/>
                    <a:pt x="117538" y="34128"/>
                    <a:pt x="117538" y="34128"/>
                  </a:cubicBezTo>
                  <a:cubicBezTo>
                    <a:pt x="117538" y="36330"/>
                    <a:pt x="117538" y="36330"/>
                    <a:pt x="117538" y="36330"/>
                  </a:cubicBezTo>
                  <a:cubicBezTo>
                    <a:pt x="117538" y="36330"/>
                    <a:pt x="118153" y="37431"/>
                    <a:pt x="117538" y="38532"/>
                  </a:cubicBezTo>
                  <a:cubicBezTo>
                    <a:pt x="117538" y="38532"/>
                    <a:pt x="116923" y="39633"/>
                    <a:pt x="116923" y="39633"/>
                  </a:cubicBezTo>
                  <a:cubicBezTo>
                    <a:pt x="116923" y="39633"/>
                    <a:pt x="115692" y="41834"/>
                    <a:pt x="115692" y="41834"/>
                  </a:cubicBezTo>
                  <a:cubicBezTo>
                    <a:pt x="115692" y="41834"/>
                    <a:pt x="115692" y="42935"/>
                    <a:pt x="115692" y="42935"/>
                  </a:cubicBezTo>
                  <a:cubicBezTo>
                    <a:pt x="115692" y="42935"/>
                    <a:pt x="115076" y="45137"/>
                    <a:pt x="115076" y="45137"/>
                  </a:cubicBezTo>
                  <a:cubicBezTo>
                    <a:pt x="115076" y="45137"/>
                    <a:pt x="115076" y="48440"/>
                    <a:pt x="115076" y="48440"/>
                  </a:cubicBezTo>
                  <a:cubicBezTo>
                    <a:pt x="115076" y="48440"/>
                    <a:pt x="115692" y="49541"/>
                    <a:pt x="115692" y="49541"/>
                  </a:cubicBezTo>
                  <a:cubicBezTo>
                    <a:pt x="115692" y="49541"/>
                    <a:pt x="115692" y="50642"/>
                    <a:pt x="115692" y="51743"/>
                  </a:cubicBezTo>
                  <a:cubicBezTo>
                    <a:pt x="115076" y="51743"/>
                    <a:pt x="115692" y="52844"/>
                    <a:pt x="115692" y="53944"/>
                  </a:cubicBezTo>
                  <a:cubicBezTo>
                    <a:pt x="115692" y="53944"/>
                    <a:pt x="115692" y="55045"/>
                    <a:pt x="115692" y="55045"/>
                  </a:cubicBezTo>
                  <a:cubicBezTo>
                    <a:pt x="115076" y="57247"/>
                    <a:pt x="115076" y="57247"/>
                    <a:pt x="115076" y="57247"/>
                  </a:cubicBezTo>
                  <a:cubicBezTo>
                    <a:pt x="114461" y="57247"/>
                    <a:pt x="114461" y="57247"/>
                    <a:pt x="114461" y="57247"/>
                  </a:cubicBezTo>
                  <a:cubicBezTo>
                    <a:pt x="115076" y="60550"/>
                    <a:pt x="115076" y="60550"/>
                    <a:pt x="115076" y="60550"/>
                  </a:cubicBezTo>
                  <a:cubicBezTo>
                    <a:pt x="113846" y="62752"/>
                    <a:pt x="113846" y="62752"/>
                    <a:pt x="113846" y="62752"/>
                  </a:cubicBezTo>
                  <a:cubicBezTo>
                    <a:pt x="108923" y="62752"/>
                    <a:pt x="108923" y="62752"/>
                    <a:pt x="108923" y="62752"/>
                  </a:cubicBezTo>
                  <a:cubicBezTo>
                    <a:pt x="104000" y="53944"/>
                    <a:pt x="104000" y="53944"/>
                    <a:pt x="104000" y="53944"/>
                  </a:cubicBezTo>
                  <a:cubicBezTo>
                    <a:pt x="100307" y="52844"/>
                    <a:pt x="100307" y="52844"/>
                    <a:pt x="100307" y="52844"/>
                  </a:cubicBezTo>
                  <a:cubicBezTo>
                    <a:pt x="97230" y="57247"/>
                    <a:pt x="97230" y="57247"/>
                    <a:pt x="97230" y="57247"/>
                  </a:cubicBezTo>
                  <a:cubicBezTo>
                    <a:pt x="92923" y="58348"/>
                    <a:pt x="92923" y="58348"/>
                    <a:pt x="92923" y="58348"/>
                  </a:cubicBezTo>
                  <a:cubicBezTo>
                    <a:pt x="89846" y="55045"/>
                    <a:pt x="89846" y="55045"/>
                    <a:pt x="89846" y="55045"/>
                  </a:cubicBezTo>
                  <a:cubicBezTo>
                    <a:pt x="81230" y="59449"/>
                    <a:pt x="81230" y="59449"/>
                    <a:pt x="81230" y="59449"/>
                  </a:cubicBezTo>
                  <a:cubicBezTo>
                    <a:pt x="80615" y="62752"/>
                    <a:pt x="80615" y="62752"/>
                    <a:pt x="80615" y="62752"/>
                  </a:cubicBezTo>
                  <a:cubicBezTo>
                    <a:pt x="79384" y="70458"/>
                    <a:pt x="79384" y="70458"/>
                    <a:pt x="79384" y="70458"/>
                  </a:cubicBezTo>
                  <a:cubicBezTo>
                    <a:pt x="77538" y="77064"/>
                    <a:pt x="77538" y="77064"/>
                    <a:pt x="77538" y="77064"/>
                  </a:cubicBezTo>
                  <a:cubicBezTo>
                    <a:pt x="75076" y="79266"/>
                    <a:pt x="75076" y="79266"/>
                    <a:pt x="75076" y="79266"/>
                  </a:cubicBezTo>
                  <a:cubicBezTo>
                    <a:pt x="73230" y="81467"/>
                    <a:pt x="73230" y="81467"/>
                    <a:pt x="73230" y="81467"/>
                  </a:cubicBezTo>
                  <a:cubicBezTo>
                    <a:pt x="71384" y="85871"/>
                    <a:pt x="71384" y="85871"/>
                    <a:pt x="71384" y="85871"/>
                  </a:cubicBezTo>
                  <a:cubicBezTo>
                    <a:pt x="67692" y="85871"/>
                    <a:pt x="67692" y="85871"/>
                    <a:pt x="67692" y="85871"/>
                  </a:cubicBezTo>
                  <a:cubicBezTo>
                    <a:pt x="65230" y="84770"/>
                    <a:pt x="65230" y="84770"/>
                    <a:pt x="65230" y="84770"/>
                  </a:cubicBezTo>
                  <a:cubicBezTo>
                    <a:pt x="61538" y="85871"/>
                    <a:pt x="61538" y="85871"/>
                    <a:pt x="61538" y="85871"/>
                  </a:cubicBezTo>
                  <a:cubicBezTo>
                    <a:pt x="60307" y="92477"/>
                    <a:pt x="60307" y="92477"/>
                    <a:pt x="60307" y="92477"/>
                  </a:cubicBezTo>
                  <a:cubicBezTo>
                    <a:pt x="57846" y="93577"/>
                    <a:pt x="57846" y="93577"/>
                    <a:pt x="57846" y="93577"/>
                  </a:cubicBezTo>
                  <a:cubicBezTo>
                    <a:pt x="53538" y="94678"/>
                    <a:pt x="53538" y="94678"/>
                    <a:pt x="53538" y="94678"/>
                  </a:cubicBezTo>
                  <a:cubicBezTo>
                    <a:pt x="48000" y="97981"/>
                    <a:pt x="48000" y="97981"/>
                    <a:pt x="48000" y="97981"/>
                  </a:cubicBezTo>
                  <a:cubicBezTo>
                    <a:pt x="44923" y="103486"/>
                    <a:pt x="44923" y="103486"/>
                    <a:pt x="44923" y="103486"/>
                  </a:cubicBezTo>
                  <a:cubicBezTo>
                    <a:pt x="44923" y="105688"/>
                    <a:pt x="44923" y="105688"/>
                    <a:pt x="44923" y="105688"/>
                  </a:cubicBezTo>
                  <a:cubicBezTo>
                    <a:pt x="44923" y="105688"/>
                    <a:pt x="47384" y="108990"/>
                    <a:pt x="48615" y="110091"/>
                  </a:cubicBezTo>
                  <a:cubicBezTo>
                    <a:pt x="49846" y="112293"/>
                    <a:pt x="46153" y="113394"/>
                    <a:pt x="45538" y="114495"/>
                  </a:cubicBezTo>
                  <a:cubicBezTo>
                    <a:pt x="44923" y="115596"/>
                    <a:pt x="39384" y="116697"/>
                    <a:pt x="39384" y="116697"/>
                  </a:cubicBezTo>
                  <a:cubicBezTo>
                    <a:pt x="28923" y="117798"/>
                    <a:pt x="28923" y="117798"/>
                    <a:pt x="28923" y="117798"/>
                  </a:cubicBezTo>
                  <a:cubicBezTo>
                    <a:pt x="23384" y="120000"/>
                    <a:pt x="23384" y="120000"/>
                    <a:pt x="23384" y="120000"/>
                  </a:cubicBezTo>
                  <a:cubicBezTo>
                    <a:pt x="20923" y="117798"/>
                    <a:pt x="20923" y="117798"/>
                    <a:pt x="20923" y="117798"/>
                  </a:cubicBezTo>
                  <a:cubicBezTo>
                    <a:pt x="16615" y="113394"/>
                    <a:pt x="16615" y="113394"/>
                    <a:pt x="16615" y="113394"/>
                  </a:cubicBezTo>
                  <a:cubicBezTo>
                    <a:pt x="13538" y="107889"/>
                    <a:pt x="13538" y="107889"/>
                    <a:pt x="13538" y="107889"/>
                  </a:cubicBezTo>
                  <a:cubicBezTo>
                    <a:pt x="13538" y="107889"/>
                    <a:pt x="13538" y="107889"/>
                    <a:pt x="13538" y="107889"/>
                  </a:cubicBezTo>
                  <a:cubicBezTo>
                    <a:pt x="8615" y="106788"/>
                    <a:pt x="8615" y="106788"/>
                    <a:pt x="8615" y="106788"/>
                  </a:cubicBezTo>
                  <a:cubicBezTo>
                    <a:pt x="8615" y="107889"/>
                    <a:pt x="8615" y="107889"/>
                    <a:pt x="8615" y="107889"/>
                  </a:cubicBezTo>
                  <a:cubicBezTo>
                    <a:pt x="8615" y="112293"/>
                    <a:pt x="8615" y="112293"/>
                    <a:pt x="8615" y="112293"/>
                  </a:cubicBezTo>
                  <a:cubicBezTo>
                    <a:pt x="6769" y="116697"/>
                    <a:pt x="6769" y="116697"/>
                    <a:pt x="6769" y="116697"/>
                  </a:cubicBezTo>
                  <a:cubicBezTo>
                    <a:pt x="5538" y="113394"/>
                    <a:pt x="4923" y="107889"/>
                    <a:pt x="3692" y="102385"/>
                  </a:cubicBezTo>
                  <a:cubicBezTo>
                    <a:pt x="3692" y="102385"/>
                    <a:pt x="3692" y="101284"/>
                    <a:pt x="3076" y="100183"/>
                  </a:cubicBezTo>
                  <a:cubicBezTo>
                    <a:pt x="3076" y="99082"/>
                    <a:pt x="2461" y="96880"/>
                    <a:pt x="2461" y="96880"/>
                  </a:cubicBezTo>
                  <a:cubicBezTo>
                    <a:pt x="2461" y="96880"/>
                    <a:pt x="2461" y="96880"/>
                    <a:pt x="2461" y="96880"/>
                  </a:cubicBezTo>
                  <a:cubicBezTo>
                    <a:pt x="1846" y="95779"/>
                    <a:pt x="1230" y="94678"/>
                    <a:pt x="1230" y="94678"/>
                  </a:cubicBezTo>
                  <a:cubicBezTo>
                    <a:pt x="1230" y="94678"/>
                    <a:pt x="1230" y="93577"/>
                    <a:pt x="1230" y="93577"/>
                  </a:cubicBezTo>
                  <a:cubicBezTo>
                    <a:pt x="615" y="93577"/>
                    <a:pt x="0" y="92477"/>
                    <a:pt x="0" y="92477"/>
                  </a:cubicBezTo>
                  <a:cubicBezTo>
                    <a:pt x="0" y="92477"/>
                    <a:pt x="0" y="89174"/>
                    <a:pt x="0" y="89174"/>
                  </a:cubicBezTo>
                  <a:cubicBezTo>
                    <a:pt x="0" y="86972"/>
                    <a:pt x="0" y="86972"/>
                    <a:pt x="0" y="86972"/>
                  </a:cubicBezTo>
                  <a:cubicBezTo>
                    <a:pt x="1230" y="84770"/>
                    <a:pt x="1230" y="84770"/>
                    <a:pt x="1230" y="84770"/>
                  </a:cubicBezTo>
                  <a:cubicBezTo>
                    <a:pt x="1230" y="84770"/>
                    <a:pt x="1230" y="82568"/>
                    <a:pt x="1230" y="82568"/>
                  </a:cubicBezTo>
                  <a:cubicBezTo>
                    <a:pt x="1230" y="82568"/>
                    <a:pt x="1846" y="80366"/>
                    <a:pt x="1846" y="80366"/>
                  </a:cubicBezTo>
                  <a:cubicBezTo>
                    <a:pt x="1230" y="79266"/>
                    <a:pt x="1230" y="79266"/>
                    <a:pt x="1230" y="79266"/>
                  </a:cubicBezTo>
                  <a:cubicBezTo>
                    <a:pt x="1230" y="75963"/>
                    <a:pt x="1230" y="75963"/>
                    <a:pt x="1230" y="75963"/>
                  </a:cubicBezTo>
                  <a:cubicBezTo>
                    <a:pt x="1846" y="74862"/>
                    <a:pt x="1846" y="74862"/>
                    <a:pt x="1846" y="74862"/>
                  </a:cubicBezTo>
                  <a:cubicBezTo>
                    <a:pt x="1846" y="72660"/>
                    <a:pt x="1846" y="72660"/>
                    <a:pt x="1846" y="72660"/>
                  </a:cubicBezTo>
                  <a:cubicBezTo>
                    <a:pt x="1846" y="72660"/>
                    <a:pt x="1846" y="71559"/>
                    <a:pt x="1846" y="71559"/>
                  </a:cubicBezTo>
                  <a:cubicBezTo>
                    <a:pt x="2461" y="71559"/>
                    <a:pt x="2461" y="68256"/>
                    <a:pt x="2461" y="68256"/>
                  </a:cubicBezTo>
                  <a:cubicBezTo>
                    <a:pt x="2461" y="68256"/>
                    <a:pt x="3076" y="66055"/>
                    <a:pt x="3076" y="66055"/>
                  </a:cubicBezTo>
                  <a:cubicBezTo>
                    <a:pt x="3692" y="66055"/>
                    <a:pt x="3692" y="64954"/>
                    <a:pt x="3692" y="64954"/>
                  </a:cubicBezTo>
                  <a:cubicBezTo>
                    <a:pt x="3692" y="63853"/>
                    <a:pt x="3692" y="62752"/>
                    <a:pt x="3692" y="62752"/>
                  </a:cubicBezTo>
                  <a:cubicBezTo>
                    <a:pt x="4923" y="61651"/>
                    <a:pt x="4923" y="61651"/>
                    <a:pt x="4923" y="61651"/>
                  </a:cubicBezTo>
                  <a:cubicBezTo>
                    <a:pt x="4923" y="61651"/>
                    <a:pt x="5538" y="60550"/>
                    <a:pt x="5538" y="60550"/>
                  </a:cubicBezTo>
                  <a:cubicBezTo>
                    <a:pt x="5538" y="60550"/>
                    <a:pt x="6153" y="60550"/>
                    <a:pt x="6769" y="60550"/>
                  </a:cubicBezTo>
                  <a:cubicBezTo>
                    <a:pt x="6769" y="60550"/>
                    <a:pt x="7384" y="60550"/>
                    <a:pt x="8000" y="60550"/>
                  </a:cubicBezTo>
                  <a:cubicBezTo>
                    <a:pt x="8000" y="60550"/>
                    <a:pt x="8000" y="61651"/>
                    <a:pt x="8615" y="61651"/>
                  </a:cubicBezTo>
                  <a:cubicBezTo>
                    <a:pt x="9230" y="61651"/>
                    <a:pt x="9846" y="62752"/>
                    <a:pt x="9846" y="62752"/>
                  </a:cubicBezTo>
                  <a:cubicBezTo>
                    <a:pt x="10461" y="61651"/>
                    <a:pt x="10461" y="61651"/>
                    <a:pt x="10461" y="61651"/>
                  </a:cubicBezTo>
                  <a:cubicBezTo>
                    <a:pt x="11076" y="61651"/>
                    <a:pt x="11076" y="60550"/>
                    <a:pt x="11076" y="60550"/>
                  </a:cubicBezTo>
                  <a:cubicBezTo>
                    <a:pt x="11692" y="60550"/>
                    <a:pt x="12923" y="61651"/>
                    <a:pt x="12923" y="61651"/>
                  </a:cubicBezTo>
                  <a:cubicBezTo>
                    <a:pt x="12923" y="61651"/>
                    <a:pt x="13538" y="62752"/>
                    <a:pt x="13538" y="61651"/>
                  </a:cubicBezTo>
                  <a:cubicBezTo>
                    <a:pt x="14153" y="61651"/>
                    <a:pt x="14769" y="60550"/>
                    <a:pt x="14769" y="60550"/>
                  </a:cubicBezTo>
                  <a:cubicBezTo>
                    <a:pt x="16000" y="59449"/>
                    <a:pt x="16000" y="59449"/>
                    <a:pt x="16000" y="59449"/>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4" name="Shape 2020"/>
            <p:cNvSpPr/>
            <p:nvPr/>
          </p:nvSpPr>
          <p:spPr>
            <a:xfrm>
              <a:off x="5320612" y="3211660"/>
              <a:ext cx="266061" cy="194972"/>
            </a:xfrm>
            <a:custGeom>
              <a:avLst/>
              <a:gdLst/>
              <a:ahLst/>
              <a:cxnLst/>
              <a:rect l="0" t="0" r="0" b="0"/>
              <a:pathLst>
                <a:path w="120000" h="120000" extrusionOk="0">
                  <a:moveTo>
                    <a:pt x="9230" y="65454"/>
                  </a:moveTo>
                  <a:cubicBezTo>
                    <a:pt x="7179" y="64090"/>
                    <a:pt x="7179" y="64090"/>
                    <a:pt x="7179" y="64090"/>
                  </a:cubicBezTo>
                  <a:cubicBezTo>
                    <a:pt x="5128" y="62727"/>
                    <a:pt x="5128" y="62727"/>
                    <a:pt x="5128" y="62727"/>
                  </a:cubicBezTo>
                  <a:cubicBezTo>
                    <a:pt x="2051" y="62727"/>
                    <a:pt x="2051" y="62727"/>
                    <a:pt x="2051" y="62727"/>
                  </a:cubicBezTo>
                  <a:cubicBezTo>
                    <a:pt x="0" y="60000"/>
                    <a:pt x="0" y="60000"/>
                    <a:pt x="0" y="60000"/>
                  </a:cubicBezTo>
                  <a:cubicBezTo>
                    <a:pt x="1025" y="57272"/>
                    <a:pt x="1025" y="57272"/>
                    <a:pt x="1025" y="57272"/>
                  </a:cubicBezTo>
                  <a:cubicBezTo>
                    <a:pt x="1025" y="54545"/>
                    <a:pt x="1025" y="54545"/>
                    <a:pt x="1025" y="54545"/>
                  </a:cubicBezTo>
                  <a:cubicBezTo>
                    <a:pt x="1025" y="54545"/>
                    <a:pt x="3076" y="51818"/>
                    <a:pt x="3076" y="51818"/>
                  </a:cubicBezTo>
                  <a:cubicBezTo>
                    <a:pt x="4102" y="50454"/>
                    <a:pt x="6153" y="49090"/>
                    <a:pt x="6153" y="49090"/>
                  </a:cubicBezTo>
                  <a:cubicBezTo>
                    <a:pt x="7179" y="46363"/>
                    <a:pt x="7179" y="46363"/>
                    <a:pt x="7179" y="46363"/>
                  </a:cubicBezTo>
                  <a:cubicBezTo>
                    <a:pt x="7179" y="46363"/>
                    <a:pt x="8205" y="45000"/>
                    <a:pt x="9230" y="45000"/>
                  </a:cubicBezTo>
                  <a:cubicBezTo>
                    <a:pt x="10256" y="45000"/>
                    <a:pt x="10256" y="46363"/>
                    <a:pt x="10256" y="45000"/>
                  </a:cubicBezTo>
                  <a:cubicBezTo>
                    <a:pt x="11282" y="45000"/>
                    <a:pt x="11282" y="39545"/>
                    <a:pt x="11282" y="39545"/>
                  </a:cubicBezTo>
                  <a:cubicBezTo>
                    <a:pt x="11282" y="36818"/>
                    <a:pt x="11282" y="36818"/>
                    <a:pt x="11282" y="36818"/>
                  </a:cubicBezTo>
                  <a:cubicBezTo>
                    <a:pt x="13333" y="36818"/>
                    <a:pt x="13333" y="36818"/>
                    <a:pt x="13333" y="36818"/>
                  </a:cubicBezTo>
                  <a:cubicBezTo>
                    <a:pt x="22564" y="40909"/>
                    <a:pt x="22564" y="40909"/>
                    <a:pt x="22564" y="40909"/>
                  </a:cubicBezTo>
                  <a:cubicBezTo>
                    <a:pt x="32820" y="42272"/>
                    <a:pt x="32820" y="42272"/>
                    <a:pt x="32820" y="42272"/>
                  </a:cubicBezTo>
                  <a:cubicBezTo>
                    <a:pt x="42051" y="42272"/>
                    <a:pt x="42051" y="42272"/>
                    <a:pt x="42051" y="42272"/>
                  </a:cubicBezTo>
                  <a:cubicBezTo>
                    <a:pt x="44102" y="42272"/>
                    <a:pt x="44102" y="42272"/>
                    <a:pt x="44102" y="42272"/>
                  </a:cubicBezTo>
                  <a:cubicBezTo>
                    <a:pt x="47179" y="39545"/>
                    <a:pt x="47179" y="39545"/>
                    <a:pt x="47179" y="39545"/>
                  </a:cubicBezTo>
                  <a:cubicBezTo>
                    <a:pt x="49230" y="35454"/>
                    <a:pt x="49230" y="35454"/>
                    <a:pt x="49230" y="35454"/>
                  </a:cubicBezTo>
                  <a:cubicBezTo>
                    <a:pt x="53333" y="34090"/>
                    <a:pt x="53333" y="34090"/>
                    <a:pt x="53333" y="34090"/>
                  </a:cubicBezTo>
                  <a:cubicBezTo>
                    <a:pt x="54358" y="31363"/>
                    <a:pt x="54358" y="31363"/>
                    <a:pt x="54358" y="31363"/>
                  </a:cubicBezTo>
                  <a:cubicBezTo>
                    <a:pt x="56410" y="25909"/>
                    <a:pt x="56410" y="25909"/>
                    <a:pt x="56410" y="25909"/>
                  </a:cubicBezTo>
                  <a:cubicBezTo>
                    <a:pt x="59487" y="23181"/>
                    <a:pt x="59487" y="23181"/>
                    <a:pt x="59487" y="23181"/>
                  </a:cubicBezTo>
                  <a:cubicBezTo>
                    <a:pt x="65641" y="23181"/>
                    <a:pt x="65641" y="23181"/>
                    <a:pt x="65641" y="23181"/>
                  </a:cubicBezTo>
                  <a:cubicBezTo>
                    <a:pt x="72820" y="20454"/>
                    <a:pt x="72820" y="20454"/>
                    <a:pt x="72820" y="20454"/>
                  </a:cubicBezTo>
                  <a:cubicBezTo>
                    <a:pt x="77948" y="23181"/>
                    <a:pt x="77948" y="23181"/>
                    <a:pt x="77948" y="23181"/>
                  </a:cubicBezTo>
                  <a:cubicBezTo>
                    <a:pt x="84102" y="17727"/>
                    <a:pt x="84102" y="17727"/>
                    <a:pt x="84102" y="17727"/>
                  </a:cubicBezTo>
                  <a:cubicBezTo>
                    <a:pt x="87179" y="16363"/>
                    <a:pt x="87179" y="16363"/>
                    <a:pt x="87179" y="16363"/>
                  </a:cubicBezTo>
                  <a:cubicBezTo>
                    <a:pt x="92307" y="13636"/>
                    <a:pt x="92307" y="13636"/>
                    <a:pt x="92307" y="13636"/>
                  </a:cubicBezTo>
                  <a:cubicBezTo>
                    <a:pt x="98461" y="19090"/>
                    <a:pt x="98461" y="19090"/>
                    <a:pt x="98461" y="19090"/>
                  </a:cubicBezTo>
                  <a:cubicBezTo>
                    <a:pt x="97435" y="10909"/>
                    <a:pt x="97435" y="10909"/>
                    <a:pt x="97435" y="10909"/>
                  </a:cubicBezTo>
                  <a:cubicBezTo>
                    <a:pt x="98461" y="5454"/>
                    <a:pt x="98461" y="5454"/>
                    <a:pt x="98461" y="5454"/>
                  </a:cubicBezTo>
                  <a:cubicBezTo>
                    <a:pt x="102564" y="2727"/>
                    <a:pt x="102564" y="2727"/>
                    <a:pt x="102564" y="2727"/>
                  </a:cubicBezTo>
                  <a:cubicBezTo>
                    <a:pt x="103589" y="2727"/>
                    <a:pt x="103589" y="2727"/>
                    <a:pt x="103589" y="2727"/>
                  </a:cubicBezTo>
                  <a:cubicBezTo>
                    <a:pt x="103589" y="2727"/>
                    <a:pt x="103589" y="2727"/>
                    <a:pt x="103589" y="2727"/>
                  </a:cubicBezTo>
                  <a:cubicBezTo>
                    <a:pt x="107692" y="0"/>
                    <a:pt x="107692" y="0"/>
                    <a:pt x="107692" y="0"/>
                  </a:cubicBezTo>
                  <a:cubicBezTo>
                    <a:pt x="109743" y="2727"/>
                    <a:pt x="109743" y="2727"/>
                    <a:pt x="109743" y="2727"/>
                  </a:cubicBezTo>
                  <a:cubicBezTo>
                    <a:pt x="110769" y="5454"/>
                    <a:pt x="110769" y="5454"/>
                    <a:pt x="110769" y="5454"/>
                  </a:cubicBezTo>
                  <a:cubicBezTo>
                    <a:pt x="110769" y="5454"/>
                    <a:pt x="110769" y="5454"/>
                    <a:pt x="110769" y="5454"/>
                  </a:cubicBezTo>
                  <a:cubicBezTo>
                    <a:pt x="110769" y="5454"/>
                    <a:pt x="110769" y="5454"/>
                    <a:pt x="110769" y="6818"/>
                  </a:cubicBezTo>
                  <a:cubicBezTo>
                    <a:pt x="110769" y="6818"/>
                    <a:pt x="110769" y="6818"/>
                    <a:pt x="110769" y="6818"/>
                  </a:cubicBezTo>
                  <a:cubicBezTo>
                    <a:pt x="110769" y="8181"/>
                    <a:pt x="110769" y="8181"/>
                    <a:pt x="110769" y="8181"/>
                  </a:cubicBezTo>
                  <a:cubicBezTo>
                    <a:pt x="111794" y="9545"/>
                    <a:pt x="111794" y="9545"/>
                    <a:pt x="111794" y="9545"/>
                  </a:cubicBezTo>
                  <a:cubicBezTo>
                    <a:pt x="112820" y="10909"/>
                    <a:pt x="112820" y="10909"/>
                    <a:pt x="112820" y="10909"/>
                  </a:cubicBezTo>
                  <a:cubicBezTo>
                    <a:pt x="112820" y="10909"/>
                    <a:pt x="112820" y="10909"/>
                    <a:pt x="112820" y="10909"/>
                  </a:cubicBezTo>
                  <a:cubicBezTo>
                    <a:pt x="113846" y="13636"/>
                    <a:pt x="113846" y="13636"/>
                    <a:pt x="113846" y="13636"/>
                  </a:cubicBezTo>
                  <a:cubicBezTo>
                    <a:pt x="113846" y="16363"/>
                    <a:pt x="113846" y="16363"/>
                    <a:pt x="113846" y="16363"/>
                  </a:cubicBezTo>
                  <a:cubicBezTo>
                    <a:pt x="120000" y="25909"/>
                    <a:pt x="120000" y="25909"/>
                    <a:pt x="120000" y="25909"/>
                  </a:cubicBezTo>
                  <a:cubicBezTo>
                    <a:pt x="120000" y="25909"/>
                    <a:pt x="117948" y="25909"/>
                    <a:pt x="117948" y="25909"/>
                  </a:cubicBezTo>
                  <a:cubicBezTo>
                    <a:pt x="116923" y="25909"/>
                    <a:pt x="114871" y="25909"/>
                    <a:pt x="114871" y="25909"/>
                  </a:cubicBezTo>
                  <a:cubicBezTo>
                    <a:pt x="114871" y="25909"/>
                    <a:pt x="113846" y="27272"/>
                    <a:pt x="112820" y="27272"/>
                  </a:cubicBezTo>
                  <a:cubicBezTo>
                    <a:pt x="112820" y="27272"/>
                    <a:pt x="111794" y="30000"/>
                    <a:pt x="111794" y="30000"/>
                  </a:cubicBezTo>
                  <a:cubicBezTo>
                    <a:pt x="110769" y="31363"/>
                    <a:pt x="110769" y="31363"/>
                    <a:pt x="110769" y="31363"/>
                  </a:cubicBezTo>
                  <a:cubicBezTo>
                    <a:pt x="111794" y="32727"/>
                    <a:pt x="111794" y="32727"/>
                    <a:pt x="111794" y="32727"/>
                  </a:cubicBezTo>
                  <a:cubicBezTo>
                    <a:pt x="113846" y="38181"/>
                    <a:pt x="114871" y="38181"/>
                    <a:pt x="109743" y="36818"/>
                  </a:cubicBezTo>
                  <a:cubicBezTo>
                    <a:pt x="107692" y="35454"/>
                    <a:pt x="107692" y="35454"/>
                    <a:pt x="107692" y="35454"/>
                  </a:cubicBezTo>
                  <a:cubicBezTo>
                    <a:pt x="106666" y="36818"/>
                    <a:pt x="106666" y="36818"/>
                    <a:pt x="106666" y="36818"/>
                  </a:cubicBezTo>
                  <a:cubicBezTo>
                    <a:pt x="104615" y="38181"/>
                    <a:pt x="104615" y="38181"/>
                    <a:pt x="104615" y="38181"/>
                  </a:cubicBezTo>
                  <a:cubicBezTo>
                    <a:pt x="104615" y="38181"/>
                    <a:pt x="104615" y="38181"/>
                    <a:pt x="104615" y="38181"/>
                  </a:cubicBezTo>
                  <a:cubicBezTo>
                    <a:pt x="104615" y="38181"/>
                    <a:pt x="104615" y="40909"/>
                    <a:pt x="104615" y="40909"/>
                  </a:cubicBezTo>
                  <a:cubicBezTo>
                    <a:pt x="103589" y="43636"/>
                    <a:pt x="103589" y="43636"/>
                    <a:pt x="103589" y="43636"/>
                  </a:cubicBezTo>
                  <a:cubicBezTo>
                    <a:pt x="101538" y="45000"/>
                    <a:pt x="101538" y="45000"/>
                    <a:pt x="101538" y="45000"/>
                  </a:cubicBezTo>
                  <a:cubicBezTo>
                    <a:pt x="99487" y="46363"/>
                    <a:pt x="99487" y="46363"/>
                    <a:pt x="99487" y="46363"/>
                  </a:cubicBezTo>
                  <a:cubicBezTo>
                    <a:pt x="98461" y="47727"/>
                    <a:pt x="98461" y="47727"/>
                    <a:pt x="98461" y="47727"/>
                  </a:cubicBezTo>
                  <a:cubicBezTo>
                    <a:pt x="96410" y="47727"/>
                    <a:pt x="96410" y="47727"/>
                    <a:pt x="96410" y="47727"/>
                  </a:cubicBezTo>
                  <a:cubicBezTo>
                    <a:pt x="94358" y="49090"/>
                    <a:pt x="94358" y="49090"/>
                    <a:pt x="94358" y="49090"/>
                  </a:cubicBezTo>
                  <a:cubicBezTo>
                    <a:pt x="93333" y="51818"/>
                    <a:pt x="93333" y="51818"/>
                    <a:pt x="93333" y="51818"/>
                  </a:cubicBezTo>
                  <a:cubicBezTo>
                    <a:pt x="93333" y="51818"/>
                    <a:pt x="91282" y="51818"/>
                    <a:pt x="91282" y="51818"/>
                  </a:cubicBezTo>
                  <a:cubicBezTo>
                    <a:pt x="91282" y="51818"/>
                    <a:pt x="88205" y="53181"/>
                    <a:pt x="88205" y="53181"/>
                  </a:cubicBezTo>
                  <a:cubicBezTo>
                    <a:pt x="88205" y="55909"/>
                    <a:pt x="88205" y="55909"/>
                    <a:pt x="88205" y="55909"/>
                  </a:cubicBezTo>
                  <a:cubicBezTo>
                    <a:pt x="88205" y="55909"/>
                    <a:pt x="87179" y="57272"/>
                    <a:pt x="87179" y="57272"/>
                  </a:cubicBezTo>
                  <a:cubicBezTo>
                    <a:pt x="87179" y="57272"/>
                    <a:pt x="87179" y="61363"/>
                    <a:pt x="87179" y="61363"/>
                  </a:cubicBezTo>
                  <a:cubicBezTo>
                    <a:pt x="87179" y="61363"/>
                    <a:pt x="89230" y="62727"/>
                    <a:pt x="89230" y="62727"/>
                  </a:cubicBezTo>
                  <a:cubicBezTo>
                    <a:pt x="90256" y="64090"/>
                    <a:pt x="90256" y="64090"/>
                    <a:pt x="90256" y="64090"/>
                  </a:cubicBezTo>
                  <a:cubicBezTo>
                    <a:pt x="91282" y="65454"/>
                    <a:pt x="91282" y="65454"/>
                    <a:pt x="91282" y="65454"/>
                  </a:cubicBezTo>
                  <a:cubicBezTo>
                    <a:pt x="91282" y="65454"/>
                    <a:pt x="92307" y="66818"/>
                    <a:pt x="92307" y="66818"/>
                  </a:cubicBezTo>
                  <a:cubicBezTo>
                    <a:pt x="91282" y="66818"/>
                    <a:pt x="91282" y="70909"/>
                    <a:pt x="91282" y="70909"/>
                  </a:cubicBezTo>
                  <a:cubicBezTo>
                    <a:pt x="92307" y="75000"/>
                    <a:pt x="92307" y="75000"/>
                    <a:pt x="92307" y="75000"/>
                  </a:cubicBezTo>
                  <a:cubicBezTo>
                    <a:pt x="91282" y="76363"/>
                    <a:pt x="91282" y="76363"/>
                    <a:pt x="91282" y="76363"/>
                  </a:cubicBezTo>
                  <a:cubicBezTo>
                    <a:pt x="92307" y="79090"/>
                    <a:pt x="92307" y="79090"/>
                    <a:pt x="92307" y="79090"/>
                  </a:cubicBezTo>
                  <a:cubicBezTo>
                    <a:pt x="92307" y="79090"/>
                    <a:pt x="93333" y="79090"/>
                    <a:pt x="92307" y="80454"/>
                  </a:cubicBezTo>
                  <a:cubicBezTo>
                    <a:pt x="91282" y="80454"/>
                    <a:pt x="90256" y="81818"/>
                    <a:pt x="90256" y="81818"/>
                  </a:cubicBezTo>
                  <a:cubicBezTo>
                    <a:pt x="90256" y="81818"/>
                    <a:pt x="88205" y="81818"/>
                    <a:pt x="88205" y="81818"/>
                  </a:cubicBezTo>
                  <a:cubicBezTo>
                    <a:pt x="88205" y="81818"/>
                    <a:pt x="86153" y="81818"/>
                    <a:pt x="86153" y="81818"/>
                  </a:cubicBezTo>
                  <a:cubicBezTo>
                    <a:pt x="85128" y="84545"/>
                    <a:pt x="85128" y="84545"/>
                    <a:pt x="85128" y="84545"/>
                  </a:cubicBezTo>
                  <a:cubicBezTo>
                    <a:pt x="83076" y="83181"/>
                    <a:pt x="83076" y="83181"/>
                    <a:pt x="83076" y="83181"/>
                  </a:cubicBezTo>
                  <a:cubicBezTo>
                    <a:pt x="83076" y="85909"/>
                    <a:pt x="83076" y="85909"/>
                    <a:pt x="83076" y="85909"/>
                  </a:cubicBezTo>
                  <a:cubicBezTo>
                    <a:pt x="80000" y="87272"/>
                    <a:pt x="80000" y="87272"/>
                    <a:pt x="80000" y="87272"/>
                  </a:cubicBezTo>
                  <a:cubicBezTo>
                    <a:pt x="77948" y="88636"/>
                    <a:pt x="77948" y="88636"/>
                    <a:pt x="77948" y="88636"/>
                  </a:cubicBezTo>
                  <a:cubicBezTo>
                    <a:pt x="76923" y="91363"/>
                    <a:pt x="76923" y="91363"/>
                    <a:pt x="76923" y="91363"/>
                  </a:cubicBezTo>
                  <a:cubicBezTo>
                    <a:pt x="77948" y="92727"/>
                    <a:pt x="77948" y="92727"/>
                    <a:pt x="77948" y="92727"/>
                  </a:cubicBezTo>
                  <a:cubicBezTo>
                    <a:pt x="77948" y="92727"/>
                    <a:pt x="78974" y="94090"/>
                    <a:pt x="78974" y="92727"/>
                  </a:cubicBezTo>
                  <a:cubicBezTo>
                    <a:pt x="78974" y="92727"/>
                    <a:pt x="78974" y="91363"/>
                    <a:pt x="78974" y="91363"/>
                  </a:cubicBezTo>
                  <a:cubicBezTo>
                    <a:pt x="80000" y="92727"/>
                    <a:pt x="81025" y="94090"/>
                    <a:pt x="81025" y="94090"/>
                  </a:cubicBezTo>
                  <a:cubicBezTo>
                    <a:pt x="82051" y="96818"/>
                    <a:pt x="82051" y="96818"/>
                    <a:pt x="82051" y="96818"/>
                  </a:cubicBezTo>
                  <a:cubicBezTo>
                    <a:pt x="82051" y="96818"/>
                    <a:pt x="80000" y="96818"/>
                    <a:pt x="80000" y="96818"/>
                  </a:cubicBezTo>
                  <a:cubicBezTo>
                    <a:pt x="80000" y="96818"/>
                    <a:pt x="78974" y="98181"/>
                    <a:pt x="78974" y="98181"/>
                  </a:cubicBezTo>
                  <a:cubicBezTo>
                    <a:pt x="77948" y="99545"/>
                    <a:pt x="77948" y="99545"/>
                    <a:pt x="77948" y="99545"/>
                  </a:cubicBezTo>
                  <a:cubicBezTo>
                    <a:pt x="77948" y="100909"/>
                    <a:pt x="77948" y="100909"/>
                    <a:pt x="77948" y="102272"/>
                  </a:cubicBezTo>
                  <a:cubicBezTo>
                    <a:pt x="77948" y="102272"/>
                    <a:pt x="77948" y="103636"/>
                    <a:pt x="77948" y="103636"/>
                  </a:cubicBezTo>
                  <a:cubicBezTo>
                    <a:pt x="78974" y="103636"/>
                    <a:pt x="80000" y="106363"/>
                    <a:pt x="80000" y="106363"/>
                  </a:cubicBezTo>
                  <a:cubicBezTo>
                    <a:pt x="80000" y="106363"/>
                    <a:pt x="81025" y="107727"/>
                    <a:pt x="81025" y="107727"/>
                  </a:cubicBezTo>
                  <a:cubicBezTo>
                    <a:pt x="81025" y="107727"/>
                    <a:pt x="81025" y="109090"/>
                    <a:pt x="81025" y="109090"/>
                  </a:cubicBezTo>
                  <a:cubicBezTo>
                    <a:pt x="81025" y="109090"/>
                    <a:pt x="80000" y="110454"/>
                    <a:pt x="78974" y="110454"/>
                  </a:cubicBezTo>
                  <a:cubicBezTo>
                    <a:pt x="78974" y="110454"/>
                    <a:pt x="76923" y="110454"/>
                    <a:pt x="76923" y="110454"/>
                  </a:cubicBezTo>
                  <a:cubicBezTo>
                    <a:pt x="76923" y="110454"/>
                    <a:pt x="75897" y="113181"/>
                    <a:pt x="75897" y="113181"/>
                  </a:cubicBezTo>
                  <a:cubicBezTo>
                    <a:pt x="75897" y="113181"/>
                    <a:pt x="74871" y="113181"/>
                    <a:pt x="73846" y="113181"/>
                  </a:cubicBezTo>
                  <a:cubicBezTo>
                    <a:pt x="73846" y="113181"/>
                    <a:pt x="75897" y="114545"/>
                    <a:pt x="73846" y="113181"/>
                  </a:cubicBezTo>
                  <a:cubicBezTo>
                    <a:pt x="70769" y="111818"/>
                    <a:pt x="70769" y="110454"/>
                    <a:pt x="70769" y="110454"/>
                  </a:cubicBezTo>
                  <a:cubicBezTo>
                    <a:pt x="70769" y="110454"/>
                    <a:pt x="69743" y="109090"/>
                    <a:pt x="69743" y="109090"/>
                  </a:cubicBezTo>
                  <a:cubicBezTo>
                    <a:pt x="68717" y="109090"/>
                    <a:pt x="67692" y="109090"/>
                    <a:pt x="67692" y="109090"/>
                  </a:cubicBezTo>
                  <a:cubicBezTo>
                    <a:pt x="65641" y="109090"/>
                    <a:pt x="65641" y="109090"/>
                    <a:pt x="65641" y="109090"/>
                  </a:cubicBezTo>
                  <a:cubicBezTo>
                    <a:pt x="64615" y="107727"/>
                    <a:pt x="64615" y="107727"/>
                    <a:pt x="64615" y="107727"/>
                  </a:cubicBezTo>
                  <a:cubicBezTo>
                    <a:pt x="63589" y="110454"/>
                    <a:pt x="63589" y="110454"/>
                    <a:pt x="63589" y="110454"/>
                  </a:cubicBezTo>
                  <a:cubicBezTo>
                    <a:pt x="63589" y="110454"/>
                    <a:pt x="63589" y="111818"/>
                    <a:pt x="62564" y="111818"/>
                  </a:cubicBezTo>
                  <a:cubicBezTo>
                    <a:pt x="61538" y="113181"/>
                    <a:pt x="62564" y="113181"/>
                    <a:pt x="61538" y="113181"/>
                  </a:cubicBezTo>
                  <a:cubicBezTo>
                    <a:pt x="59487" y="113181"/>
                    <a:pt x="58461" y="110454"/>
                    <a:pt x="58461" y="110454"/>
                  </a:cubicBezTo>
                  <a:cubicBezTo>
                    <a:pt x="58461" y="110454"/>
                    <a:pt x="56410" y="109090"/>
                    <a:pt x="56410" y="109090"/>
                  </a:cubicBezTo>
                  <a:cubicBezTo>
                    <a:pt x="55384" y="107727"/>
                    <a:pt x="55384" y="107727"/>
                    <a:pt x="55384" y="107727"/>
                  </a:cubicBezTo>
                  <a:cubicBezTo>
                    <a:pt x="54358" y="107727"/>
                    <a:pt x="54358" y="109090"/>
                    <a:pt x="54358" y="106363"/>
                  </a:cubicBezTo>
                  <a:cubicBezTo>
                    <a:pt x="54358" y="105000"/>
                    <a:pt x="54358" y="105000"/>
                    <a:pt x="54358" y="105000"/>
                  </a:cubicBezTo>
                  <a:cubicBezTo>
                    <a:pt x="53333" y="103636"/>
                    <a:pt x="53333" y="105000"/>
                    <a:pt x="52307" y="103636"/>
                  </a:cubicBezTo>
                  <a:cubicBezTo>
                    <a:pt x="52307" y="102272"/>
                    <a:pt x="51282" y="100909"/>
                    <a:pt x="51282" y="100909"/>
                  </a:cubicBezTo>
                  <a:cubicBezTo>
                    <a:pt x="50256" y="98181"/>
                    <a:pt x="50256" y="98181"/>
                    <a:pt x="50256" y="98181"/>
                  </a:cubicBezTo>
                  <a:cubicBezTo>
                    <a:pt x="50256" y="98181"/>
                    <a:pt x="50256" y="98181"/>
                    <a:pt x="50256" y="99545"/>
                  </a:cubicBezTo>
                  <a:cubicBezTo>
                    <a:pt x="49230" y="100909"/>
                    <a:pt x="48205" y="100909"/>
                    <a:pt x="48205" y="100909"/>
                  </a:cubicBezTo>
                  <a:cubicBezTo>
                    <a:pt x="48205" y="102272"/>
                    <a:pt x="47179" y="103636"/>
                    <a:pt x="47179" y="103636"/>
                  </a:cubicBezTo>
                  <a:cubicBezTo>
                    <a:pt x="47179" y="103636"/>
                    <a:pt x="46153" y="105000"/>
                    <a:pt x="46153" y="106363"/>
                  </a:cubicBezTo>
                  <a:cubicBezTo>
                    <a:pt x="47179" y="106363"/>
                    <a:pt x="47179" y="106363"/>
                    <a:pt x="47179" y="107727"/>
                  </a:cubicBezTo>
                  <a:cubicBezTo>
                    <a:pt x="47179" y="107727"/>
                    <a:pt x="46153" y="109090"/>
                    <a:pt x="46153" y="109090"/>
                  </a:cubicBezTo>
                  <a:cubicBezTo>
                    <a:pt x="45128" y="110454"/>
                    <a:pt x="45128" y="110454"/>
                    <a:pt x="44102" y="110454"/>
                  </a:cubicBezTo>
                  <a:cubicBezTo>
                    <a:pt x="44102" y="111818"/>
                    <a:pt x="42051" y="113181"/>
                    <a:pt x="42051" y="113181"/>
                  </a:cubicBezTo>
                  <a:cubicBezTo>
                    <a:pt x="40000" y="113181"/>
                    <a:pt x="40000" y="113181"/>
                    <a:pt x="40000" y="113181"/>
                  </a:cubicBezTo>
                  <a:cubicBezTo>
                    <a:pt x="36923" y="111818"/>
                    <a:pt x="36923" y="111818"/>
                    <a:pt x="36923" y="111818"/>
                  </a:cubicBezTo>
                  <a:cubicBezTo>
                    <a:pt x="34871" y="114545"/>
                    <a:pt x="34871" y="114545"/>
                    <a:pt x="34871" y="114545"/>
                  </a:cubicBezTo>
                  <a:cubicBezTo>
                    <a:pt x="34871" y="114545"/>
                    <a:pt x="33846" y="114545"/>
                    <a:pt x="33846" y="114545"/>
                  </a:cubicBezTo>
                  <a:cubicBezTo>
                    <a:pt x="32820" y="114545"/>
                    <a:pt x="31794" y="114545"/>
                    <a:pt x="31794" y="114545"/>
                  </a:cubicBezTo>
                  <a:cubicBezTo>
                    <a:pt x="31794" y="114545"/>
                    <a:pt x="30769" y="113181"/>
                    <a:pt x="29743" y="113181"/>
                  </a:cubicBezTo>
                  <a:cubicBezTo>
                    <a:pt x="29743" y="113181"/>
                    <a:pt x="28717" y="113181"/>
                    <a:pt x="28717" y="113181"/>
                  </a:cubicBezTo>
                  <a:cubicBezTo>
                    <a:pt x="27692" y="113181"/>
                    <a:pt x="26666" y="113181"/>
                    <a:pt x="26666" y="113181"/>
                  </a:cubicBezTo>
                  <a:cubicBezTo>
                    <a:pt x="26666" y="114545"/>
                    <a:pt x="26666" y="114545"/>
                    <a:pt x="26666" y="114545"/>
                  </a:cubicBezTo>
                  <a:cubicBezTo>
                    <a:pt x="26666" y="114545"/>
                    <a:pt x="27692" y="114545"/>
                    <a:pt x="27692" y="114545"/>
                  </a:cubicBezTo>
                  <a:cubicBezTo>
                    <a:pt x="27692" y="115909"/>
                    <a:pt x="27692" y="117272"/>
                    <a:pt x="27692" y="117272"/>
                  </a:cubicBezTo>
                  <a:cubicBezTo>
                    <a:pt x="27692" y="117272"/>
                    <a:pt x="26666" y="117272"/>
                    <a:pt x="26666" y="117272"/>
                  </a:cubicBezTo>
                  <a:cubicBezTo>
                    <a:pt x="26666" y="118636"/>
                    <a:pt x="24615" y="118636"/>
                    <a:pt x="24615" y="118636"/>
                  </a:cubicBezTo>
                  <a:cubicBezTo>
                    <a:pt x="24615" y="118636"/>
                    <a:pt x="24615" y="120000"/>
                    <a:pt x="24615" y="120000"/>
                  </a:cubicBezTo>
                  <a:cubicBezTo>
                    <a:pt x="24615" y="120000"/>
                    <a:pt x="24615" y="120000"/>
                    <a:pt x="23589" y="120000"/>
                  </a:cubicBezTo>
                  <a:cubicBezTo>
                    <a:pt x="22564" y="120000"/>
                    <a:pt x="22564" y="120000"/>
                    <a:pt x="21538" y="120000"/>
                  </a:cubicBezTo>
                  <a:cubicBezTo>
                    <a:pt x="21538" y="118636"/>
                    <a:pt x="20512" y="118636"/>
                    <a:pt x="19487" y="118636"/>
                  </a:cubicBezTo>
                  <a:cubicBezTo>
                    <a:pt x="19487" y="118636"/>
                    <a:pt x="16410" y="117272"/>
                    <a:pt x="16410" y="117272"/>
                  </a:cubicBezTo>
                  <a:cubicBezTo>
                    <a:pt x="16410" y="117272"/>
                    <a:pt x="15384" y="118636"/>
                    <a:pt x="15384" y="118636"/>
                  </a:cubicBezTo>
                  <a:cubicBezTo>
                    <a:pt x="14358" y="118636"/>
                    <a:pt x="13333" y="118636"/>
                    <a:pt x="12307" y="117272"/>
                  </a:cubicBezTo>
                  <a:cubicBezTo>
                    <a:pt x="12307" y="117272"/>
                    <a:pt x="11282" y="117272"/>
                    <a:pt x="11282" y="117272"/>
                  </a:cubicBezTo>
                  <a:cubicBezTo>
                    <a:pt x="11282" y="115909"/>
                    <a:pt x="11282" y="114545"/>
                    <a:pt x="11282" y="114545"/>
                  </a:cubicBezTo>
                  <a:cubicBezTo>
                    <a:pt x="11282" y="114545"/>
                    <a:pt x="10256" y="113181"/>
                    <a:pt x="11282" y="113181"/>
                  </a:cubicBezTo>
                  <a:cubicBezTo>
                    <a:pt x="11282" y="113181"/>
                    <a:pt x="12307" y="113181"/>
                    <a:pt x="13333" y="113181"/>
                  </a:cubicBezTo>
                  <a:cubicBezTo>
                    <a:pt x="14358" y="113181"/>
                    <a:pt x="15384" y="113181"/>
                    <a:pt x="15384" y="111818"/>
                  </a:cubicBezTo>
                  <a:cubicBezTo>
                    <a:pt x="15384" y="111818"/>
                    <a:pt x="15384" y="111818"/>
                    <a:pt x="16410" y="111818"/>
                  </a:cubicBezTo>
                  <a:cubicBezTo>
                    <a:pt x="16410" y="111818"/>
                    <a:pt x="17435" y="113181"/>
                    <a:pt x="17435" y="111818"/>
                  </a:cubicBezTo>
                  <a:cubicBezTo>
                    <a:pt x="17435" y="110454"/>
                    <a:pt x="17435" y="110454"/>
                    <a:pt x="17435" y="110454"/>
                  </a:cubicBezTo>
                  <a:cubicBezTo>
                    <a:pt x="16410" y="109090"/>
                    <a:pt x="16410" y="109090"/>
                    <a:pt x="16410" y="109090"/>
                  </a:cubicBezTo>
                  <a:cubicBezTo>
                    <a:pt x="16410" y="109090"/>
                    <a:pt x="17435" y="107727"/>
                    <a:pt x="17435" y="107727"/>
                  </a:cubicBezTo>
                  <a:cubicBezTo>
                    <a:pt x="18461" y="107727"/>
                    <a:pt x="19487" y="107727"/>
                    <a:pt x="19487" y="107727"/>
                  </a:cubicBezTo>
                  <a:cubicBezTo>
                    <a:pt x="20512" y="107727"/>
                    <a:pt x="21538" y="107727"/>
                    <a:pt x="21538" y="107727"/>
                  </a:cubicBezTo>
                  <a:cubicBezTo>
                    <a:pt x="21538" y="107727"/>
                    <a:pt x="21538" y="107727"/>
                    <a:pt x="22564" y="106363"/>
                  </a:cubicBezTo>
                  <a:cubicBezTo>
                    <a:pt x="22564" y="106363"/>
                    <a:pt x="18461" y="106363"/>
                    <a:pt x="17435" y="105000"/>
                  </a:cubicBezTo>
                  <a:cubicBezTo>
                    <a:pt x="15384" y="102272"/>
                    <a:pt x="13333" y="100909"/>
                    <a:pt x="13333" y="95454"/>
                  </a:cubicBezTo>
                  <a:cubicBezTo>
                    <a:pt x="12307" y="95454"/>
                    <a:pt x="12307" y="92727"/>
                    <a:pt x="11282" y="92727"/>
                  </a:cubicBezTo>
                  <a:cubicBezTo>
                    <a:pt x="11282" y="92727"/>
                    <a:pt x="9230" y="91363"/>
                    <a:pt x="9230" y="91363"/>
                  </a:cubicBezTo>
                  <a:cubicBezTo>
                    <a:pt x="9230" y="90000"/>
                    <a:pt x="9230" y="90000"/>
                    <a:pt x="10256" y="88636"/>
                  </a:cubicBezTo>
                  <a:cubicBezTo>
                    <a:pt x="10256" y="87272"/>
                    <a:pt x="10256" y="87272"/>
                    <a:pt x="11282" y="85909"/>
                  </a:cubicBezTo>
                  <a:cubicBezTo>
                    <a:pt x="11282" y="85909"/>
                    <a:pt x="11282" y="83181"/>
                    <a:pt x="11282" y="83181"/>
                  </a:cubicBezTo>
                  <a:cubicBezTo>
                    <a:pt x="11282" y="83181"/>
                    <a:pt x="12307" y="81818"/>
                    <a:pt x="11282" y="81818"/>
                  </a:cubicBezTo>
                  <a:cubicBezTo>
                    <a:pt x="11282" y="80454"/>
                    <a:pt x="10256" y="79090"/>
                    <a:pt x="10256" y="79090"/>
                  </a:cubicBezTo>
                  <a:cubicBezTo>
                    <a:pt x="10256" y="79090"/>
                    <a:pt x="10256" y="79090"/>
                    <a:pt x="9230" y="79090"/>
                  </a:cubicBezTo>
                  <a:cubicBezTo>
                    <a:pt x="9230" y="80454"/>
                    <a:pt x="9230" y="80454"/>
                    <a:pt x="9230" y="80454"/>
                  </a:cubicBezTo>
                  <a:cubicBezTo>
                    <a:pt x="7179" y="81818"/>
                    <a:pt x="7179" y="81818"/>
                    <a:pt x="7179" y="81818"/>
                  </a:cubicBezTo>
                  <a:cubicBezTo>
                    <a:pt x="7179" y="81818"/>
                    <a:pt x="6153" y="79090"/>
                    <a:pt x="6153" y="79090"/>
                  </a:cubicBezTo>
                  <a:cubicBezTo>
                    <a:pt x="5128" y="79090"/>
                    <a:pt x="5128" y="79090"/>
                    <a:pt x="5128" y="77727"/>
                  </a:cubicBezTo>
                  <a:cubicBezTo>
                    <a:pt x="5128" y="77727"/>
                    <a:pt x="6153" y="76363"/>
                    <a:pt x="6153" y="76363"/>
                  </a:cubicBezTo>
                  <a:cubicBezTo>
                    <a:pt x="6153" y="76363"/>
                    <a:pt x="5128" y="75000"/>
                    <a:pt x="5128" y="75000"/>
                  </a:cubicBezTo>
                  <a:cubicBezTo>
                    <a:pt x="5128" y="75000"/>
                    <a:pt x="6153" y="72272"/>
                    <a:pt x="7179" y="72272"/>
                  </a:cubicBezTo>
                  <a:cubicBezTo>
                    <a:pt x="8205" y="70909"/>
                    <a:pt x="10256" y="68181"/>
                    <a:pt x="10256" y="68181"/>
                  </a:cubicBezTo>
                  <a:cubicBezTo>
                    <a:pt x="11282" y="65454"/>
                    <a:pt x="11282" y="65454"/>
                    <a:pt x="11282" y="65454"/>
                  </a:cubicBezTo>
                  <a:cubicBezTo>
                    <a:pt x="10256" y="64090"/>
                    <a:pt x="10256" y="64090"/>
                    <a:pt x="10256" y="64090"/>
                  </a:cubicBezTo>
                  <a:cubicBezTo>
                    <a:pt x="10256" y="64090"/>
                    <a:pt x="9230" y="65454"/>
                    <a:pt x="9230" y="65454"/>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5" name="Shape 2021"/>
            <p:cNvSpPr/>
            <p:nvPr/>
          </p:nvSpPr>
          <p:spPr>
            <a:xfrm>
              <a:off x="5338203" y="3253211"/>
              <a:ext cx="517832" cy="466653"/>
            </a:xfrm>
            <a:custGeom>
              <a:avLst/>
              <a:gdLst/>
              <a:ahLst/>
              <a:cxnLst/>
              <a:rect l="0" t="0" r="0" b="0"/>
              <a:pathLst>
                <a:path w="120000" h="120000" extrusionOk="0">
                  <a:moveTo>
                    <a:pt x="113656" y="46635"/>
                  </a:moveTo>
                  <a:cubicBezTo>
                    <a:pt x="113656" y="45497"/>
                    <a:pt x="113127" y="44928"/>
                    <a:pt x="114185" y="44360"/>
                  </a:cubicBezTo>
                  <a:cubicBezTo>
                    <a:pt x="114713" y="44360"/>
                    <a:pt x="115242" y="45497"/>
                    <a:pt x="115242" y="44360"/>
                  </a:cubicBezTo>
                  <a:cubicBezTo>
                    <a:pt x="115242" y="43222"/>
                    <a:pt x="115770" y="43791"/>
                    <a:pt x="115242" y="42654"/>
                  </a:cubicBezTo>
                  <a:cubicBezTo>
                    <a:pt x="115242" y="42654"/>
                    <a:pt x="115242" y="42654"/>
                    <a:pt x="115242" y="42654"/>
                  </a:cubicBezTo>
                  <a:cubicBezTo>
                    <a:pt x="115242" y="42654"/>
                    <a:pt x="115242" y="42654"/>
                    <a:pt x="115242" y="42654"/>
                  </a:cubicBezTo>
                  <a:cubicBezTo>
                    <a:pt x="115242" y="42654"/>
                    <a:pt x="115242" y="43791"/>
                    <a:pt x="114713" y="43791"/>
                  </a:cubicBezTo>
                  <a:cubicBezTo>
                    <a:pt x="114713" y="43791"/>
                    <a:pt x="114185" y="44360"/>
                    <a:pt x="113656" y="44360"/>
                  </a:cubicBezTo>
                  <a:cubicBezTo>
                    <a:pt x="113127" y="43791"/>
                    <a:pt x="113127" y="43791"/>
                    <a:pt x="113127" y="43791"/>
                  </a:cubicBezTo>
                  <a:cubicBezTo>
                    <a:pt x="114185" y="42654"/>
                    <a:pt x="114185" y="42654"/>
                    <a:pt x="114185" y="42654"/>
                  </a:cubicBezTo>
                  <a:cubicBezTo>
                    <a:pt x="114185" y="40379"/>
                    <a:pt x="114185" y="40379"/>
                    <a:pt x="114185" y="40379"/>
                  </a:cubicBezTo>
                  <a:cubicBezTo>
                    <a:pt x="114185" y="40379"/>
                    <a:pt x="113656" y="39241"/>
                    <a:pt x="113127" y="38104"/>
                  </a:cubicBezTo>
                  <a:cubicBezTo>
                    <a:pt x="112599" y="37535"/>
                    <a:pt x="112070" y="36966"/>
                    <a:pt x="112070" y="36966"/>
                  </a:cubicBezTo>
                  <a:cubicBezTo>
                    <a:pt x="113656" y="35829"/>
                    <a:pt x="113656" y="35829"/>
                    <a:pt x="113656" y="35829"/>
                  </a:cubicBezTo>
                  <a:cubicBezTo>
                    <a:pt x="114185" y="35260"/>
                    <a:pt x="114185" y="35260"/>
                    <a:pt x="114185" y="35260"/>
                  </a:cubicBezTo>
                  <a:cubicBezTo>
                    <a:pt x="114185" y="34691"/>
                    <a:pt x="114185" y="34691"/>
                    <a:pt x="114185" y="34691"/>
                  </a:cubicBezTo>
                  <a:cubicBezTo>
                    <a:pt x="114185" y="34691"/>
                    <a:pt x="115242" y="35829"/>
                    <a:pt x="116299" y="35829"/>
                  </a:cubicBezTo>
                  <a:cubicBezTo>
                    <a:pt x="116828" y="35829"/>
                    <a:pt x="116299" y="35829"/>
                    <a:pt x="117356" y="35260"/>
                  </a:cubicBezTo>
                  <a:cubicBezTo>
                    <a:pt x="118414" y="35260"/>
                    <a:pt x="120000" y="33554"/>
                    <a:pt x="120000" y="33554"/>
                  </a:cubicBezTo>
                  <a:cubicBezTo>
                    <a:pt x="120000" y="33554"/>
                    <a:pt x="118942" y="32417"/>
                    <a:pt x="118414" y="32417"/>
                  </a:cubicBezTo>
                  <a:cubicBezTo>
                    <a:pt x="117885" y="32985"/>
                    <a:pt x="118414" y="32985"/>
                    <a:pt x="116828" y="32985"/>
                  </a:cubicBezTo>
                  <a:cubicBezTo>
                    <a:pt x="115242" y="32417"/>
                    <a:pt x="114713" y="31848"/>
                    <a:pt x="114713" y="31848"/>
                  </a:cubicBezTo>
                  <a:cubicBezTo>
                    <a:pt x="114713" y="31848"/>
                    <a:pt x="114185" y="31848"/>
                    <a:pt x="113656" y="31848"/>
                  </a:cubicBezTo>
                  <a:cubicBezTo>
                    <a:pt x="113127" y="31848"/>
                    <a:pt x="113127" y="31848"/>
                    <a:pt x="112599" y="31279"/>
                  </a:cubicBezTo>
                  <a:cubicBezTo>
                    <a:pt x="111541" y="30142"/>
                    <a:pt x="110484" y="29004"/>
                    <a:pt x="110484" y="29004"/>
                  </a:cubicBezTo>
                  <a:cubicBezTo>
                    <a:pt x="110484" y="29004"/>
                    <a:pt x="109427" y="29573"/>
                    <a:pt x="109427" y="29004"/>
                  </a:cubicBezTo>
                  <a:cubicBezTo>
                    <a:pt x="109427" y="29004"/>
                    <a:pt x="109955" y="27867"/>
                    <a:pt x="109955" y="27867"/>
                  </a:cubicBezTo>
                  <a:cubicBezTo>
                    <a:pt x="109955" y="27298"/>
                    <a:pt x="109955" y="27298"/>
                    <a:pt x="109955" y="27298"/>
                  </a:cubicBezTo>
                  <a:cubicBezTo>
                    <a:pt x="109427" y="26729"/>
                    <a:pt x="109427" y="26729"/>
                    <a:pt x="109427" y="26729"/>
                  </a:cubicBezTo>
                  <a:cubicBezTo>
                    <a:pt x="109427" y="26729"/>
                    <a:pt x="110484" y="26729"/>
                    <a:pt x="110484" y="26729"/>
                  </a:cubicBezTo>
                  <a:cubicBezTo>
                    <a:pt x="111013" y="26161"/>
                    <a:pt x="111013" y="26161"/>
                    <a:pt x="111013" y="26161"/>
                  </a:cubicBezTo>
                  <a:cubicBezTo>
                    <a:pt x="112070" y="25023"/>
                    <a:pt x="111013" y="23886"/>
                    <a:pt x="109427" y="24454"/>
                  </a:cubicBezTo>
                  <a:cubicBezTo>
                    <a:pt x="108898" y="24454"/>
                    <a:pt x="108370" y="25023"/>
                    <a:pt x="108370" y="25023"/>
                  </a:cubicBezTo>
                  <a:cubicBezTo>
                    <a:pt x="107841" y="25023"/>
                    <a:pt x="106784" y="24454"/>
                    <a:pt x="106784" y="23886"/>
                  </a:cubicBezTo>
                  <a:cubicBezTo>
                    <a:pt x="106784" y="23317"/>
                    <a:pt x="106255" y="23317"/>
                    <a:pt x="107312" y="22748"/>
                  </a:cubicBezTo>
                  <a:cubicBezTo>
                    <a:pt x="107841" y="22748"/>
                    <a:pt x="108370" y="21611"/>
                    <a:pt x="108370" y="21611"/>
                  </a:cubicBezTo>
                  <a:cubicBezTo>
                    <a:pt x="107312" y="19905"/>
                    <a:pt x="107312" y="19905"/>
                    <a:pt x="107312" y="19905"/>
                  </a:cubicBezTo>
                  <a:cubicBezTo>
                    <a:pt x="107841" y="16492"/>
                    <a:pt x="107841" y="16492"/>
                    <a:pt x="107841" y="16492"/>
                  </a:cubicBezTo>
                  <a:cubicBezTo>
                    <a:pt x="105726" y="15924"/>
                    <a:pt x="105726" y="15924"/>
                    <a:pt x="105726" y="15924"/>
                  </a:cubicBezTo>
                  <a:cubicBezTo>
                    <a:pt x="105726" y="14786"/>
                    <a:pt x="105726" y="14786"/>
                    <a:pt x="105726" y="14786"/>
                  </a:cubicBezTo>
                  <a:cubicBezTo>
                    <a:pt x="104669" y="14218"/>
                    <a:pt x="104669" y="14218"/>
                    <a:pt x="104669" y="14218"/>
                  </a:cubicBezTo>
                  <a:cubicBezTo>
                    <a:pt x="103612" y="17061"/>
                    <a:pt x="103612" y="17061"/>
                    <a:pt x="103612" y="17061"/>
                  </a:cubicBezTo>
                  <a:cubicBezTo>
                    <a:pt x="103612" y="17061"/>
                    <a:pt x="102026" y="17630"/>
                    <a:pt x="102026" y="18199"/>
                  </a:cubicBezTo>
                  <a:cubicBezTo>
                    <a:pt x="101497" y="18767"/>
                    <a:pt x="98854" y="18767"/>
                    <a:pt x="98854" y="18767"/>
                  </a:cubicBezTo>
                  <a:cubicBezTo>
                    <a:pt x="96740" y="18767"/>
                    <a:pt x="96740" y="18767"/>
                    <a:pt x="96740" y="18767"/>
                  </a:cubicBezTo>
                  <a:cubicBezTo>
                    <a:pt x="93039" y="19905"/>
                    <a:pt x="93039" y="19905"/>
                    <a:pt x="93039" y="19905"/>
                  </a:cubicBezTo>
                  <a:cubicBezTo>
                    <a:pt x="93039" y="19905"/>
                    <a:pt x="91982" y="20473"/>
                    <a:pt x="91453" y="20473"/>
                  </a:cubicBezTo>
                  <a:cubicBezTo>
                    <a:pt x="90925" y="20473"/>
                    <a:pt x="88281" y="19905"/>
                    <a:pt x="88281" y="19905"/>
                  </a:cubicBezTo>
                  <a:cubicBezTo>
                    <a:pt x="86696" y="20473"/>
                    <a:pt x="86696" y="20473"/>
                    <a:pt x="86696" y="20473"/>
                  </a:cubicBezTo>
                  <a:cubicBezTo>
                    <a:pt x="82995" y="19336"/>
                    <a:pt x="82995" y="19336"/>
                    <a:pt x="82995" y="19336"/>
                  </a:cubicBezTo>
                  <a:cubicBezTo>
                    <a:pt x="81938" y="18199"/>
                    <a:pt x="81938" y="18199"/>
                    <a:pt x="81938" y="18199"/>
                  </a:cubicBezTo>
                  <a:cubicBezTo>
                    <a:pt x="81409" y="17630"/>
                    <a:pt x="81409" y="17630"/>
                    <a:pt x="81409" y="17630"/>
                  </a:cubicBezTo>
                  <a:cubicBezTo>
                    <a:pt x="78766" y="17061"/>
                    <a:pt x="78766" y="17061"/>
                    <a:pt x="78766" y="17061"/>
                  </a:cubicBezTo>
                  <a:cubicBezTo>
                    <a:pt x="78237" y="15924"/>
                    <a:pt x="78237" y="15924"/>
                    <a:pt x="78237" y="15924"/>
                  </a:cubicBezTo>
                  <a:cubicBezTo>
                    <a:pt x="76123" y="15924"/>
                    <a:pt x="76123" y="15924"/>
                    <a:pt x="76123" y="15924"/>
                  </a:cubicBezTo>
                  <a:cubicBezTo>
                    <a:pt x="76123" y="15924"/>
                    <a:pt x="76123" y="15924"/>
                    <a:pt x="76123" y="15924"/>
                  </a:cubicBezTo>
                  <a:cubicBezTo>
                    <a:pt x="76123" y="15924"/>
                    <a:pt x="76123" y="15924"/>
                    <a:pt x="76123" y="15924"/>
                  </a:cubicBezTo>
                  <a:cubicBezTo>
                    <a:pt x="75066" y="15355"/>
                    <a:pt x="75066" y="15355"/>
                    <a:pt x="75066" y="15355"/>
                  </a:cubicBezTo>
                  <a:cubicBezTo>
                    <a:pt x="75066" y="14786"/>
                    <a:pt x="75066" y="14786"/>
                    <a:pt x="75066" y="14786"/>
                  </a:cubicBezTo>
                  <a:cubicBezTo>
                    <a:pt x="74537" y="14786"/>
                    <a:pt x="74537" y="14786"/>
                    <a:pt x="74537" y="14218"/>
                  </a:cubicBezTo>
                  <a:cubicBezTo>
                    <a:pt x="74008" y="13649"/>
                    <a:pt x="74008" y="13649"/>
                    <a:pt x="74008" y="13649"/>
                  </a:cubicBezTo>
                  <a:cubicBezTo>
                    <a:pt x="71365" y="10236"/>
                    <a:pt x="71365" y="10236"/>
                    <a:pt x="71365" y="10236"/>
                  </a:cubicBezTo>
                  <a:cubicBezTo>
                    <a:pt x="70837" y="10236"/>
                    <a:pt x="70837" y="10236"/>
                    <a:pt x="70837" y="10236"/>
                  </a:cubicBezTo>
                  <a:cubicBezTo>
                    <a:pt x="70837" y="10236"/>
                    <a:pt x="70837" y="10236"/>
                    <a:pt x="70837" y="10236"/>
                  </a:cubicBezTo>
                  <a:cubicBezTo>
                    <a:pt x="66079" y="8530"/>
                    <a:pt x="66079" y="8530"/>
                    <a:pt x="66079" y="8530"/>
                  </a:cubicBezTo>
                  <a:cubicBezTo>
                    <a:pt x="64493" y="6255"/>
                    <a:pt x="64493" y="6255"/>
                    <a:pt x="64493" y="6255"/>
                  </a:cubicBezTo>
                  <a:cubicBezTo>
                    <a:pt x="62907" y="5118"/>
                    <a:pt x="62907" y="5118"/>
                    <a:pt x="62907" y="5118"/>
                  </a:cubicBezTo>
                  <a:cubicBezTo>
                    <a:pt x="60792" y="3412"/>
                    <a:pt x="60792" y="3412"/>
                    <a:pt x="60792" y="3412"/>
                  </a:cubicBezTo>
                  <a:cubicBezTo>
                    <a:pt x="58678" y="1706"/>
                    <a:pt x="58678" y="1706"/>
                    <a:pt x="58678" y="1706"/>
                  </a:cubicBezTo>
                  <a:cubicBezTo>
                    <a:pt x="57621" y="568"/>
                    <a:pt x="57621" y="568"/>
                    <a:pt x="57621" y="568"/>
                  </a:cubicBezTo>
                  <a:cubicBezTo>
                    <a:pt x="57621" y="568"/>
                    <a:pt x="57621" y="568"/>
                    <a:pt x="57621" y="568"/>
                  </a:cubicBezTo>
                  <a:cubicBezTo>
                    <a:pt x="57621" y="568"/>
                    <a:pt x="57092" y="0"/>
                    <a:pt x="57092" y="0"/>
                  </a:cubicBezTo>
                  <a:cubicBezTo>
                    <a:pt x="57092" y="0"/>
                    <a:pt x="56563" y="0"/>
                    <a:pt x="56563" y="0"/>
                  </a:cubicBezTo>
                  <a:cubicBezTo>
                    <a:pt x="56035" y="0"/>
                    <a:pt x="54977" y="0"/>
                    <a:pt x="54977" y="0"/>
                  </a:cubicBezTo>
                  <a:cubicBezTo>
                    <a:pt x="54977" y="0"/>
                    <a:pt x="54449" y="568"/>
                    <a:pt x="53920" y="568"/>
                  </a:cubicBezTo>
                  <a:cubicBezTo>
                    <a:pt x="53920" y="568"/>
                    <a:pt x="53392" y="1706"/>
                    <a:pt x="53392" y="1706"/>
                  </a:cubicBezTo>
                  <a:cubicBezTo>
                    <a:pt x="52863" y="2274"/>
                    <a:pt x="52863" y="2274"/>
                    <a:pt x="52863" y="2274"/>
                  </a:cubicBezTo>
                  <a:cubicBezTo>
                    <a:pt x="53392" y="2843"/>
                    <a:pt x="53392" y="2843"/>
                    <a:pt x="53392" y="2843"/>
                  </a:cubicBezTo>
                  <a:cubicBezTo>
                    <a:pt x="54449" y="5118"/>
                    <a:pt x="54977" y="5118"/>
                    <a:pt x="52334" y="4549"/>
                  </a:cubicBezTo>
                  <a:cubicBezTo>
                    <a:pt x="51277" y="3981"/>
                    <a:pt x="51277" y="3981"/>
                    <a:pt x="51277" y="3981"/>
                  </a:cubicBezTo>
                  <a:cubicBezTo>
                    <a:pt x="50748" y="4549"/>
                    <a:pt x="50748" y="4549"/>
                    <a:pt x="50748" y="4549"/>
                  </a:cubicBezTo>
                  <a:cubicBezTo>
                    <a:pt x="49691" y="5118"/>
                    <a:pt x="49691" y="5118"/>
                    <a:pt x="49691" y="5118"/>
                  </a:cubicBezTo>
                  <a:cubicBezTo>
                    <a:pt x="49691" y="5118"/>
                    <a:pt x="49691" y="5118"/>
                    <a:pt x="49691" y="5118"/>
                  </a:cubicBezTo>
                  <a:cubicBezTo>
                    <a:pt x="49691" y="5118"/>
                    <a:pt x="49691" y="6255"/>
                    <a:pt x="49691" y="6255"/>
                  </a:cubicBezTo>
                  <a:cubicBezTo>
                    <a:pt x="49162" y="7393"/>
                    <a:pt x="49162" y="7393"/>
                    <a:pt x="49162" y="7393"/>
                  </a:cubicBezTo>
                  <a:cubicBezTo>
                    <a:pt x="48105" y="7962"/>
                    <a:pt x="48105" y="7962"/>
                    <a:pt x="48105" y="7962"/>
                  </a:cubicBezTo>
                  <a:cubicBezTo>
                    <a:pt x="47048" y="8530"/>
                    <a:pt x="47048" y="8530"/>
                    <a:pt x="47048" y="8530"/>
                  </a:cubicBezTo>
                  <a:cubicBezTo>
                    <a:pt x="46519" y="9099"/>
                    <a:pt x="46519" y="9099"/>
                    <a:pt x="46519" y="9099"/>
                  </a:cubicBezTo>
                  <a:cubicBezTo>
                    <a:pt x="45462" y="9099"/>
                    <a:pt x="45462" y="9099"/>
                    <a:pt x="45462" y="9099"/>
                  </a:cubicBezTo>
                  <a:cubicBezTo>
                    <a:pt x="44405" y="9668"/>
                    <a:pt x="44405" y="9668"/>
                    <a:pt x="44405" y="9668"/>
                  </a:cubicBezTo>
                  <a:cubicBezTo>
                    <a:pt x="43876" y="10805"/>
                    <a:pt x="43876" y="10805"/>
                    <a:pt x="43876" y="10805"/>
                  </a:cubicBezTo>
                  <a:cubicBezTo>
                    <a:pt x="43876" y="10805"/>
                    <a:pt x="42819" y="10805"/>
                    <a:pt x="42819" y="10805"/>
                  </a:cubicBezTo>
                  <a:cubicBezTo>
                    <a:pt x="42819" y="10805"/>
                    <a:pt x="41233" y="11374"/>
                    <a:pt x="41233" y="11374"/>
                  </a:cubicBezTo>
                  <a:cubicBezTo>
                    <a:pt x="41233" y="12511"/>
                    <a:pt x="41233" y="12511"/>
                    <a:pt x="41233" y="12511"/>
                  </a:cubicBezTo>
                  <a:cubicBezTo>
                    <a:pt x="41233" y="12511"/>
                    <a:pt x="40704" y="13080"/>
                    <a:pt x="40704" y="13080"/>
                  </a:cubicBezTo>
                  <a:cubicBezTo>
                    <a:pt x="40704" y="13080"/>
                    <a:pt x="40704" y="14786"/>
                    <a:pt x="40704" y="14786"/>
                  </a:cubicBezTo>
                  <a:cubicBezTo>
                    <a:pt x="40704" y="14786"/>
                    <a:pt x="41762" y="15355"/>
                    <a:pt x="41762" y="15355"/>
                  </a:cubicBezTo>
                  <a:cubicBezTo>
                    <a:pt x="42290" y="15924"/>
                    <a:pt x="42290" y="15924"/>
                    <a:pt x="42290" y="15924"/>
                  </a:cubicBezTo>
                  <a:cubicBezTo>
                    <a:pt x="42819" y="16492"/>
                    <a:pt x="42819" y="16492"/>
                    <a:pt x="42819" y="16492"/>
                  </a:cubicBezTo>
                  <a:cubicBezTo>
                    <a:pt x="42819" y="16492"/>
                    <a:pt x="43348" y="17061"/>
                    <a:pt x="43348" y="17061"/>
                  </a:cubicBezTo>
                  <a:cubicBezTo>
                    <a:pt x="42819" y="17061"/>
                    <a:pt x="42819" y="18767"/>
                    <a:pt x="42819" y="18767"/>
                  </a:cubicBezTo>
                  <a:cubicBezTo>
                    <a:pt x="43348" y="20473"/>
                    <a:pt x="43348" y="20473"/>
                    <a:pt x="43348" y="20473"/>
                  </a:cubicBezTo>
                  <a:cubicBezTo>
                    <a:pt x="42819" y="21042"/>
                    <a:pt x="42819" y="21042"/>
                    <a:pt x="42819" y="21042"/>
                  </a:cubicBezTo>
                  <a:cubicBezTo>
                    <a:pt x="43348" y="22180"/>
                    <a:pt x="43348" y="22180"/>
                    <a:pt x="43348" y="22180"/>
                  </a:cubicBezTo>
                  <a:cubicBezTo>
                    <a:pt x="43348" y="22180"/>
                    <a:pt x="43876" y="22180"/>
                    <a:pt x="43348" y="22748"/>
                  </a:cubicBezTo>
                  <a:cubicBezTo>
                    <a:pt x="42819" y="22748"/>
                    <a:pt x="42290" y="23317"/>
                    <a:pt x="42290" y="23317"/>
                  </a:cubicBezTo>
                  <a:cubicBezTo>
                    <a:pt x="42290" y="23317"/>
                    <a:pt x="41233" y="23317"/>
                    <a:pt x="41233" y="23317"/>
                  </a:cubicBezTo>
                  <a:cubicBezTo>
                    <a:pt x="41233" y="23317"/>
                    <a:pt x="40176" y="23317"/>
                    <a:pt x="40176" y="23317"/>
                  </a:cubicBezTo>
                  <a:cubicBezTo>
                    <a:pt x="39647" y="24454"/>
                    <a:pt x="39647" y="24454"/>
                    <a:pt x="39647" y="24454"/>
                  </a:cubicBezTo>
                  <a:cubicBezTo>
                    <a:pt x="38590" y="23886"/>
                    <a:pt x="38590" y="23886"/>
                    <a:pt x="38590" y="23886"/>
                  </a:cubicBezTo>
                  <a:cubicBezTo>
                    <a:pt x="38590" y="25023"/>
                    <a:pt x="38590" y="25023"/>
                    <a:pt x="38590" y="25023"/>
                  </a:cubicBezTo>
                  <a:cubicBezTo>
                    <a:pt x="37004" y="25592"/>
                    <a:pt x="37004" y="25592"/>
                    <a:pt x="37004" y="25592"/>
                  </a:cubicBezTo>
                  <a:cubicBezTo>
                    <a:pt x="35947" y="26161"/>
                    <a:pt x="35947" y="26161"/>
                    <a:pt x="35947" y="26161"/>
                  </a:cubicBezTo>
                  <a:cubicBezTo>
                    <a:pt x="35418" y="27298"/>
                    <a:pt x="35418" y="27298"/>
                    <a:pt x="35418" y="27298"/>
                  </a:cubicBezTo>
                  <a:cubicBezTo>
                    <a:pt x="35947" y="27867"/>
                    <a:pt x="35947" y="27867"/>
                    <a:pt x="35947" y="27867"/>
                  </a:cubicBezTo>
                  <a:cubicBezTo>
                    <a:pt x="35947" y="27867"/>
                    <a:pt x="36475" y="28436"/>
                    <a:pt x="36475" y="27867"/>
                  </a:cubicBezTo>
                  <a:cubicBezTo>
                    <a:pt x="36475" y="27867"/>
                    <a:pt x="36475" y="27298"/>
                    <a:pt x="36475" y="27298"/>
                  </a:cubicBezTo>
                  <a:cubicBezTo>
                    <a:pt x="37004" y="27867"/>
                    <a:pt x="37533" y="28436"/>
                    <a:pt x="37533" y="28436"/>
                  </a:cubicBezTo>
                  <a:cubicBezTo>
                    <a:pt x="38061" y="29573"/>
                    <a:pt x="38061" y="29573"/>
                    <a:pt x="38061" y="29573"/>
                  </a:cubicBezTo>
                  <a:cubicBezTo>
                    <a:pt x="38061" y="29573"/>
                    <a:pt x="37004" y="29573"/>
                    <a:pt x="37004" y="29573"/>
                  </a:cubicBezTo>
                  <a:cubicBezTo>
                    <a:pt x="37004" y="29573"/>
                    <a:pt x="36475" y="30142"/>
                    <a:pt x="36475" y="30142"/>
                  </a:cubicBezTo>
                  <a:cubicBezTo>
                    <a:pt x="35947" y="30710"/>
                    <a:pt x="35947" y="30710"/>
                    <a:pt x="35947" y="30710"/>
                  </a:cubicBezTo>
                  <a:cubicBezTo>
                    <a:pt x="35947" y="31279"/>
                    <a:pt x="35947" y="31279"/>
                    <a:pt x="35947" y="31848"/>
                  </a:cubicBezTo>
                  <a:cubicBezTo>
                    <a:pt x="35947" y="31848"/>
                    <a:pt x="35947" y="32417"/>
                    <a:pt x="35947" y="32417"/>
                  </a:cubicBezTo>
                  <a:cubicBezTo>
                    <a:pt x="36475" y="32417"/>
                    <a:pt x="37004" y="33554"/>
                    <a:pt x="37004" y="33554"/>
                  </a:cubicBezTo>
                  <a:cubicBezTo>
                    <a:pt x="37004" y="33554"/>
                    <a:pt x="37533" y="34123"/>
                    <a:pt x="37533" y="34123"/>
                  </a:cubicBezTo>
                  <a:cubicBezTo>
                    <a:pt x="37533" y="34123"/>
                    <a:pt x="37533" y="34691"/>
                    <a:pt x="37533" y="34691"/>
                  </a:cubicBezTo>
                  <a:cubicBezTo>
                    <a:pt x="37533" y="34691"/>
                    <a:pt x="37004" y="35260"/>
                    <a:pt x="36475" y="35260"/>
                  </a:cubicBezTo>
                  <a:cubicBezTo>
                    <a:pt x="36475" y="35260"/>
                    <a:pt x="35418" y="35260"/>
                    <a:pt x="35418" y="35260"/>
                  </a:cubicBezTo>
                  <a:cubicBezTo>
                    <a:pt x="35418" y="35260"/>
                    <a:pt x="34889" y="36398"/>
                    <a:pt x="34889" y="36398"/>
                  </a:cubicBezTo>
                  <a:cubicBezTo>
                    <a:pt x="34889" y="36398"/>
                    <a:pt x="34361" y="36398"/>
                    <a:pt x="33832" y="36398"/>
                  </a:cubicBezTo>
                  <a:cubicBezTo>
                    <a:pt x="33832" y="36398"/>
                    <a:pt x="34889" y="36966"/>
                    <a:pt x="33832" y="36398"/>
                  </a:cubicBezTo>
                  <a:cubicBezTo>
                    <a:pt x="32246" y="35829"/>
                    <a:pt x="32246" y="35260"/>
                    <a:pt x="32246" y="35260"/>
                  </a:cubicBezTo>
                  <a:cubicBezTo>
                    <a:pt x="32246" y="35260"/>
                    <a:pt x="31718" y="34691"/>
                    <a:pt x="31718" y="34691"/>
                  </a:cubicBezTo>
                  <a:cubicBezTo>
                    <a:pt x="31189" y="34691"/>
                    <a:pt x="30660" y="34691"/>
                    <a:pt x="30660" y="34691"/>
                  </a:cubicBezTo>
                  <a:cubicBezTo>
                    <a:pt x="29603" y="34691"/>
                    <a:pt x="29603" y="34691"/>
                    <a:pt x="29603" y="34691"/>
                  </a:cubicBezTo>
                  <a:cubicBezTo>
                    <a:pt x="29074" y="34123"/>
                    <a:pt x="29074" y="34123"/>
                    <a:pt x="29074" y="34123"/>
                  </a:cubicBezTo>
                  <a:cubicBezTo>
                    <a:pt x="28546" y="35260"/>
                    <a:pt x="28546" y="35260"/>
                    <a:pt x="28546" y="35260"/>
                  </a:cubicBezTo>
                  <a:cubicBezTo>
                    <a:pt x="28546" y="35260"/>
                    <a:pt x="28546" y="35829"/>
                    <a:pt x="28017" y="35829"/>
                  </a:cubicBezTo>
                  <a:cubicBezTo>
                    <a:pt x="27488" y="36398"/>
                    <a:pt x="28017" y="36398"/>
                    <a:pt x="27488" y="36398"/>
                  </a:cubicBezTo>
                  <a:cubicBezTo>
                    <a:pt x="26431" y="36398"/>
                    <a:pt x="25903" y="35260"/>
                    <a:pt x="25903" y="35260"/>
                  </a:cubicBezTo>
                  <a:cubicBezTo>
                    <a:pt x="25903" y="35260"/>
                    <a:pt x="24845" y="34691"/>
                    <a:pt x="24845" y="34691"/>
                  </a:cubicBezTo>
                  <a:cubicBezTo>
                    <a:pt x="24317" y="34123"/>
                    <a:pt x="24317" y="34123"/>
                    <a:pt x="24317" y="34123"/>
                  </a:cubicBezTo>
                  <a:cubicBezTo>
                    <a:pt x="23788" y="34123"/>
                    <a:pt x="23788" y="34691"/>
                    <a:pt x="23788" y="33554"/>
                  </a:cubicBezTo>
                  <a:cubicBezTo>
                    <a:pt x="23788" y="32985"/>
                    <a:pt x="23788" y="32985"/>
                    <a:pt x="23788" y="32985"/>
                  </a:cubicBezTo>
                  <a:cubicBezTo>
                    <a:pt x="23259" y="32417"/>
                    <a:pt x="23259" y="32985"/>
                    <a:pt x="22731" y="32417"/>
                  </a:cubicBezTo>
                  <a:cubicBezTo>
                    <a:pt x="22731" y="31848"/>
                    <a:pt x="22202" y="31279"/>
                    <a:pt x="22202" y="31279"/>
                  </a:cubicBezTo>
                  <a:cubicBezTo>
                    <a:pt x="21674" y="30142"/>
                    <a:pt x="21674" y="30142"/>
                    <a:pt x="21674" y="30142"/>
                  </a:cubicBezTo>
                  <a:cubicBezTo>
                    <a:pt x="21674" y="30142"/>
                    <a:pt x="21674" y="30142"/>
                    <a:pt x="21674" y="30710"/>
                  </a:cubicBezTo>
                  <a:cubicBezTo>
                    <a:pt x="21145" y="31279"/>
                    <a:pt x="20616" y="31279"/>
                    <a:pt x="20616" y="31279"/>
                  </a:cubicBezTo>
                  <a:cubicBezTo>
                    <a:pt x="20616" y="31848"/>
                    <a:pt x="20088" y="32417"/>
                    <a:pt x="20088" y="32417"/>
                  </a:cubicBezTo>
                  <a:cubicBezTo>
                    <a:pt x="20088" y="32417"/>
                    <a:pt x="19559" y="32985"/>
                    <a:pt x="19559" y="33554"/>
                  </a:cubicBezTo>
                  <a:cubicBezTo>
                    <a:pt x="20088" y="33554"/>
                    <a:pt x="20088" y="33554"/>
                    <a:pt x="20088" y="34123"/>
                  </a:cubicBezTo>
                  <a:cubicBezTo>
                    <a:pt x="20088" y="34123"/>
                    <a:pt x="19559" y="34691"/>
                    <a:pt x="19559" y="34691"/>
                  </a:cubicBezTo>
                  <a:cubicBezTo>
                    <a:pt x="19030" y="35260"/>
                    <a:pt x="19030" y="35260"/>
                    <a:pt x="18502" y="35260"/>
                  </a:cubicBezTo>
                  <a:cubicBezTo>
                    <a:pt x="18502" y="35829"/>
                    <a:pt x="17444" y="36398"/>
                    <a:pt x="17444" y="36398"/>
                  </a:cubicBezTo>
                  <a:cubicBezTo>
                    <a:pt x="16387" y="36398"/>
                    <a:pt x="16387" y="36398"/>
                    <a:pt x="16387" y="36398"/>
                  </a:cubicBezTo>
                  <a:cubicBezTo>
                    <a:pt x="14801" y="35829"/>
                    <a:pt x="14801" y="35829"/>
                    <a:pt x="14801" y="35829"/>
                  </a:cubicBezTo>
                  <a:cubicBezTo>
                    <a:pt x="13744" y="36966"/>
                    <a:pt x="13744" y="36966"/>
                    <a:pt x="13744" y="36966"/>
                  </a:cubicBezTo>
                  <a:cubicBezTo>
                    <a:pt x="13744" y="36966"/>
                    <a:pt x="13215" y="36966"/>
                    <a:pt x="13215" y="36966"/>
                  </a:cubicBezTo>
                  <a:cubicBezTo>
                    <a:pt x="12687" y="36966"/>
                    <a:pt x="12158" y="36966"/>
                    <a:pt x="12158" y="36966"/>
                  </a:cubicBezTo>
                  <a:cubicBezTo>
                    <a:pt x="12158" y="36966"/>
                    <a:pt x="11629" y="36398"/>
                    <a:pt x="11101" y="36398"/>
                  </a:cubicBezTo>
                  <a:cubicBezTo>
                    <a:pt x="11101" y="36398"/>
                    <a:pt x="10572" y="36398"/>
                    <a:pt x="10572" y="36398"/>
                  </a:cubicBezTo>
                  <a:cubicBezTo>
                    <a:pt x="10044" y="36398"/>
                    <a:pt x="9515" y="36398"/>
                    <a:pt x="9515" y="36398"/>
                  </a:cubicBezTo>
                  <a:cubicBezTo>
                    <a:pt x="9515" y="36966"/>
                    <a:pt x="9515" y="36966"/>
                    <a:pt x="9515" y="36966"/>
                  </a:cubicBezTo>
                  <a:cubicBezTo>
                    <a:pt x="9515" y="36966"/>
                    <a:pt x="10044" y="36966"/>
                    <a:pt x="10044" y="36966"/>
                  </a:cubicBezTo>
                  <a:cubicBezTo>
                    <a:pt x="10044" y="37535"/>
                    <a:pt x="10044" y="38104"/>
                    <a:pt x="10044" y="38104"/>
                  </a:cubicBezTo>
                  <a:cubicBezTo>
                    <a:pt x="10044" y="38104"/>
                    <a:pt x="9515" y="38104"/>
                    <a:pt x="9515" y="38104"/>
                  </a:cubicBezTo>
                  <a:cubicBezTo>
                    <a:pt x="9515" y="38672"/>
                    <a:pt x="8458" y="38672"/>
                    <a:pt x="8458" y="38672"/>
                  </a:cubicBezTo>
                  <a:cubicBezTo>
                    <a:pt x="8458" y="38672"/>
                    <a:pt x="8458" y="39241"/>
                    <a:pt x="8458" y="39241"/>
                  </a:cubicBezTo>
                  <a:cubicBezTo>
                    <a:pt x="8458" y="39241"/>
                    <a:pt x="8458" y="39241"/>
                    <a:pt x="7929" y="39241"/>
                  </a:cubicBezTo>
                  <a:cubicBezTo>
                    <a:pt x="7400" y="39241"/>
                    <a:pt x="7400" y="39241"/>
                    <a:pt x="6872" y="39241"/>
                  </a:cubicBezTo>
                  <a:cubicBezTo>
                    <a:pt x="6872" y="38672"/>
                    <a:pt x="6343" y="38672"/>
                    <a:pt x="5814" y="38672"/>
                  </a:cubicBezTo>
                  <a:cubicBezTo>
                    <a:pt x="5814" y="38672"/>
                    <a:pt x="4229" y="38104"/>
                    <a:pt x="4229" y="38104"/>
                  </a:cubicBezTo>
                  <a:cubicBezTo>
                    <a:pt x="4229" y="38104"/>
                    <a:pt x="3700" y="38672"/>
                    <a:pt x="3700" y="38672"/>
                  </a:cubicBezTo>
                  <a:cubicBezTo>
                    <a:pt x="3171" y="38672"/>
                    <a:pt x="2643" y="38672"/>
                    <a:pt x="2114" y="38104"/>
                  </a:cubicBezTo>
                  <a:cubicBezTo>
                    <a:pt x="2114"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8104"/>
                    <a:pt x="1585" y="38104"/>
                    <a:pt x="1585" y="38104"/>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7535"/>
                    <a:pt x="1585" y="37535"/>
                    <a:pt x="1585" y="37535"/>
                  </a:cubicBezTo>
                  <a:cubicBezTo>
                    <a:pt x="1585" y="36966"/>
                    <a:pt x="1585" y="36966"/>
                    <a:pt x="1585" y="36966"/>
                  </a:cubicBezTo>
                  <a:cubicBezTo>
                    <a:pt x="0" y="38104"/>
                    <a:pt x="0" y="38104"/>
                    <a:pt x="0" y="38104"/>
                  </a:cubicBezTo>
                  <a:cubicBezTo>
                    <a:pt x="1057" y="40379"/>
                    <a:pt x="1057" y="40379"/>
                    <a:pt x="1057" y="40379"/>
                  </a:cubicBezTo>
                  <a:cubicBezTo>
                    <a:pt x="528" y="40947"/>
                    <a:pt x="528" y="40947"/>
                    <a:pt x="528" y="40947"/>
                  </a:cubicBezTo>
                  <a:cubicBezTo>
                    <a:pt x="528" y="40947"/>
                    <a:pt x="1057" y="41516"/>
                    <a:pt x="1057" y="41516"/>
                  </a:cubicBezTo>
                  <a:cubicBezTo>
                    <a:pt x="1057" y="42085"/>
                    <a:pt x="1585" y="42085"/>
                    <a:pt x="1585" y="42654"/>
                  </a:cubicBezTo>
                  <a:cubicBezTo>
                    <a:pt x="1585" y="43222"/>
                    <a:pt x="1585" y="43791"/>
                    <a:pt x="1585" y="43791"/>
                  </a:cubicBezTo>
                  <a:cubicBezTo>
                    <a:pt x="2114" y="43791"/>
                    <a:pt x="2114" y="43791"/>
                    <a:pt x="2114" y="43791"/>
                  </a:cubicBezTo>
                  <a:cubicBezTo>
                    <a:pt x="2643" y="44928"/>
                    <a:pt x="2643" y="44928"/>
                    <a:pt x="2643" y="44928"/>
                  </a:cubicBezTo>
                  <a:cubicBezTo>
                    <a:pt x="2643" y="45497"/>
                    <a:pt x="2643" y="45497"/>
                    <a:pt x="2643" y="45497"/>
                  </a:cubicBezTo>
                  <a:cubicBezTo>
                    <a:pt x="2643" y="46635"/>
                    <a:pt x="2643" y="46635"/>
                    <a:pt x="2643" y="46635"/>
                  </a:cubicBezTo>
                  <a:cubicBezTo>
                    <a:pt x="2643" y="46635"/>
                    <a:pt x="3171" y="47203"/>
                    <a:pt x="3171" y="47772"/>
                  </a:cubicBezTo>
                  <a:cubicBezTo>
                    <a:pt x="3171" y="47772"/>
                    <a:pt x="3171" y="48341"/>
                    <a:pt x="3171" y="48909"/>
                  </a:cubicBezTo>
                  <a:cubicBezTo>
                    <a:pt x="3171" y="48909"/>
                    <a:pt x="4229" y="50047"/>
                    <a:pt x="4229" y="50047"/>
                  </a:cubicBezTo>
                  <a:cubicBezTo>
                    <a:pt x="4229" y="51184"/>
                    <a:pt x="4229" y="51184"/>
                    <a:pt x="4229" y="51184"/>
                  </a:cubicBezTo>
                  <a:cubicBezTo>
                    <a:pt x="4229" y="51184"/>
                    <a:pt x="4757" y="51753"/>
                    <a:pt x="5286" y="52322"/>
                  </a:cubicBezTo>
                  <a:cubicBezTo>
                    <a:pt x="5286" y="52322"/>
                    <a:pt x="5814" y="52890"/>
                    <a:pt x="5814" y="52890"/>
                  </a:cubicBezTo>
                  <a:cubicBezTo>
                    <a:pt x="6343" y="54028"/>
                    <a:pt x="6343" y="54028"/>
                    <a:pt x="6343" y="54028"/>
                  </a:cubicBezTo>
                  <a:cubicBezTo>
                    <a:pt x="6872" y="55165"/>
                    <a:pt x="6872" y="55165"/>
                    <a:pt x="6872" y="55165"/>
                  </a:cubicBezTo>
                  <a:cubicBezTo>
                    <a:pt x="7400" y="55734"/>
                    <a:pt x="7400" y="55734"/>
                    <a:pt x="7400" y="55734"/>
                  </a:cubicBezTo>
                  <a:cubicBezTo>
                    <a:pt x="7929" y="56872"/>
                    <a:pt x="7929" y="56872"/>
                    <a:pt x="7929" y="56872"/>
                  </a:cubicBezTo>
                  <a:cubicBezTo>
                    <a:pt x="8458" y="57440"/>
                    <a:pt x="8458" y="57440"/>
                    <a:pt x="8458" y="57440"/>
                  </a:cubicBezTo>
                  <a:cubicBezTo>
                    <a:pt x="8986" y="58009"/>
                    <a:pt x="8986" y="58009"/>
                    <a:pt x="8986" y="58009"/>
                  </a:cubicBezTo>
                  <a:cubicBezTo>
                    <a:pt x="8986" y="58009"/>
                    <a:pt x="8986" y="58578"/>
                    <a:pt x="9515" y="58578"/>
                  </a:cubicBezTo>
                  <a:cubicBezTo>
                    <a:pt x="10044" y="58578"/>
                    <a:pt x="10572" y="58578"/>
                    <a:pt x="10572" y="58578"/>
                  </a:cubicBezTo>
                  <a:cubicBezTo>
                    <a:pt x="11101" y="58578"/>
                    <a:pt x="11101" y="59146"/>
                    <a:pt x="11629" y="57440"/>
                  </a:cubicBezTo>
                  <a:cubicBezTo>
                    <a:pt x="11629" y="56303"/>
                    <a:pt x="11629" y="55734"/>
                    <a:pt x="11629" y="55734"/>
                  </a:cubicBezTo>
                  <a:cubicBezTo>
                    <a:pt x="11629" y="55734"/>
                    <a:pt x="12158" y="55734"/>
                    <a:pt x="12158" y="55165"/>
                  </a:cubicBezTo>
                  <a:cubicBezTo>
                    <a:pt x="12687" y="55165"/>
                    <a:pt x="13215" y="55165"/>
                    <a:pt x="13215" y="54597"/>
                  </a:cubicBezTo>
                  <a:cubicBezTo>
                    <a:pt x="13215" y="53459"/>
                    <a:pt x="12158" y="52890"/>
                    <a:pt x="12158" y="52890"/>
                  </a:cubicBezTo>
                  <a:cubicBezTo>
                    <a:pt x="12158" y="52890"/>
                    <a:pt x="13215" y="52322"/>
                    <a:pt x="13744" y="52890"/>
                  </a:cubicBezTo>
                  <a:cubicBezTo>
                    <a:pt x="13744" y="53459"/>
                    <a:pt x="13744" y="54028"/>
                    <a:pt x="14273" y="53459"/>
                  </a:cubicBezTo>
                  <a:cubicBezTo>
                    <a:pt x="14801" y="52322"/>
                    <a:pt x="14801" y="52322"/>
                    <a:pt x="14801" y="52322"/>
                  </a:cubicBezTo>
                  <a:cubicBezTo>
                    <a:pt x="14273" y="51753"/>
                    <a:pt x="14273" y="51184"/>
                    <a:pt x="14273" y="50616"/>
                  </a:cubicBezTo>
                  <a:cubicBezTo>
                    <a:pt x="14273" y="50616"/>
                    <a:pt x="14801" y="50047"/>
                    <a:pt x="14801" y="49478"/>
                  </a:cubicBezTo>
                  <a:cubicBezTo>
                    <a:pt x="15330" y="48909"/>
                    <a:pt x="15330" y="48341"/>
                    <a:pt x="15330" y="47772"/>
                  </a:cubicBezTo>
                  <a:cubicBezTo>
                    <a:pt x="15330" y="46635"/>
                    <a:pt x="15330" y="47203"/>
                    <a:pt x="15859" y="46066"/>
                  </a:cubicBezTo>
                  <a:cubicBezTo>
                    <a:pt x="15859" y="45497"/>
                    <a:pt x="15859" y="46066"/>
                    <a:pt x="15859" y="43791"/>
                  </a:cubicBezTo>
                  <a:cubicBezTo>
                    <a:pt x="16387" y="42085"/>
                    <a:pt x="16387" y="41516"/>
                    <a:pt x="16916" y="41516"/>
                  </a:cubicBezTo>
                  <a:cubicBezTo>
                    <a:pt x="16916" y="41516"/>
                    <a:pt x="21145" y="43222"/>
                    <a:pt x="21145" y="43222"/>
                  </a:cubicBezTo>
                  <a:cubicBezTo>
                    <a:pt x="21145" y="43222"/>
                    <a:pt x="21674" y="44360"/>
                    <a:pt x="21674" y="44360"/>
                  </a:cubicBezTo>
                  <a:cubicBezTo>
                    <a:pt x="21674" y="44928"/>
                    <a:pt x="21674" y="45497"/>
                    <a:pt x="21674" y="45497"/>
                  </a:cubicBezTo>
                  <a:cubicBezTo>
                    <a:pt x="21674" y="46066"/>
                    <a:pt x="21145" y="47203"/>
                    <a:pt x="21145" y="47203"/>
                  </a:cubicBezTo>
                  <a:cubicBezTo>
                    <a:pt x="21145" y="47772"/>
                    <a:pt x="21145" y="47772"/>
                    <a:pt x="21145" y="47772"/>
                  </a:cubicBezTo>
                  <a:cubicBezTo>
                    <a:pt x="21145" y="47772"/>
                    <a:pt x="20088" y="47772"/>
                    <a:pt x="20088" y="48909"/>
                  </a:cubicBezTo>
                  <a:cubicBezTo>
                    <a:pt x="19559" y="49478"/>
                    <a:pt x="19559" y="49478"/>
                    <a:pt x="20088" y="50047"/>
                  </a:cubicBezTo>
                  <a:cubicBezTo>
                    <a:pt x="20616" y="50616"/>
                    <a:pt x="21145" y="51184"/>
                    <a:pt x="21145" y="51184"/>
                  </a:cubicBezTo>
                  <a:cubicBezTo>
                    <a:pt x="21674" y="51184"/>
                    <a:pt x="22202" y="50616"/>
                    <a:pt x="22731" y="50616"/>
                  </a:cubicBezTo>
                  <a:cubicBezTo>
                    <a:pt x="22731" y="50616"/>
                    <a:pt x="23259" y="50616"/>
                    <a:pt x="23259" y="50616"/>
                  </a:cubicBezTo>
                  <a:cubicBezTo>
                    <a:pt x="23259" y="51184"/>
                    <a:pt x="23259" y="51753"/>
                    <a:pt x="23788" y="52322"/>
                  </a:cubicBezTo>
                  <a:cubicBezTo>
                    <a:pt x="24317" y="52322"/>
                    <a:pt x="24845" y="52890"/>
                    <a:pt x="24845" y="52890"/>
                  </a:cubicBezTo>
                  <a:cubicBezTo>
                    <a:pt x="25374" y="52890"/>
                    <a:pt x="25903" y="52890"/>
                    <a:pt x="25903" y="52890"/>
                  </a:cubicBezTo>
                  <a:cubicBezTo>
                    <a:pt x="25903" y="52890"/>
                    <a:pt x="26431" y="52322"/>
                    <a:pt x="26960" y="52322"/>
                  </a:cubicBezTo>
                  <a:cubicBezTo>
                    <a:pt x="26960" y="52322"/>
                    <a:pt x="28546" y="54028"/>
                    <a:pt x="27488" y="51753"/>
                  </a:cubicBezTo>
                  <a:cubicBezTo>
                    <a:pt x="25903" y="50047"/>
                    <a:pt x="25903" y="50047"/>
                    <a:pt x="25903" y="49478"/>
                  </a:cubicBezTo>
                  <a:cubicBezTo>
                    <a:pt x="25374" y="49478"/>
                    <a:pt x="24845" y="48909"/>
                    <a:pt x="24845" y="48909"/>
                  </a:cubicBezTo>
                  <a:cubicBezTo>
                    <a:pt x="24317" y="48909"/>
                    <a:pt x="24317" y="48909"/>
                    <a:pt x="24317" y="48909"/>
                  </a:cubicBezTo>
                  <a:cubicBezTo>
                    <a:pt x="24317" y="48909"/>
                    <a:pt x="24317" y="48341"/>
                    <a:pt x="24317" y="47772"/>
                  </a:cubicBezTo>
                  <a:cubicBezTo>
                    <a:pt x="24845" y="47203"/>
                    <a:pt x="24845" y="47203"/>
                    <a:pt x="25374" y="47203"/>
                  </a:cubicBezTo>
                  <a:cubicBezTo>
                    <a:pt x="25903" y="47203"/>
                    <a:pt x="25903" y="46635"/>
                    <a:pt x="26960" y="47772"/>
                  </a:cubicBezTo>
                  <a:cubicBezTo>
                    <a:pt x="27488" y="48341"/>
                    <a:pt x="27488" y="48341"/>
                    <a:pt x="27488" y="48909"/>
                  </a:cubicBezTo>
                  <a:cubicBezTo>
                    <a:pt x="28017" y="50047"/>
                    <a:pt x="28546" y="50616"/>
                    <a:pt x="29074" y="51184"/>
                  </a:cubicBezTo>
                  <a:cubicBezTo>
                    <a:pt x="29074" y="51184"/>
                    <a:pt x="29603" y="51184"/>
                    <a:pt x="29603" y="52322"/>
                  </a:cubicBezTo>
                  <a:cubicBezTo>
                    <a:pt x="29603" y="53459"/>
                    <a:pt x="29603" y="54597"/>
                    <a:pt x="29603" y="55165"/>
                  </a:cubicBezTo>
                  <a:cubicBezTo>
                    <a:pt x="29603" y="55165"/>
                    <a:pt x="29603" y="57440"/>
                    <a:pt x="29603" y="57440"/>
                  </a:cubicBezTo>
                  <a:cubicBezTo>
                    <a:pt x="29603" y="57440"/>
                    <a:pt x="29603" y="58578"/>
                    <a:pt x="29603" y="59146"/>
                  </a:cubicBezTo>
                  <a:cubicBezTo>
                    <a:pt x="29603" y="59715"/>
                    <a:pt x="32246" y="63696"/>
                    <a:pt x="32246" y="63696"/>
                  </a:cubicBezTo>
                  <a:cubicBezTo>
                    <a:pt x="32246" y="63696"/>
                    <a:pt x="33303" y="65402"/>
                    <a:pt x="33832" y="65402"/>
                  </a:cubicBezTo>
                  <a:cubicBezTo>
                    <a:pt x="33832" y="65402"/>
                    <a:pt x="34361" y="67109"/>
                    <a:pt x="34889" y="67677"/>
                  </a:cubicBezTo>
                  <a:cubicBezTo>
                    <a:pt x="35947" y="67677"/>
                    <a:pt x="38061" y="68815"/>
                    <a:pt x="38061" y="68815"/>
                  </a:cubicBezTo>
                  <a:cubicBezTo>
                    <a:pt x="41762" y="71090"/>
                    <a:pt x="41762" y="71090"/>
                    <a:pt x="41762" y="71090"/>
                  </a:cubicBezTo>
                  <a:cubicBezTo>
                    <a:pt x="41762" y="71090"/>
                    <a:pt x="42819" y="72796"/>
                    <a:pt x="43348" y="72796"/>
                  </a:cubicBezTo>
                  <a:cubicBezTo>
                    <a:pt x="43348" y="72796"/>
                    <a:pt x="45991" y="72796"/>
                    <a:pt x="43876" y="72796"/>
                  </a:cubicBezTo>
                  <a:cubicBezTo>
                    <a:pt x="42290" y="72796"/>
                    <a:pt x="40176" y="71658"/>
                    <a:pt x="40176" y="71658"/>
                  </a:cubicBezTo>
                  <a:cubicBezTo>
                    <a:pt x="40176" y="71658"/>
                    <a:pt x="39647" y="70521"/>
                    <a:pt x="39647" y="70521"/>
                  </a:cubicBezTo>
                  <a:cubicBezTo>
                    <a:pt x="39118" y="70521"/>
                    <a:pt x="37004" y="69952"/>
                    <a:pt x="36475" y="69383"/>
                  </a:cubicBezTo>
                  <a:cubicBezTo>
                    <a:pt x="36475" y="69383"/>
                    <a:pt x="35947" y="68815"/>
                    <a:pt x="35418" y="68246"/>
                  </a:cubicBezTo>
                  <a:cubicBezTo>
                    <a:pt x="34889" y="67109"/>
                    <a:pt x="33832" y="66540"/>
                    <a:pt x="33832" y="66540"/>
                  </a:cubicBezTo>
                  <a:cubicBezTo>
                    <a:pt x="33832" y="66540"/>
                    <a:pt x="33303" y="65971"/>
                    <a:pt x="32775" y="64834"/>
                  </a:cubicBezTo>
                  <a:cubicBezTo>
                    <a:pt x="32246" y="64265"/>
                    <a:pt x="32246" y="64265"/>
                    <a:pt x="32246" y="63696"/>
                  </a:cubicBezTo>
                  <a:cubicBezTo>
                    <a:pt x="31718" y="63696"/>
                    <a:pt x="32246" y="63696"/>
                    <a:pt x="31189" y="63127"/>
                  </a:cubicBezTo>
                  <a:cubicBezTo>
                    <a:pt x="30132" y="62559"/>
                    <a:pt x="29603" y="61990"/>
                    <a:pt x="29603" y="61990"/>
                  </a:cubicBezTo>
                  <a:cubicBezTo>
                    <a:pt x="29074" y="61990"/>
                    <a:pt x="28017" y="61421"/>
                    <a:pt x="28017" y="61421"/>
                  </a:cubicBezTo>
                  <a:cubicBezTo>
                    <a:pt x="28017" y="61421"/>
                    <a:pt x="26960" y="60284"/>
                    <a:pt x="26960" y="60284"/>
                  </a:cubicBezTo>
                  <a:cubicBezTo>
                    <a:pt x="26960" y="60284"/>
                    <a:pt x="26431" y="61421"/>
                    <a:pt x="27488" y="61990"/>
                  </a:cubicBezTo>
                  <a:cubicBezTo>
                    <a:pt x="28017" y="61990"/>
                    <a:pt x="29074" y="63127"/>
                    <a:pt x="29074" y="63127"/>
                  </a:cubicBezTo>
                  <a:cubicBezTo>
                    <a:pt x="29074" y="63127"/>
                    <a:pt x="30132" y="63696"/>
                    <a:pt x="30132" y="63696"/>
                  </a:cubicBezTo>
                  <a:cubicBezTo>
                    <a:pt x="30132" y="63696"/>
                    <a:pt x="30132" y="64834"/>
                    <a:pt x="30132" y="64834"/>
                  </a:cubicBezTo>
                  <a:cubicBezTo>
                    <a:pt x="30132" y="64834"/>
                    <a:pt x="28546" y="64265"/>
                    <a:pt x="30132" y="64834"/>
                  </a:cubicBezTo>
                  <a:cubicBezTo>
                    <a:pt x="31189" y="65402"/>
                    <a:pt x="32246" y="65402"/>
                    <a:pt x="32246" y="65402"/>
                  </a:cubicBezTo>
                  <a:cubicBezTo>
                    <a:pt x="32246" y="65402"/>
                    <a:pt x="31189" y="65971"/>
                    <a:pt x="30660" y="65971"/>
                  </a:cubicBezTo>
                  <a:cubicBezTo>
                    <a:pt x="30660" y="66540"/>
                    <a:pt x="31718" y="68246"/>
                    <a:pt x="31718" y="67677"/>
                  </a:cubicBezTo>
                  <a:cubicBezTo>
                    <a:pt x="32246" y="67677"/>
                    <a:pt x="32775" y="68246"/>
                    <a:pt x="33303" y="68246"/>
                  </a:cubicBezTo>
                  <a:cubicBezTo>
                    <a:pt x="33303" y="68246"/>
                    <a:pt x="34361" y="68246"/>
                    <a:pt x="34361" y="68815"/>
                  </a:cubicBezTo>
                  <a:cubicBezTo>
                    <a:pt x="34889" y="68815"/>
                    <a:pt x="34889" y="68815"/>
                    <a:pt x="34889" y="69383"/>
                  </a:cubicBezTo>
                  <a:cubicBezTo>
                    <a:pt x="34361" y="69383"/>
                    <a:pt x="34889" y="70521"/>
                    <a:pt x="34889" y="70521"/>
                  </a:cubicBezTo>
                  <a:cubicBezTo>
                    <a:pt x="35947" y="71090"/>
                    <a:pt x="35947" y="71090"/>
                    <a:pt x="35947" y="71090"/>
                  </a:cubicBezTo>
                  <a:cubicBezTo>
                    <a:pt x="35947" y="71090"/>
                    <a:pt x="34361" y="71090"/>
                    <a:pt x="34361" y="70521"/>
                  </a:cubicBezTo>
                  <a:cubicBezTo>
                    <a:pt x="33832" y="70521"/>
                    <a:pt x="33832" y="69952"/>
                    <a:pt x="33303" y="70521"/>
                  </a:cubicBezTo>
                  <a:cubicBezTo>
                    <a:pt x="32775" y="71090"/>
                    <a:pt x="32775" y="71090"/>
                    <a:pt x="32775" y="71658"/>
                  </a:cubicBezTo>
                  <a:cubicBezTo>
                    <a:pt x="33303" y="72227"/>
                    <a:pt x="33832" y="72796"/>
                    <a:pt x="34361" y="72227"/>
                  </a:cubicBezTo>
                  <a:cubicBezTo>
                    <a:pt x="34361" y="72227"/>
                    <a:pt x="34361" y="72227"/>
                    <a:pt x="34889" y="71658"/>
                  </a:cubicBezTo>
                  <a:cubicBezTo>
                    <a:pt x="34889" y="71658"/>
                    <a:pt x="34889" y="71658"/>
                    <a:pt x="35418" y="71658"/>
                  </a:cubicBezTo>
                  <a:cubicBezTo>
                    <a:pt x="35418" y="71658"/>
                    <a:pt x="35947" y="71658"/>
                    <a:pt x="35947" y="71658"/>
                  </a:cubicBezTo>
                  <a:cubicBezTo>
                    <a:pt x="36475" y="71090"/>
                    <a:pt x="36475" y="71090"/>
                    <a:pt x="36475" y="71090"/>
                  </a:cubicBezTo>
                  <a:cubicBezTo>
                    <a:pt x="36475" y="71090"/>
                    <a:pt x="36475" y="71090"/>
                    <a:pt x="36475" y="71658"/>
                  </a:cubicBezTo>
                  <a:cubicBezTo>
                    <a:pt x="36475" y="71658"/>
                    <a:pt x="37004" y="71658"/>
                    <a:pt x="36475" y="72227"/>
                  </a:cubicBezTo>
                  <a:cubicBezTo>
                    <a:pt x="36475" y="72796"/>
                    <a:pt x="35947" y="72796"/>
                    <a:pt x="35947" y="72796"/>
                  </a:cubicBezTo>
                  <a:cubicBezTo>
                    <a:pt x="35947" y="73364"/>
                    <a:pt x="35418" y="72796"/>
                    <a:pt x="35947" y="73933"/>
                  </a:cubicBezTo>
                  <a:cubicBezTo>
                    <a:pt x="35947" y="74502"/>
                    <a:pt x="35947" y="75071"/>
                    <a:pt x="35947" y="75071"/>
                  </a:cubicBezTo>
                  <a:cubicBezTo>
                    <a:pt x="35947" y="75071"/>
                    <a:pt x="36475" y="75071"/>
                    <a:pt x="36475" y="75071"/>
                  </a:cubicBezTo>
                  <a:cubicBezTo>
                    <a:pt x="37004" y="75639"/>
                    <a:pt x="37004" y="76208"/>
                    <a:pt x="37004" y="76777"/>
                  </a:cubicBezTo>
                  <a:cubicBezTo>
                    <a:pt x="37533" y="76777"/>
                    <a:pt x="38590" y="78483"/>
                    <a:pt x="38590" y="78483"/>
                  </a:cubicBezTo>
                  <a:cubicBezTo>
                    <a:pt x="38590" y="78483"/>
                    <a:pt x="40176" y="79620"/>
                    <a:pt x="40176" y="79620"/>
                  </a:cubicBezTo>
                  <a:cubicBezTo>
                    <a:pt x="40176" y="79620"/>
                    <a:pt x="40704" y="80189"/>
                    <a:pt x="40704" y="80189"/>
                  </a:cubicBezTo>
                  <a:cubicBezTo>
                    <a:pt x="40704" y="80189"/>
                    <a:pt x="40704" y="80758"/>
                    <a:pt x="40176" y="80189"/>
                  </a:cubicBezTo>
                  <a:cubicBezTo>
                    <a:pt x="39647" y="79620"/>
                    <a:pt x="38590" y="79052"/>
                    <a:pt x="38590" y="79052"/>
                  </a:cubicBezTo>
                  <a:cubicBezTo>
                    <a:pt x="38590" y="80189"/>
                    <a:pt x="38590" y="80189"/>
                    <a:pt x="38590" y="80189"/>
                  </a:cubicBezTo>
                  <a:cubicBezTo>
                    <a:pt x="38590" y="80189"/>
                    <a:pt x="39118" y="80758"/>
                    <a:pt x="39647" y="80758"/>
                  </a:cubicBezTo>
                  <a:cubicBezTo>
                    <a:pt x="39647" y="81327"/>
                    <a:pt x="39647" y="81327"/>
                    <a:pt x="40176" y="81895"/>
                  </a:cubicBezTo>
                  <a:cubicBezTo>
                    <a:pt x="40704" y="81895"/>
                    <a:pt x="41233" y="81895"/>
                    <a:pt x="41762" y="81895"/>
                  </a:cubicBezTo>
                  <a:cubicBezTo>
                    <a:pt x="41762" y="82464"/>
                    <a:pt x="41762" y="81327"/>
                    <a:pt x="41762" y="81327"/>
                  </a:cubicBezTo>
                  <a:cubicBezTo>
                    <a:pt x="41762" y="81327"/>
                    <a:pt x="42290" y="81327"/>
                    <a:pt x="42290" y="81327"/>
                  </a:cubicBezTo>
                  <a:cubicBezTo>
                    <a:pt x="42290" y="81895"/>
                    <a:pt x="42819" y="82464"/>
                    <a:pt x="42290" y="83033"/>
                  </a:cubicBezTo>
                  <a:cubicBezTo>
                    <a:pt x="42290" y="83033"/>
                    <a:pt x="42290" y="83601"/>
                    <a:pt x="41762" y="83033"/>
                  </a:cubicBezTo>
                  <a:cubicBezTo>
                    <a:pt x="41233" y="83033"/>
                    <a:pt x="40704" y="82464"/>
                    <a:pt x="40176" y="82464"/>
                  </a:cubicBezTo>
                  <a:cubicBezTo>
                    <a:pt x="40176" y="82464"/>
                    <a:pt x="39647" y="81895"/>
                    <a:pt x="39118" y="82464"/>
                  </a:cubicBezTo>
                  <a:cubicBezTo>
                    <a:pt x="39118" y="82464"/>
                    <a:pt x="38061" y="81895"/>
                    <a:pt x="38061" y="82464"/>
                  </a:cubicBezTo>
                  <a:cubicBezTo>
                    <a:pt x="38061" y="83033"/>
                    <a:pt x="38061" y="83601"/>
                    <a:pt x="38061" y="83601"/>
                  </a:cubicBezTo>
                  <a:cubicBezTo>
                    <a:pt x="38061" y="83601"/>
                    <a:pt x="37533" y="81327"/>
                    <a:pt x="37004" y="81327"/>
                  </a:cubicBezTo>
                  <a:cubicBezTo>
                    <a:pt x="36475" y="81327"/>
                    <a:pt x="35418" y="80758"/>
                    <a:pt x="35418" y="80758"/>
                  </a:cubicBezTo>
                  <a:cubicBezTo>
                    <a:pt x="34889" y="79620"/>
                    <a:pt x="34889" y="79620"/>
                    <a:pt x="34889" y="79620"/>
                  </a:cubicBezTo>
                  <a:cubicBezTo>
                    <a:pt x="34889" y="79620"/>
                    <a:pt x="35418" y="79620"/>
                    <a:pt x="35418" y="79620"/>
                  </a:cubicBezTo>
                  <a:cubicBezTo>
                    <a:pt x="35947" y="80189"/>
                    <a:pt x="35418" y="80189"/>
                    <a:pt x="35947" y="80189"/>
                  </a:cubicBezTo>
                  <a:cubicBezTo>
                    <a:pt x="36475" y="80189"/>
                    <a:pt x="35418" y="79052"/>
                    <a:pt x="36475" y="79052"/>
                  </a:cubicBezTo>
                  <a:cubicBezTo>
                    <a:pt x="37533" y="79052"/>
                    <a:pt x="37533" y="79052"/>
                    <a:pt x="37533" y="79052"/>
                  </a:cubicBezTo>
                  <a:cubicBezTo>
                    <a:pt x="37533" y="78483"/>
                    <a:pt x="38590" y="78483"/>
                    <a:pt x="37533" y="77914"/>
                  </a:cubicBezTo>
                  <a:cubicBezTo>
                    <a:pt x="36475" y="77345"/>
                    <a:pt x="36475" y="77345"/>
                    <a:pt x="36475" y="77345"/>
                  </a:cubicBezTo>
                  <a:cubicBezTo>
                    <a:pt x="35947" y="77345"/>
                    <a:pt x="35947" y="77345"/>
                    <a:pt x="35947" y="76777"/>
                  </a:cubicBezTo>
                  <a:cubicBezTo>
                    <a:pt x="35418" y="76208"/>
                    <a:pt x="35418" y="75639"/>
                    <a:pt x="34889" y="75639"/>
                  </a:cubicBezTo>
                  <a:cubicBezTo>
                    <a:pt x="34889" y="75639"/>
                    <a:pt x="33303" y="75639"/>
                    <a:pt x="33303" y="75639"/>
                  </a:cubicBezTo>
                  <a:cubicBezTo>
                    <a:pt x="33303" y="75639"/>
                    <a:pt x="32775" y="75071"/>
                    <a:pt x="32246" y="75071"/>
                  </a:cubicBezTo>
                  <a:cubicBezTo>
                    <a:pt x="31718" y="75071"/>
                    <a:pt x="30660" y="73933"/>
                    <a:pt x="30660" y="73933"/>
                  </a:cubicBezTo>
                  <a:cubicBezTo>
                    <a:pt x="30132" y="73364"/>
                    <a:pt x="28546" y="72796"/>
                    <a:pt x="28546" y="72796"/>
                  </a:cubicBezTo>
                  <a:cubicBezTo>
                    <a:pt x="28546" y="72796"/>
                    <a:pt x="28017" y="72227"/>
                    <a:pt x="27488" y="72227"/>
                  </a:cubicBezTo>
                  <a:cubicBezTo>
                    <a:pt x="26960" y="72227"/>
                    <a:pt x="26960" y="72227"/>
                    <a:pt x="26431" y="72227"/>
                  </a:cubicBezTo>
                  <a:cubicBezTo>
                    <a:pt x="25903" y="71658"/>
                    <a:pt x="25374" y="71090"/>
                    <a:pt x="25374" y="71090"/>
                  </a:cubicBezTo>
                  <a:cubicBezTo>
                    <a:pt x="24845" y="70521"/>
                    <a:pt x="24317" y="70521"/>
                    <a:pt x="24317" y="70521"/>
                  </a:cubicBezTo>
                  <a:cubicBezTo>
                    <a:pt x="24845" y="71090"/>
                    <a:pt x="24317" y="71090"/>
                    <a:pt x="25374" y="71658"/>
                  </a:cubicBezTo>
                  <a:cubicBezTo>
                    <a:pt x="25903" y="72227"/>
                    <a:pt x="26431" y="72227"/>
                    <a:pt x="26431" y="72227"/>
                  </a:cubicBezTo>
                  <a:cubicBezTo>
                    <a:pt x="26431" y="72227"/>
                    <a:pt x="26960" y="72796"/>
                    <a:pt x="26960" y="72796"/>
                  </a:cubicBezTo>
                  <a:cubicBezTo>
                    <a:pt x="26960" y="73364"/>
                    <a:pt x="27488" y="72796"/>
                    <a:pt x="28017" y="72796"/>
                  </a:cubicBezTo>
                  <a:cubicBezTo>
                    <a:pt x="28017" y="73364"/>
                    <a:pt x="28546" y="73364"/>
                    <a:pt x="28546" y="73933"/>
                  </a:cubicBezTo>
                  <a:cubicBezTo>
                    <a:pt x="28546" y="73933"/>
                    <a:pt x="30132" y="73933"/>
                    <a:pt x="30132" y="74502"/>
                  </a:cubicBezTo>
                  <a:cubicBezTo>
                    <a:pt x="30132" y="75071"/>
                    <a:pt x="30660" y="75639"/>
                    <a:pt x="30132" y="75639"/>
                  </a:cubicBezTo>
                  <a:cubicBezTo>
                    <a:pt x="30132" y="75639"/>
                    <a:pt x="29603" y="76208"/>
                    <a:pt x="29603" y="76208"/>
                  </a:cubicBezTo>
                  <a:cubicBezTo>
                    <a:pt x="30132" y="76208"/>
                    <a:pt x="30660" y="76777"/>
                    <a:pt x="31189" y="76777"/>
                  </a:cubicBezTo>
                  <a:cubicBezTo>
                    <a:pt x="31718" y="76777"/>
                    <a:pt x="31189" y="76777"/>
                    <a:pt x="32246" y="77345"/>
                  </a:cubicBezTo>
                  <a:cubicBezTo>
                    <a:pt x="33303" y="77345"/>
                    <a:pt x="33303" y="78483"/>
                    <a:pt x="33303" y="78483"/>
                  </a:cubicBezTo>
                  <a:cubicBezTo>
                    <a:pt x="33303" y="79052"/>
                    <a:pt x="34361" y="79620"/>
                    <a:pt x="34361" y="79620"/>
                  </a:cubicBezTo>
                  <a:cubicBezTo>
                    <a:pt x="34361" y="79620"/>
                    <a:pt x="33832" y="79620"/>
                    <a:pt x="34361" y="80189"/>
                  </a:cubicBezTo>
                  <a:cubicBezTo>
                    <a:pt x="34361" y="80189"/>
                    <a:pt x="33832" y="80189"/>
                    <a:pt x="34361" y="80758"/>
                  </a:cubicBezTo>
                  <a:cubicBezTo>
                    <a:pt x="34889" y="80758"/>
                    <a:pt x="35418" y="80758"/>
                    <a:pt x="35418" y="80758"/>
                  </a:cubicBezTo>
                  <a:cubicBezTo>
                    <a:pt x="35418" y="81327"/>
                    <a:pt x="35418" y="81327"/>
                    <a:pt x="35418" y="81895"/>
                  </a:cubicBezTo>
                  <a:cubicBezTo>
                    <a:pt x="35418" y="81895"/>
                    <a:pt x="34361" y="83033"/>
                    <a:pt x="35947" y="83033"/>
                  </a:cubicBezTo>
                  <a:cubicBezTo>
                    <a:pt x="37004" y="83033"/>
                    <a:pt x="37004" y="83033"/>
                    <a:pt x="37004" y="83033"/>
                  </a:cubicBezTo>
                  <a:cubicBezTo>
                    <a:pt x="37533" y="83601"/>
                    <a:pt x="37533" y="83601"/>
                    <a:pt x="37533" y="83601"/>
                  </a:cubicBezTo>
                  <a:cubicBezTo>
                    <a:pt x="37533" y="83601"/>
                    <a:pt x="37004" y="84170"/>
                    <a:pt x="37533" y="84739"/>
                  </a:cubicBezTo>
                  <a:cubicBezTo>
                    <a:pt x="37533" y="85308"/>
                    <a:pt x="39647" y="85308"/>
                    <a:pt x="39647" y="85308"/>
                  </a:cubicBezTo>
                  <a:cubicBezTo>
                    <a:pt x="39647" y="84739"/>
                    <a:pt x="39647" y="84739"/>
                    <a:pt x="39647" y="84739"/>
                  </a:cubicBezTo>
                  <a:cubicBezTo>
                    <a:pt x="39647" y="84739"/>
                    <a:pt x="40704" y="85308"/>
                    <a:pt x="40176" y="85308"/>
                  </a:cubicBezTo>
                  <a:cubicBezTo>
                    <a:pt x="40176" y="85876"/>
                    <a:pt x="39647" y="85876"/>
                    <a:pt x="39647" y="85876"/>
                  </a:cubicBezTo>
                  <a:cubicBezTo>
                    <a:pt x="39647" y="85876"/>
                    <a:pt x="39647" y="87014"/>
                    <a:pt x="40176" y="87014"/>
                  </a:cubicBezTo>
                  <a:cubicBezTo>
                    <a:pt x="40704" y="87014"/>
                    <a:pt x="41233" y="87582"/>
                    <a:pt x="41233" y="87582"/>
                  </a:cubicBezTo>
                  <a:cubicBezTo>
                    <a:pt x="41233" y="87582"/>
                    <a:pt x="41762" y="87582"/>
                    <a:pt x="41762" y="88151"/>
                  </a:cubicBezTo>
                  <a:cubicBezTo>
                    <a:pt x="42290" y="88151"/>
                    <a:pt x="42290" y="88720"/>
                    <a:pt x="42290" y="88720"/>
                  </a:cubicBezTo>
                  <a:cubicBezTo>
                    <a:pt x="42819" y="88720"/>
                    <a:pt x="43348" y="88720"/>
                    <a:pt x="43348" y="89289"/>
                  </a:cubicBezTo>
                  <a:cubicBezTo>
                    <a:pt x="43876" y="89289"/>
                    <a:pt x="44405" y="89857"/>
                    <a:pt x="44405" y="89289"/>
                  </a:cubicBezTo>
                  <a:cubicBezTo>
                    <a:pt x="44405" y="88720"/>
                    <a:pt x="44933" y="88720"/>
                    <a:pt x="44405" y="88151"/>
                  </a:cubicBezTo>
                  <a:cubicBezTo>
                    <a:pt x="43876" y="87582"/>
                    <a:pt x="43348" y="87582"/>
                    <a:pt x="42819" y="87582"/>
                  </a:cubicBezTo>
                  <a:cubicBezTo>
                    <a:pt x="42819" y="87582"/>
                    <a:pt x="42290" y="87582"/>
                    <a:pt x="42290" y="87014"/>
                  </a:cubicBezTo>
                  <a:cubicBezTo>
                    <a:pt x="41762" y="87014"/>
                    <a:pt x="41762" y="87014"/>
                    <a:pt x="41762" y="86445"/>
                  </a:cubicBezTo>
                  <a:cubicBezTo>
                    <a:pt x="41762" y="85876"/>
                    <a:pt x="41233" y="85308"/>
                    <a:pt x="41233" y="85308"/>
                  </a:cubicBezTo>
                  <a:cubicBezTo>
                    <a:pt x="41233" y="85308"/>
                    <a:pt x="41233" y="84170"/>
                    <a:pt x="41233" y="84170"/>
                  </a:cubicBezTo>
                  <a:cubicBezTo>
                    <a:pt x="40704" y="84170"/>
                    <a:pt x="40704" y="84170"/>
                    <a:pt x="40176" y="84170"/>
                  </a:cubicBezTo>
                  <a:cubicBezTo>
                    <a:pt x="40176" y="84170"/>
                    <a:pt x="39647" y="83601"/>
                    <a:pt x="39647" y="83601"/>
                  </a:cubicBezTo>
                  <a:cubicBezTo>
                    <a:pt x="39118" y="83601"/>
                    <a:pt x="38590" y="83601"/>
                    <a:pt x="38590" y="83601"/>
                  </a:cubicBezTo>
                  <a:cubicBezTo>
                    <a:pt x="38590" y="83033"/>
                    <a:pt x="39118" y="83033"/>
                    <a:pt x="39118" y="83033"/>
                  </a:cubicBezTo>
                  <a:cubicBezTo>
                    <a:pt x="39118" y="83033"/>
                    <a:pt x="39647" y="83033"/>
                    <a:pt x="40176" y="83033"/>
                  </a:cubicBezTo>
                  <a:cubicBezTo>
                    <a:pt x="40704" y="83601"/>
                    <a:pt x="40704" y="83033"/>
                    <a:pt x="41233" y="83601"/>
                  </a:cubicBezTo>
                  <a:cubicBezTo>
                    <a:pt x="41762" y="83601"/>
                    <a:pt x="41233" y="84170"/>
                    <a:pt x="41762" y="84170"/>
                  </a:cubicBezTo>
                  <a:cubicBezTo>
                    <a:pt x="42819" y="84170"/>
                    <a:pt x="42819" y="83601"/>
                    <a:pt x="42819" y="83601"/>
                  </a:cubicBezTo>
                  <a:cubicBezTo>
                    <a:pt x="43876" y="83033"/>
                    <a:pt x="43876" y="83033"/>
                    <a:pt x="43876" y="83033"/>
                  </a:cubicBezTo>
                  <a:cubicBezTo>
                    <a:pt x="43876" y="83033"/>
                    <a:pt x="43876" y="83033"/>
                    <a:pt x="44405" y="83601"/>
                  </a:cubicBezTo>
                  <a:cubicBezTo>
                    <a:pt x="44933" y="83601"/>
                    <a:pt x="43876" y="84170"/>
                    <a:pt x="44933" y="84170"/>
                  </a:cubicBezTo>
                  <a:cubicBezTo>
                    <a:pt x="45991" y="84170"/>
                    <a:pt x="46519" y="84170"/>
                    <a:pt x="46519" y="84170"/>
                  </a:cubicBezTo>
                  <a:cubicBezTo>
                    <a:pt x="46519" y="84739"/>
                    <a:pt x="46519" y="85308"/>
                    <a:pt x="46519" y="85308"/>
                  </a:cubicBezTo>
                  <a:cubicBezTo>
                    <a:pt x="46519" y="85308"/>
                    <a:pt x="46519" y="85876"/>
                    <a:pt x="46519" y="85876"/>
                  </a:cubicBezTo>
                  <a:cubicBezTo>
                    <a:pt x="47048" y="85876"/>
                    <a:pt x="48105" y="85876"/>
                    <a:pt x="48105" y="85876"/>
                  </a:cubicBezTo>
                  <a:cubicBezTo>
                    <a:pt x="48105" y="85876"/>
                    <a:pt x="48634" y="85876"/>
                    <a:pt x="48634" y="86445"/>
                  </a:cubicBezTo>
                  <a:cubicBezTo>
                    <a:pt x="49162" y="87014"/>
                    <a:pt x="47577" y="87582"/>
                    <a:pt x="47577" y="87582"/>
                  </a:cubicBezTo>
                  <a:cubicBezTo>
                    <a:pt x="47577" y="87582"/>
                    <a:pt x="47048" y="87014"/>
                    <a:pt x="47048" y="87582"/>
                  </a:cubicBezTo>
                  <a:cubicBezTo>
                    <a:pt x="47048" y="88151"/>
                    <a:pt x="46519" y="88151"/>
                    <a:pt x="47048" y="88720"/>
                  </a:cubicBezTo>
                  <a:cubicBezTo>
                    <a:pt x="47577" y="88720"/>
                    <a:pt x="47048" y="88720"/>
                    <a:pt x="47048" y="88720"/>
                  </a:cubicBezTo>
                  <a:cubicBezTo>
                    <a:pt x="46519" y="88720"/>
                    <a:pt x="45991" y="88151"/>
                    <a:pt x="46519" y="89289"/>
                  </a:cubicBezTo>
                  <a:cubicBezTo>
                    <a:pt x="46519" y="89857"/>
                    <a:pt x="47048" y="90426"/>
                    <a:pt x="47048" y="90426"/>
                  </a:cubicBezTo>
                  <a:cubicBezTo>
                    <a:pt x="47577" y="90426"/>
                    <a:pt x="48634" y="90426"/>
                    <a:pt x="48634" y="90426"/>
                  </a:cubicBezTo>
                  <a:cubicBezTo>
                    <a:pt x="49162" y="90426"/>
                    <a:pt x="49691" y="90426"/>
                    <a:pt x="49162" y="90426"/>
                  </a:cubicBezTo>
                  <a:cubicBezTo>
                    <a:pt x="48634" y="89857"/>
                    <a:pt x="48105" y="89857"/>
                    <a:pt x="48105" y="89857"/>
                  </a:cubicBezTo>
                  <a:cubicBezTo>
                    <a:pt x="48105" y="89857"/>
                    <a:pt x="48105" y="89857"/>
                    <a:pt x="48105" y="89289"/>
                  </a:cubicBezTo>
                  <a:cubicBezTo>
                    <a:pt x="48105" y="89289"/>
                    <a:pt x="48634" y="89289"/>
                    <a:pt x="48634" y="89289"/>
                  </a:cubicBezTo>
                  <a:cubicBezTo>
                    <a:pt x="48634" y="88720"/>
                    <a:pt x="49162" y="88151"/>
                    <a:pt x="49162" y="88151"/>
                  </a:cubicBezTo>
                  <a:cubicBezTo>
                    <a:pt x="49162" y="88151"/>
                    <a:pt x="49691" y="87014"/>
                    <a:pt x="50220" y="87582"/>
                  </a:cubicBezTo>
                  <a:cubicBezTo>
                    <a:pt x="50220" y="88151"/>
                    <a:pt x="50220" y="88151"/>
                    <a:pt x="50748" y="88151"/>
                  </a:cubicBezTo>
                  <a:cubicBezTo>
                    <a:pt x="50748" y="88151"/>
                    <a:pt x="52334" y="86445"/>
                    <a:pt x="52334" y="86445"/>
                  </a:cubicBezTo>
                  <a:cubicBezTo>
                    <a:pt x="52334" y="86445"/>
                    <a:pt x="52863" y="86445"/>
                    <a:pt x="52334" y="87014"/>
                  </a:cubicBezTo>
                  <a:cubicBezTo>
                    <a:pt x="52334" y="87582"/>
                    <a:pt x="51806" y="88151"/>
                    <a:pt x="52334" y="88720"/>
                  </a:cubicBezTo>
                  <a:cubicBezTo>
                    <a:pt x="52334" y="89289"/>
                    <a:pt x="52334" y="89289"/>
                    <a:pt x="52334" y="89289"/>
                  </a:cubicBezTo>
                  <a:cubicBezTo>
                    <a:pt x="52863" y="89857"/>
                    <a:pt x="52334" y="89857"/>
                    <a:pt x="52863" y="90426"/>
                  </a:cubicBezTo>
                  <a:cubicBezTo>
                    <a:pt x="52863" y="90995"/>
                    <a:pt x="52863" y="90426"/>
                    <a:pt x="52863" y="90995"/>
                  </a:cubicBezTo>
                  <a:cubicBezTo>
                    <a:pt x="53392" y="91563"/>
                    <a:pt x="53920" y="92701"/>
                    <a:pt x="53920" y="92701"/>
                  </a:cubicBezTo>
                  <a:cubicBezTo>
                    <a:pt x="53920" y="92701"/>
                    <a:pt x="53392" y="93270"/>
                    <a:pt x="53920" y="93270"/>
                  </a:cubicBezTo>
                  <a:cubicBezTo>
                    <a:pt x="54449" y="93838"/>
                    <a:pt x="55506" y="93838"/>
                    <a:pt x="55506" y="93838"/>
                  </a:cubicBezTo>
                  <a:cubicBezTo>
                    <a:pt x="55506" y="93838"/>
                    <a:pt x="55506" y="93838"/>
                    <a:pt x="55506" y="93838"/>
                  </a:cubicBezTo>
                  <a:cubicBezTo>
                    <a:pt x="55506" y="93838"/>
                    <a:pt x="56035" y="94407"/>
                    <a:pt x="56563" y="93838"/>
                  </a:cubicBezTo>
                  <a:cubicBezTo>
                    <a:pt x="56563" y="93270"/>
                    <a:pt x="57092" y="93270"/>
                    <a:pt x="57092" y="93270"/>
                  </a:cubicBezTo>
                  <a:cubicBezTo>
                    <a:pt x="57621" y="93270"/>
                    <a:pt x="57092" y="93270"/>
                    <a:pt x="58149" y="93270"/>
                  </a:cubicBezTo>
                  <a:cubicBezTo>
                    <a:pt x="59207" y="93270"/>
                    <a:pt x="59207" y="93838"/>
                    <a:pt x="59735" y="93270"/>
                  </a:cubicBezTo>
                  <a:cubicBezTo>
                    <a:pt x="60264" y="92701"/>
                    <a:pt x="59735" y="92701"/>
                    <a:pt x="60792" y="92701"/>
                  </a:cubicBezTo>
                  <a:cubicBezTo>
                    <a:pt x="61850" y="92701"/>
                    <a:pt x="62907" y="92132"/>
                    <a:pt x="62907" y="92132"/>
                  </a:cubicBezTo>
                  <a:cubicBezTo>
                    <a:pt x="62907" y="92132"/>
                    <a:pt x="64493" y="92132"/>
                    <a:pt x="64493" y="92132"/>
                  </a:cubicBezTo>
                  <a:cubicBezTo>
                    <a:pt x="65550" y="92701"/>
                    <a:pt x="65550" y="92701"/>
                    <a:pt x="65550" y="92701"/>
                  </a:cubicBezTo>
                  <a:cubicBezTo>
                    <a:pt x="65550" y="92701"/>
                    <a:pt x="66079" y="93270"/>
                    <a:pt x="66607" y="93270"/>
                  </a:cubicBezTo>
                  <a:cubicBezTo>
                    <a:pt x="66607" y="93270"/>
                    <a:pt x="67136" y="93270"/>
                    <a:pt x="67665" y="93270"/>
                  </a:cubicBezTo>
                  <a:cubicBezTo>
                    <a:pt x="67665" y="93270"/>
                    <a:pt x="69779" y="93838"/>
                    <a:pt x="69779" y="93838"/>
                  </a:cubicBezTo>
                  <a:cubicBezTo>
                    <a:pt x="71894" y="94407"/>
                    <a:pt x="71894" y="94407"/>
                    <a:pt x="71894" y="94407"/>
                  </a:cubicBezTo>
                  <a:cubicBezTo>
                    <a:pt x="72951" y="94976"/>
                    <a:pt x="72951" y="94976"/>
                    <a:pt x="72951" y="94976"/>
                  </a:cubicBezTo>
                  <a:cubicBezTo>
                    <a:pt x="75066" y="96682"/>
                    <a:pt x="75066" y="96682"/>
                    <a:pt x="75066" y="96682"/>
                  </a:cubicBezTo>
                  <a:cubicBezTo>
                    <a:pt x="77180" y="98957"/>
                    <a:pt x="77180" y="98957"/>
                    <a:pt x="77180" y="98957"/>
                  </a:cubicBezTo>
                  <a:cubicBezTo>
                    <a:pt x="79823" y="100094"/>
                    <a:pt x="79823" y="100094"/>
                    <a:pt x="79823" y="100094"/>
                  </a:cubicBezTo>
                  <a:cubicBezTo>
                    <a:pt x="81409" y="101232"/>
                    <a:pt x="81409" y="101232"/>
                    <a:pt x="81409" y="101232"/>
                  </a:cubicBezTo>
                  <a:cubicBezTo>
                    <a:pt x="82466" y="102369"/>
                    <a:pt x="82466" y="102369"/>
                    <a:pt x="82466" y="102369"/>
                  </a:cubicBezTo>
                  <a:cubicBezTo>
                    <a:pt x="82466" y="102369"/>
                    <a:pt x="84052" y="103507"/>
                    <a:pt x="84052" y="103507"/>
                  </a:cubicBezTo>
                  <a:cubicBezTo>
                    <a:pt x="84581" y="103507"/>
                    <a:pt x="86167" y="104644"/>
                    <a:pt x="86167" y="104644"/>
                  </a:cubicBezTo>
                  <a:cubicBezTo>
                    <a:pt x="87753" y="105781"/>
                    <a:pt x="87753" y="105781"/>
                    <a:pt x="87753" y="105781"/>
                  </a:cubicBezTo>
                  <a:cubicBezTo>
                    <a:pt x="87753" y="105781"/>
                    <a:pt x="88281" y="106919"/>
                    <a:pt x="88281" y="106919"/>
                  </a:cubicBezTo>
                  <a:cubicBezTo>
                    <a:pt x="88281" y="107488"/>
                    <a:pt x="87753" y="106919"/>
                    <a:pt x="87224" y="106919"/>
                  </a:cubicBezTo>
                  <a:cubicBezTo>
                    <a:pt x="86696" y="107488"/>
                    <a:pt x="84581" y="106350"/>
                    <a:pt x="84581" y="106350"/>
                  </a:cubicBezTo>
                  <a:cubicBezTo>
                    <a:pt x="83524" y="105213"/>
                    <a:pt x="83524" y="105213"/>
                    <a:pt x="83524" y="105213"/>
                  </a:cubicBezTo>
                  <a:cubicBezTo>
                    <a:pt x="81938" y="105213"/>
                    <a:pt x="81938" y="105213"/>
                    <a:pt x="81938" y="105213"/>
                  </a:cubicBezTo>
                  <a:cubicBezTo>
                    <a:pt x="80881" y="104644"/>
                    <a:pt x="80881" y="104644"/>
                    <a:pt x="80881" y="104644"/>
                  </a:cubicBezTo>
                  <a:cubicBezTo>
                    <a:pt x="78766" y="105213"/>
                    <a:pt x="78766" y="105213"/>
                    <a:pt x="78766" y="105213"/>
                  </a:cubicBezTo>
                  <a:cubicBezTo>
                    <a:pt x="77180" y="104644"/>
                    <a:pt x="77180" y="104644"/>
                    <a:pt x="77180" y="104644"/>
                  </a:cubicBezTo>
                  <a:cubicBezTo>
                    <a:pt x="77180" y="104644"/>
                    <a:pt x="76651" y="104644"/>
                    <a:pt x="77180" y="105213"/>
                  </a:cubicBezTo>
                  <a:cubicBezTo>
                    <a:pt x="77180" y="105213"/>
                    <a:pt x="77180" y="105781"/>
                    <a:pt x="77180" y="105781"/>
                  </a:cubicBezTo>
                  <a:cubicBezTo>
                    <a:pt x="75594" y="106919"/>
                    <a:pt x="75594" y="106919"/>
                    <a:pt x="75594" y="106919"/>
                  </a:cubicBezTo>
                  <a:cubicBezTo>
                    <a:pt x="73480" y="107488"/>
                    <a:pt x="73480" y="107488"/>
                    <a:pt x="73480" y="107488"/>
                  </a:cubicBezTo>
                  <a:cubicBezTo>
                    <a:pt x="71365" y="107488"/>
                    <a:pt x="71365" y="107488"/>
                    <a:pt x="71365" y="107488"/>
                  </a:cubicBezTo>
                  <a:cubicBezTo>
                    <a:pt x="69779" y="107488"/>
                    <a:pt x="69779" y="107488"/>
                    <a:pt x="69779" y="107488"/>
                  </a:cubicBezTo>
                  <a:cubicBezTo>
                    <a:pt x="69779" y="108625"/>
                    <a:pt x="69779" y="108625"/>
                    <a:pt x="69779" y="108625"/>
                  </a:cubicBezTo>
                  <a:cubicBezTo>
                    <a:pt x="69779" y="108625"/>
                    <a:pt x="67665" y="108625"/>
                    <a:pt x="69779" y="109194"/>
                  </a:cubicBezTo>
                  <a:cubicBezTo>
                    <a:pt x="71894" y="109194"/>
                    <a:pt x="72951" y="109194"/>
                    <a:pt x="72951" y="108625"/>
                  </a:cubicBezTo>
                  <a:cubicBezTo>
                    <a:pt x="73480" y="108625"/>
                    <a:pt x="73480" y="108056"/>
                    <a:pt x="74008" y="108056"/>
                  </a:cubicBezTo>
                  <a:cubicBezTo>
                    <a:pt x="74537" y="108056"/>
                    <a:pt x="75594" y="108056"/>
                    <a:pt x="76123" y="108056"/>
                  </a:cubicBezTo>
                  <a:cubicBezTo>
                    <a:pt x="76123" y="108056"/>
                    <a:pt x="76651" y="108056"/>
                    <a:pt x="77709" y="107488"/>
                  </a:cubicBezTo>
                  <a:cubicBezTo>
                    <a:pt x="78237" y="107488"/>
                    <a:pt x="78237" y="106919"/>
                    <a:pt x="79295" y="107488"/>
                  </a:cubicBezTo>
                  <a:cubicBezTo>
                    <a:pt x="80352" y="108056"/>
                    <a:pt x="79823" y="106350"/>
                    <a:pt x="79823" y="106350"/>
                  </a:cubicBezTo>
                  <a:cubicBezTo>
                    <a:pt x="79823" y="106350"/>
                    <a:pt x="79823" y="105781"/>
                    <a:pt x="80352" y="105781"/>
                  </a:cubicBezTo>
                  <a:cubicBezTo>
                    <a:pt x="81409" y="106350"/>
                    <a:pt x="81409" y="106350"/>
                    <a:pt x="81409" y="106350"/>
                  </a:cubicBezTo>
                  <a:cubicBezTo>
                    <a:pt x="81938" y="106350"/>
                    <a:pt x="82995" y="106919"/>
                    <a:pt x="82995" y="106919"/>
                  </a:cubicBezTo>
                  <a:cubicBezTo>
                    <a:pt x="83524" y="106919"/>
                    <a:pt x="85638" y="107488"/>
                    <a:pt x="85638" y="107488"/>
                  </a:cubicBezTo>
                  <a:cubicBezTo>
                    <a:pt x="85638" y="107488"/>
                    <a:pt x="86167" y="109194"/>
                    <a:pt x="86167" y="109194"/>
                  </a:cubicBezTo>
                  <a:cubicBezTo>
                    <a:pt x="86696" y="109194"/>
                    <a:pt x="88281" y="109194"/>
                    <a:pt x="88810" y="109194"/>
                  </a:cubicBezTo>
                  <a:cubicBezTo>
                    <a:pt x="89339" y="109194"/>
                    <a:pt x="90396" y="109194"/>
                    <a:pt x="90925" y="109763"/>
                  </a:cubicBezTo>
                  <a:cubicBezTo>
                    <a:pt x="91453" y="110331"/>
                    <a:pt x="91982" y="110331"/>
                    <a:pt x="91982" y="110331"/>
                  </a:cubicBezTo>
                  <a:cubicBezTo>
                    <a:pt x="91982" y="110331"/>
                    <a:pt x="92511" y="110900"/>
                    <a:pt x="93039" y="111469"/>
                  </a:cubicBezTo>
                  <a:cubicBezTo>
                    <a:pt x="93039" y="111469"/>
                    <a:pt x="94625" y="112606"/>
                    <a:pt x="94625" y="112606"/>
                  </a:cubicBezTo>
                  <a:cubicBezTo>
                    <a:pt x="94625" y="112606"/>
                    <a:pt x="97268" y="113744"/>
                    <a:pt x="97268" y="113744"/>
                  </a:cubicBezTo>
                  <a:cubicBezTo>
                    <a:pt x="97797" y="113175"/>
                    <a:pt x="97797" y="113175"/>
                    <a:pt x="97797" y="113175"/>
                  </a:cubicBezTo>
                  <a:cubicBezTo>
                    <a:pt x="97797" y="112606"/>
                    <a:pt x="97797" y="112037"/>
                    <a:pt x="97797" y="112037"/>
                  </a:cubicBezTo>
                  <a:cubicBezTo>
                    <a:pt x="97268" y="111469"/>
                    <a:pt x="95154" y="110900"/>
                    <a:pt x="95154" y="110900"/>
                  </a:cubicBezTo>
                  <a:cubicBezTo>
                    <a:pt x="95154" y="110900"/>
                    <a:pt x="94096" y="110331"/>
                    <a:pt x="94096" y="110331"/>
                  </a:cubicBezTo>
                  <a:cubicBezTo>
                    <a:pt x="93568" y="107488"/>
                    <a:pt x="94096" y="109763"/>
                    <a:pt x="92511" y="109194"/>
                  </a:cubicBezTo>
                  <a:cubicBezTo>
                    <a:pt x="92511" y="109194"/>
                    <a:pt x="92511" y="109194"/>
                    <a:pt x="92511" y="109194"/>
                  </a:cubicBezTo>
                  <a:cubicBezTo>
                    <a:pt x="92511" y="109194"/>
                    <a:pt x="92511" y="109194"/>
                    <a:pt x="92511" y="109194"/>
                  </a:cubicBezTo>
                  <a:cubicBezTo>
                    <a:pt x="91453" y="109763"/>
                    <a:pt x="91453" y="109194"/>
                    <a:pt x="91453" y="109194"/>
                  </a:cubicBezTo>
                  <a:cubicBezTo>
                    <a:pt x="91453" y="108625"/>
                    <a:pt x="91453" y="108625"/>
                    <a:pt x="91453" y="108625"/>
                  </a:cubicBezTo>
                  <a:cubicBezTo>
                    <a:pt x="90925" y="108056"/>
                    <a:pt x="90925" y="108056"/>
                    <a:pt x="90925" y="108056"/>
                  </a:cubicBezTo>
                  <a:cubicBezTo>
                    <a:pt x="90925" y="108056"/>
                    <a:pt x="90396" y="106919"/>
                    <a:pt x="90925" y="106350"/>
                  </a:cubicBezTo>
                  <a:cubicBezTo>
                    <a:pt x="91453" y="106350"/>
                    <a:pt x="90396" y="109194"/>
                    <a:pt x="92511" y="105781"/>
                  </a:cubicBezTo>
                  <a:cubicBezTo>
                    <a:pt x="92511" y="105781"/>
                    <a:pt x="92511" y="105213"/>
                    <a:pt x="92511" y="105213"/>
                  </a:cubicBezTo>
                  <a:cubicBezTo>
                    <a:pt x="91982" y="105213"/>
                    <a:pt x="91982" y="105213"/>
                    <a:pt x="91982" y="105213"/>
                  </a:cubicBezTo>
                  <a:cubicBezTo>
                    <a:pt x="90396" y="105213"/>
                    <a:pt x="90396" y="105213"/>
                    <a:pt x="90396" y="105213"/>
                  </a:cubicBezTo>
                  <a:cubicBezTo>
                    <a:pt x="90396" y="105213"/>
                    <a:pt x="90396" y="105781"/>
                    <a:pt x="89867" y="106350"/>
                  </a:cubicBezTo>
                  <a:cubicBezTo>
                    <a:pt x="89339" y="106919"/>
                    <a:pt x="89339" y="106350"/>
                    <a:pt x="89339" y="106350"/>
                  </a:cubicBezTo>
                  <a:cubicBezTo>
                    <a:pt x="89339" y="105781"/>
                    <a:pt x="89339" y="105781"/>
                    <a:pt x="89339" y="105781"/>
                  </a:cubicBezTo>
                  <a:cubicBezTo>
                    <a:pt x="89867" y="105213"/>
                    <a:pt x="89867" y="105213"/>
                    <a:pt x="89867" y="105213"/>
                  </a:cubicBezTo>
                  <a:cubicBezTo>
                    <a:pt x="89867" y="105213"/>
                    <a:pt x="89867" y="103507"/>
                    <a:pt x="89867" y="102938"/>
                  </a:cubicBezTo>
                  <a:cubicBezTo>
                    <a:pt x="89867" y="102938"/>
                    <a:pt x="89867" y="102938"/>
                    <a:pt x="89867" y="102938"/>
                  </a:cubicBezTo>
                  <a:cubicBezTo>
                    <a:pt x="88281" y="101800"/>
                    <a:pt x="88281" y="101800"/>
                    <a:pt x="88281" y="101800"/>
                  </a:cubicBezTo>
                  <a:cubicBezTo>
                    <a:pt x="87224" y="100663"/>
                    <a:pt x="87224" y="100663"/>
                    <a:pt x="87224" y="100663"/>
                  </a:cubicBezTo>
                  <a:cubicBezTo>
                    <a:pt x="85638" y="99526"/>
                    <a:pt x="85638" y="99526"/>
                    <a:pt x="85638" y="99526"/>
                  </a:cubicBezTo>
                  <a:cubicBezTo>
                    <a:pt x="83524" y="97251"/>
                    <a:pt x="83524" y="97251"/>
                    <a:pt x="83524" y="97251"/>
                  </a:cubicBezTo>
                  <a:cubicBezTo>
                    <a:pt x="82466" y="96682"/>
                    <a:pt x="82466" y="96682"/>
                    <a:pt x="82466" y="96682"/>
                  </a:cubicBezTo>
                  <a:cubicBezTo>
                    <a:pt x="81409" y="95545"/>
                    <a:pt x="81409" y="95545"/>
                    <a:pt x="81409" y="95545"/>
                  </a:cubicBezTo>
                  <a:cubicBezTo>
                    <a:pt x="81409" y="94407"/>
                    <a:pt x="81409" y="94407"/>
                    <a:pt x="81409" y="94407"/>
                  </a:cubicBezTo>
                  <a:cubicBezTo>
                    <a:pt x="80881" y="92132"/>
                    <a:pt x="80881" y="92132"/>
                    <a:pt x="80881" y="92132"/>
                  </a:cubicBezTo>
                  <a:cubicBezTo>
                    <a:pt x="80881" y="92132"/>
                    <a:pt x="80881" y="92132"/>
                    <a:pt x="80881" y="92132"/>
                  </a:cubicBezTo>
                  <a:cubicBezTo>
                    <a:pt x="80881" y="92132"/>
                    <a:pt x="78766" y="91563"/>
                    <a:pt x="77709" y="90995"/>
                  </a:cubicBezTo>
                  <a:cubicBezTo>
                    <a:pt x="76651" y="90426"/>
                    <a:pt x="76651" y="90426"/>
                    <a:pt x="76651" y="90426"/>
                  </a:cubicBezTo>
                  <a:cubicBezTo>
                    <a:pt x="75594" y="88720"/>
                    <a:pt x="75594" y="88720"/>
                    <a:pt x="75594" y="88720"/>
                  </a:cubicBezTo>
                  <a:cubicBezTo>
                    <a:pt x="75066" y="88151"/>
                    <a:pt x="75066" y="88151"/>
                    <a:pt x="75066" y="88151"/>
                  </a:cubicBezTo>
                  <a:cubicBezTo>
                    <a:pt x="73480" y="86445"/>
                    <a:pt x="73480" y="86445"/>
                    <a:pt x="73480" y="86445"/>
                  </a:cubicBezTo>
                  <a:cubicBezTo>
                    <a:pt x="72951" y="86445"/>
                    <a:pt x="72951" y="86445"/>
                    <a:pt x="72951" y="86445"/>
                  </a:cubicBezTo>
                  <a:cubicBezTo>
                    <a:pt x="70308" y="85308"/>
                    <a:pt x="70308" y="85308"/>
                    <a:pt x="70308" y="85308"/>
                  </a:cubicBezTo>
                  <a:cubicBezTo>
                    <a:pt x="69779" y="84170"/>
                    <a:pt x="69779" y="84170"/>
                    <a:pt x="69779" y="84170"/>
                  </a:cubicBezTo>
                  <a:cubicBezTo>
                    <a:pt x="68722" y="83601"/>
                    <a:pt x="68722" y="83601"/>
                    <a:pt x="68722" y="83601"/>
                  </a:cubicBezTo>
                  <a:cubicBezTo>
                    <a:pt x="68193" y="82464"/>
                    <a:pt x="68193" y="82464"/>
                    <a:pt x="68193" y="82464"/>
                  </a:cubicBezTo>
                  <a:cubicBezTo>
                    <a:pt x="66607" y="81895"/>
                    <a:pt x="66607" y="81895"/>
                    <a:pt x="66607" y="81895"/>
                  </a:cubicBezTo>
                  <a:cubicBezTo>
                    <a:pt x="66079" y="80758"/>
                    <a:pt x="66079" y="80758"/>
                    <a:pt x="66079" y="80758"/>
                  </a:cubicBezTo>
                  <a:cubicBezTo>
                    <a:pt x="65550" y="80189"/>
                    <a:pt x="65550" y="80189"/>
                    <a:pt x="65550" y="80189"/>
                  </a:cubicBezTo>
                  <a:cubicBezTo>
                    <a:pt x="63964" y="77914"/>
                    <a:pt x="63964" y="77914"/>
                    <a:pt x="63964" y="77914"/>
                  </a:cubicBezTo>
                  <a:cubicBezTo>
                    <a:pt x="62378" y="76777"/>
                    <a:pt x="62378" y="76777"/>
                    <a:pt x="62378" y="76777"/>
                  </a:cubicBezTo>
                  <a:cubicBezTo>
                    <a:pt x="61850" y="76208"/>
                    <a:pt x="61850" y="76208"/>
                    <a:pt x="61850" y="76208"/>
                  </a:cubicBezTo>
                  <a:cubicBezTo>
                    <a:pt x="61321" y="75639"/>
                    <a:pt x="61321" y="75639"/>
                    <a:pt x="61321" y="75639"/>
                  </a:cubicBezTo>
                  <a:cubicBezTo>
                    <a:pt x="60264" y="73933"/>
                    <a:pt x="60264" y="73933"/>
                    <a:pt x="60264" y="73933"/>
                  </a:cubicBezTo>
                  <a:cubicBezTo>
                    <a:pt x="58678" y="72227"/>
                    <a:pt x="58678" y="72227"/>
                    <a:pt x="58678" y="72227"/>
                  </a:cubicBezTo>
                  <a:cubicBezTo>
                    <a:pt x="57621" y="71090"/>
                    <a:pt x="57621" y="71090"/>
                    <a:pt x="57621" y="71090"/>
                  </a:cubicBezTo>
                  <a:cubicBezTo>
                    <a:pt x="56563" y="69383"/>
                    <a:pt x="56563" y="69383"/>
                    <a:pt x="56563" y="69383"/>
                  </a:cubicBezTo>
                  <a:cubicBezTo>
                    <a:pt x="57621" y="68246"/>
                    <a:pt x="57621" y="68246"/>
                    <a:pt x="57621" y="68246"/>
                  </a:cubicBezTo>
                  <a:cubicBezTo>
                    <a:pt x="57092" y="67677"/>
                    <a:pt x="56563" y="67677"/>
                    <a:pt x="56563" y="67109"/>
                  </a:cubicBezTo>
                  <a:cubicBezTo>
                    <a:pt x="56035" y="67109"/>
                    <a:pt x="54977" y="66540"/>
                    <a:pt x="55506" y="65971"/>
                  </a:cubicBezTo>
                  <a:cubicBezTo>
                    <a:pt x="55506" y="65402"/>
                    <a:pt x="54977" y="64834"/>
                    <a:pt x="54977" y="63696"/>
                  </a:cubicBezTo>
                  <a:cubicBezTo>
                    <a:pt x="54977" y="63127"/>
                    <a:pt x="54977" y="62559"/>
                    <a:pt x="54449" y="62559"/>
                  </a:cubicBezTo>
                  <a:cubicBezTo>
                    <a:pt x="53920" y="61990"/>
                    <a:pt x="53920" y="61990"/>
                    <a:pt x="53920" y="61990"/>
                  </a:cubicBezTo>
                  <a:cubicBezTo>
                    <a:pt x="53392" y="61990"/>
                    <a:pt x="52863" y="61990"/>
                    <a:pt x="52863" y="61990"/>
                  </a:cubicBezTo>
                  <a:cubicBezTo>
                    <a:pt x="52334" y="61990"/>
                    <a:pt x="52334" y="61990"/>
                    <a:pt x="52334" y="61990"/>
                  </a:cubicBezTo>
                  <a:cubicBezTo>
                    <a:pt x="52334" y="61990"/>
                    <a:pt x="52863" y="60853"/>
                    <a:pt x="52863" y="59715"/>
                  </a:cubicBezTo>
                  <a:cubicBezTo>
                    <a:pt x="50748" y="59146"/>
                    <a:pt x="50748" y="59146"/>
                    <a:pt x="50748" y="59146"/>
                  </a:cubicBezTo>
                  <a:cubicBezTo>
                    <a:pt x="50748" y="59146"/>
                    <a:pt x="50748" y="57440"/>
                    <a:pt x="49691" y="56872"/>
                  </a:cubicBezTo>
                  <a:cubicBezTo>
                    <a:pt x="48634" y="56872"/>
                    <a:pt x="48634" y="56872"/>
                    <a:pt x="48634" y="56872"/>
                  </a:cubicBezTo>
                  <a:cubicBezTo>
                    <a:pt x="48105" y="57440"/>
                    <a:pt x="48105" y="58009"/>
                    <a:pt x="48105" y="58009"/>
                  </a:cubicBezTo>
                  <a:cubicBezTo>
                    <a:pt x="45991" y="55734"/>
                    <a:pt x="45991" y="55734"/>
                    <a:pt x="45991" y="55734"/>
                  </a:cubicBezTo>
                  <a:cubicBezTo>
                    <a:pt x="45991" y="55734"/>
                    <a:pt x="45991" y="55165"/>
                    <a:pt x="46519" y="54028"/>
                  </a:cubicBezTo>
                  <a:cubicBezTo>
                    <a:pt x="47577" y="52890"/>
                    <a:pt x="46519" y="52322"/>
                    <a:pt x="46519" y="52322"/>
                  </a:cubicBezTo>
                  <a:cubicBezTo>
                    <a:pt x="45991" y="50616"/>
                    <a:pt x="45991" y="50616"/>
                    <a:pt x="45991" y="50616"/>
                  </a:cubicBezTo>
                  <a:cubicBezTo>
                    <a:pt x="46519" y="49478"/>
                    <a:pt x="46519" y="49478"/>
                    <a:pt x="46519" y="49478"/>
                  </a:cubicBezTo>
                  <a:cubicBezTo>
                    <a:pt x="45991" y="48909"/>
                    <a:pt x="45991" y="48909"/>
                    <a:pt x="45991" y="48909"/>
                  </a:cubicBezTo>
                  <a:cubicBezTo>
                    <a:pt x="45462" y="48341"/>
                    <a:pt x="45462" y="48341"/>
                    <a:pt x="45462" y="48341"/>
                  </a:cubicBezTo>
                  <a:cubicBezTo>
                    <a:pt x="45462" y="48341"/>
                    <a:pt x="45462" y="48341"/>
                    <a:pt x="45462" y="48341"/>
                  </a:cubicBezTo>
                  <a:cubicBezTo>
                    <a:pt x="45462" y="48341"/>
                    <a:pt x="45462" y="48341"/>
                    <a:pt x="45462" y="48341"/>
                  </a:cubicBezTo>
                  <a:cubicBezTo>
                    <a:pt x="46519" y="46066"/>
                    <a:pt x="46519" y="46066"/>
                    <a:pt x="46519" y="46066"/>
                  </a:cubicBezTo>
                  <a:cubicBezTo>
                    <a:pt x="46519" y="46066"/>
                    <a:pt x="45991" y="43791"/>
                    <a:pt x="46519" y="43222"/>
                  </a:cubicBezTo>
                  <a:cubicBezTo>
                    <a:pt x="46519" y="43222"/>
                    <a:pt x="46519" y="43222"/>
                    <a:pt x="46519" y="43222"/>
                  </a:cubicBezTo>
                  <a:cubicBezTo>
                    <a:pt x="46519" y="42654"/>
                    <a:pt x="46519" y="42654"/>
                    <a:pt x="47048" y="42654"/>
                  </a:cubicBezTo>
                  <a:cubicBezTo>
                    <a:pt x="47048" y="42085"/>
                    <a:pt x="49691" y="41516"/>
                    <a:pt x="49691" y="41516"/>
                  </a:cubicBezTo>
                  <a:cubicBezTo>
                    <a:pt x="50748" y="40947"/>
                    <a:pt x="50748" y="40947"/>
                    <a:pt x="50748" y="40947"/>
                  </a:cubicBezTo>
                  <a:cubicBezTo>
                    <a:pt x="52863" y="43791"/>
                    <a:pt x="52863" y="43791"/>
                    <a:pt x="52863" y="43791"/>
                  </a:cubicBezTo>
                  <a:cubicBezTo>
                    <a:pt x="54977" y="46066"/>
                    <a:pt x="54977" y="46066"/>
                    <a:pt x="54977" y="46066"/>
                  </a:cubicBezTo>
                  <a:cubicBezTo>
                    <a:pt x="56563" y="47203"/>
                    <a:pt x="56563" y="47203"/>
                    <a:pt x="56563" y="47203"/>
                  </a:cubicBezTo>
                  <a:cubicBezTo>
                    <a:pt x="56563" y="47203"/>
                    <a:pt x="57092" y="46635"/>
                    <a:pt x="57621" y="46635"/>
                  </a:cubicBezTo>
                  <a:cubicBezTo>
                    <a:pt x="57621" y="46066"/>
                    <a:pt x="57621" y="44928"/>
                    <a:pt x="57621" y="44928"/>
                  </a:cubicBezTo>
                  <a:cubicBezTo>
                    <a:pt x="58678" y="43791"/>
                    <a:pt x="58678" y="43791"/>
                    <a:pt x="58678" y="43791"/>
                  </a:cubicBezTo>
                  <a:cubicBezTo>
                    <a:pt x="59207" y="42654"/>
                    <a:pt x="59207" y="42654"/>
                    <a:pt x="59207" y="42654"/>
                  </a:cubicBezTo>
                  <a:cubicBezTo>
                    <a:pt x="59207" y="41516"/>
                    <a:pt x="59207" y="41516"/>
                    <a:pt x="59207" y="41516"/>
                  </a:cubicBezTo>
                  <a:cubicBezTo>
                    <a:pt x="60264" y="40947"/>
                    <a:pt x="60264" y="40947"/>
                    <a:pt x="60264" y="40947"/>
                  </a:cubicBezTo>
                  <a:cubicBezTo>
                    <a:pt x="61850" y="40379"/>
                    <a:pt x="61850" y="40379"/>
                    <a:pt x="61850" y="40379"/>
                  </a:cubicBezTo>
                  <a:cubicBezTo>
                    <a:pt x="63964" y="39810"/>
                    <a:pt x="63964" y="39810"/>
                    <a:pt x="63964" y="39810"/>
                  </a:cubicBezTo>
                  <a:cubicBezTo>
                    <a:pt x="63964" y="39810"/>
                    <a:pt x="65550" y="40379"/>
                    <a:pt x="66079" y="40379"/>
                  </a:cubicBezTo>
                  <a:cubicBezTo>
                    <a:pt x="66079" y="40379"/>
                    <a:pt x="66607" y="40379"/>
                    <a:pt x="66607" y="40379"/>
                  </a:cubicBezTo>
                  <a:cubicBezTo>
                    <a:pt x="67665" y="38672"/>
                    <a:pt x="67665" y="38672"/>
                    <a:pt x="67665" y="38672"/>
                  </a:cubicBezTo>
                  <a:cubicBezTo>
                    <a:pt x="67665" y="38672"/>
                    <a:pt x="67665" y="38672"/>
                    <a:pt x="67665" y="38672"/>
                  </a:cubicBezTo>
                  <a:cubicBezTo>
                    <a:pt x="68193" y="37535"/>
                    <a:pt x="68193" y="37535"/>
                    <a:pt x="68193" y="37535"/>
                  </a:cubicBezTo>
                  <a:cubicBezTo>
                    <a:pt x="70837" y="38672"/>
                    <a:pt x="70837" y="38672"/>
                    <a:pt x="70837" y="38672"/>
                  </a:cubicBezTo>
                  <a:cubicBezTo>
                    <a:pt x="71894" y="39810"/>
                    <a:pt x="71894" y="39810"/>
                    <a:pt x="71894" y="39810"/>
                  </a:cubicBezTo>
                  <a:cubicBezTo>
                    <a:pt x="74537" y="40379"/>
                    <a:pt x="74537" y="40379"/>
                    <a:pt x="74537" y="40379"/>
                  </a:cubicBezTo>
                  <a:cubicBezTo>
                    <a:pt x="74537" y="40379"/>
                    <a:pt x="74537" y="40379"/>
                    <a:pt x="74537" y="40379"/>
                  </a:cubicBezTo>
                  <a:cubicBezTo>
                    <a:pt x="75594" y="40379"/>
                    <a:pt x="75594" y="40379"/>
                    <a:pt x="75594" y="40379"/>
                  </a:cubicBezTo>
                  <a:cubicBezTo>
                    <a:pt x="75594" y="39810"/>
                    <a:pt x="75594" y="39810"/>
                    <a:pt x="75594" y="39810"/>
                  </a:cubicBezTo>
                  <a:cubicBezTo>
                    <a:pt x="77709" y="39810"/>
                    <a:pt x="77709" y="39810"/>
                    <a:pt x="77709" y="39810"/>
                  </a:cubicBezTo>
                  <a:cubicBezTo>
                    <a:pt x="80352" y="40379"/>
                    <a:pt x="80352" y="40379"/>
                    <a:pt x="80352" y="40379"/>
                  </a:cubicBezTo>
                  <a:cubicBezTo>
                    <a:pt x="81938" y="40379"/>
                    <a:pt x="81938" y="40379"/>
                    <a:pt x="81938" y="40379"/>
                  </a:cubicBezTo>
                  <a:cubicBezTo>
                    <a:pt x="84581" y="40379"/>
                    <a:pt x="84581" y="40379"/>
                    <a:pt x="84581" y="40379"/>
                  </a:cubicBezTo>
                  <a:cubicBezTo>
                    <a:pt x="86167" y="40947"/>
                    <a:pt x="86167" y="40947"/>
                    <a:pt x="86167" y="40947"/>
                  </a:cubicBezTo>
                  <a:cubicBezTo>
                    <a:pt x="87224" y="41516"/>
                    <a:pt x="87224" y="41516"/>
                    <a:pt x="87224" y="41516"/>
                  </a:cubicBezTo>
                  <a:cubicBezTo>
                    <a:pt x="87224" y="41516"/>
                    <a:pt x="87224" y="41516"/>
                    <a:pt x="87753" y="40947"/>
                  </a:cubicBezTo>
                  <a:cubicBezTo>
                    <a:pt x="87753" y="40947"/>
                    <a:pt x="89339" y="40947"/>
                    <a:pt x="89339" y="40947"/>
                  </a:cubicBezTo>
                  <a:cubicBezTo>
                    <a:pt x="89867" y="39241"/>
                    <a:pt x="89867" y="39241"/>
                    <a:pt x="89867" y="39241"/>
                  </a:cubicBezTo>
                  <a:cubicBezTo>
                    <a:pt x="90396" y="40379"/>
                    <a:pt x="90396" y="40379"/>
                    <a:pt x="90396" y="40379"/>
                  </a:cubicBezTo>
                  <a:cubicBezTo>
                    <a:pt x="90925" y="40379"/>
                    <a:pt x="91982" y="40379"/>
                    <a:pt x="91982" y="40379"/>
                  </a:cubicBezTo>
                  <a:cubicBezTo>
                    <a:pt x="92511" y="38672"/>
                    <a:pt x="92511" y="38672"/>
                    <a:pt x="92511" y="38672"/>
                  </a:cubicBezTo>
                  <a:cubicBezTo>
                    <a:pt x="93039" y="39241"/>
                    <a:pt x="93039" y="39241"/>
                    <a:pt x="93039" y="39241"/>
                  </a:cubicBezTo>
                  <a:cubicBezTo>
                    <a:pt x="93568" y="39241"/>
                    <a:pt x="93568" y="39241"/>
                    <a:pt x="94096" y="39241"/>
                  </a:cubicBezTo>
                  <a:cubicBezTo>
                    <a:pt x="94625" y="39241"/>
                    <a:pt x="95154" y="38672"/>
                    <a:pt x="95154" y="38672"/>
                  </a:cubicBezTo>
                  <a:cubicBezTo>
                    <a:pt x="95154" y="38672"/>
                    <a:pt x="95682" y="39241"/>
                    <a:pt x="95682" y="39241"/>
                  </a:cubicBezTo>
                  <a:cubicBezTo>
                    <a:pt x="95682" y="39241"/>
                    <a:pt x="96211" y="38672"/>
                    <a:pt x="96740" y="38672"/>
                  </a:cubicBezTo>
                  <a:cubicBezTo>
                    <a:pt x="97797" y="38672"/>
                    <a:pt x="98325" y="38104"/>
                    <a:pt x="98325" y="38104"/>
                  </a:cubicBezTo>
                  <a:cubicBezTo>
                    <a:pt x="98325" y="38104"/>
                    <a:pt x="98854" y="39241"/>
                    <a:pt x="99911" y="39810"/>
                  </a:cubicBezTo>
                  <a:cubicBezTo>
                    <a:pt x="99911" y="39810"/>
                    <a:pt x="99911" y="39810"/>
                    <a:pt x="99911" y="39810"/>
                  </a:cubicBezTo>
                  <a:cubicBezTo>
                    <a:pt x="100969" y="39810"/>
                    <a:pt x="100969" y="39810"/>
                    <a:pt x="100969" y="39810"/>
                  </a:cubicBezTo>
                  <a:cubicBezTo>
                    <a:pt x="100969" y="39810"/>
                    <a:pt x="100969" y="39810"/>
                    <a:pt x="100969" y="39810"/>
                  </a:cubicBezTo>
                  <a:cubicBezTo>
                    <a:pt x="100969" y="39810"/>
                    <a:pt x="101497" y="39241"/>
                    <a:pt x="102026" y="39241"/>
                  </a:cubicBezTo>
                  <a:cubicBezTo>
                    <a:pt x="103083" y="39241"/>
                    <a:pt x="103612" y="39241"/>
                    <a:pt x="104140" y="39241"/>
                  </a:cubicBezTo>
                  <a:cubicBezTo>
                    <a:pt x="105198" y="39241"/>
                    <a:pt x="105726" y="40379"/>
                    <a:pt x="105726" y="40379"/>
                  </a:cubicBezTo>
                  <a:cubicBezTo>
                    <a:pt x="107312" y="42085"/>
                    <a:pt x="107312" y="42085"/>
                    <a:pt x="107312" y="42085"/>
                  </a:cubicBezTo>
                  <a:cubicBezTo>
                    <a:pt x="107312" y="42085"/>
                    <a:pt x="107841" y="43222"/>
                    <a:pt x="107841" y="43791"/>
                  </a:cubicBezTo>
                  <a:cubicBezTo>
                    <a:pt x="108370" y="44360"/>
                    <a:pt x="108370" y="44928"/>
                    <a:pt x="108370" y="44928"/>
                  </a:cubicBezTo>
                  <a:cubicBezTo>
                    <a:pt x="108370" y="44928"/>
                    <a:pt x="112599" y="46635"/>
                    <a:pt x="113127" y="46635"/>
                  </a:cubicBezTo>
                  <a:cubicBezTo>
                    <a:pt x="113127" y="46635"/>
                    <a:pt x="113656" y="46635"/>
                    <a:pt x="113656" y="46635"/>
                  </a:cubicBezTo>
                  <a:close/>
                  <a:moveTo>
                    <a:pt x="92511" y="108625"/>
                  </a:moveTo>
                  <a:cubicBezTo>
                    <a:pt x="92511" y="108625"/>
                    <a:pt x="92511" y="108625"/>
                    <a:pt x="92511" y="108625"/>
                  </a:cubicBezTo>
                  <a:cubicBezTo>
                    <a:pt x="93039" y="108625"/>
                    <a:pt x="93039" y="108056"/>
                    <a:pt x="93039" y="108056"/>
                  </a:cubicBezTo>
                  <a:cubicBezTo>
                    <a:pt x="94625" y="108056"/>
                    <a:pt x="94625" y="108056"/>
                    <a:pt x="94625" y="108056"/>
                  </a:cubicBezTo>
                  <a:cubicBezTo>
                    <a:pt x="94625" y="108056"/>
                    <a:pt x="94625" y="108056"/>
                    <a:pt x="94625" y="108056"/>
                  </a:cubicBezTo>
                  <a:cubicBezTo>
                    <a:pt x="96211" y="108625"/>
                    <a:pt x="96211" y="108625"/>
                    <a:pt x="96211" y="108625"/>
                  </a:cubicBezTo>
                  <a:cubicBezTo>
                    <a:pt x="97268" y="109763"/>
                    <a:pt x="97268" y="109763"/>
                    <a:pt x="97268" y="109763"/>
                  </a:cubicBezTo>
                  <a:cubicBezTo>
                    <a:pt x="97797" y="110900"/>
                    <a:pt x="97797" y="110900"/>
                    <a:pt x="97797" y="110900"/>
                  </a:cubicBezTo>
                  <a:cubicBezTo>
                    <a:pt x="98854" y="112037"/>
                    <a:pt x="98854" y="112037"/>
                    <a:pt x="98854" y="112037"/>
                  </a:cubicBezTo>
                  <a:cubicBezTo>
                    <a:pt x="101497" y="113744"/>
                    <a:pt x="101497" y="113744"/>
                    <a:pt x="101497" y="113744"/>
                  </a:cubicBezTo>
                  <a:cubicBezTo>
                    <a:pt x="104669" y="115450"/>
                    <a:pt x="104669" y="115450"/>
                    <a:pt x="104669" y="115450"/>
                  </a:cubicBezTo>
                  <a:cubicBezTo>
                    <a:pt x="104669" y="115450"/>
                    <a:pt x="106784" y="116587"/>
                    <a:pt x="107312" y="116587"/>
                  </a:cubicBezTo>
                  <a:cubicBezTo>
                    <a:pt x="107312" y="116587"/>
                    <a:pt x="107312" y="117156"/>
                    <a:pt x="107841" y="117156"/>
                  </a:cubicBezTo>
                  <a:cubicBezTo>
                    <a:pt x="107841" y="117725"/>
                    <a:pt x="108898" y="119431"/>
                    <a:pt x="108898" y="119431"/>
                  </a:cubicBezTo>
                  <a:cubicBezTo>
                    <a:pt x="109427" y="120000"/>
                    <a:pt x="107841" y="118862"/>
                    <a:pt x="107841" y="118862"/>
                  </a:cubicBezTo>
                  <a:cubicBezTo>
                    <a:pt x="107841" y="118862"/>
                    <a:pt x="107312" y="117725"/>
                    <a:pt x="106784" y="117156"/>
                  </a:cubicBezTo>
                  <a:cubicBezTo>
                    <a:pt x="105726" y="117156"/>
                    <a:pt x="104669" y="117156"/>
                    <a:pt x="104140" y="116587"/>
                  </a:cubicBezTo>
                  <a:cubicBezTo>
                    <a:pt x="103612" y="116018"/>
                    <a:pt x="103612" y="115450"/>
                    <a:pt x="103612" y="115450"/>
                  </a:cubicBezTo>
                  <a:cubicBezTo>
                    <a:pt x="103083" y="115450"/>
                    <a:pt x="103083" y="114312"/>
                    <a:pt x="101497" y="114312"/>
                  </a:cubicBezTo>
                  <a:cubicBezTo>
                    <a:pt x="99911" y="113744"/>
                    <a:pt x="99911" y="114312"/>
                    <a:pt x="99383" y="113175"/>
                  </a:cubicBezTo>
                  <a:cubicBezTo>
                    <a:pt x="98854" y="111469"/>
                    <a:pt x="98854" y="112606"/>
                    <a:pt x="98325" y="111469"/>
                  </a:cubicBezTo>
                  <a:cubicBezTo>
                    <a:pt x="97268" y="110900"/>
                    <a:pt x="97797" y="111469"/>
                    <a:pt x="95682" y="110900"/>
                  </a:cubicBezTo>
                  <a:cubicBezTo>
                    <a:pt x="94096" y="109763"/>
                    <a:pt x="95154" y="110331"/>
                    <a:pt x="95154" y="109763"/>
                  </a:cubicBezTo>
                  <a:cubicBezTo>
                    <a:pt x="94625" y="108625"/>
                    <a:pt x="95154" y="109194"/>
                    <a:pt x="94096" y="109194"/>
                  </a:cubicBezTo>
                  <a:cubicBezTo>
                    <a:pt x="93568" y="108625"/>
                    <a:pt x="94096" y="108625"/>
                    <a:pt x="93568" y="108625"/>
                  </a:cubicBezTo>
                  <a:cubicBezTo>
                    <a:pt x="93568" y="108625"/>
                    <a:pt x="93039" y="109194"/>
                    <a:pt x="92511" y="109194"/>
                  </a:cubicBezTo>
                  <a:cubicBezTo>
                    <a:pt x="92511" y="108625"/>
                    <a:pt x="92511" y="108625"/>
                    <a:pt x="92511" y="108625"/>
                  </a:cubicBezTo>
                  <a:close/>
                  <a:moveTo>
                    <a:pt x="89339" y="112606"/>
                  </a:moveTo>
                  <a:cubicBezTo>
                    <a:pt x="89339" y="112606"/>
                    <a:pt x="89339" y="112606"/>
                    <a:pt x="89339" y="112606"/>
                  </a:cubicBezTo>
                  <a:cubicBezTo>
                    <a:pt x="89339" y="112606"/>
                    <a:pt x="88281" y="112606"/>
                    <a:pt x="87753" y="112606"/>
                  </a:cubicBezTo>
                  <a:cubicBezTo>
                    <a:pt x="87753" y="112606"/>
                    <a:pt x="87224" y="112037"/>
                    <a:pt x="86696" y="112037"/>
                  </a:cubicBezTo>
                  <a:cubicBezTo>
                    <a:pt x="86167" y="112037"/>
                    <a:pt x="85110" y="112037"/>
                    <a:pt x="85110" y="112037"/>
                  </a:cubicBezTo>
                  <a:cubicBezTo>
                    <a:pt x="84581" y="112037"/>
                    <a:pt x="84052" y="111469"/>
                    <a:pt x="84052" y="111469"/>
                  </a:cubicBezTo>
                  <a:cubicBezTo>
                    <a:pt x="84052" y="111469"/>
                    <a:pt x="84052" y="110900"/>
                    <a:pt x="84052" y="110900"/>
                  </a:cubicBezTo>
                  <a:cubicBezTo>
                    <a:pt x="84052" y="110900"/>
                    <a:pt x="85110" y="110331"/>
                    <a:pt x="85110" y="110331"/>
                  </a:cubicBezTo>
                  <a:cubicBezTo>
                    <a:pt x="85110" y="110900"/>
                    <a:pt x="88281" y="111469"/>
                    <a:pt x="88281" y="111469"/>
                  </a:cubicBezTo>
                  <a:cubicBezTo>
                    <a:pt x="90396" y="111469"/>
                    <a:pt x="90396" y="111469"/>
                    <a:pt x="90396" y="111469"/>
                  </a:cubicBezTo>
                  <a:cubicBezTo>
                    <a:pt x="90396" y="111469"/>
                    <a:pt x="90925" y="111469"/>
                    <a:pt x="90925" y="111469"/>
                  </a:cubicBezTo>
                  <a:cubicBezTo>
                    <a:pt x="90925" y="111469"/>
                    <a:pt x="91453" y="111469"/>
                    <a:pt x="91982" y="112037"/>
                  </a:cubicBezTo>
                  <a:cubicBezTo>
                    <a:pt x="92511" y="112037"/>
                    <a:pt x="92511" y="112037"/>
                    <a:pt x="92511" y="112606"/>
                  </a:cubicBezTo>
                  <a:cubicBezTo>
                    <a:pt x="92511" y="112606"/>
                    <a:pt x="93039" y="113175"/>
                    <a:pt x="92511" y="113175"/>
                  </a:cubicBezTo>
                  <a:cubicBezTo>
                    <a:pt x="92511" y="113175"/>
                    <a:pt x="91982" y="113175"/>
                    <a:pt x="91982" y="113175"/>
                  </a:cubicBezTo>
                  <a:cubicBezTo>
                    <a:pt x="91982" y="113175"/>
                    <a:pt x="90925" y="112606"/>
                    <a:pt x="90925" y="112606"/>
                  </a:cubicBezTo>
                  <a:cubicBezTo>
                    <a:pt x="89867" y="112606"/>
                    <a:pt x="89867" y="112606"/>
                    <a:pt x="89867" y="112606"/>
                  </a:cubicBezTo>
                  <a:cubicBezTo>
                    <a:pt x="89339" y="112606"/>
                    <a:pt x="89339" y="112606"/>
                    <a:pt x="89339" y="112606"/>
                  </a:cubicBezTo>
                  <a:close/>
                  <a:moveTo>
                    <a:pt x="72951" y="113175"/>
                  </a:moveTo>
                  <a:cubicBezTo>
                    <a:pt x="72951" y="113175"/>
                    <a:pt x="72951" y="113175"/>
                    <a:pt x="72951" y="113175"/>
                  </a:cubicBezTo>
                  <a:cubicBezTo>
                    <a:pt x="72951" y="113175"/>
                    <a:pt x="75066" y="112606"/>
                    <a:pt x="75066" y="112606"/>
                  </a:cubicBezTo>
                  <a:cubicBezTo>
                    <a:pt x="76123" y="113175"/>
                    <a:pt x="76123" y="113175"/>
                    <a:pt x="76123" y="113175"/>
                  </a:cubicBezTo>
                  <a:cubicBezTo>
                    <a:pt x="76123" y="113175"/>
                    <a:pt x="76123" y="113744"/>
                    <a:pt x="75594" y="113744"/>
                  </a:cubicBezTo>
                  <a:cubicBezTo>
                    <a:pt x="75594" y="113744"/>
                    <a:pt x="74537" y="114881"/>
                    <a:pt x="74537" y="114881"/>
                  </a:cubicBezTo>
                  <a:cubicBezTo>
                    <a:pt x="72951" y="113744"/>
                    <a:pt x="72951" y="113744"/>
                    <a:pt x="72951" y="113744"/>
                  </a:cubicBezTo>
                  <a:cubicBezTo>
                    <a:pt x="72951" y="113175"/>
                    <a:pt x="72951" y="113175"/>
                    <a:pt x="72951" y="113175"/>
                  </a:cubicBezTo>
                  <a:close/>
                  <a:moveTo>
                    <a:pt x="56563" y="110331"/>
                  </a:moveTo>
                  <a:cubicBezTo>
                    <a:pt x="56563" y="110331"/>
                    <a:pt x="56563" y="110331"/>
                    <a:pt x="56563" y="110331"/>
                  </a:cubicBezTo>
                  <a:cubicBezTo>
                    <a:pt x="57092" y="110331"/>
                    <a:pt x="57621" y="109763"/>
                    <a:pt x="57621" y="110331"/>
                  </a:cubicBezTo>
                  <a:cubicBezTo>
                    <a:pt x="57621" y="110900"/>
                    <a:pt x="57092" y="111469"/>
                    <a:pt x="57092" y="111469"/>
                  </a:cubicBezTo>
                  <a:cubicBezTo>
                    <a:pt x="57092" y="111469"/>
                    <a:pt x="56563" y="111469"/>
                    <a:pt x="56563" y="111469"/>
                  </a:cubicBezTo>
                  <a:cubicBezTo>
                    <a:pt x="56563" y="110900"/>
                    <a:pt x="56563" y="110331"/>
                    <a:pt x="56563" y="110331"/>
                  </a:cubicBezTo>
                  <a:close/>
                  <a:moveTo>
                    <a:pt x="59735" y="107488"/>
                  </a:moveTo>
                  <a:cubicBezTo>
                    <a:pt x="59735" y="107488"/>
                    <a:pt x="59735" y="107488"/>
                    <a:pt x="59735" y="107488"/>
                  </a:cubicBezTo>
                  <a:cubicBezTo>
                    <a:pt x="59735" y="107488"/>
                    <a:pt x="60792" y="106919"/>
                    <a:pt x="60792" y="106919"/>
                  </a:cubicBezTo>
                  <a:cubicBezTo>
                    <a:pt x="61321" y="107488"/>
                    <a:pt x="61850" y="107488"/>
                    <a:pt x="61321" y="108056"/>
                  </a:cubicBezTo>
                  <a:cubicBezTo>
                    <a:pt x="61321" y="108056"/>
                    <a:pt x="61321" y="108056"/>
                    <a:pt x="60792" y="108625"/>
                  </a:cubicBezTo>
                  <a:cubicBezTo>
                    <a:pt x="60264" y="109194"/>
                    <a:pt x="59207" y="109763"/>
                    <a:pt x="59207" y="109763"/>
                  </a:cubicBezTo>
                  <a:cubicBezTo>
                    <a:pt x="59207" y="109763"/>
                    <a:pt x="59207" y="109763"/>
                    <a:pt x="58678" y="109763"/>
                  </a:cubicBezTo>
                  <a:cubicBezTo>
                    <a:pt x="57621" y="109194"/>
                    <a:pt x="57092" y="108625"/>
                    <a:pt x="57092" y="108625"/>
                  </a:cubicBezTo>
                  <a:cubicBezTo>
                    <a:pt x="57092" y="108625"/>
                    <a:pt x="56563" y="108056"/>
                    <a:pt x="57621" y="108056"/>
                  </a:cubicBezTo>
                  <a:cubicBezTo>
                    <a:pt x="58149" y="107488"/>
                    <a:pt x="58678" y="107488"/>
                    <a:pt x="58678" y="107488"/>
                  </a:cubicBezTo>
                  <a:cubicBezTo>
                    <a:pt x="59207" y="107488"/>
                    <a:pt x="59735" y="107488"/>
                    <a:pt x="59735" y="107488"/>
                  </a:cubicBezTo>
                  <a:close/>
                  <a:moveTo>
                    <a:pt x="65550" y="101232"/>
                  </a:moveTo>
                  <a:cubicBezTo>
                    <a:pt x="65550" y="101232"/>
                    <a:pt x="65550" y="101232"/>
                    <a:pt x="65550" y="101232"/>
                  </a:cubicBezTo>
                  <a:cubicBezTo>
                    <a:pt x="65550" y="101232"/>
                    <a:pt x="66607" y="100663"/>
                    <a:pt x="66607" y="100663"/>
                  </a:cubicBezTo>
                  <a:cubicBezTo>
                    <a:pt x="66607" y="100663"/>
                    <a:pt x="66607" y="100663"/>
                    <a:pt x="67136" y="100663"/>
                  </a:cubicBezTo>
                  <a:cubicBezTo>
                    <a:pt x="67136" y="100663"/>
                    <a:pt x="67136" y="100663"/>
                    <a:pt x="67665" y="100663"/>
                  </a:cubicBezTo>
                  <a:cubicBezTo>
                    <a:pt x="67665" y="100663"/>
                    <a:pt x="68193" y="100094"/>
                    <a:pt x="68722" y="100663"/>
                  </a:cubicBezTo>
                  <a:cubicBezTo>
                    <a:pt x="69251" y="100663"/>
                    <a:pt x="69251" y="101232"/>
                    <a:pt x="69779" y="101232"/>
                  </a:cubicBezTo>
                  <a:cubicBezTo>
                    <a:pt x="69779" y="101232"/>
                    <a:pt x="70308" y="101232"/>
                    <a:pt x="70308" y="101232"/>
                  </a:cubicBezTo>
                  <a:cubicBezTo>
                    <a:pt x="70837" y="101232"/>
                    <a:pt x="70837" y="101232"/>
                    <a:pt x="71894" y="101232"/>
                  </a:cubicBezTo>
                  <a:cubicBezTo>
                    <a:pt x="72951" y="101232"/>
                    <a:pt x="74537" y="101232"/>
                    <a:pt x="74537" y="101232"/>
                  </a:cubicBezTo>
                  <a:cubicBezTo>
                    <a:pt x="74537" y="101800"/>
                    <a:pt x="75066" y="101232"/>
                    <a:pt x="75594" y="101232"/>
                  </a:cubicBezTo>
                  <a:cubicBezTo>
                    <a:pt x="76651" y="101800"/>
                    <a:pt x="76651" y="101800"/>
                    <a:pt x="76651" y="101800"/>
                  </a:cubicBezTo>
                  <a:cubicBezTo>
                    <a:pt x="77180" y="101800"/>
                    <a:pt x="76651" y="102369"/>
                    <a:pt x="77709" y="101800"/>
                  </a:cubicBezTo>
                  <a:cubicBezTo>
                    <a:pt x="78237" y="101800"/>
                    <a:pt x="78237" y="101800"/>
                    <a:pt x="78237" y="101800"/>
                  </a:cubicBezTo>
                  <a:cubicBezTo>
                    <a:pt x="78237" y="101800"/>
                    <a:pt x="78237" y="101800"/>
                    <a:pt x="78766" y="101232"/>
                  </a:cubicBezTo>
                  <a:cubicBezTo>
                    <a:pt x="79295" y="101232"/>
                    <a:pt x="79823" y="100663"/>
                    <a:pt x="79823" y="100663"/>
                  </a:cubicBezTo>
                  <a:cubicBezTo>
                    <a:pt x="80352" y="100663"/>
                    <a:pt x="80352" y="100663"/>
                    <a:pt x="80352" y="100663"/>
                  </a:cubicBezTo>
                  <a:cubicBezTo>
                    <a:pt x="80352" y="102369"/>
                    <a:pt x="80352" y="102369"/>
                    <a:pt x="80352" y="102369"/>
                  </a:cubicBezTo>
                  <a:cubicBezTo>
                    <a:pt x="80352" y="102369"/>
                    <a:pt x="80352" y="102369"/>
                    <a:pt x="80352" y="102938"/>
                  </a:cubicBezTo>
                  <a:cubicBezTo>
                    <a:pt x="80352" y="102938"/>
                    <a:pt x="79823" y="103507"/>
                    <a:pt x="79295" y="103507"/>
                  </a:cubicBezTo>
                  <a:cubicBezTo>
                    <a:pt x="79295" y="103507"/>
                    <a:pt x="78766" y="102938"/>
                    <a:pt x="78766" y="102938"/>
                  </a:cubicBezTo>
                  <a:cubicBezTo>
                    <a:pt x="78766" y="102369"/>
                    <a:pt x="78237" y="102369"/>
                    <a:pt x="78237" y="102369"/>
                  </a:cubicBezTo>
                  <a:cubicBezTo>
                    <a:pt x="77709" y="102369"/>
                    <a:pt x="77180" y="102938"/>
                    <a:pt x="76651" y="102938"/>
                  </a:cubicBezTo>
                  <a:cubicBezTo>
                    <a:pt x="76651" y="102938"/>
                    <a:pt x="76123" y="102369"/>
                    <a:pt x="76123" y="102369"/>
                  </a:cubicBezTo>
                  <a:cubicBezTo>
                    <a:pt x="76123" y="102369"/>
                    <a:pt x="75066" y="102369"/>
                    <a:pt x="74537" y="102369"/>
                  </a:cubicBezTo>
                  <a:cubicBezTo>
                    <a:pt x="74537" y="102369"/>
                    <a:pt x="74008" y="102369"/>
                    <a:pt x="73480" y="102369"/>
                  </a:cubicBezTo>
                  <a:cubicBezTo>
                    <a:pt x="72951" y="102369"/>
                    <a:pt x="72422" y="102369"/>
                    <a:pt x="71894" y="102369"/>
                  </a:cubicBezTo>
                  <a:cubicBezTo>
                    <a:pt x="71365" y="102938"/>
                    <a:pt x="70308" y="102369"/>
                    <a:pt x="70308" y="102938"/>
                  </a:cubicBezTo>
                  <a:cubicBezTo>
                    <a:pt x="70308" y="102938"/>
                    <a:pt x="70308" y="103507"/>
                    <a:pt x="70308" y="103507"/>
                  </a:cubicBezTo>
                  <a:cubicBezTo>
                    <a:pt x="70308" y="103507"/>
                    <a:pt x="70837" y="104075"/>
                    <a:pt x="70308" y="104075"/>
                  </a:cubicBezTo>
                  <a:cubicBezTo>
                    <a:pt x="69251" y="104075"/>
                    <a:pt x="69251" y="104075"/>
                    <a:pt x="69251" y="103507"/>
                  </a:cubicBezTo>
                  <a:cubicBezTo>
                    <a:pt x="68722" y="102938"/>
                    <a:pt x="69779" y="102369"/>
                    <a:pt x="68193" y="102938"/>
                  </a:cubicBezTo>
                  <a:cubicBezTo>
                    <a:pt x="67136" y="102938"/>
                    <a:pt x="67136" y="102369"/>
                    <a:pt x="66607" y="102369"/>
                  </a:cubicBezTo>
                  <a:cubicBezTo>
                    <a:pt x="66607" y="102938"/>
                    <a:pt x="65550" y="101800"/>
                    <a:pt x="65022" y="102369"/>
                  </a:cubicBezTo>
                  <a:cubicBezTo>
                    <a:pt x="65022" y="102369"/>
                    <a:pt x="64493" y="102938"/>
                    <a:pt x="64493" y="102938"/>
                  </a:cubicBezTo>
                  <a:cubicBezTo>
                    <a:pt x="64493" y="102938"/>
                    <a:pt x="62907" y="102938"/>
                    <a:pt x="62907" y="102938"/>
                  </a:cubicBezTo>
                  <a:cubicBezTo>
                    <a:pt x="62907" y="102938"/>
                    <a:pt x="63436" y="101232"/>
                    <a:pt x="63436" y="101232"/>
                  </a:cubicBezTo>
                  <a:cubicBezTo>
                    <a:pt x="63436" y="101232"/>
                    <a:pt x="63436" y="101232"/>
                    <a:pt x="63964" y="101232"/>
                  </a:cubicBezTo>
                  <a:cubicBezTo>
                    <a:pt x="64493" y="101232"/>
                    <a:pt x="65022" y="101232"/>
                    <a:pt x="65022" y="101232"/>
                  </a:cubicBezTo>
                  <a:cubicBezTo>
                    <a:pt x="65550" y="101232"/>
                    <a:pt x="65550" y="101232"/>
                    <a:pt x="65550" y="101232"/>
                  </a:cubicBezTo>
                  <a:close/>
                  <a:moveTo>
                    <a:pt x="63436" y="97819"/>
                  </a:moveTo>
                  <a:cubicBezTo>
                    <a:pt x="63436" y="97819"/>
                    <a:pt x="63436" y="97819"/>
                    <a:pt x="63436" y="97819"/>
                  </a:cubicBezTo>
                  <a:cubicBezTo>
                    <a:pt x="63436" y="97819"/>
                    <a:pt x="61321" y="96682"/>
                    <a:pt x="61321" y="96682"/>
                  </a:cubicBezTo>
                  <a:cubicBezTo>
                    <a:pt x="60792" y="96682"/>
                    <a:pt x="60264" y="96682"/>
                    <a:pt x="59735" y="96682"/>
                  </a:cubicBezTo>
                  <a:cubicBezTo>
                    <a:pt x="59735" y="96682"/>
                    <a:pt x="58678" y="96113"/>
                    <a:pt x="59207" y="95545"/>
                  </a:cubicBezTo>
                  <a:cubicBezTo>
                    <a:pt x="59207" y="95545"/>
                    <a:pt x="59735" y="94976"/>
                    <a:pt x="60264" y="95545"/>
                  </a:cubicBezTo>
                  <a:cubicBezTo>
                    <a:pt x="60792" y="96113"/>
                    <a:pt x="61321" y="96113"/>
                    <a:pt x="61321" y="96682"/>
                  </a:cubicBezTo>
                  <a:cubicBezTo>
                    <a:pt x="61850" y="96682"/>
                    <a:pt x="62907" y="97251"/>
                    <a:pt x="62907" y="97251"/>
                  </a:cubicBezTo>
                  <a:cubicBezTo>
                    <a:pt x="63436" y="97251"/>
                    <a:pt x="63436" y="97819"/>
                    <a:pt x="63436" y="97251"/>
                  </a:cubicBezTo>
                  <a:cubicBezTo>
                    <a:pt x="63964" y="97251"/>
                    <a:pt x="63964" y="96113"/>
                    <a:pt x="63964" y="96113"/>
                  </a:cubicBezTo>
                  <a:cubicBezTo>
                    <a:pt x="63964" y="95545"/>
                    <a:pt x="63436" y="95545"/>
                    <a:pt x="63436" y="95545"/>
                  </a:cubicBezTo>
                  <a:cubicBezTo>
                    <a:pt x="63964" y="95545"/>
                    <a:pt x="65022" y="94976"/>
                    <a:pt x="65022" y="94976"/>
                  </a:cubicBezTo>
                  <a:cubicBezTo>
                    <a:pt x="65550" y="95545"/>
                    <a:pt x="66079" y="95545"/>
                    <a:pt x="66607" y="95545"/>
                  </a:cubicBezTo>
                  <a:cubicBezTo>
                    <a:pt x="66607" y="95545"/>
                    <a:pt x="66079" y="95545"/>
                    <a:pt x="68193" y="95545"/>
                  </a:cubicBezTo>
                  <a:cubicBezTo>
                    <a:pt x="69779" y="95545"/>
                    <a:pt x="69251" y="95545"/>
                    <a:pt x="70308" y="95545"/>
                  </a:cubicBezTo>
                  <a:cubicBezTo>
                    <a:pt x="70837" y="95545"/>
                    <a:pt x="71894" y="95545"/>
                    <a:pt x="71894" y="95545"/>
                  </a:cubicBezTo>
                  <a:cubicBezTo>
                    <a:pt x="71894" y="96113"/>
                    <a:pt x="72951" y="96682"/>
                    <a:pt x="72951" y="96682"/>
                  </a:cubicBezTo>
                  <a:cubicBezTo>
                    <a:pt x="72951" y="97251"/>
                    <a:pt x="73480" y="97251"/>
                    <a:pt x="72951" y="97819"/>
                  </a:cubicBezTo>
                  <a:cubicBezTo>
                    <a:pt x="71894" y="98388"/>
                    <a:pt x="71894" y="98388"/>
                    <a:pt x="70837" y="98388"/>
                  </a:cubicBezTo>
                  <a:cubicBezTo>
                    <a:pt x="70308" y="98388"/>
                    <a:pt x="70837" y="98388"/>
                    <a:pt x="69779" y="98957"/>
                  </a:cubicBezTo>
                  <a:cubicBezTo>
                    <a:pt x="68193" y="98957"/>
                    <a:pt x="67136" y="98957"/>
                    <a:pt x="67136" y="98957"/>
                  </a:cubicBezTo>
                  <a:cubicBezTo>
                    <a:pt x="67136" y="98957"/>
                    <a:pt x="67665" y="98957"/>
                    <a:pt x="66079" y="98957"/>
                  </a:cubicBezTo>
                  <a:cubicBezTo>
                    <a:pt x="65022" y="98388"/>
                    <a:pt x="64493" y="98957"/>
                    <a:pt x="63964" y="98388"/>
                  </a:cubicBezTo>
                  <a:cubicBezTo>
                    <a:pt x="63964" y="98388"/>
                    <a:pt x="63436" y="97819"/>
                    <a:pt x="63436" y="97819"/>
                  </a:cubicBezTo>
                  <a:close/>
                  <a:moveTo>
                    <a:pt x="26431" y="53459"/>
                  </a:moveTo>
                  <a:cubicBezTo>
                    <a:pt x="26431" y="53459"/>
                    <a:pt x="26431" y="53459"/>
                    <a:pt x="26431" y="53459"/>
                  </a:cubicBezTo>
                  <a:cubicBezTo>
                    <a:pt x="26431" y="53459"/>
                    <a:pt x="26431" y="52890"/>
                    <a:pt x="26431" y="52890"/>
                  </a:cubicBezTo>
                  <a:cubicBezTo>
                    <a:pt x="26431" y="52890"/>
                    <a:pt x="26431" y="52890"/>
                    <a:pt x="26431" y="52890"/>
                  </a:cubicBezTo>
                  <a:cubicBezTo>
                    <a:pt x="26431" y="52890"/>
                    <a:pt x="26960" y="52890"/>
                    <a:pt x="26960" y="52890"/>
                  </a:cubicBezTo>
                  <a:cubicBezTo>
                    <a:pt x="26960" y="53459"/>
                    <a:pt x="26960" y="53459"/>
                    <a:pt x="27488" y="53459"/>
                  </a:cubicBezTo>
                  <a:cubicBezTo>
                    <a:pt x="27488" y="53459"/>
                    <a:pt x="27488" y="53459"/>
                    <a:pt x="28017" y="53459"/>
                  </a:cubicBezTo>
                  <a:cubicBezTo>
                    <a:pt x="28017" y="54028"/>
                    <a:pt x="28017" y="54028"/>
                    <a:pt x="28017" y="54028"/>
                  </a:cubicBezTo>
                  <a:cubicBezTo>
                    <a:pt x="28017" y="54028"/>
                    <a:pt x="28017" y="55165"/>
                    <a:pt x="27488" y="54597"/>
                  </a:cubicBezTo>
                  <a:cubicBezTo>
                    <a:pt x="26960" y="54597"/>
                    <a:pt x="26431" y="54597"/>
                    <a:pt x="26431" y="54028"/>
                  </a:cubicBezTo>
                  <a:cubicBezTo>
                    <a:pt x="26431" y="54028"/>
                    <a:pt x="26431" y="53459"/>
                    <a:pt x="26431" y="53459"/>
                  </a:cubicBezTo>
                  <a:close/>
                  <a:moveTo>
                    <a:pt x="26960" y="58578"/>
                  </a:moveTo>
                  <a:cubicBezTo>
                    <a:pt x="26960" y="58578"/>
                    <a:pt x="26960" y="58578"/>
                    <a:pt x="26960" y="58578"/>
                  </a:cubicBezTo>
                  <a:cubicBezTo>
                    <a:pt x="26960" y="58578"/>
                    <a:pt x="26431" y="58578"/>
                    <a:pt x="26431" y="58578"/>
                  </a:cubicBezTo>
                  <a:cubicBezTo>
                    <a:pt x="26431" y="58578"/>
                    <a:pt x="25374" y="58009"/>
                    <a:pt x="24845" y="58009"/>
                  </a:cubicBezTo>
                  <a:cubicBezTo>
                    <a:pt x="24845" y="57440"/>
                    <a:pt x="24845" y="57440"/>
                    <a:pt x="25374" y="57440"/>
                  </a:cubicBezTo>
                  <a:cubicBezTo>
                    <a:pt x="25374" y="56872"/>
                    <a:pt x="25374" y="56303"/>
                    <a:pt x="25374" y="56303"/>
                  </a:cubicBezTo>
                  <a:cubicBezTo>
                    <a:pt x="25374" y="56303"/>
                    <a:pt x="25903" y="55734"/>
                    <a:pt x="25903" y="55734"/>
                  </a:cubicBezTo>
                  <a:cubicBezTo>
                    <a:pt x="26431" y="55734"/>
                    <a:pt x="26431" y="55734"/>
                    <a:pt x="26431" y="55734"/>
                  </a:cubicBezTo>
                  <a:cubicBezTo>
                    <a:pt x="26431" y="55734"/>
                    <a:pt x="26431" y="55165"/>
                    <a:pt x="26431" y="55165"/>
                  </a:cubicBezTo>
                  <a:cubicBezTo>
                    <a:pt x="26431" y="54597"/>
                    <a:pt x="26960" y="54597"/>
                    <a:pt x="26960" y="54597"/>
                  </a:cubicBezTo>
                  <a:cubicBezTo>
                    <a:pt x="26960" y="54597"/>
                    <a:pt x="28017" y="55734"/>
                    <a:pt x="28017" y="56303"/>
                  </a:cubicBezTo>
                  <a:cubicBezTo>
                    <a:pt x="28017" y="56303"/>
                    <a:pt x="26431" y="56303"/>
                    <a:pt x="26431" y="56303"/>
                  </a:cubicBezTo>
                  <a:cubicBezTo>
                    <a:pt x="26431" y="56303"/>
                    <a:pt x="26431" y="56303"/>
                    <a:pt x="26960" y="57440"/>
                  </a:cubicBezTo>
                  <a:cubicBezTo>
                    <a:pt x="27488" y="58009"/>
                    <a:pt x="27488" y="57440"/>
                    <a:pt x="27488" y="57440"/>
                  </a:cubicBezTo>
                  <a:cubicBezTo>
                    <a:pt x="27488" y="58009"/>
                    <a:pt x="27488" y="58009"/>
                    <a:pt x="28546" y="58009"/>
                  </a:cubicBezTo>
                  <a:cubicBezTo>
                    <a:pt x="29074" y="58578"/>
                    <a:pt x="28546" y="58578"/>
                    <a:pt x="29074" y="59146"/>
                  </a:cubicBezTo>
                  <a:cubicBezTo>
                    <a:pt x="29074" y="59146"/>
                    <a:pt x="28546" y="59715"/>
                    <a:pt x="28546" y="59715"/>
                  </a:cubicBezTo>
                  <a:cubicBezTo>
                    <a:pt x="28017" y="60284"/>
                    <a:pt x="28017" y="59715"/>
                    <a:pt x="28017" y="59715"/>
                  </a:cubicBezTo>
                  <a:cubicBezTo>
                    <a:pt x="28017" y="59715"/>
                    <a:pt x="27488" y="58578"/>
                    <a:pt x="26960" y="58578"/>
                  </a:cubicBezTo>
                  <a:close/>
                  <a:moveTo>
                    <a:pt x="29074" y="66540"/>
                  </a:moveTo>
                  <a:cubicBezTo>
                    <a:pt x="29074" y="66540"/>
                    <a:pt x="29074" y="66540"/>
                    <a:pt x="29074" y="66540"/>
                  </a:cubicBezTo>
                  <a:cubicBezTo>
                    <a:pt x="29074" y="66540"/>
                    <a:pt x="29603" y="65971"/>
                    <a:pt x="29603" y="66540"/>
                  </a:cubicBezTo>
                  <a:cubicBezTo>
                    <a:pt x="30132" y="66540"/>
                    <a:pt x="30132" y="67109"/>
                    <a:pt x="30132" y="67109"/>
                  </a:cubicBezTo>
                  <a:cubicBezTo>
                    <a:pt x="30660" y="67677"/>
                    <a:pt x="31189" y="67677"/>
                    <a:pt x="31718" y="67677"/>
                  </a:cubicBezTo>
                  <a:cubicBezTo>
                    <a:pt x="31718" y="68246"/>
                    <a:pt x="31718" y="68815"/>
                    <a:pt x="31718" y="68815"/>
                  </a:cubicBezTo>
                  <a:cubicBezTo>
                    <a:pt x="31718" y="68815"/>
                    <a:pt x="31189" y="69383"/>
                    <a:pt x="31189" y="68815"/>
                  </a:cubicBezTo>
                  <a:cubicBezTo>
                    <a:pt x="30660" y="68246"/>
                    <a:pt x="30660" y="68246"/>
                    <a:pt x="30660" y="68246"/>
                  </a:cubicBezTo>
                  <a:cubicBezTo>
                    <a:pt x="30660" y="68246"/>
                    <a:pt x="30132" y="67677"/>
                    <a:pt x="30132" y="67677"/>
                  </a:cubicBezTo>
                  <a:cubicBezTo>
                    <a:pt x="30132" y="67677"/>
                    <a:pt x="29074" y="66540"/>
                    <a:pt x="29074" y="66540"/>
                  </a:cubicBezTo>
                  <a:close/>
                  <a:moveTo>
                    <a:pt x="28017" y="68815"/>
                  </a:moveTo>
                  <a:cubicBezTo>
                    <a:pt x="28017" y="68815"/>
                    <a:pt x="28017" y="68815"/>
                    <a:pt x="28017" y="68815"/>
                  </a:cubicBezTo>
                  <a:cubicBezTo>
                    <a:pt x="28017" y="68815"/>
                    <a:pt x="28017" y="68246"/>
                    <a:pt x="28017" y="68246"/>
                  </a:cubicBezTo>
                  <a:cubicBezTo>
                    <a:pt x="28017" y="68246"/>
                    <a:pt x="28546" y="68246"/>
                    <a:pt x="28546" y="68815"/>
                  </a:cubicBezTo>
                  <a:cubicBezTo>
                    <a:pt x="28546" y="68815"/>
                    <a:pt x="29074" y="69383"/>
                    <a:pt x="29074" y="69383"/>
                  </a:cubicBezTo>
                  <a:cubicBezTo>
                    <a:pt x="29074" y="69952"/>
                    <a:pt x="28546" y="69952"/>
                    <a:pt x="28546" y="69952"/>
                  </a:cubicBezTo>
                  <a:cubicBezTo>
                    <a:pt x="28546" y="70521"/>
                    <a:pt x="29074" y="70521"/>
                    <a:pt x="28546" y="70521"/>
                  </a:cubicBezTo>
                  <a:cubicBezTo>
                    <a:pt x="28017" y="70521"/>
                    <a:pt x="28017" y="70521"/>
                    <a:pt x="28017" y="70521"/>
                  </a:cubicBezTo>
                  <a:cubicBezTo>
                    <a:pt x="28017" y="70521"/>
                    <a:pt x="28017" y="69952"/>
                    <a:pt x="28017" y="69952"/>
                  </a:cubicBezTo>
                  <a:cubicBezTo>
                    <a:pt x="28017" y="69383"/>
                    <a:pt x="28017" y="68815"/>
                    <a:pt x="28017" y="68815"/>
                  </a:cubicBezTo>
                  <a:close/>
                  <a:moveTo>
                    <a:pt x="25903" y="68815"/>
                  </a:moveTo>
                  <a:cubicBezTo>
                    <a:pt x="25903" y="68815"/>
                    <a:pt x="25903" y="68815"/>
                    <a:pt x="25903" y="68815"/>
                  </a:cubicBezTo>
                  <a:cubicBezTo>
                    <a:pt x="25903" y="68815"/>
                    <a:pt x="26431" y="68815"/>
                    <a:pt x="26431" y="69383"/>
                  </a:cubicBezTo>
                  <a:cubicBezTo>
                    <a:pt x="26431" y="69383"/>
                    <a:pt x="26960" y="69383"/>
                    <a:pt x="26960" y="69952"/>
                  </a:cubicBezTo>
                  <a:cubicBezTo>
                    <a:pt x="26960" y="69952"/>
                    <a:pt x="26960" y="69952"/>
                    <a:pt x="26960" y="70521"/>
                  </a:cubicBezTo>
                  <a:cubicBezTo>
                    <a:pt x="26960" y="71090"/>
                    <a:pt x="27488" y="71090"/>
                    <a:pt x="26960" y="71090"/>
                  </a:cubicBezTo>
                  <a:cubicBezTo>
                    <a:pt x="26431" y="70521"/>
                    <a:pt x="26431" y="70521"/>
                    <a:pt x="26431" y="70521"/>
                  </a:cubicBezTo>
                  <a:cubicBezTo>
                    <a:pt x="25903" y="69952"/>
                    <a:pt x="25903" y="69952"/>
                    <a:pt x="25903" y="69952"/>
                  </a:cubicBezTo>
                  <a:cubicBezTo>
                    <a:pt x="25903" y="69383"/>
                    <a:pt x="25903" y="69383"/>
                    <a:pt x="25903" y="69383"/>
                  </a:cubicBezTo>
                  <a:cubicBezTo>
                    <a:pt x="25903" y="68815"/>
                    <a:pt x="25903" y="68815"/>
                    <a:pt x="25903" y="68815"/>
                  </a:cubicBezTo>
                  <a:close/>
                  <a:moveTo>
                    <a:pt x="17973" y="65971"/>
                  </a:moveTo>
                  <a:cubicBezTo>
                    <a:pt x="17973" y="65971"/>
                    <a:pt x="17973" y="65971"/>
                    <a:pt x="17973" y="65971"/>
                  </a:cubicBezTo>
                  <a:cubicBezTo>
                    <a:pt x="17973" y="65971"/>
                    <a:pt x="18502" y="65971"/>
                    <a:pt x="18502" y="65971"/>
                  </a:cubicBezTo>
                  <a:cubicBezTo>
                    <a:pt x="19030" y="66540"/>
                    <a:pt x="18502" y="66540"/>
                    <a:pt x="19030" y="67109"/>
                  </a:cubicBezTo>
                  <a:cubicBezTo>
                    <a:pt x="19030" y="67109"/>
                    <a:pt x="18502" y="67677"/>
                    <a:pt x="18502" y="67677"/>
                  </a:cubicBezTo>
                  <a:cubicBezTo>
                    <a:pt x="17973" y="67109"/>
                    <a:pt x="17973" y="67109"/>
                    <a:pt x="17973" y="67109"/>
                  </a:cubicBezTo>
                  <a:cubicBezTo>
                    <a:pt x="17973" y="65971"/>
                    <a:pt x="17973" y="65971"/>
                    <a:pt x="17973" y="65971"/>
                  </a:cubicBezTo>
                  <a:close/>
                  <a:moveTo>
                    <a:pt x="17973" y="63696"/>
                  </a:moveTo>
                  <a:cubicBezTo>
                    <a:pt x="17973" y="63696"/>
                    <a:pt x="17973" y="63696"/>
                    <a:pt x="17973" y="63696"/>
                  </a:cubicBezTo>
                  <a:cubicBezTo>
                    <a:pt x="17973" y="63696"/>
                    <a:pt x="16916" y="63696"/>
                    <a:pt x="16916" y="63696"/>
                  </a:cubicBezTo>
                  <a:cubicBezTo>
                    <a:pt x="16916" y="63696"/>
                    <a:pt x="16387" y="63696"/>
                    <a:pt x="16387" y="63127"/>
                  </a:cubicBezTo>
                  <a:cubicBezTo>
                    <a:pt x="16387" y="63127"/>
                    <a:pt x="16387" y="62559"/>
                    <a:pt x="16916" y="62559"/>
                  </a:cubicBezTo>
                  <a:cubicBezTo>
                    <a:pt x="16916" y="62559"/>
                    <a:pt x="16916" y="61990"/>
                    <a:pt x="16916" y="61421"/>
                  </a:cubicBezTo>
                  <a:cubicBezTo>
                    <a:pt x="16916" y="61421"/>
                    <a:pt x="17444" y="61421"/>
                    <a:pt x="17444" y="61421"/>
                  </a:cubicBezTo>
                  <a:cubicBezTo>
                    <a:pt x="17444" y="61421"/>
                    <a:pt x="17973" y="61990"/>
                    <a:pt x="17973" y="61990"/>
                  </a:cubicBezTo>
                  <a:cubicBezTo>
                    <a:pt x="17973" y="61990"/>
                    <a:pt x="17973" y="63127"/>
                    <a:pt x="17973" y="63696"/>
                  </a:cubicBezTo>
                  <a:close/>
                  <a:moveTo>
                    <a:pt x="17973" y="50616"/>
                  </a:moveTo>
                  <a:cubicBezTo>
                    <a:pt x="17973" y="50616"/>
                    <a:pt x="17973" y="50616"/>
                    <a:pt x="17973" y="50616"/>
                  </a:cubicBezTo>
                  <a:cubicBezTo>
                    <a:pt x="17973" y="50616"/>
                    <a:pt x="19030" y="50616"/>
                    <a:pt x="19030" y="50616"/>
                  </a:cubicBezTo>
                  <a:cubicBezTo>
                    <a:pt x="19030" y="50616"/>
                    <a:pt x="19030" y="51184"/>
                    <a:pt x="19030" y="51753"/>
                  </a:cubicBezTo>
                  <a:cubicBezTo>
                    <a:pt x="19559" y="51753"/>
                    <a:pt x="19559" y="52322"/>
                    <a:pt x="19559" y="52322"/>
                  </a:cubicBezTo>
                  <a:cubicBezTo>
                    <a:pt x="20088" y="52322"/>
                    <a:pt x="20088" y="52322"/>
                    <a:pt x="20088" y="52322"/>
                  </a:cubicBezTo>
                  <a:cubicBezTo>
                    <a:pt x="20088" y="52322"/>
                    <a:pt x="20616" y="51753"/>
                    <a:pt x="20616" y="52322"/>
                  </a:cubicBezTo>
                  <a:cubicBezTo>
                    <a:pt x="21145" y="52322"/>
                    <a:pt x="21674" y="51753"/>
                    <a:pt x="21674" y="51753"/>
                  </a:cubicBezTo>
                  <a:cubicBezTo>
                    <a:pt x="21674" y="51753"/>
                    <a:pt x="22202" y="52322"/>
                    <a:pt x="22202" y="52322"/>
                  </a:cubicBezTo>
                  <a:cubicBezTo>
                    <a:pt x="22202" y="52890"/>
                    <a:pt x="21674" y="53459"/>
                    <a:pt x="21674" y="53459"/>
                  </a:cubicBezTo>
                  <a:cubicBezTo>
                    <a:pt x="21145" y="53459"/>
                    <a:pt x="20616" y="52890"/>
                    <a:pt x="20616" y="52890"/>
                  </a:cubicBezTo>
                  <a:cubicBezTo>
                    <a:pt x="20616" y="52890"/>
                    <a:pt x="20088" y="52322"/>
                    <a:pt x="20088" y="52890"/>
                  </a:cubicBezTo>
                  <a:cubicBezTo>
                    <a:pt x="20088" y="52890"/>
                    <a:pt x="20088" y="53459"/>
                    <a:pt x="20088" y="54028"/>
                  </a:cubicBezTo>
                  <a:cubicBezTo>
                    <a:pt x="20616" y="54028"/>
                    <a:pt x="20616" y="54028"/>
                    <a:pt x="20616" y="54597"/>
                  </a:cubicBezTo>
                  <a:cubicBezTo>
                    <a:pt x="20088" y="54597"/>
                    <a:pt x="20088" y="55165"/>
                    <a:pt x="20088" y="55165"/>
                  </a:cubicBezTo>
                  <a:cubicBezTo>
                    <a:pt x="20088" y="55734"/>
                    <a:pt x="20616" y="56303"/>
                    <a:pt x="20616" y="56303"/>
                  </a:cubicBezTo>
                  <a:cubicBezTo>
                    <a:pt x="20616" y="56303"/>
                    <a:pt x="20616" y="56303"/>
                    <a:pt x="20616" y="56872"/>
                  </a:cubicBezTo>
                  <a:cubicBezTo>
                    <a:pt x="20616" y="56872"/>
                    <a:pt x="21145" y="57440"/>
                    <a:pt x="21145" y="57440"/>
                  </a:cubicBezTo>
                  <a:cubicBezTo>
                    <a:pt x="21145" y="58009"/>
                    <a:pt x="21145" y="58578"/>
                    <a:pt x="21145" y="58578"/>
                  </a:cubicBezTo>
                  <a:cubicBezTo>
                    <a:pt x="21674" y="59146"/>
                    <a:pt x="21674" y="59146"/>
                    <a:pt x="21674" y="59146"/>
                  </a:cubicBezTo>
                  <a:cubicBezTo>
                    <a:pt x="21145" y="60284"/>
                    <a:pt x="21145" y="60284"/>
                    <a:pt x="21145" y="60284"/>
                  </a:cubicBezTo>
                  <a:cubicBezTo>
                    <a:pt x="21145" y="60284"/>
                    <a:pt x="21674" y="60853"/>
                    <a:pt x="21674" y="60853"/>
                  </a:cubicBezTo>
                  <a:cubicBezTo>
                    <a:pt x="21674" y="61421"/>
                    <a:pt x="22731" y="61990"/>
                    <a:pt x="22731" y="62559"/>
                  </a:cubicBezTo>
                  <a:cubicBezTo>
                    <a:pt x="22731" y="62559"/>
                    <a:pt x="22731" y="63696"/>
                    <a:pt x="22202" y="63696"/>
                  </a:cubicBezTo>
                  <a:cubicBezTo>
                    <a:pt x="22202" y="63696"/>
                    <a:pt x="21674" y="64265"/>
                    <a:pt x="21674" y="63696"/>
                  </a:cubicBezTo>
                  <a:cubicBezTo>
                    <a:pt x="21145" y="63127"/>
                    <a:pt x="20616" y="61990"/>
                    <a:pt x="20616" y="61990"/>
                  </a:cubicBezTo>
                  <a:cubicBezTo>
                    <a:pt x="20616" y="61990"/>
                    <a:pt x="20616" y="61990"/>
                    <a:pt x="20616" y="61990"/>
                  </a:cubicBezTo>
                  <a:cubicBezTo>
                    <a:pt x="20616" y="62559"/>
                    <a:pt x="20088" y="63127"/>
                    <a:pt x="20088" y="63127"/>
                  </a:cubicBezTo>
                  <a:cubicBezTo>
                    <a:pt x="20088" y="63696"/>
                    <a:pt x="21145" y="64265"/>
                    <a:pt x="21145" y="64265"/>
                  </a:cubicBezTo>
                  <a:cubicBezTo>
                    <a:pt x="21145" y="64265"/>
                    <a:pt x="20616" y="63127"/>
                    <a:pt x="21145" y="64265"/>
                  </a:cubicBezTo>
                  <a:cubicBezTo>
                    <a:pt x="21674" y="65402"/>
                    <a:pt x="22202" y="65971"/>
                    <a:pt x="22202" y="65971"/>
                  </a:cubicBezTo>
                  <a:cubicBezTo>
                    <a:pt x="22202" y="65971"/>
                    <a:pt x="22731" y="66540"/>
                    <a:pt x="23259" y="66540"/>
                  </a:cubicBezTo>
                  <a:cubicBezTo>
                    <a:pt x="23259" y="67109"/>
                    <a:pt x="23259" y="67109"/>
                    <a:pt x="23788" y="67677"/>
                  </a:cubicBezTo>
                  <a:cubicBezTo>
                    <a:pt x="23788" y="67677"/>
                    <a:pt x="24317" y="68246"/>
                    <a:pt x="23788" y="68246"/>
                  </a:cubicBezTo>
                  <a:cubicBezTo>
                    <a:pt x="23259" y="68815"/>
                    <a:pt x="23788" y="68815"/>
                    <a:pt x="23259" y="68815"/>
                  </a:cubicBezTo>
                  <a:cubicBezTo>
                    <a:pt x="23259" y="68246"/>
                    <a:pt x="22731" y="68246"/>
                    <a:pt x="22731" y="67677"/>
                  </a:cubicBezTo>
                  <a:cubicBezTo>
                    <a:pt x="22731" y="67109"/>
                    <a:pt x="22202" y="66540"/>
                    <a:pt x="22202" y="65971"/>
                  </a:cubicBezTo>
                  <a:cubicBezTo>
                    <a:pt x="21674" y="65971"/>
                    <a:pt x="21145" y="65402"/>
                    <a:pt x="21145" y="65402"/>
                  </a:cubicBezTo>
                  <a:cubicBezTo>
                    <a:pt x="20616" y="65402"/>
                    <a:pt x="20616" y="64834"/>
                    <a:pt x="20616" y="64834"/>
                  </a:cubicBezTo>
                  <a:cubicBezTo>
                    <a:pt x="20616" y="64834"/>
                    <a:pt x="20088" y="64834"/>
                    <a:pt x="20088" y="64834"/>
                  </a:cubicBezTo>
                  <a:cubicBezTo>
                    <a:pt x="20088" y="64834"/>
                    <a:pt x="19030" y="64834"/>
                    <a:pt x="19030" y="64834"/>
                  </a:cubicBezTo>
                  <a:cubicBezTo>
                    <a:pt x="19030" y="64265"/>
                    <a:pt x="19030" y="64265"/>
                    <a:pt x="19559" y="63696"/>
                  </a:cubicBezTo>
                  <a:cubicBezTo>
                    <a:pt x="19559" y="63696"/>
                    <a:pt x="20088" y="63696"/>
                    <a:pt x="20088" y="63696"/>
                  </a:cubicBezTo>
                  <a:cubicBezTo>
                    <a:pt x="20088" y="63696"/>
                    <a:pt x="19559" y="63127"/>
                    <a:pt x="19559" y="63127"/>
                  </a:cubicBezTo>
                  <a:cubicBezTo>
                    <a:pt x="19559" y="63127"/>
                    <a:pt x="19559" y="62559"/>
                    <a:pt x="19559" y="62559"/>
                  </a:cubicBezTo>
                  <a:cubicBezTo>
                    <a:pt x="19030" y="62559"/>
                    <a:pt x="19030" y="63127"/>
                    <a:pt x="19030" y="62559"/>
                  </a:cubicBezTo>
                  <a:cubicBezTo>
                    <a:pt x="19030" y="61990"/>
                    <a:pt x="19030" y="61990"/>
                    <a:pt x="19030" y="61421"/>
                  </a:cubicBezTo>
                  <a:cubicBezTo>
                    <a:pt x="19030" y="61421"/>
                    <a:pt x="19030" y="60284"/>
                    <a:pt x="19030" y="60284"/>
                  </a:cubicBezTo>
                  <a:cubicBezTo>
                    <a:pt x="19559" y="60853"/>
                    <a:pt x="19559" y="60853"/>
                    <a:pt x="19559" y="60853"/>
                  </a:cubicBezTo>
                  <a:cubicBezTo>
                    <a:pt x="20088" y="59715"/>
                    <a:pt x="20088" y="59715"/>
                    <a:pt x="20088" y="59715"/>
                  </a:cubicBezTo>
                  <a:cubicBezTo>
                    <a:pt x="20088" y="59715"/>
                    <a:pt x="20088" y="59715"/>
                    <a:pt x="19559" y="59715"/>
                  </a:cubicBezTo>
                  <a:cubicBezTo>
                    <a:pt x="19030" y="59715"/>
                    <a:pt x="19030" y="58578"/>
                    <a:pt x="19030" y="58578"/>
                  </a:cubicBezTo>
                  <a:cubicBezTo>
                    <a:pt x="19030" y="58578"/>
                    <a:pt x="19030" y="58009"/>
                    <a:pt x="19030" y="58009"/>
                  </a:cubicBezTo>
                  <a:cubicBezTo>
                    <a:pt x="19030" y="58009"/>
                    <a:pt x="18502" y="58009"/>
                    <a:pt x="18502" y="57440"/>
                  </a:cubicBezTo>
                  <a:cubicBezTo>
                    <a:pt x="17973" y="56872"/>
                    <a:pt x="17973" y="56303"/>
                    <a:pt x="17973" y="56303"/>
                  </a:cubicBezTo>
                  <a:cubicBezTo>
                    <a:pt x="17973" y="56303"/>
                    <a:pt x="18502" y="56303"/>
                    <a:pt x="17973" y="55734"/>
                  </a:cubicBezTo>
                  <a:cubicBezTo>
                    <a:pt x="17973" y="55165"/>
                    <a:pt x="17973" y="55165"/>
                    <a:pt x="17444" y="55165"/>
                  </a:cubicBezTo>
                  <a:cubicBezTo>
                    <a:pt x="17444" y="54597"/>
                    <a:pt x="17444" y="54028"/>
                    <a:pt x="17973" y="54028"/>
                  </a:cubicBezTo>
                  <a:cubicBezTo>
                    <a:pt x="17973" y="54028"/>
                    <a:pt x="17973" y="54028"/>
                    <a:pt x="18502" y="54028"/>
                  </a:cubicBezTo>
                  <a:cubicBezTo>
                    <a:pt x="18502" y="54597"/>
                    <a:pt x="19030" y="54597"/>
                    <a:pt x="19030" y="54597"/>
                  </a:cubicBezTo>
                  <a:cubicBezTo>
                    <a:pt x="19030" y="54028"/>
                    <a:pt x="19559" y="53459"/>
                    <a:pt x="19030" y="53459"/>
                  </a:cubicBezTo>
                  <a:cubicBezTo>
                    <a:pt x="19030" y="52890"/>
                    <a:pt x="18502" y="52322"/>
                    <a:pt x="18502" y="52322"/>
                  </a:cubicBezTo>
                  <a:cubicBezTo>
                    <a:pt x="17973" y="51753"/>
                    <a:pt x="17973" y="51753"/>
                    <a:pt x="17973" y="51753"/>
                  </a:cubicBezTo>
                  <a:cubicBezTo>
                    <a:pt x="17973" y="51753"/>
                    <a:pt x="17973" y="51753"/>
                    <a:pt x="17973" y="51184"/>
                  </a:cubicBezTo>
                  <a:cubicBezTo>
                    <a:pt x="17973" y="51184"/>
                    <a:pt x="17973" y="50616"/>
                    <a:pt x="17973" y="50616"/>
                  </a:cubicBezTo>
                  <a:close/>
                  <a:moveTo>
                    <a:pt x="17444" y="50616"/>
                  </a:moveTo>
                  <a:cubicBezTo>
                    <a:pt x="17444" y="50616"/>
                    <a:pt x="17444" y="50616"/>
                    <a:pt x="17444" y="50616"/>
                  </a:cubicBezTo>
                  <a:cubicBezTo>
                    <a:pt x="17444" y="50616"/>
                    <a:pt x="16916" y="50047"/>
                    <a:pt x="16916" y="49478"/>
                  </a:cubicBezTo>
                  <a:cubicBezTo>
                    <a:pt x="16916" y="49478"/>
                    <a:pt x="16916" y="49478"/>
                    <a:pt x="16916" y="48909"/>
                  </a:cubicBezTo>
                  <a:cubicBezTo>
                    <a:pt x="16916" y="48341"/>
                    <a:pt x="16387" y="48341"/>
                    <a:pt x="16387" y="47772"/>
                  </a:cubicBezTo>
                  <a:cubicBezTo>
                    <a:pt x="16916" y="47772"/>
                    <a:pt x="16916" y="47203"/>
                    <a:pt x="16916" y="47203"/>
                  </a:cubicBezTo>
                  <a:cubicBezTo>
                    <a:pt x="17444" y="46635"/>
                    <a:pt x="17973" y="46635"/>
                    <a:pt x="17973" y="47203"/>
                  </a:cubicBezTo>
                  <a:cubicBezTo>
                    <a:pt x="17973" y="47203"/>
                    <a:pt x="17973" y="47772"/>
                    <a:pt x="17973" y="48341"/>
                  </a:cubicBezTo>
                  <a:cubicBezTo>
                    <a:pt x="17973" y="48341"/>
                    <a:pt x="17973" y="48909"/>
                    <a:pt x="17973" y="48909"/>
                  </a:cubicBezTo>
                  <a:cubicBezTo>
                    <a:pt x="17973" y="49478"/>
                    <a:pt x="18502" y="49478"/>
                    <a:pt x="18502" y="49478"/>
                  </a:cubicBezTo>
                  <a:cubicBezTo>
                    <a:pt x="18502" y="50047"/>
                    <a:pt x="18502" y="50616"/>
                    <a:pt x="18502" y="50616"/>
                  </a:cubicBezTo>
                  <a:lnTo>
                    <a:pt x="17444" y="50616"/>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6" name="Shape 2022"/>
            <p:cNvSpPr/>
            <p:nvPr/>
          </p:nvSpPr>
          <p:spPr>
            <a:xfrm>
              <a:off x="7316078" y="4213153"/>
              <a:ext cx="216587" cy="121458"/>
            </a:xfrm>
            <a:custGeom>
              <a:avLst/>
              <a:gdLst/>
              <a:ahLst/>
              <a:cxnLst/>
              <a:rect l="0" t="0" r="0" b="0"/>
              <a:pathLst>
                <a:path w="120000" h="120000" extrusionOk="0">
                  <a:moveTo>
                    <a:pt x="2526" y="85090"/>
                  </a:moveTo>
                  <a:cubicBezTo>
                    <a:pt x="2526" y="85090"/>
                    <a:pt x="2526" y="82909"/>
                    <a:pt x="2526" y="78545"/>
                  </a:cubicBezTo>
                  <a:cubicBezTo>
                    <a:pt x="1263" y="74181"/>
                    <a:pt x="0" y="67636"/>
                    <a:pt x="0" y="67636"/>
                  </a:cubicBezTo>
                  <a:cubicBezTo>
                    <a:pt x="0" y="67636"/>
                    <a:pt x="1263" y="65454"/>
                    <a:pt x="2526" y="67636"/>
                  </a:cubicBezTo>
                  <a:cubicBezTo>
                    <a:pt x="3789" y="69818"/>
                    <a:pt x="5052" y="74181"/>
                    <a:pt x="8842" y="69818"/>
                  </a:cubicBezTo>
                  <a:cubicBezTo>
                    <a:pt x="10105" y="69818"/>
                    <a:pt x="11368" y="69818"/>
                    <a:pt x="11368" y="67636"/>
                  </a:cubicBezTo>
                  <a:cubicBezTo>
                    <a:pt x="13894" y="63272"/>
                    <a:pt x="13894" y="58909"/>
                    <a:pt x="15157" y="58909"/>
                  </a:cubicBezTo>
                  <a:cubicBezTo>
                    <a:pt x="16421" y="56727"/>
                    <a:pt x="16421" y="58909"/>
                    <a:pt x="18947" y="58909"/>
                  </a:cubicBezTo>
                  <a:cubicBezTo>
                    <a:pt x="18947" y="58909"/>
                    <a:pt x="20210" y="56727"/>
                    <a:pt x="20210" y="56727"/>
                  </a:cubicBezTo>
                  <a:cubicBezTo>
                    <a:pt x="21473" y="56727"/>
                    <a:pt x="21473" y="58909"/>
                    <a:pt x="22736" y="58909"/>
                  </a:cubicBezTo>
                  <a:cubicBezTo>
                    <a:pt x="24000" y="58909"/>
                    <a:pt x="24000" y="56727"/>
                    <a:pt x="25263" y="58909"/>
                  </a:cubicBezTo>
                  <a:cubicBezTo>
                    <a:pt x="26526" y="58909"/>
                    <a:pt x="27789" y="61090"/>
                    <a:pt x="29052" y="61090"/>
                  </a:cubicBezTo>
                  <a:cubicBezTo>
                    <a:pt x="30315" y="61090"/>
                    <a:pt x="32842" y="61090"/>
                    <a:pt x="32842" y="56727"/>
                  </a:cubicBezTo>
                  <a:cubicBezTo>
                    <a:pt x="34105" y="54545"/>
                    <a:pt x="35368" y="50181"/>
                    <a:pt x="35368" y="43636"/>
                  </a:cubicBezTo>
                  <a:cubicBezTo>
                    <a:pt x="35368" y="37090"/>
                    <a:pt x="34105" y="32727"/>
                    <a:pt x="35368" y="34909"/>
                  </a:cubicBezTo>
                  <a:cubicBezTo>
                    <a:pt x="35368" y="34909"/>
                    <a:pt x="39157" y="37090"/>
                    <a:pt x="41684" y="39272"/>
                  </a:cubicBezTo>
                  <a:cubicBezTo>
                    <a:pt x="44210" y="39272"/>
                    <a:pt x="42947" y="37090"/>
                    <a:pt x="45473" y="39272"/>
                  </a:cubicBezTo>
                  <a:cubicBezTo>
                    <a:pt x="48000" y="39272"/>
                    <a:pt x="53052" y="41454"/>
                    <a:pt x="55578" y="41454"/>
                  </a:cubicBezTo>
                  <a:cubicBezTo>
                    <a:pt x="60631" y="41454"/>
                    <a:pt x="66947" y="41454"/>
                    <a:pt x="73263" y="39272"/>
                  </a:cubicBezTo>
                  <a:cubicBezTo>
                    <a:pt x="73263" y="37090"/>
                    <a:pt x="75789" y="34909"/>
                    <a:pt x="77052" y="34909"/>
                  </a:cubicBezTo>
                  <a:cubicBezTo>
                    <a:pt x="78315" y="32727"/>
                    <a:pt x="80842" y="34909"/>
                    <a:pt x="83368" y="32727"/>
                  </a:cubicBezTo>
                  <a:cubicBezTo>
                    <a:pt x="84631" y="32727"/>
                    <a:pt x="87157" y="30545"/>
                    <a:pt x="88421" y="28363"/>
                  </a:cubicBezTo>
                  <a:cubicBezTo>
                    <a:pt x="90947" y="26181"/>
                    <a:pt x="93473" y="24000"/>
                    <a:pt x="96000" y="21818"/>
                  </a:cubicBezTo>
                  <a:cubicBezTo>
                    <a:pt x="97263" y="21818"/>
                    <a:pt x="97263" y="19636"/>
                    <a:pt x="98526" y="17454"/>
                  </a:cubicBezTo>
                  <a:cubicBezTo>
                    <a:pt x="99789" y="17454"/>
                    <a:pt x="99789" y="17454"/>
                    <a:pt x="101052" y="17454"/>
                  </a:cubicBezTo>
                  <a:cubicBezTo>
                    <a:pt x="102315" y="17454"/>
                    <a:pt x="103578" y="15272"/>
                    <a:pt x="104842" y="15272"/>
                  </a:cubicBezTo>
                  <a:cubicBezTo>
                    <a:pt x="107368" y="13090"/>
                    <a:pt x="108631" y="10909"/>
                    <a:pt x="112421" y="6545"/>
                  </a:cubicBezTo>
                  <a:cubicBezTo>
                    <a:pt x="116210" y="0"/>
                    <a:pt x="120000" y="0"/>
                    <a:pt x="118736" y="4363"/>
                  </a:cubicBezTo>
                  <a:cubicBezTo>
                    <a:pt x="118736" y="6545"/>
                    <a:pt x="113684" y="10909"/>
                    <a:pt x="112421" y="13090"/>
                  </a:cubicBezTo>
                  <a:cubicBezTo>
                    <a:pt x="109894" y="17454"/>
                    <a:pt x="107368" y="21818"/>
                    <a:pt x="104842" y="24000"/>
                  </a:cubicBezTo>
                  <a:cubicBezTo>
                    <a:pt x="102315" y="24000"/>
                    <a:pt x="98526" y="28363"/>
                    <a:pt x="96000" y="32727"/>
                  </a:cubicBezTo>
                  <a:cubicBezTo>
                    <a:pt x="93473" y="34909"/>
                    <a:pt x="93473" y="39272"/>
                    <a:pt x="92210" y="41454"/>
                  </a:cubicBezTo>
                  <a:cubicBezTo>
                    <a:pt x="88421" y="45818"/>
                    <a:pt x="87157" y="41454"/>
                    <a:pt x="85894" y="43636"/>
                  </a:cubicBezTo>
                  <a:cubicBezTo>
                    <a:pt x="85894" y="48000"/>
                    <a:pt x="84631" y="54545"/>
                    <a:pt x="84631" y="58909"/>
                  </a:cubicBezTo>
                  <a:cubicBezTo>
                    <a:pt x="85894" y="65454"/>
                    <a:pt x="89684" y="69818"/>
                    <a:pt x="92210" y="74181"/>
                  </a:cubicBezTo>
                  <a:cubicBezTo>
                    <a:pt x="92210" y="74181"/>
                    <a:pt x="96000" y="80727"/>
                    <a:pt x="93473" y="82909"/>
                  </a:cubicBezTo>
                  <a:cubicBezTo>
                    <a:pt x="92210" y="82909"/>
                    <a:pt x="90947" y="78545"/>
                    <a:pt x="88421" y="78545"/>
                  </a:cubicBezTo>
                  <a:cubicBezTo>
                    <a:pt x="85894" y="78545"/>
                    <a:pt x="82105" y="78545"/>
                    <a:pt x="79578" y="80727"/>
                  </a:cubicBezTo>
                  <a:cubicBezTo>
                    <a:pt x="78315" y="80727"/>
                    <a:pt x="77052" y="78545"/>
                    <a:pt x="74526" y="78545"/>
                  </a:cubicBezTo>
                  <a:cubicBezTo>
                    <a:pt x="72000" y="80727"/>
                    <a:pt x="69473" y="89454"/>
                    <a:pt x="69473" y="93818"/>
                  </a:cubicBezTo>
                  <a:cubicBezTo>
                    <a:pt x="69473" y="96000"/>
                    <a:pt x="66947" y="96000"/>
                    <a:pt x="65684" y="100363"/>
                  </a:cubicBezTo>
                  <a:cubicBezTo>
                    <a:pt x="63157" y="102545"/>
                    <a:pt x="61894" y="100363"/>
                    <a:pt x="59368" y="102545"/>
                  </a:cubicBezTo>
                  <a:cubicBezTo>
                    <a:pt x="56842" y="104727"/>
                    <a:pt x="56842" y="106909"/>
                    <a:pt x="54315" y="106909"/>
                  </a:cubicBezTo>
                  <a:cubicBezTo>
                    <a:pt x="50526" y="106909"/>
                    <a:pt x="46736" y="109090"/>
                    <a:pt x="45473" y="109090"/>
                  </a:cubicBezTo>
                  <a:cubicBezTo>
                    <a:pt x="37894" y="109090"/>
                    <a:pt x="41684" y="120000"/>
                    <a:pt x="36631" y="115636"/>
                  </a:cubicBezTo>
                  <a:cubicBezTo>
                    <a:pt x="34105" y="115636"/>
                    <a:pt x="32842" y="111272"/>
                    <a:pt x="30315" y="109090"/>
                  </a:cubicBezTo>
                  <a:cubicBezTo>
                    <a:pt x="29052" y="109090"/>
                    <a:pt x="26526" y="113454"/>
                    <a:pt x="24000" y="115636"/>
                  </a:cubicBezTo>
                  <a:cubicBezTo>
                    <a:pt x="21473" y="117818"/>
                    <a:pt x="17684" y="111272"/>
                    <a:pt x="15157" y="109090"/>
                  </a:cubicBezTo>
                  <a:cubicBezTo>
                    <a:pt x="12631" y="106909"/>
                    <a:pt x="11368" y="111272"/>
                    <a:pt x="10105" y="109090"/>
                  </a:cubicBezTo>
                  <a:cubicBezTo>
                    <a:pt x="7578" y="104727"/>
                    <a:pt x="8842" y="100363"/>
                    <a:pt x="6315" y="98181"/>
                  </a:cubicBezTo>
                  <a:cubicBezTo>
                    <a:pt x="5052" y="93818"/>
                    <a:pt x="2526" y="89454"/>
                    <a:pt x="2526" y="85090"/>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7" name="Shape 2023"/>
            <p:cNvSpPr/>
            <p:nvPr/>
          </p:nvSpPr>
          <p:spPr>
            <a:xfrm>
              <a:off x="5794467" y="3262800"/>
              <a:ext cx="424380" cy="437886"/>
            </a:xfrm>
            <a:custGeom>
              <a:avLst/>
              <a:gdLst/>
              <a:ahLst/>
              <a:cxnLst/>
              <a:rect l="0" t="0" r="0" b="0"/>
              <a:pathLst>
                <a:path w="120000" h="120000" extrusionOk="0">
                  <a:moveTo>
                    <a:pt x="7096" y="8484"/>
                  </a:moveTo>
                  <a:cubicBezTo>
                    <a:pt x="7096" y="8484"/>
                    <a:pt x="7096" y="8484"/>
                    <a:pt x="7096" y="8484"/>
                  </a:cubicBezTo>
                  <a:cubicBezTo>
                    <a:pt x="7096" y="8484"/>
                    <a:pt x="7096" y="8484"/>
                    <a:pt x="7096" y="8484"/>
                  </a:cubicBezTo>
                  <a:cubicBezTo>
                    <a:pt x="7741" y="8484"/>
                    <a:pt x="7741" y="8484"/>
                    <a:pt x="8387" y="8484"/>
                  </a:cubicBezTo>
                  <a:cubicBezTo>
                    <a:pt x="9677" y="8484"/>
                    <a:pt x="10322" y="8484"/>
                    <a:pt x="10322" y="8484"/>
                  </a:cubicBezTo>
                  <a:cubicBezTo>
                    <a:pt x="10967" y="6666"/>
                    <a:pt x="10967" y="6666"/>
                    <a:pt x="10967" y="6666"/>
                  </a:cubicBezTo>
                  <a:cubicBezTo>
                    <a:pt x="12258" y="6060"/>
                    <a:pt x="12258" y="6060"/>
                    <a:pt x="12258" y="6060"/>
                  </a:cubicBezTo>
                  <a:cubicBezTo>
                    <a:pt x="12258" y="6060"/>
                    <a:pt x="14193" y="3636"/>
                    <a:pt x="14838" y="3636"/>
                  </a:cubicBezTo>
                  <a:cubicBezTo>
                    <a:pt x="16129" y="3636"/>
                    <a:pt x="14838" y="2424"/>
                    <a:pt x="14838" y="2424"/>
                  </a:cubicBezTo>
                  <a:cubicBezTo>
                    <a:pt x="14838" y="2424"/>
                    <a:pt x="18064" y="1212"/>
                    <a:pt x="19354" y="1212"/>
                  </a:cubicBezTo>
                  <a:cubicBezTo>
                    <a:pt x="19354" y="1212"/>
                    <a:pt x="19354" y="1212"/>
                    <a:pt x="20000" y="1212"/>
                  </a:cubicBezTo>
                  <a:cubicBezTo>
                    <a:pt x="20645" y="1212"/>
                    <a:pt x="20645" y="1818"/>
                    <a:pt x="20645" y="1818"/>
                  </a:cubicBezTo>
                  <a:cubicBezTo>
                    <a:pt x="23225" y="606"/>
                    <a:pt x="23225" y="606"/>
                    <a:pt x="23225" y="606"/>
                  </a:cubicBezTo>
                  <a:cubicBezTo>
                    <a:pt x="23225" y="606"/>
                    <a:pt x="27096" y="0"/>
                    <a:pt x="27741" y="0"/>
                  </a:cubicBezTo>
                  <a:cubicBezTo>
                    <a:pt x="28387" y="0"/>
                    <a:pt x="29677" y="606"/>
                    <a:pt x="29677" y="606"/>
                  </a:cubicBezTo>
                  <a:cubicBezTo>
                    <a:pt x="30967" y="606"/>
                    <a:pt x="30967" y="606"/>
                    <a:pt x="30967" y="606"/>
                  </a:cubicBezTo>
                  <a:cubicBezTo>
                    <a:pt x="30967" y="606"/>
                    <a:pt x="31612" y="1212"/>
                    <a:pt x="32258" y="1212"/>
                  </a:cubicBezTo>
                  <a:cubicBezTo>
                    <a:pt x="33548" y="1818"/>
                    <a:pt x="34193" y="3636"/>
                    <a:pt x="34838" y="3636"/>
                  </a:cubicBezTo>
                  <a:cubicBezTo>
                    <a:pt x="36129" y="4242"/>
                    <a:pt x="37419" y="4242"/>
                    <a:pt x="38064" y="4242"/>
                  </a:cubicBezTo>
                  <a:cubicBezTo>
                    <a:pt x="38709" y="4848"/>
                    <a:pt x="40000" y="5454"/>
                    <a:pt x="40000" y="5454"/>
                  </a:cubicBezTo>
                  <a:cubicBezTo>
                    <a:pt x="40000" y="5454"/>
                    <a:pt x="43225" y="8484"/>
                    <a:pt x="43870" y="8484"/>
                  </a:cubicBezTo>
                  <a:cubicBezTo>
                    <a:pt x="44516" y="8484"/>
                    <a:pt x="44516" y="8484"/>
                    <a:pt x="45161" y="9696"/>
                  </a:cubicBezTo>
                  <a:cubicBezTo>
                    <a:pt x="45806" y="10303"/>
                    <a:pt x="47741" y="9696"/>
                    <a:pt x="47741" y="9696"/>
                  </a:cubicBezTo>
                  <a:cubicBezTo>
                    <a:pt x="47741" y="9696"/>
                    <a:pt x="48387" y="11515"/>
                    <a:pt x="47741" y="12121"/>
                  </a:cubicBezTo>
                  <a:cubicBezTo>
                    <a:pt x="47741" y="12727"/>
                    <a:pt x="47741" y="14545"/>
                    <a:pt x="47741" y="14545"/>
                  </a:cubicBezTo>
                  <a:cubicBezTo>
                    <a:pt x="47741" y="14545"/>
                    <a:pt x="47741" y="15151"/>
                    <a:pt x="47741" y="15757"/>
                  </a:cubicBezTo>
                  <a:cubicBezTo>
                    <a:pt x="48387" y="16969"/>
                    <a:pt x="49032" y="16969"/>
                    <a:pt x="49032" y="18181"/>
                  </a:cubicBezTo>
                  <a:cubicBezTo>
                    <a:pt x="49677" y="18787"/>
                    <a:pt x="49032" y="18787"/>
                    <a:pt x="49677" y="19393"/>
                  </a:cubicBezTo>
                  <a:cubicBezTo>
                    <a:pt x="50322" y="20000"/>
                    <a:pt x="50967" y="21212"/>
                    <a:pt x="51612" y="21212"/>
                  </a:cubicBezTo>
                  <a:cubicBezTo>
                    <a:pt x="52258" y="21212"/>
                    <a:pt x="52903" y="21212"/>
                    <a:pt x="54838" y="21818"/>
                  </a:cubicBezTo>
                  <a:cubicBezTo>
                    <a:pt x="56774" y="23030"/>
                    <a:pt x="57419" y="23030"/>
                    <a:pt x="58064" y="23636"/>
                  </a:cubicBezTo>
                  <a:cubicBezTo>
                    <a:pt x="59354" y="24242"/>
                    <a:pt x="58709" y="23636"/>
                    <a:pt x="60645" y="24242"/>
                  </a:cubicBezTo>
                  <a:cubicBezTo>
                    <a:pt x="63225" y="24848"/>
                    <a:pt x="62580" y="24242"/>
                    <a:pt x="63225" y="24848"/>
                  </a:cubicBezTo>
                  <a:cubicBezTo>
                    <a:pt x="63870" y="24848"/>
                    <a:pt x="63225" y="24242"/>
                    <a:pt x="64516" y="24848"/>
                  </a:cubicBezTo>
                  <a:cubicBezTo>
                    <a:pt x="66451" y="24848"/>
                    <a:pt x="67741" y="25454"/>
                    <a:pt x="67741" y="25454"/>
                  </a:cubicBezTo>
                  <a:cubicBezTo>
                    <a:pt x="67741" y="26666"/>
                    <a:pt x="67741" y="26666"/>
                    <a:pt x="67741" y="26666"/>
                  </a:cubicBezTo>
                  <a:cubicBezTo>
                    <a:pt x="66451" y="29090"/>
                    <a:pt x="66451" y="29090"/>
                    <a:pt x="66451" y="29090"/>
                  </a:cubicBezTo>
                  <a:cubicBezTo>
                    <a:pt x="66451" y="30909"/>
                    <a:pt x="66451" y="30909"/>
                    <a:pt x="66451" y="30909"/>
                  </a:cubicBezTo>
                  <a:cubicBezTo>
                    <a:pt x="66451" y="30909"/>
                    <a:pt x="65161" y="30909"/>
                    <a:pt x="66451" y="31515"/>
                  </a:cubicBezTo>
                  <a:cubicBezTo>
                    <a:pt x="67741" y="32121"/>
                    <a:pt x="70322" y="32727"/>
                    <a:pt x="70322" y="32727"/>
                  </a:cubicBezTo>
                  <a:cubicBezTo>
                    <a:pt x="72258" y="33939"/>
                    <a:pt x="72258" y="33939"/>
                    <a:pt x="72258" y="33939"/>
                  </a:cubicBezTo>
                  <a:cubicBezTo>
                    <a:pt x="72258" y="33939"/>
                    <a:pt x="70967" y="35757"/>
                    <a:pt x="70322" y="36363"/>
                  </a:cubicBezTo>
                  <a:cubicBezTo>
                    <a:pt x="69677" y="36363"/>
                    <a:pt x="67741" y="36363"/>
                    <a:pt x="67741" y="36363"/>
                  </a:cubicBezTo>
                  <a:cubicBezTo>
                    <a:pt x="67741" y="36363"/>
                    <a:pt x="67096" y="38181"/>
                    <a:pt x="68387" y="38181"/>
                  </a:cubicBezTo>
                  <a:cubicBezTo>
                    <a:pt x="69032" y="38787"/>
                    <a:pt x="70322" y="38787"/>
                    <a:pt x="70967" y="38787"/>
                  </a:cubicBezTo>
                  <a:cubicBezTo>
                    <a:pt x="71612" y="38787"/>
                    <a:pt x="72903" y="39393"/>
                    <a:pt x="72903" y="39393"/>
                  </a:cubicBezTo>
                  <a:cubicBezTo>
                    <a:pt x="72903" y="39393"/>
                    <a:pt x="73548" y="39393"/>
                    <a:pt x="74193" y="40000"/>
                  </a:cubicBezTo>
                  <a:cubicBezTo>
                    <a:pt x="74193" y="41212"/>
                    <a:pt x="74838" y="41818"/>
                    <a:pt x="75483" y="41818"/>
                  </a:cubicBezTo>
                  <a:cubicBezTo>
                    <a:pt x="76129" y="41818"/>
                    <a:pt x="77419" y="41818"/>
                    <a:pt x="78064" y="41818"/>
                  </a:cubicBezTo>
                  <a:cubicBezTo>
                    <a:pt x="78709" y="41818"/>
                    <a:pt x="78709" y="41212"/>
                    <a:pt x="79354" y="41212"/>
                  </a:cubicBezTo>
                  <a:cubicBezTo>
                    <a:pt x="80000" y="41818"/>
                    <a:pt x="83870" y="41212"/>
                    <a:pt x="83870" y="41212"/>
                  </a:cubicBezTo>
                  <a:cubicBezTo>
                    <a:pt x="83870" y="41212"/>
                    <a:pt x="83870" y="41212"/>
                    <a:pt x="84516" y="42424"/>
                  </a:cubicBezTo>
                  <a:cubicBezTo>
                    <a:pt x="85806" y="44242"/>
                    <a:pt x="87741" y="44848"/>
                    <a:pt x="87741" y="44848"/>
                  </a:cubicBezTo>
                  <a:cubicBezTo>
                    <a:pt x="87741" y="44848"/>
                    <a:pt x="88387" y="45454"/>
                    <a:pt x="88387" y="44848"/>
                  </a:cubicBezTo>
                  <a:cubicBezTo>
                    <a:pt x="88387" y="44242"/>
                    <a:pt x="89032" y="43636"/>
                    <a:pt x="89032" y="43636"/>
                  </a:cubicBezTo>
                  <a:cubicBezTo>
                    <a:pt x="89032" y="43636"/>
                    <a:pt x="90322" y="41818"/>
                    <a:pt x="90322" y="41212"/>
                  </a:cubicBezTo>
                  <a:cubicBezTo>
                    <a:pt x="90967" y="40606"/>
                    <a:pt x="91612" y="38787"/>
                    <a:pt x="92258" y="38787"/>
                  </a:cubicBezTo>
                  <a:cubicBezTo>
                    <a:pt x="92903" y="38181"/>
                    <a:pt x="94838" y="36969"/>
                    <a:pt x="94838" y="36969"/>
                  </a:cubicBezTo>
                  <a:cubicBezTo>
                    <a:pt x="94838" y="36969"/>
                    <a:pt x="94838" y="36363"/>
                    <a:pt x="96129" y="36969"/>
                  </a:cubicBezTo>
                  <a:cubicBezTo>
                    <a:pt x="96774" y="38181"/>
                    <a:pt x="98709" y="39393"/>
                    <a:pt x="98709" y="39393"/>
                  </a:cubicBezTo>
                  <a:cubicBezTo>
                    <a:pt x="101935" y="39393"/>
                    <a:pt x="101935" y="39393"/>
                    <a:pt x="101935" y="39393"/>
                  </a:cubicBezTo>
                  <a:cubicBezTo>
                    <a:pt x="101935" y="39393"/>
                    <a:pt x="103870" y="40000"/>
                    <a:pt x="103870" y="40606"/>
                  </a:cubicBezTo>
                  <a:cubicBezTo>
                    <a:pt x="103870" y="41212"/>
                    <a:pt x="103225" y="41212"/>
                    <a:pt x="101935" y="41818"/>
                  </a:cubicBezTo>
                  <a:cubicBezTo>
                    <a:pt x="101290" y="41818"/>
                    <a:pt x="99354" y="40000"/>
                    <a:pt x="99354" y="40606"/>
                  </a:cubicBezTo>
                  <a:cubicBezTo>
                    <a:pt x="98709" y="41212"/>
                    <a:pt x="98709" y="42424"/>
                    <a:pt x="98709" y="42424"/>
                  </a:cubicBezTo>
                  <a:cubicBezTo>
                    <a:pt x="96129" y="43636"/>
                    <a:pt x="96129" y="43636"/>
                    <a:pt x="96129" y="43636"/>
                  </a:cubicBezTo>
                  <a:cubicBezTo>
                    <a:pt x="96774" y="44848"/>
                    <a:pt x="96774" y="44848"/>
                    <a:pt x="96774" y="44848"/>
                  </a:cubicBezTo>
                  <a:cubicBezTo>
                    <a:pt x="96774" y="44848"/>
                    <a:pt x="100000" y="46060"/>
                    <a:pt x="100000" y="46666"/>
                  </a:cubicBezTo>
                  <a:cubicBezTo>
                    <a:pt x="100000" y="47272"/>
                    <a:pt x="100000" y="48484"/>
                    <a:pt x="100000" y="48484"/>
                  </a:cubicBezTo>
                  <a:cubicBezTo>
                    <a:pt x="101935" y="49090"/>
                    <a:pt x="101935" y="49090"/>
                    <a:pt x="101935" y="49090"/>
                  </a:cubicBezTo>
                  <a:cubicBezTo>
                    <a:pt x="103225" y="48484"/>
                    <a:pt x="103225" y="48484"/>
                    <a:pt x="103225" y="48484"/>
                  </a:cubicBezTo>
                  <a:cubicBezTo>
                    <a:pt x="103225" y="50909"/>
                    <a:pt x="103225" y="50909"/>
                    <a:pt x="103225" y="50909"/>
                  </a:cubicBezTo>
                  <a:cubicBezTo>
                    <a:pt x="103225" y="53333"/>
                    <a:pt x="103225" y="53333"/>
                    <a:pt x="103225" y="53333"/>
                  </a:cubicBezTo>
                  <a:cubicBezTo>
                    <a:pt x="103225" y="55151"/>
                    <a:pt x="103225" y="55151"/>
                    <a:pt x="103225" y="55151"/>
                  </a:cubicBezTo>
                  <a:cubicBezTo>
                    <a:pt x="103225" y="55151"/>
                    <a:pt x="103870" y="56969"/>
                    <a:pt x="103225" y="56969"/>
                  </a:cubicBezTo>
                  <a:cubicBezTo>
                    <a:pt x="102580" y="56969"/>
                    <a:pt x="100645" y="58181"/>
                    <a:pt x="100645" y="58181"/>
                  </a:cubicBezTo>
                  <a:cubicBezTo>
                    <a:pt x="99354" y="59999"/>
                    <a:pt x="99354" y="59999"/>
                    <a:pt x="99354" y="59999"/>
                  </a:cubicBezTo>
                  <a:cubicBezTo>
                    <a:pt x="99354" y="59999"/>
                    <a:pt x="99354" y="62424"/>
                    <a:pt x="99354" y="63030"/>
                  </a:cubicBezTo>
                  <a:cubicBezTo>
                    <a:pt x="100000" y="64242"/>
                    <a:pt x="99354" y="66060"/>
                    <a:pt x="99354" y="66060"/>
                  </a:cubicBezTo>
                  <a:cubicBezTo>
                    <a:pt x="99354" y="66060"/>
                    <a:pt x="99354" y="67272"/>
                    <a:pt x="100000" y="67878"/>
                  </a:cubicBezTo>
                  <a:cubicBezTo>
                    <a:pt x="100645" y="68484"/>
                    <a:pt x="101290" y="69696"/>
                    <a:pt x="101290" y="69696"/>
                  </a:cubicBezTo>
                  <a:cubicBezTo>
                    <a:pt x="101290" y="69696"/>
                    <a:pt x="101935" y="70303"/>
                    <a:pt x="102580" y="71515"/>
                  </a:cubicBezTo>
                  <a:cubicBezTo>
                    <a:pt x="103225" y="72727"/>
                    <a:pt x="105806" y="75757"/>
                    <a:pt x="105806" y="75757"/>
                  </a:cubicBezTo>
                  <a:cubicBezTo>
                    <a:pt x="105806" y="75757"/>
                    <a:pt x="107741" y="76363"/>
                    <a:pt x="108387" y="76363"/>
                  </a:cubicBezTo>
                  <a:cubicBezTo>
                    <a:pt x="108387" y="76363"/>
                    <a:pt x="110967" y="77575"/>
                    <a:pt x="110967" y="77575"/>
                  </a:cubicBezTo>
                  <a:cubicBezTo>
                    <a:pt x="110967" y="77575"/>
                    <a:pt x="112258" y="77575"/>
                    <a:pt x="112258" y="78181"/>
                  </a:cubicBezTo>
                  <a:cubicBezTo>
                    <a:pt x="112258" y="78181"/>
                    <a:pt x="114838" y="81818"/>
                    <a:pt x="114838" y="81818"/>
                  </a:cubicBezTo>
                  <a:cubicBezTo>
                    <a:pt x="117419" y="82424"/>
                    <a:pt x="117419" y="82424"/>
                    <a:pt x="117419" y="82424"/>
                  </a:cubicBezTo>
                  <a:cubicBezTo>
                    <a:pt x="120000" y="82424"/>
                    <a:pt x="120000" y="82424"/>
                    <a:pt x="120000" y="82424"/>
                  </a:cubicBezTo>
                  <a:cubicBezTo>
                    <a:pt x="120000" y="82424"/>
                    <a:pt x="119354" y="85454"/>
                    <a:pt x="118709" y="86060"/>
                  </a:cubicBezTo>
                  <a:cubicBezTo>
                    <a:pt x="118064" y="86666"/>
                    <a:pt x="116129" y="89090"/>
                    <a:pt x="116129" y="89090"/>
                  </a:cubicBezTo>
                  <a:cubicBezTo>
                    <a:pt x="116129" y="89090"/>
                    <a:pt x="114838" y="90303"/>
                    <a:pt x="114838" y="91515"/>
                  </a:cubicBezTo>
                  <a:cubicBezTo>
                    <a:pt x="115483" y="92121"/>
                    <a:pt x="115483" y="93939"/>
                    <a:pt x="115483" y="93939"/>
                  </a:cubicBezTo>
                  <a:cubicBezTo>
                    <a:pt x="115483" y="93939"/>
                    <a:pt x="114193" y="95151"/>
                    <a:pt x="113548" y="95151"/>
                  </a:cubicBezTo>
                  <a:cubicBezTo>
                    <a:pt x="112903" y="95151"/>
                    <a:pt x="111612" y="95151"/>
                    <a:pt x="110967" y="95757"/>
                  </a:cubicBezTo>
                  <a:cubicBezTo>
                    <a:pt x="110322" y="95757"/>
                    <a:pt x="109677" y="96363"/>
                    <a:pt x="109677" y="96363"/>
                  </a:cubicBezTo>
                  <a:cubicBezTo>
                    <a:pt x="109032" y="96969"/>
                    <a:pt x="107741" y="98181"/>
                    <a:pt x="107741" y="98181"/>
                  </a:cubicBezTo>
                  <a:cubicBezTo>
                    <a:pt x="109032" y="99999"/>
                    <a:pt x="109032" y="99999"/>
                    <a:pt x="109032" y="99999"/>
                  </a:cubicBezTo>
                  <a:cubicBezTo>
                    <a:pt x="109677" y="103030"/>
                    <a:pt x="109677" y="103030"/>
                    <a:pt x="109677" y="103030"/>
                  </a:cubicBezTo>
                  <a:cubicBezTo>
                    <a:pt x="109677" y="106060"/>
                    <a:pt x="109677" y="106060"/>
                    <a:pt x="109677" y="106060"/>
                  </a:cubicBezTo>
                  <a:cubicBezTo>
                    <a:pt x="109677" y="106060"/>
                    <a:pt x="111612" y="106666"/>
                    <a:pt x="111612" y="107272"/>
                  </a:cubicBezTo>
                  <a:cubicBezTo>
                    <a:pt x="112258" y="107272"/>
                    <a:pt x="112903" y="109090"/>
                    <a:pt x="112903" y="109090"/>
                  </a:cubicBezTo>
                  <a:cubicBezTo>
                    <a:pt x="112258" y="110303"/>
                    <a:pt x="112258" y="110303"/>
                    <a:pt x="112258" y="110303"/>
                  </a:cubicBezTo>
                  <a:cubicBezTo>
                    <a:pt x="111612" y="112121"/>
                    <a:pt x="111612" y="112121"/>
                    <a:pt x="111612" y="112121"/>
                  </a:cubicBezTo>
                  <a:cubicBezTo>
                    <a:pt x="111612" y="112121"/>
                    <a:pt x="110967" y="113333"/>
                    <a:pt x="110322" y="113939"/>
                  </a:cubicBezTo>
                  <a:cubicBezTo>
                    <a:pt x="109032" y="113939"/>
                    <a:pt x="107096" y="113939"/>
                    <a:pt x="107096" y="113939"/>
                  </a:cubicBezTo>
                  <a:cubicBezTo>
                    <a:pt x="107096" y="113939"/>
                    <a:pt x="107096" y="113333"/>
                    <a:pt x="105806" y="113939"/>
                  </a:cubicBezTo>
                  <a:cubicBezTo>
                    <a:pt x="104516" y="113939"/>
                    <a:pt x="103225" y="115151"/>
                    <a:pt x="103225" y="115151"/>
                  </a:cubicBezTo>
                  <a:cubicBezTo>
                    <a:pt x="103225" y="115151"/>
                    <a:pt x="103225" y="115151"/>
                    <a:pt x="102580" y="115757"/>
                  </a:cubicBezTo>
                  <a:cubicBezTo>
                    <a:pt x="101290" y="115757"/>
                    <a:pt x="100645" y="115757"/>
                    <a:pt x="100000" y="115757"/>
                  </a:cubicBezTo>
                  <a:cubicBezTo>
                    <a:pt x="99354" y="115757"/>
                    <a:pt x="98064" y="115151"/>
                    <a:pt x="98064" y="115151"/>
                  </a:cubicBezTo>
                  <a:cubicBezTo>
                    <a:pt x="96774" y="116969"/>
                    <a:pt x="96774" y="116969"/>
                    <a:pt x="96774" y="116969"/>
                  </a:cubicBezTo>
                  <a:cubicBezTo>
                    <a:pt x="96774" y="116969"/>
                    <a:pt x="95483" y="117575"/>
                    <a:pt x="94838" y="117575"/>
                  </a:cubicBezTo>
                  <a:cubicBezTo>
                    <a:pt x="94838" y="117575"/>
                    <a:pt x="92903" y="119999"/>
                    <a:pt x="92903" y="119999"/>
                  </a:cubicBezTo>
                  <a:cubicBezTo>
                    <a:pt x="92903" y="119999"/>
                    <a:pt x="92903" y="119999"/>
                    <a:pt x="92258" y="119999"/>
                  </a:cubicBezTo>
                  <a:cubicBezTo>
                    <a:pt x="90967" y="119999"/>
                    <a:pt x="89677" y="119393"/>
                    <a:pt x="89677" y="119393"/>
                  </a:cubicBezTo>
                  <a:cubicBezTo>
                    <a:pt x="87741" y="117575"/>
                    <a:pt x="87741" y="117575"/>
                    <a:pt x="87741" y="117575"/>
                  </a:cubicBezTo>
                  <a:cubicBezTo>
                    <a:pt x="87741" y="117575"/>
                    <a:pt x="88387" y="117575"/>
                    <a:pt x="89677" y="116363"/>
                  </a:cubicBezTo>
                  <a:cubicBezTo>
                    <a:pt x="90322" y="115757"/>
                    <a:pt x="90322" y="115757"/>
                    <a:pt x="90322" y="115151"/>
                  </a:cubicBezTo>
                  <a:cubicBezTo>
                    <a:pt x="89677" y="113939"/>
                    <a:pt x="89032" y="112727"/>
                    <a:pt x="89677" y="112727"/>
                  </a:cubicBezTo>
                  <a:cubicBezTo>
                    <a:pt x="90322" y="112121"/>
                    <a:pt x="90967" y="112727"/>
                    <a:pt x="91612" y="111515"/>
                  </a:cubicBezTo>
                  <a:cubicBezTo>
                    <a:pt x="91612" y="110909"/>
                    <a:pt x="91612" y="110303"/>
                    <a:pt x="91612" y="109090"/>
                  </a:cubicBezTo>
                  <a:cubicBezTo>
                    <a:pt x="91612" y="108484"/>
                    <a:pt x="91612" y="107272"/>
                    <a:pt x="92258" y="107272"/>
                  </a:cubicBezTo>
                  <a:cubicBezTo>
                    <a:pt x="92903" y="106666"/>
                    <a:pt x="92903" y="106060"/>
                    <a:pt x="92903" y="106060"/>
                  </a:cubicBezTo>
                  <a:cubicBezTo>
                    <a:pt x="89677" y="105454"/>
                    <a:pt x="89677" y="105454"/>
                    <a:pt x="89677" y="105454"/>
                  </a:cubicBezTo>
                  <a:cubicBezTo>
                    <a:pt x="87741" y="106060"/>
                    <a:pt x="87741" y="106060"/>
                    <a:pt x="87741" y="106060"/>
                  </a:cubicBezTo>
                  <a:cubicBezTo>
                    <a:pt x="87741" y="106060"/>
                    <a:pt x="87741" y="104848"/>
                    <a:pt x="86451" y="104848"/>
                  </a:cubicBezTo>
                  <a:cubicBezTo>
                    <a:pt x="85161" y="104242"/>
                    <a:pt x="82580" y="104242"/>
                    <a:pt x="82580" y="104242"/>
                  </a:cubicBezTo>
                  <a:cubicBezTo>
                    <a:pt x="81935" y="101818"/>
                    <a:pt x="81935" y="101818"/>
                    <a:pt x="81935" y="101818"/>
                  </a:cubicBezTo>
                  <a:cubicBezTo>
                    <a:pt x="76774" y="100606"/>
                    <a:pt x="76774" y="100606"/>
                    <a:pt x="76774" y="100606"/>
                  </a:cubicBezTo>
                  <a:cubicBezTo>
                    <a:pt x="76774" y="100606"/>
                    <a:pt x="76129" y="98181"/>
                    <a:pt x="75483" y="97575"/>
                  </a:cubicBezTo>
                  <a:cubicBezTo>
                    <a:pt x="74838" y="96969"/>
                    <a:pt x="74838" y="96969"/>
                    <a:pt x="74838" y="96969"/>
                  </a:cubicBezTo>
                  <a:cubicBezTo>
                    <a:pt x="71612" y="94545"/>
                    <a:pt x="71612" y="94545"/>
                    <a:pt x="71612" y="94545"/>
                  </a:cubicBezTo>
                  <a:cubicBezTo>
                    <a:pt x="69677" y="94545"/>
                    <a:pt x="69677" y="94545"/>
                    <a:pt x="69677" y="94545"/>
                  </a:cubicBezTo>
                  <a:cubicBezTo>
                    <a:pt x="69677" y="94545"/>
                    <a:pt x="69032" y="94545"/>
                    <a:pt x="67741" y="93939"/>
                  </a:cubicBezTo>
                  <a:cubicBezTo>
                    <a:pt x="65806" y="93333"/>
                    <a:pt x="65161" y="91515"/>
                    <a:pt x="65161" y="91515"/>
                  </a:cubicBezTo>
                  <a:cubicBezTo>
                    <a:pt x="65161" y="91515"/>
                    <a:pt x="65161" y="90303"/>
                    <a:pt x="63870" y="90909"/>
                  </a:cubicBezTo>
                  <a:cubicBezTo>
                    <a:pt x="62580" y="92121"/>
                    <a:pt x="61290" y="92121"/>
                    <a:pt x="60645" y="92727"/>
                  </a:cubicBezTo>
                  <a:cubicBezTo>
                    <a:pt x="60645" y="92727"/>
                    <a:pt x="60000" y="92727"/>
                    <a:pt x="59354" y="93333"/>
                  </a:cubicBezTo>
                  <a:cubicBezTo>
                    <a:pt x="59354" y="93939"/>
                    <a:pt x="58709" y="93939"/>
                    <a:pt x="60000" y="95151"/>
                  </a:cubicBezTo>
                  <a:cubicBezTo>
                    <a:pt x="60645" y="95757"/>
                    <a:pt x="61290" y="96363"/>
                    <a:pt x="61290" y="96363"/>
                  </a:cubicBezTo>
                  <a:cubicBezTo>
                    <a:pt x="60645" y="99393"/>
                    <a:pt x="60645" y="99393"/>
                    <a:pt x="60645" y="99393"/>
                  </a:cubicBezTo>
                  <a:cubicBezTo>
                    <a:pt x="56774" y="103030"/>
                    <a:pt x="56774" y="103030"/>
                    <a:pt x="56774" y="103030"/>
                  </a:cubicBezTo>
                  <a:cubicBezTo>
                    <a:pt x="57419" y="104848"/>
                    <a:pt x="57419" y="104848"/>
                    <a:pt x="57419" y="104848"/>
                  </a:cubicBezTo>
                  <a:cubicBezTo>
                    <a:pt x="57419" y="104848"/>
                    <a:pt x="58709" y="104848"/>
                    <a:pt x="56774" y="105454"/>
                  </a:cubicBezTo>
                  <a:cubicBezTo>
                    <a:pt x="55483" y="106060"/>
                    <a:pt x="55483" y="106666"/>
                    <a:pt x="54838" y="106666"/>
                  </a:cubicBezTo>
                  <a:cubicBezTo>
                    <a:pt x="54838" y="106060"/>
                    <a:pt x="54193" y="105454"/>
                    <a:pt x="52903" y="104848"/>
                  </a:cubicBezTo>
                  <a:cubicBezTo>
                    <a:pt x="52258" y="104242"/>
                    <a:pt x="52258" y="104242"/>
                    <a:pt x="52258" y="104242"/>
                  </a:cubicBezTo>
                  <a:cubicBezTo>
                    <a:pt x="52258" y="104242"/>
                    <a:pt x="52258" y="104242"/>
                    <a:pt x="51612" y="103636"/>
                  </a:cubicBezTo>
                  <a:cubicBezTo>
                    <a:pt x="51612" y="103636"/>
                    <a:pt x="51612" y="103636"/>
                    <a:pt x="51612" y="103636"/>
                  </a:cubicBezTo>
                  <a:cubicBezTo>
                    <a:pt x="51612" y="103636"/>
                    <a:pt x="51612" y="103030"/>
                    <a:pt x="50322" y="103030"/>
                  </a:cubicBezTo>
                  <a:cubicBezTo>
                    <a:pt x="49677" y="103030"/>
                    <a:pt x="48387" y="101818"/>
                    <a:pt x="48387" y="101818"/>
                  </a:cubicBezTo>
                  <a:cubicBezTo>
                    <a:pt x="46451" y="101818"/>
                    <a:pt x="46451" y="101818"/>
                    <a:pt x="46451" y="101818"/>
                  </a:cubicBezTo>
                  <a:cubicBezTo>
                    <a:pt x="46451" y="101818"/>
                    <a:pt x="44516" y="99999"/>
                    <a:pt x="44516" y="99999"/>
                  </a:cubicBezTo>
                  <a:cubicBezTo>
                    <a:pt x="43870" y="99999"/>
                    <a:pt x="41935" y="99393"/>
                    <a:pt x="41935" y="99393"/>
                  </a:cubicBezTo>
                  <a:cubicBezTo>
                    <a:pt x="41935" y="98181"/>
                    <a:pt x="41935" y="98181"/>
                    <a:pt x="41935" y="98181"/>
                  </a:cubicBezTo>
                  <a:cubicBezTo>
                    <a:pt x="41935" y="98181"/>
                    <a:pt x="41290" y="98181"/>
                    <a:pt x="41290" y="98181"/>
                  </a:cubicBezTo>
                  <a:cubicBezTo>
                    <a:pt x="40645" y="98181"/>
                    <a:pt x="40000" y="98787"/>
                    <a:pt x="40000" y="98787"/>
                  </a:cubicBezTo>
                  <a:cubicBezTo>
                    <a:pt x="38064" y="99393"/>
                    <a:pt x="38064" y="99393"/>
                    <a:pt x="38064" y="99393"/>
                  </a:cubicBezTo>
                  <a:cubicBezTo>
                    <a:pt x="38064" y="99393"/>
                    <a:pt x="36774" y="99393"/>
                    <a:pt x="36774" y="99393"/>
                  </a:cubicBezTo>
                  <a:cubicBezTo>
                    <a:pt x="36129" y="98787"/>
                    <a:pt x="35483" y="97575"/>
                    <a:pt x="35483" y="97575"/>
                  </a:cubicBezTo>
                  <a:cubicBezTo>
                    <a:pt x="35483" y="97575"/>
                    <a:pt x="35483" y="97575"/>
                    <a:pt x="34838" y="97575"/>
                  </a:cubicBezTo>
                  <a:cubicBezTo>
                    <a:pt x="34193" y="98181"/>
                    <a:pt x="35483" y="98787"/>
                    <a:pt x="34193" y="98181"/>
                  </a:cubicBezTo>
                  <a:cubicBezTo>
                    <a:pt x="32258" y="97575"/>
                    <a:pt x="32258" y="97575"/>
                    <a:pt x="32258" y="97575"/>
                  </a:cubicBezTo>
                  <a:cubicBezTo>
                    <a:pt x="30967" y="96363"/>
                    <a:pt x="30967" y="96363"/>
                    <a:pt x="30967" y="96363"/>
                  </a:cubicBezTo>
                  <a:cubicBezTo>
                    <a:pt x="30322" y="96363"/>
                    <a:pt x="30322" y="96363"/>
                    <a:pt x="30322" y="96363"/>
                  </a:cubicBezTo>
                  <a:cubicBezTo>
                    <a:pt x="29677" y="96363"/>
                    <a:pt x="29677" y="96363"/>
                    <a:pt x="29677" y="96363"/>
                  </a:cubicBezTo>
                  <a:cubicBezTo>
                    <a:pt x="29677" y="96363"/>
                    <a:pt x="29032" y="95151"/>
                    <a:pt x="29032" y="95151"/>
                  </a:cubicBezTo>
                  <a:cubicBezTo>
                    <a:pt x="29032" y="95151"/>
                    <a:pt x="29032" y="93939"/>
                    <a:pt x="29032" y="93939"/>
                  </a:cubicBezTo>
                  <a:cubicBezTo>
                    <a:pt x="28387" y="93939"/>
                    <a:pt x="26451" y="93333"/>
                    <a:pt x="26451" y="93333"/>
                  </a:cubicBezTo>
                  <a:cubicBezTo>
                    <a:pt x="25806" y="92121"/>
                    <a:pt x="25806" y="92121"/>
                    <a:pt x="25806" y="92121"/>
                  </a:cubicBezTo>
                  <a:cubicBezTo>
                    <a:pt x="25806" y="92121"/>
                    <a:pt x="25806" y="92121"/>
                    <a:pt x="25806" y="92121"/>
                  </a:cubicBezTo>
                  <a:cubicBezTo>
                    <a:pt x="25161" y="92121"/>
                    <a:pt x="23870" y="91515"/>
                    <a:pt x="23870" y="91515"/>
                  </a:cubicBezTo>
                  <a:cubicBezTo>
                    <a:pt x="23225" y="90909"/>
                    <a:pt x="23225" y="90909"/>
                    <a:pt x="23225" y="90909"/>
                  </a:cubicBezTo>
                  <a:cubicBezTo>
                    <a:pt x="21290" y="90909"/>
                    <a:pt x="21290" y="90909"/>
                    <a:pt x="21290" y="90909"/>
                  </a:cubicBezTo>
                  <a:cubicBezTo>
                    <a:pt x="20645" y="89696"/>
                    <a:pt x="20645" y="89696"/>
                    <a:pt x="20645" y="89696"/>
                  </a:cubicBezTo>
                  <a:cubicBezTo>
                    <a:pt x="20645" y="89696"/>
                    <a:pt x="20000" y="89090"/>
                    <a:pt x="20000" y="89090"/>
                  </a:cubicBezTo>
                  <a:cubicBezTo>
                    <a:pt x="20645" y="89090"/>
                    <a:pt x="20645" y="87878"/>
                    <a:pt x="20645" y="87878"/>
                  </a:cubicBezTo>
                  <a:cubicBezTo>
                    <a:pt x="20000" y="87878"/>
                    <a:pt x="20000" y="87878"/>
                    <a:pt x="20000" y="87878"/>
                  </a:cubicBezTo>
                  <a:cubicBezTo>
                    <a:pt x="20645" y="87272"/>
                    <a:pt x="21935" y="87272"/>
                    <a:pt x="21935" y="87272"/>
                  </a:cubicBezTo>
                  <a:cubicBezTo>
                    <a:pt x="23225" y="85454"/>
                    <a:pt x="23225" y="85454"/>
                    <a:pt x="23225" y="85454"/>
                  </a:cubicBezTo>
                  <a:cubicBezTo>
                    <a:pt x="23225" y="85454"/>
                    <a:pt x="23225" y="85454"/>
                    <a:pt x="23870" y="85454"/>
                  </a:cubicBezTo>
                  <a:cubicBezTo>
                    <a:pt x="25161" y="86060"/>
                    <a:pt x="25806" y="86060"/>
                    <a:pt x="26451" y="86060"/>
                  </a:cubicBezTo>
                  <a:cubicBezTo>
                    <a:pt x="27096" y="86060"/>
                    <a:pt x="27741" y="87272"/>
                    <a:pt x="27741" y="84848"/>
                  </a:cubicBezTo>
                  <a:cubicBezTo>
                    <a:pt x="27741" y="83030"/>
                    <a:pt x="27741" y="82424"/>
                    <a:pt x="27741" y="82424"/>
                  </a:cubicBezTo>
                  <a:cubicBezTo>
                    <a:pt x="24516" y="80000"/>
                    <a:pt x="24516" y="80000"/>
                    <a:pt x="24516" y="80000"/>
                  </a:cubicBezTo>
                  <a:cubicBezTo>
                    <a:pt x="24516" y="80000"/>
                    <a:pt x="24516" y="79393"/>
                    <a:pt x="23870" y="78181"/>
                  </a:cubicBezTo>
                  <a:cubicBezTo>
                    <a:pt x="23225" y="77575"/>
                    <a:pt x="22580" y="76969"/>
                    <a:pt x="22580" y="76969"/>
                  </a:cubicBezTo>
                  <a:cubicBezTo>
                    <a:pt x="21935" y="76969"/>
                    <a:pt x="20645" y="75757"/>
                    <a:pt x="20645" y="75757"/>
                  </a:cubicBezTo>
                  <a:cubicBezTo>
                    <a:pt x="20000" y="75151"/>
                    <a:pt x="19354" y="74545"/>
                    <a:pt x="19354" y="74545"/>
                  </a:cubicBezTo>
                  <a:cubicBezTo>
                    <a:pt x="19354" y="74545"/>
                    <a:pt x="19354" y="73333"/>
                    <a:pt x="19354" y="72727"/>
                  </a:cubicBezTo>
                  <a:cubicBezTo>
                    <a:pt x="20000" y="72727"/>
                    <a:pt x="20000" y="72727"/>
                    <a:pt x="20645" y="72727"/>
                  </a:cubicBezTo>
                  <a:cubicBezTo>
                    <a:pt x="21290" y="73333"/>
                    <a:pt x="21935" y="73333"/>
                    <a:pt x="22580" y="73333"/>
                  </a:cubicBezTo>
                  <a:cubicBezTo>
                    <a:pt x="23225" y="73333"/>
                    <a:pt x="23870" y="73333"/>
                    <a:pt x="24516" y="73333"/>
                  </a:cubicBezTo>
                  <a:cubicBezTo>
                    <a:pt x="24516" y="73333"/>
                    <a:pt x="26451" y="72727"/>
                    <a:pt x="26451" y="72727"/>
                  </a:cubicBezTo>
                  <a:cubicBezTo>
                    <a:pt x="27096" y="72727"/>
                    <a:pt x="27096" y="71515"/>
                    <a:pt x="27741" y="71515"/>
                  </a:cubicBezTo>
                  <a:cubicBezTo>
                    <a:pt x="27741" y="71515"/>
                    <a:pt x="28387" y="70909"/>
                    <a:pt x="27741" y="70303"/>
                  </a:cubicBezTo>
                  <a:cubicBezTo>
                    <a:pt x="27741" y="70303"/>
                    <a:pt x="26451" y="69696"/>
                    <a:pt x="26451" y="69696"/>
                  </a:cubicBezTo>
                  <a:cubicBezTo>
                    <a:pt x="25806" y="69696"/>
                    <a:pt x="25161" y="69090"/>
                    <a:pt x="25161" y="68484"/>
                  </a:cubicBezTo>
                  <a:cubicBezTo>
                    <a:pt x="24516" y="68484"/>
                    <a:pt x="23870" y="67878"/>
                    <a:pt x="23870" y="67272"/>
                  </a:cubicBezTo>
                  <a:cubicBezTo>
                    <a:pt x="23225" y="67272"/>
                    <a:pt x="23225" y="67878"/>
                    <a:pt x="22580" y="67878"/>
                  </a:cubicBezTo>
                  <a:cubicBezTo>
                    <a:pt x="21935" y="67272"/>
                    <a:pt x="21290" y="66666"/>
                    <a:pt x="20645" y="66060"/>
                  </a:cubicBezTo>
                  <a:cubicBezTo>
                    <a:pt x="20645" y="65454"/>
                    <a:pt x="20645" y="65454"/>
                    <a:pt x="20000" y="64848"/>
                  </a:cubicBezTo>
                  <a:cubicBezTo>
                    <a:pt x="19354" y="64848"/>
                    <a:pt x="18709" y="64242"/>
                    <a:pt x="18064" y="64242"/>
                  </a:cubicBezTo>
                  <a:cubicBezTo>
                    <a:pt x="17419" y="64242"/>
                    <a:pt x="17419" y="64848"/>
                    <a:pt x="16129" y="64242"/>
                  </a:cubicBezTo>
                  <a:cubicBezTo>
                    <a:pt x="14838" y="64242"/>
                    <a:pt x="13548" y="63636"/>
                    <a:pt x="13548" y="63030"/>
                  </a:cubicBezTo>
                  <a:cubicBezTo>
                    <a:pt x="14193" y="62424"/>
                    <a:pt x="13548" y="62424"/>
                    <a:pt x="14193" y="61818"/>
                  </a:cubicBezTo>
                  <a:cubicBezTo>
                    <a:pt x="14193" y="61212"/>
                    <a:pt x="14193" y="59999"/>
                    <a:pt x="14193" y="59393"/>
                  </a:cubicBezTo>
                  <a:cubicBezTo>
                    <a:pt x="14193" y="58787"/>
                    <a:pt x="13548" y="59393"/>
                    <a:pt x="13548" y="57575"/>
                  </a:cubicBezTo>
                  <a:cubicBezTo>
                    <a:pt x="12903" y="55757"/>
                    <a:pt x="14193" y="56363"/>
                    <a:pt x="14193" y="56363"/>
                  </a:cubicBezTo>
                  <a:cubicBezTo>
                    <a:pt x="14193" y="56363"/>
                    <a:pt x="14838" y="55151"/>
                    <a:pt x="14838" y="54545"/>
                  </a:cubicBezTo>
                  <a:cubicBezTo>
                    <a:pt x="14838" y="54545"/>
                    <a:pt x="15483" y="52727"/>
                    <a:pt x="15483" y="52727"/>
                  </a:cubicBezTo>
                  <a:cubicBezTo>
                    <a:pt x="17419" y="50303"/>
                    <a:pt x="17419" y="50303"/>
                    <a:pt x="17419" y="50303"/>
                  </a:cubicBezTo>
                  <a:cubicBezTo>
                    <a:pt x="17419" y="48484"/>
                    <a:pt x="17419" y="48484"/>
                    <a:pt x="17419" y="48484"/>
                  </a:cubicBezTo>
                  <a:cubicBezTo>
                    <a:pt x="17419" y="46060"/>
                    <a:pt x="17419" y="46060"/>
                    <a:pt x="17419" y="46060"/>
                  </a:cubicBezTo>
                  <a:cubicBezTo>
                    <a:pt x="17419" y="44242"/>
                    <a:pt x="17419" y="44242"/>
                    <a:pt x="17419" y="44242"/>
                  </a:cubicBezTo>
                  <a:cubicBezTo>
                    <a:pt x="15483" y="43636"/>
                    <a:pt x="15483" y="43636"/>
                    <a:pt x="15483" y="43636"/>
                  </a:cubicBezTo>
                  <a:cubicBezTo>
                    <a:pt x="11612" y="43030"/>
                    <a:pt x="11612" y="43030"/>
                    <a:pt x="11612" y="43030"/>
                  </a:cubicBezTo>
                  <a:cubicBezTo>
                    <a:pt x="11612" y="43030"/>
                    <a:pt x="11612" y="44242"/>
                    <a:pt x="10967" y="44242"/>
                  </a:cubicBezTo>
                  <a:cubicBezTo>
                    <a:pt x="10967" y="44242"/>
                    <a:pt x="10322" y="44848"/>
                    <a:pt x="9677" y="44848"/>
                  </a:cubicBezTo>
                  <a:cubicBezTo>
                    <a:pt x="9032" y="44242"/>
                    <a:pt x="9032" y="44242"/>
                    <a:pt x="9032" y="44242"/>
                  </a:cubicBezTo>
                  <a:cubicBezTo>
                    <a:pt x="10322" y="43030"/>
                    <a:pt x="10322" y="43030"/>
                    <a:pt x="10322" y="43030"/>
                  </a:cubicBezTo>
                  <a:cubicBezTo>
                    <a:pt x="10322" y="40606"/>
                    <a:pt x="10322" y="40606"/>
                    <a:pt x="10322" y="40606"/>
                  </a:cubicBezTo>
                  <a:cubicBezTo>
                    <a:pt x="10322" y="40606"/>
                    <a:pt x="9677" y="39393"/>
                    <a:pt x="9032" y="38181"/>
                  </a:cubicBezTo>
                  <a:cubicBezTo>
                    <a:pt x="8387" y="37575"/>
                    <a:pt x="7741" y="36969"/>
                    <a:pt x="7741" y="36969"/>
                  </a:cubicBezTo>
                  <a:cubicBezTo>
                    <a:pt x="9677" y="35757"/>
                    <a:pt x="9677" y="35757"/>
                    <a:pt x="9677" y="35757"/>
                  </a:cubicBezTo>
                  <a:cubicBezTo>
                    <a:pt x="10322" y="35151"/>
                    <a:pt x="10322" y="35151"/>
                    <a:pt x="10322" y="35151"/>
                  </a:cubicBezTo>
                  <a:cubicBezTo>
                    <a:pt x="10322" y="34545"/>
                    <a:pt x="10322" y="34545"/>
                    <a:pt x="10322" y="34545"/>
                  </a:cubicBezTo>
                  <a:cubicBezTo>
                    <a:pt x="10322" y="34545"/>
                    <a:pt x="11612" y="35757"/>
                    <a:pt x="12903" y="35757"/>
                  </a:cubicBezTo>
                  <a:cubicBezTo>
                    <a:pt x="13548" y="35757"/>
                    <a:pt x="12903" y="35757"/>
                    <a:pt x="14193" y="35151"/>
                  </a:cubicBezTo>
                  <a:cubicBezTo>
                    <a:pt x="15483" y="35151"/>
                    <a:pt x="17419" y="33333"/>
                    <a:pt x="17419" y="33333"/>
                  </a:cubicBezTo>
                  <a:cubicBezTo>
                    <a:pt x="17419" y="33333"/>
                    <a:pt x="16129" y="32121"/>
                    <a:pt x="15483" y="32121"/>
                  </a:cubicBezTo>
                  <a:cubicBezTo>
                    <a:pt x="14838" y="32727"/>
                    <a:pt x="15483" y="32727"/>
                    <a:pt x="13548" y="32727"/>
                  </a:cubicBezTo>
                  <a:cubicBezTo>
                    <a:pt x="11612" y="32121"/>
                    <a:pt x="10967" y="31515"/>
                    <a:pt x="10967" y="31515"/>
                  </a:cubicBezTo>
                  <a:cubicBezTo>
                    <a:pt x="10967" y="31515"/>
                    <a:pt x="10322" y="31515"/>
                    <a:pt x="9677" y="31515"/>
                  </a:cubicBezTo>
                  <a:cubicBezTo>
                    <a:pt x="9032" y="31515"/>
                    <a:pt x="9032" y="31515"/>
                    <a:pt x="8387" y="30909"/>
                  </a:cubicBezTo>
                  <a:cubicBezTo>
                    <a:pt x="7096" y="29696"/>
                    <a:pt x="5806" y="28484"/>
                    <a:pt x="5806" y="28484"/>
                  </a:cubicBezTo>
                  <a:cubicBezTo>
                    <a:pt x="5806" y="28484"/>
                    <a:pt x="4516" y="29090"/>
                    <a:pt x="4516" y="28484"/>
                  </a:cubicBezTo>
                  <a:cubicBezTo>
                    <a:pt x="4516" y="27878"/>
                    <a:pt x="5161" y="27272"/>
                    <a:pt x="5161" y="27272"/>
                  </a:cubicBezTo>
                  <a:cubicBezTo>
                    <a:pt x="4516" y="26060"/>
                    <a:pt x="4516" y="26060"/>
                    <a:pt x="4516" y="26060"/>
                  </a:cubicBezTo>
                  <a:cubicBezTo>
                    <a:pt x="4516" y="26060"/>
                    <a:pt x="5806" y="26060"/>
                    <a:pt x="6451" y="25454"/>
                  </a:cubicBezTo>
                  <a:cubicBezTo>
                    <a:pt x="7096" y="25454"/>
                    <a:pt x="7096" y="23636"/>
                    <a:pt x="6451" y="23636"/>
                  </a:cubicBezTo>
                  <a:cubicBezTo>
                    <a:pt x="5806" y="23636"/>
                    <a:pt x="5161" y="23030"/>
                    <a:pt x="4516" y="23636"/>
                  </a:cubicBezTo>
                  <a:cubicBezTo>
                    <a:pt x="3870" y="23636"/>
                    <a:pt x="3225" y="24242"/>
                    <a:pt x="3225" y="24242"/>
                  </a:cubicBezTo>
                  <a:cubicBezTo>
                    <a:pt x="2580" y="24242"/>
                    <a:pt x="1290" y="23636"/>
                    <a:pt x="1290" y="23030"/>
                  </a:cubicBezTo>
                  <a:cubicBezTo>
                    <a:pt x="1290" y="22424"/>
                    <a:pt x="645" y="22424"/>
                    <a:pt x="1935" y="21818"/>
                  </a:cubicBezTo>
                  <a:cubicBezTo>
                    <a:pt x="2580" y="21818"/>
                    <a:pt x="3225" y="20606"/>
                    <a:pt x="3225" y="20606"/>
                  </a:cubicBezTo>
                  <a:cubicBezTo>
                    <a:pt x="1935" y="18787"/>
                    <a:pt x="1935" y="18787"/>
                    <a:pt x="1935" y="18787"/>
                  </a:cubicBezTo>
                  <a:cubicBezTo>
                    <a:pt x="2580" y="15151"/>
                    <a:pt x="2580" y="15151"/>
                    <a:pt x="2580" y="15151"/>
                  </a:cubicBezTo>
                  <a:cubicBezTo>
                    <a:pt x="0" y="14545"/>
                    <a:pt x="0" y="14545"/>
                    <a:pt x="0" y="14545"/>
                  </a:cubicBezTo>
                  <a:cubicBezTo>
                    <a:pt x="0" y="13333"/>
                    <a:pt x="0" y="13333"/>
                    <a:pt x="0" y="13333"/>
                  </a:cubicBezTo>
                  <a:cubicBezTo>
                    <a:pt x="2580" y="12121"/>
                    <a:pt x="2580" y="12121"/>
                    <a:pt x="2580" y="12121"/>
                  </a:cubicBezTo>
                  <a:cubicBezTo>
                    <a:pt x="5161" y="8484"/>
                    <a:pt x="5161" y="8484"/>
                    <a:pt x="5161" y="8484"/>
                  </a:cubicBezTo>
                  <a:cubicBezTo>
                    <a:pt x="5806" y="9090"/>
                    <a:pt x="5806" y="9090"/>
                    <a:pt x="5806" y="9090"/>
                  </a:cubicBezTo>
                  <a:cubicBezTo>
                    <a:pt x="5806" y="9090"/>
                    <a:pt x="6451" y="9090"/>
                    <a:pt x="7096" y="8484"/>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8" name="Shape 2024"/>
            <p:cNvSpPr/>
            <p:nvPr/>
          </p:nvSpPr>
          <p:spPr>
            <a:xfrm>
              <a:off x="4681844" y="3129624"/>
              <a:ext cx="394695" cy="240785"/>
            </a:xfrm>
            <a:custGeom>
              <a:avLst/>
              <a:gdLst/>
              <a:ahLst/>
              <a:cxnLst/>
              <a:rect l="0" t="0" r="0" b="0"/>
              <a:pathLst>
                <a:path w="120000" h="120000" extrusionOk="0">
                  <a:moveTo>
                    <a:pt x="21502" y="82568"/>
                  </a:moveTo>
                  <a:cubicBezTo>
                    <a:pt x="22890" y="83669"/>
                    <a:pt x="22890" y="83669"/>
                    <a:pt x="22890" y="83669"/>
                  </a:cubicBezTo>
                  <a:cubicBezTo>
                    <a:pt x="22890" y="85871"/>
                    <a:pt x="22890" y="85871"/>
                    <a:pt x="22890" y="85871"/>
                  </a:cubicBezTo>
                  <a:cubicBezTo>
                    <a:pt x="22890" y="85871"/>
                    <a:pt x="22890" y="84770"/>
                    <a:pt x="22196" y="86972"/>
                  </a:cubicBezTo>
                  <a:cubicBezTo>
                    <a:pt x="21502" y="88073"/>
                    <a:pt x="21502" y="88073"/>
                    <a:pt x="21502" y="88073"/>
                  </a:cubicBezTo>
                  <a:cubicBezTo>
                    <a:pt x="22196" y="88073"/>
                    <a:pt x="22890" y="89174"/>
                    <a:pt x="22890" y="89174"/>
                  </a:cubicBezTo>
                  <a:cubicBezTo>
                    <a:pt x="22890" y="89174"/>
                    <a:pt x="23583" y="89174"/>
                    <a:pt x="22890" y="90275"/>
                  </a:cubicBezTo>
                  <a:cubicBezTo>
                    <a:pt x="22890" y="92477"/>
                    <a:pt x="22890" y="93577"/>
                    <a:pt x="22890" y="93577"/>
                  </a:cubicBezTo>
                  <a:cubicBezTo>
                    <a:pt x="22890" y="93577"/>
                    <a:pt x="22890" y="94678"/>
                    <a:pt x="22890" y="95779"/>
                  </a:cubicBezTo>
                  <a:cubicBezTo>
                    <a:pt x="22196" y="95779"/>
                    <a:pt x="21502" y="99082"/>
                    <a:pt x="21502" y="99082"/>
                  </a:cubicBezTo>
                  <a:cubicBezTo>
                    <a:pt x="21502" y="99082"/>
                    <a:pt x="21502" y="99082"/>
                    <a:pt x="21502" y="100183"/>
                  </a:cubicBezTo>
                  <a:cubicBezTo>
                    <a:pt x="22196" y="100183"/>
                    <a:pt x="24277" y="100183"/>
                    <a:pt x="24277" y="100183"/>
                  </a:cubicBezTo>
                  <a:cubicBezTo>
                    <a:pt x="24277" y="100183"/>
                    <a:pt x="24277" y="102385"/>
                    <a:pt x="24277" y="103486"/>
                  </a:cubicBezTo>
                  <a:cubicBezTo>
                    <a:pt x="23583" y="103486"/>
                    <a:pt x="22890" y="105688"/>
                    <a:pt x="23583" y="105688"/>
                  </a:cubicBezTo>
                  <a:cubicBezTo>
                    <a:pt x="24277" y="105688"/>
                    <a:pt x="24971" y="106788"/>
                    <a:pt x="24971" y="106788"/>
                  </a:cubicBezTo>
                  <a:cubicBezTo>
                    <a:pt x="24971" y="106788"/>
                    <a:pt x="25664" y="107889"/>
                    <a:pt x="25664" y="107889"/>
                  </a:cubicBezTo>
                  <a:cubicBezTo>
                    <a:pt x="26358" y="107889"/>
                    <a:pt x="27052" y="108990"/>
                    <a:pt x="27052" y="108990"/>
                  </a:cubicBezTo>
                  <a:cubicBezTo>
                    <a:pt x="27052" y="108990"/>
                    <a:pt x="28439" y="111192"/>
                    <a:pt x="28439" y="111192"/>
                  </a:cubicBezTo>
                  <a:cubicBezTo>
                    <a:pt x="28439" y="112293"/>
                    <a:pt x="27745" y="113394"/>
                    <a:pt x="27745" y="113394"/>
                  </a:cubicBezTo>
                  <a:cubicBezTo>
                    <a:pt x="27745" y="113394"/>
                    <a:pt x="29132" y="115596"/>
                    <a:pt x="29132" y="115596"/>
                  </a:cubicBezTo>
                  <a:cubicBezTo>
                    <a:pt x="29132" y="115596"/>
                    <a:pt x="29132" y="116697"/>
                    <a:pt x="29826" y="116697"/>
                  </a:cubicBezTo>
                  <a:cubicBezTo>
                    <a:pt x="30520" y="116697"/>
                    <a:pt x="31213" y="115596"/>
                    <a:pt x="31213" y="115596"/>
                  </a:cubicBezTo>
                  <a:cubicBezTo>
                    <a:pt x="31213" y="115596"/>
                    <a:pt x="32601" y="114495"/>
                    <a:pt x="32601" y="114495"/>
                  </a:cubicBezTo>
                  <a:cubicBezTo>
                    <a:pt x="32601" y="114495"/>
                    <a:pt x="33294" y="113394"/>
                    <a:pt x="33988" y="113394"/>
                  </a:cubicBezTo>
                  <a:cubicBezTo>
                    <a:pt x="34682" y="113394"/>
                    <a:pt x="35375" y="114495"/>
                    <a:pt x="36069" y="114495"/>
                  </a:cubicBezTo>
                  <a:cubicBezTo>
                    <a:pt x="36763" y="114495"/>
                    <a:pt x="38843" y="114495"/>
                    <a:pt x="38843" y="114495"/>
                  </a:cubicBezTo>
                  <a:cubicBezTo>
                    <a:pt x="38843" y="112293"/>
                    <a:pt x="38843" y="112293"/>
                    <a:pt x="38843" y="112293"/>
                  </a:cubicBezTo>
                  <a:cubicBezTo>
                    <a:pt x="38843" y="112293"/>
                    <a:pt x="38843" y="111192"/>
                    <a:pt x="39537" y="111192"/>
                  </a:cubicBezTo>
                  <a:cubicBezTo>
                    <a:pt x="40231" y="111192"/>
                    <a:pt x="40924" y="111192"/>
                    <a:pt x="40924" y="111192"/>
                  </a:cubicBezTo>
                  <a:cubicBezTo>
                    <a:pt x="40924" y="111192"/>
                    <a:pt x="40231" y="110091"/>
                    <a:pt x="40924" y="110091"/>
                  </a:cubicBezTo>
                  <a:cubicBezTo>
                    <a:pt x="40924" y="110091"/>
                    <a:pt x="42312" y="110091"/>
                    <a:pt x="43005" y="111192"/>
                  </a:cubicBezTo>
                  <a:cubicBezTo>
                    <a:pt x="43005" y="111192"/>
                    <a:pt x="44393" y="110091"/>
                    <a:pt x="44393" y="111192"/>
                  </a:cubicBezTo>
                  <a:cubicBezTo>
                    <a:pt x="44393" y="111192"/>
                    <a:pt x="45086" y="112293"/>
                    <a:pt x="45086" y="112293"/>
                  </a:cubicBezTo>
                  <a:cubicBezTo>
                    <a:pt x="45086" y="112293"/>
                    <a:pt x="45780" y="114495"/>
                    <a:pt x="45780" y="113394"/>
                  </a:cubicBezTo>
                  <a:cubicBezTo>
                    <a:pt x="46473" y="113394"/>
                    <a:pt x="46473" y="113394"/>
                    <a:pt x="47167" y="113394"/>
                  </a:cubicBezTo>
                  <a:cubicBezTo>
                    <a:pt x="47167" y="114495"/>
                    <a:pt x="48554" y="114495"/>
                    <a:pt x="49248" y="114495"/>
                  </a:cubicBezTo>
                  <a:cubicBezTo>
                    <a:pt x="49248" y="113394"/>
                    <a:pt x="49248" y="113394"/>
                    <a:pt x="49248" y="113394"/>
                  </a:cubicBezTo>
                  <a:cubicBezTo>
                    <a:pt x="49248" y="112293"/>
                    <a:pt x="48554" y="111192"/>
                    <a:pt x="49942" y="111192"/>
                  </a:cubicBezTo>
                  <a:cubicBezTo>
                    <a:pt x="50635" y="111192"/>
                    <a:pt x="50635" y="110091"/>
                    <a:pt x="51329" y="110091"/>
                  </a:cubicBezTo>
                  <a:cubicBezTo>
                    <a:pt x="52023" y="110091"/>
                    <a:pt x="52716" y="110091"/>
                    <a:pt x="52716" y="110091"/>
                  </a:cubicBezTo>
                  <a:cubicBezTo>
                    <a:pt x="52716" y="110091"/>
                    <a:pt x="52716" y="110091"/>
                    <a:pt x="53410" y="108990"/>
                  </a:cubicBezTo>
                  <a:cubicBezTo>
                    <a:pt x="54104" y="107889"/>
                    <a:pt x="54104" y="106788"/>
                    <a:pt x="54104" y="106788"/>
                  </a:cubicBezTo>
                  <a:cubicBezTo>
                    <a:pt x="54104" y="105688"/>
                    <a:pt x="54104" y="104587"/>
                    <a:pt x="54104" y="104587"/>
                  </a:cubicBezTo>
                  <a:cubicBezTo>
                    <a:pt x="54797" y="103486"/>
                    <a:pt x="54797" y="103486"/>
                    <a:pt x="54797" y="103486"/>
                  </a:cubicBezTo>
                  <a:cubicBezTo>
                    <a:pt x="55491" y="102385"/>
                    <a:pt x="55491" y="102385"/>
                    <a:pt x="55491" y="102385"/>
                  </a:cubicBezTo>
                  <a:cubicBezTo>
                    <a:pt x="55491" y="102385"/>
                    <a:pt x="55491" y="102385"/>
                    <a:pt x="56184" y="100183"/>
                  </a:cubicBezTo>
                  <a:cubicBezTo>
                    <a:pt x="56184" y="99082"/>
                    <a:pt x="56184" y="99082"/>
                    <a:pt x="56184" y="99082"/>
                  </a:cubicBezTo>
                  <a:cubicBezTo>
                    <a:pt x="56878" y="96880"/>
                    <a:pt x="56878" y="96880"/>
                    <a:pt x="56878" y="96880"/>
                  </a:cubicBezTo>
                  <a:cubicBezTo>
                    <a:pt x="56184" y="93577"/>
                    <a:pt x="56184" y="93577"/>
                    <a:pt x="56184" y="93577"/>
                  </a:cubicBezTo>
                  <a:cubicBezTo>
                    <a:pt x="55491" y="92477"/>
                    <a:pt x="55491" y="92477"/>
                    <a:pt x="55491" y="92477"/>
                  </a:cubicBezTo>
                  <a:cubicBezTo>
                    <a:pt x="56184" y="91376"/>
                    <a:pt x="56184" y="91376"/>
                    <a:pt x="56184" y="91376"/>
                  </a:cubicBezTo>
                  <a:cubicBezTo>
                    <a:pt x="56184" y="91376"/>
                    <a:pt x="56878" y="90275"/>
                    <a:pt x="57572" y="90275"/>
                  </a:cubicBezTo>
                  <a:cubicBezTo>
                    <a:pt x="58265" y="90275"/>
                    <a:pt x="58265" y="90275"/>
                    <a:pt x="58265" y="89174"/>
                  </a:cubicBezTo>
                  <a:cubicBezTo>
                    <a:pt x="58959" y="89174"/>
                    <a:pt x="60346" y="86972"/>
                    <a:pt x="60346" y="86972"/>
                  </a:cubicBezTo>
                  <a:cubicBezTo>
                    <a:pt x="60346" y="86972"/>
                    <a:pt x="60346" y="86972"/>
                    <a:pt x="61040" y="86972"/>
                  </a:cubicBezTo>
                  <a:cubicBezTo>
                    <a:pt x="61040" y="85871"/>
                    <a:pt x="61040" y="84770"/>
                    <a:pt x="61040" y="84770"/>
                  </a:cubicBezTo>
                  <a:cubicBezTo>
                    <a:pt x="61040" y="84770"/>
                    <a:pt x="61040" y="83669"/>
                    <a:pt x="61734" y="83669"/>
                  </a:cubicBezTo>
                  <a:cubicBezTo>
                    <a:pt x="62427" y="82568"/>
                    <a:pt x="65202" y="81467"/>
                    <a:pt x="65202" y="81467"/>
                  </a:cubicBezTo>
                  <a:cubicBezTo>
                    <a:pt x="65202" y="81467"/>
                    <a:pt x="64508" y="83669"/>
                    <a:pt x="64508" y="84770"/>
                  </a:cubicBezTo>
                  <a:cubicBezTo>
                    <a:pt x="64508" y="85871"/>
                    <a:pt x="65202" y="88073"/>
                    <a:pt x="65202" y="88073"/>
                  </a:cubicBezTo>
                  <a:cubicBezTo>
                    <a:pt x="65202" y="88073"/>
                    <a:pt x="64508" y="90275"/>
                    <a:pt x="64508" y="90275"/>
                  </a:cubicBezTo>
                  <a:cubicBezTo>
                    <a:pt x="64508" y="91376"/>
                    <a:pt x="64508" y="92477"/>
                    <a:pt x="64508" y="92477"/>
                  </a:cubicBezTo>
                  <a:cubicBezTo>
                    <a:pt x="65202" y="93577"/>
                    <a:pt x="65202" y="93577"/>
                    <a:pt x="65202" y="93577"/>
                  </a:cubicBezTo>
                  <a:cubicBezTo>
                    <a:pt x="65202" y="93577"/>
                    <a:pt x="65202" y="94678"/>
                    <a:pt x="65202" y="94678"/>
                  </a:cubicBezTo>
                  <a:cubicBezTo>
                    <a:pt x="65895" y="94678"/>
                    <a:pt x="66589" y="96880"/>
                    <a:pt x="66589" y="96880"/>
                  </a:cubicBezTo>
                  <a:cubicBezTo>
                    <a:pt x="67283" y="96880"/>
                    <a:pt x="67283" y="96880"/>
                    <a:pt x="67283" y="96880"/>
                  </a:cubicBezTo>
                  <a:cubicBezTo>
                    <a:pt x="67283" y="96880"/>
                    <a:pt x="67976" y="97981"/>
                    <a:pt x="67976" y="99082"/>
                  </a:cubicBezTo>
                  <a:cubicBezTo>
                    <a:pt x="67976" y="99082"/>
                    <a:pt x="68670" y="100183"/>
                    <a:pt x="69364" y="101284"/>
                  </a:cubicBezTo>
                  <a:cubicBezTo>
                    <a:pt x="69364" y="101284"/>
                    <a:pt x="70057" y="101284"/>
                    <a:pt x="70057" y="101284"/>
                  </a:cubicBezTo>
                  <a:cubicBezTo>
                    <a:pt x="70751" y="101284"/>
                    <a:pt x="71445" y="101284"/>
                    <a:pt x="71445" y="101284"/>
                  </a:cubicBezTo>
                  <a:cubicBezTo>
                    <a:pt x="71445" y="102385"/>
                    <a:pt x="72832" y="102385"/>
                    <a:pt x="73526" y="102385"/>
                  </a:cubicBezTo>
                  <a:cubicBezTo>
                    <a:pt x="73526" y="103486"/>
                    <a:pt x="74913" y="102385"/>
                    <a:pt x="74913" y="102385"/>
                  </a:cubicBezTo>
                  <a:cubicBezTo>
                    <a:pt x="75606" y="103486"/>
                    <a:pt x="75606" y="103486"/>
                    <a:pt x="75606" y="103486"/>
                  </a:cubicBezTo>
                  <a:cubicBezTo>
                    <a:pt x="76300" y="103486"/>
                    <a:pt x="76300" y="103486"/>
                    <a:pt x="76300" y="103486"/>
                  </a:cubicBezTo>
                  <a:cubicBezTo>
                    <a:pt x="76300" y="103486"/>
                    <a:pt x="76994" y="103486"/>
                    <a:pt x="76994" y="104587"/>
                  </a:cubicBezTo>
                  <a:cubicBezTo>
                    <a:pt x="76300" y="105688"/>
                    <a:pt x="76300" y="105688"/>
                    <a:pt x="76300" y="105688"/>
                  </a:cubicBezTo>
                  <a:cubicBezTo>
                    <a:pt x="76300" y="105688"/>
                    <a:pt x="76300" y="105688"/>
                    <a:pt x="76300" y="105688"/>
                  </a:cubicBezTo>
                  <a:cubicBezTo>
                    <a:pt x="75606" y="106788"/>
                    <a:pt x="74913" y="108990"/>
                    <a:pt x="74913" y="108990"/>
                  </a:cubicBezTo>
                  <a:cubicBezTo>
                    <a:pt x="76994" y="111192"/>
                    <a:pt x="76994" y="111192"/>
                    <a:pt x="76994" y="111192"/>
                  </a:cubicBezTo>
                  <a:cubicBezTo>
                    <a:pt x="76994" y="111192"/>
                    <a:pt x="77687" y="111192"/>
                    <a:pt x="77687" y="112293"/>
                  </a:cubicBezTo>
                  <a:cubicBezTo>
                    <a:pt x="78381" y="113394"/>
                    <a:pt x="78381" y="114495"/>
                    <a:pt x="78381" y="114495"/>
                  </a:cubicBezTo>
                  <a:cubicBezTo>
                    <a:pt x="78381" y="114495"/>
                    <a:pt x="78381" y="114495"/>
                    <a:pt x="78381" y="114495"/>
                  </a:cubicBezTo>
                  <a:cubicBezTo>
                    <a:pt x="78381" y="115596"/>
                    <a:pt x="78381" y="117798"/>
                    <a:pt x="78381" y="117798"/>
                  </a:cubicBezTo>
                  <a:cubicBezTo>
                    <a:pt x="78381" y="117798"/>
                    <a:pt x="76994" y="118899"/>
                    <a:pt x="78381" y="118899"/>
                  </a:cubicBezTo>
                  <a:cubicBezTo>
                    <a:pt x="79768" y="118899"/>
                    <a:pt x="79768" y="118899"/>
                    <a:pt x="79768" y="118899"/>
                  </a:cubicBezTo>
                  <a:cubicBezTo>
                    <a:pt x="80462" y="118899"/>
                    <a:pt x="81156" y="120000"/>
                    <a:pt x="81156" y="120000"/>
                  </a:cubicBezTo>
                  <a:cubicBezTo>
                    <a:pt x="81849" y="118899"/>
                    <a:pt x="81849" y="118899"/>
                    <a:pt x="81849" y="118899"/>
                  </a:cubicBezTo>
                  <a:cubicBezTo>
                    <a:pt x="81849" y="118899"/>
                    <a:pt x="81156" y="116697"/>
                    <a:pt x="82543" y="115596"/>
                  </a:cubicBezTo>
                  <a:cubicBezTo>
                    <a:pt x="83236" y="114495"/>
                    <a:pt x="83236" y="114495"/>
                    <a:pt x="83236" y="114495"/>
                  </a:cubicBezTo>
                  <a:cubicBezTo>
                    <a:pt x="83236" y="114495"/>
                    <a:pt x="81156" y="113394"/>
                    <a:pt x="81156" y="112293"/>
                  </a:cubicBezTo>
                  <a:cubicBezTo>
                    <a:pt x="81156" y="112293"/>
                    <a:pt x="80462" y="112293"/>
                    <a:pt x="81156" y="111192"/>
                  </a:cubicBezTo>
                  <a:cubicBezTo>
                    <a:pt x="81156" y="110091"/>
                    <a:pt x="80462" y="110091"/>
                    <a:pt x="81156" y="108990"/>
                  </a:cubicBezTo>
                  <a:cubicBezTo>
                    <a:pt x="81156" y="108990"/>
                    <a:pt x="81849" y="108990"/>
                    <a:pt x="81849" y="107889"/>
                  </a:cubicBezTo>
                  <a:cubicBezTo>
                    <a:pt x="81849" y="107889"/>
                    <a:pt x="81156" y="105688"/>
                    <a:pt x="81156" y="105688"/>
                  </a:cubicBezTo>
                  <a:cubicBezTo>
                    <a:pt x="82543" y="104587"/>
                    <a:pt x="82543" y="104587"/>
                    <a:pt x="82543" y="104587"/>
                  </a:cubicBezTo>
                  <a:cubicBezTo>
                    <a:pt x="82543" y="104587"/>
                    <a:pt x="82543" y="103486"/>
                    <a:pt x="82543" y="103486"/>
                  </a:cubicBezTo>
                  <a:cubicBezTo>
                    <a:pt x="82543" y="102385"/>
                    <a:pt x="82543" y="100183"/>
                    <a:pt x="82543" y="100183"/>
                  </a:cubicBezTo>
                  <a:cubicBezTo>
                    <a:pt x="83236" y="100183"/>
                    <a:pt x="83930" y="97981"/>
                    <a:pt x="83930" y="97981"/>
                  </a:cubicBezTo>
                  <a:cubicBezTo>
                    <a:pt x="83930" y="97981"/>
                    <a:pt x="85317" y="97981"/>
                    <a:pt x="85317" y="97981"/>
                  </a:cubicBezTo>
                  <a:cubicBezTo>
                    <a:pt x="85317" y="96880"/>
                    <a:pt x="86011" y="95779"/>
                    <a:pt x="86011" y="95779"/>
                  </a:cubicBezTo>
                  <a:cubicBezTo>
                    <a:pt x="86011" y="95779"/>
                    <a:pt x="86011" y="95779"/>
                    <a:pt x="86705" y="94678"/>
                  </a:cubicBezTo>
                  <a:cubicBezTo>
                    <a:pt x="86705" y="93577"/>
                    <a:pt x="86705" y="92477"/>
                    <a:pt x="86705" y="92477"/>
                  </a:cubicBezTo>
                  <a:cubicBezTo>
                    <a:pt x="86705" y="91376"/>
                    <a:pt x="87398" y="90275"/>
                    <a:pt x="87398" y="90275"/>
                  </a:cubicBezTo>
                  <a:cubicBezTo>
                    <a:pt x="87398" y="89174"/>
                    <a:pt x="87398" y="89174"/>
                    <a:pt x="87398" y="89174"/>
                  </a:cubicBezTo>
                  <a:cubicBezTo>
                    <a:pt x="87398" y="89174"/>
                    <a:pt x="87398" y="88073"/>
                    <a:pt x="87398" y="88073"/>
                  </a:cubicBezTo>
                  <a:cubicBezTo>
                    <a:pt x="87398" y="86972"/>
                    <a:pt x="87398" y="85871"/>
                    <a:pt x="87398" y="85871"/>
                  </a:cubicBezTo>
                  <a:cubicBezTo>
                    <a:pt x="87398" y="83669"/>
                    <a:pt x="87398" y="83669"/>
                    <a:pt x="87398" y="83669"/>
                  </a:cubicBezTo>
                  <a:cubicBezTo>
                    <a:pt x="86705" y="81467"/>
                    <a:pt x="86705" y="81467"/>
                    <a:pt x="86705" y="81467"/>
                  </a:cubicBezTo>
                  <a:cubicBezTo>
                    <a:pt x="86705" y="80366"/>
                    <a:pt x="86705" y="80366"/>
                    <a:pt x="86705" y="80366"/>
                  </a:cubicBezTo>
                  <a:cubicBezTo>
                    <a:pt x="88092" y="78165"/>
                    <a:pt x="88092" y="78165"/>
                    <a:pt x="88092" y="78165"/>
                  </a:cubicBezTo>
                  <a:cubicBezTo>
                    <a:pt x="88092" y="78165"/>
                    <a:pt x="88786" y="77064"/>
                    <a:pt x="88786" y="78165"/>
                  </a:cubicBezTo>
                  <a:cubicBezTo>
                    <a:pt x="89479" y="78165"/>
                    <a:pt x="90173" y="79266"/>
                    <a:pt x="90173" y="79266"/>
                  </a:cubicBezTo>
                  <a:cubicBezTo>
                    <a:pt x="90867" y="79266"/>
                    <a:pt x="90867" y="79266"/>
                    <a:pt x="90867" y="79266"/>
                  </a:cubicBezTo>
                  <a:cubicBezTo>
                    <a:pt x="92254" y="78165"/>
                    <a:pt x="92254" y="78165"/>
                    <a:pt x="92254" y="78165"/>
                  </a:cubicBezTo>
                  <a:cubicBezTo>
                    <a:pt x="92254" y="78165"/>
                    <a:pt x="92947" y="78165"/>
                    <a:pt x="92947" y="79266"/>
                  </a:cubicBezTo>
                  <a:cubicBezTo>
                    <a:pt x="92254" y="79266"/>
                    <a:pt x="91560" y="80366"/>
                    <a:pt x="92254" y="81467"/>
                  </a:cubicBezTo>
                  <a:cubicBezTo>
                    <a:pt x="92254" y="81467"/>
                    <a:pt x="92947" y="82568"/>
                    <a:pt x="92947" y="83669"/>
                  </a:cubicBezTo>
                  <a:cubicBezTo>
                    <a:pt x="92947" y="84770"/>
                    <a:pt x="92947" y="84770"/>
                    <a:pt x="92947" y="86972"/>
                  </a:cubicBezTo>
                  <a:cubicBezTo>
                    <a:pt x="92947" y="88073"/>
                    <a:pt x="94335" y="88073"/>
                    <a:pt x="94335" y="89174"/>
                  </a:cubicBezTo>
                  <a:cubicBezTo>
                    <a:pt x="95028" y="89174"/>
                    <a:pt x="93641" y="90275"/>
                    <a:pt x="95722" y="90275"/>
                  </a:cubicBezTo>
                  <a:cubicBezTo>
                    <a:pt x="97109" y="90275"/>
                    <a:pt x="98497" y="91376"/>
                    <a:pt x="98497" y="90275"/>
                  </a:cubicBezTo>
                  <a:cubicBezTo>
                    <a:pt x="99190" y="90275"/>
                    <a:pt x="99190" y="90275"/>
                    <a:pt x="99190" y="89174"/>
                  </a:cubicBezTo>
                  <a:cubicBezTo>
                    <a:pt x="98497" y="88073"/>
                    <a:pt x="99190" y="86972"/>
                    <a:pt x="99190" y="86972"/>
                  </a:cubicBezTo>
                  <a:cubicBezTo>
                    <a:pt x="99190" y="86972"/>
                    <a:pt x="99884" y="86972"/>
                    <a:pt x="99884" y="86972"/>
                  </a:cubicBezTo>
                  <a:cubicBezTo>
                    <a:pt x="100578" y="86972"/>
                    <a:pt x="100578" y="88073"/>
                    <a:pt x="101271" y="86972"/>
                  </a:cubicBezTo>
                  <a:cubicBezTo>
                    <a:pt x="101271" y="86972"/>
                    <a:pt x="101965" y="85871"/>
                    <a:pt x="101965" y="85871"/>
                  </a:cubicBezTo>
                  <a:cubicBezTo>
                    <a:pt x="103352" y="85871"/>
                    <a:pt x="103352" y="85871"/>
                    <a:pt x="103352" y="85871"/>
                  </a:cubicBezTo>
                  <a:cubicBezTo>
                    <a:pt x="103352" y="85871"/>
                    <a:pt x="102658" y="84770"/>
                    <a:pt x="104046" y="84770"/>
                  </a:cubicBezTo>
                  <a:cubicBezTo>
                    <a:pt x="104739" y="84770"/>
                    <a:pt x="106127" y="84770"/>
                    <a:pt x="106127" y="84770"/>
                  </a:cubicBezTo>
                  <a:cubicBezTo>
                    <a:pt x="106127" y="84770"/>
                    <a:pt x="106127" y="85871"/>
                    <a:pt x="106127" y="86972"/>
                  </a:cubicBezTo>
                  <a:cubicBezTo>
                    <a:pt x="106820" y="88073"/>
                    <a:pt x="106820" y="88073"/>
                    <a:pt x="106820" y="88073"/>
                  </a:cubicBezTo>
                  <a:cubicBezTo>
                    <a:pt x="106820" y="88073"/>
                    <a:pt x="106127" y="88073"/>
                    <a:pt x="106820" y="90275"/>
                  </a:cubicBezTo>
                  <a:cubicBezTo>
                    <a:pt x="107514" y="91376"/>
                    <a:pt x="108208" y="91376"/>
                    <a:pt x="108208" y="92477"/>
                  </a:cubicBezTo>
                  <a:cubicBezTo>
                    <a:pt x="108901" y="92477"/>
                    <a:pt x="108208" y="94678"/>
                    <a:pt x="108208" y="94678"/>
                  </a:cubicBezTo>
                  <a:cubicBezTo>
                    <a:pt x="108208" y="94678"/>
                    <a:pt x="109595" y="94678"/>
                    <a:pt x="109595" y="94678"/>
                  </a:cubicBezTo>
                  <a:cubicBezTo>
                    <a:pt x="109595" y="93577"/>
                    <a:pt x="109595" y="93577"/>
                    <a:pt x="110289" y="93577"/>
                  </a:cubicBezTo>
                  <a:cubicBezTo>
                    <a:pt x="110289" y="93577"/>
                    <a:pt x="110289" y="93577"/>
                    <a:pt x="110289" y="93577"/>
                  </a:cubicBezTo>
                  <a:cubicBezTo>
                    <a:pt x="110289" y="93577"/>
                    <a:pt x="110982" y="92477"/>
                    <a:pt x="110982" y="91376"/>
                  </a:cubicBezTo>
                  <a:cubicBezTo>
                    <a:pt x="110982" y="91376"/>
                    <a:pt x="110982" y="88073"/>
                    <a:pt x="110289" y="88073"/>
                  </a:cubicBezTo>
                  <a:cubicBezTo>
                    <a:pt x="110289" y="88073"/>
                    <a:pt x="109595" y="88073"/>
                    <a:pt x="109595" y="86972"/>
                  </a:cubicBezTo>
                  <a:cubicBezTo>
                    <a:pt x="108901" y="85871"/>
                    <a:pt x="108901" y="85871"/>
                    <a:pt x="109595" y="85871"/>
                  </a:cubicBezTo>
                  <a:cubicBezTo>
                    <a:pt x="109595" y="85871"/>
                    <a:pt x="110289" y="84770"/>
                    <a:pt x="110289" y="84770"/>
                  </a:cubicBezTo>
                  <a:cubicBezTo>
                    <a:pt x="110289" y="84770"/>
                    <a:pt x="110982" y="83669"/>
                    <a:pt x="110289" y="83669"/>
                  </a:cubicBezTo>
                  <a:cubicBezTo>
                    <a:pt x="110289" y="82568"/>
                    <a:pt x="109595" y="81467"/>
                    <a:pt x="109595" y="81467"/>
                  </a:cubicBezTo>
                  <a:cubicBezTo>
                    <a:pt x="109595" y="81467"/>
                    <a:pt x="108901" y="82568"/>
                    <a:pt x="108208" y="81467"/>
                  </a:cubicBezTo>
                  <a:cubicBezTo>
                    <a:pt x="108208" y="81467"/>
                    <a:pt x="108208" y="81467"/>
                    <a:pt x="108208" y="80366"/>
                  </a:cubicBezTo>
                  <a:cubicBezTo>
                    <a:pt x="108208" y="80366"/>
                    <a:pt x="108208" y="78165"/>
                    <a:pt x="108208" y="78165"/>
                  </a:cubicBezTo>
                  <a:cubicBezTo>
                    <a:pt x="107514" y="78165"/>
                    <a:pt x="107514" y="78165"/>
                    <a:pt x="107514" y="78165"/>
                  </a:cubicBezTo>
                  <a:cubicBezTo>
                    <a:pt x="108208" y="75963"/>
                    <a:pt x="108208" y="75963"/>
                    <a:pt x="108208" y="75963"/>
                  </a:cubicBezTo>
                  <a:cubicBezTo>
                    <a:pt x="108208" y="74862"/>
                    <a:pt x="108208" y="74862"/>
                    <a:pt x="108208" y="74862"/>
                  </a:cubicBezTo>
                  <a:cubicBezTo>
                    <a:pt x="108208" y="74862"/>
                    <a:pt x="108208" y="73761"/>
                    <a:pt x="108901" y="73761"/>
                  </a:cubicBezTo>
                  <a:cubicBezTo>
                    <a:pt x="108901" y="72660"/>
                    <a:pt x="108901" y="72660"/>
                    <a:pt x="108901" y="71559"/>
                  </a:cubicBezTo>
                  <a:cubicBezTo>
                    <a:pt x="109595" y="71559"/>
                    <a:pt x="109595" y="70458"/>
                    <a:pt x="109595" y="70458"/>
                  </a:cubicBezTo>
                  <a:cubicBezTo>
                    <a:pt x="110289" y="70458"/>
                    <a:pt x="110982" y="70458"/>
                    <a:pt x="111676" y="70458"/>
                  </a:cubicBezTo>
                  <a:cubicBezTo>
                    <a:pt x="111676" y="70458"/>
                    <a:pt x="111676" y="69357"/>
                    <a:pt x="112369" y="69357"/>
                  </a:cubicBezTo>
                  <a:cubicBezTo>
                    <a:pt x="112369" y="69357"/>
                    <a:pt x="113063" y="70458"/>
                    <a:pt x="113063" y="70458"/>
                  </a:cubicBezTo>
                  <a:cubicBezTo>
                    <a:pt x="113063" y="70458"/>
                    <a:pt x="113063" y="70458"/>
                    <a:pt x="113063" y="71559"/>
                  </a:cubicBezTo>
                  <a:cubicBezTo>
                    <a:pt x="113063" y="71559"/>
                    <a:pt x="115144" y="73761"/>
                    <a:pt x="115144" y="73761"/>
                  </a:cubicBezTo>
                  <a:cubicBezTo>
                    <a:pt x="115144" y="73761"/>
                    <a:pt x="115144" y="73761"/>
                    <a:pt x="115838" y="73761"/>
                  </a:cubicBezTo>
                  <a:cubicBezTo>
                    <a:pt x="115838" y="73761"/>
                    <a:pt x="115144" y="73761"/>
                    <a:pt x="115838" y="73761"/>
                  </a:cubicBezTo>
                  <a:cubicBezTo>
                    <a:pt x="115838" y="74862"/>
                    <a:pt x="117919" y="73761"/>
                    <a:pt x="117919" y="73761"/>
                  </a:cubicBezTo>
                  <a:cubicBezTo>
                    <a:pt x="118612" y="73761"/>
                    <a:pt x="118612" y="73761"/>
                    <a:pt x="118612" y="73761"/>
                  </a:cubicBezTo>
                  <a:cubicBezTo>
                    <a:pt x="118612" y="73761"/>
                    <a:pt x="118612" y="73761"/>
                    <a:pt x="118612" y="72660"/>
                  </a:cubicBezTo>
                  <a:cubicBezTo>
                    <a:pt x="119306" y="72660"/>
                    <a:pt x="119306" y="71559"/>
                    <a:pt x="119306" y="70458"/>
                  </a:cubicBezTo>
                  <a:cubicBezTo>
                    <a:pt x="119306" y="70458"/>
                    <a:pt x="120000" y="70458"/>
                    <a:pt x="119306" y="69357"/>
                  </a:cubicBezTo>
                  <a:cubicBezTo>
                    <a:pt x="117919" y="68256"/>
                    <a:pt x="117225" y="68256"/>
                    <a:pt x="117225" y="68256"/>
                  </a:cubicBezTo>
                  <a:cubicBezTo>
                    <a:pt x="117225" y="68256"/>
                    <a:pt x="115838" y="66055"/>
                    <a:pt x="116531" y="66055"/>
                  </a:cubicBezTo>
                  <a:cubicBezTo>
                    <a:pt x="117225" y="64954"/>
                    <a:pt x="117919" y="63853"/>
                    <a:pt x="117919" y="63853"/>
                  </a:cubicBezTo>
                  <a:cubicBezTo>
                    <a:pt x="117225" y="61651"/>
                    <a:pt x="117225" y="61651"/>
                    <a:pt x="117225" y="61651"/>
                  </a:cubicBezTo>
                  <a:cubicBezTo>
                    <a:pt x="117919" y="60550"/>
                    <a:pt x="117919" y="60550"/>
                    <a:pt x="117919" y="60550"/>
                  </a:cubicBezTo>
                  <a:cubicBezTo>
                    <a:pt x="117225" y="58348"/>
                    <a:pt x="117225" y="58348"/>
                    <a:pt x="117225" y="58348"/>
                  </a:cubicBezTo>
                  <a:cubicBezTo>
                    <a:pt x="117225" y="58348"/>
                    <a:pt x="117919" y="57247"/>
                    <a:pt x="117919" y="57247"/>
                  </a:cubicBezTo>
                  <a:cubicBezTo>
                    <a:pt x="117919" y="56146"/>
                    <a:pt x="118612" y="52844"/>
                    <a:pt x="118612" y="52844"/>
                  </a:cubicBezTo>
                  <a:cubicBezTo>
                    <a:pt x="118612" y="52844"/>
                    <a:pt x="118612" y="51743"/>
                    <a:pt x="118612" y="50642"/>
                  </a:cubicBezTo>
                  <a:cubicBezTo>
                    <a:pt x="118612" y="50642"/>
                    <a:pt x="117919" y="49541"/>
                    <a:pt x="117919" y="49541"/>
                  </a:cubicBezTo>
                  <a:cubicBezTo>
                    <a:pt x="117225" y="48440"/>
                    <a:pt x="117225" y="48440"/>
                    <a:pt x="117225" y="48440"/>
                  </a:cubicBezTo>
                  <a:cubicBezTo>
                    <a:pt x="117225" y="48440"/>
                    <a:pt x="116531" y="46238"/>
                    <a:pt x="116531" y="46238"/>
                  </a:cubicBezTo>
                  <a:cubicBezTo>
                    <a:pt x="115838" y="47339"/>
                    <a:pt x="115144" y="47339"/>
                    <a:pt x="115144" y="47339"/>
                  </a:cubicBezTo>
                  <a:cubicBezTo>
                    <a:pt x="115144" y="47339"/>
                    <a:pt x="115144" y="49541"/>
                    <a:pt x="115144" y="49541"/>
                  </a:cubicBezTo>
                  <a:cubicBezTo>
                    <a:pt x="114450" y="50642"/>
                    <a:pt x="113757" y="50642"/>
                    <a:pt x="113757" y="50642"/>
                  </a:cubicBezTo>
                  <a:cubicBezTo>
                    <a:pt x="113757" y="50642"/>
                    <a:pt x="113757" y="50642"/>
                    <a:pt x="113757" y="50642"/>
                  </a:cubicBezTo>
                  <a:cubicBezTo>
                    <a:pt x="113063" y="50642"/>
                    <a:pt x="113063" y="50642"/>
                    <a:pt x="113063" y="50642"/>
                  </a:cubicBezTo>
                  <a:cubicBezTo>
                    <a:pt x="112369" y="52844"/>
                    <a:pt x="112369" y="52844"/>
                    <a:pt x="112369" y="52844"/>
                  </a:cubicBezTo>
                  <a:cubicBezTo>
                    <a:pt x="111676" y="53944"/>
                    <a:pt x="111676" y="53944"/>
                    <a:pt x="111676" y="53944"/>
                  </a:cubicBezTo>
                  <a:cubicBezTo>
                    <a:pt x="111676" y="53944"/>
                    <a:pt x="110289" y="55045"/>
                    <a:pt x="109595" y="55045"/>
                  </a:cubicBezTo>
                  <a:cubicBezTo>
                    <a:pt x="109595" y="55045"/>
                    <a:pt x="108208" y="55045"/>
                    <a:pt x="108208" y="55045"/>
                  </a:cubicBezTo>
                  <a:cubicBezTo>
                    <a:pt x="107514" y="53944"/>
                    <a:pt x="107514" y="53944"/>
                    <a:pt x="107514" y="53944"/>
                  </a:cubicBezTo>
                  <a:cubicBezTo>
                    <a:pt x="105433" y="52844"/>
                    <a:pt x="105433" y="52844"/>
                    <a:pt x="105433" y="52844"/>
                  </a:cubicBezTo>
                  <a:cubicBezTo>
                    <a:pt x="105433" y="52844"/>
                    <a:pt x="105433" y="52844"/>
                    <a:pt x="105433" y="52844"/>
                  </a:cubicBezTo>
                  <a:cubicBezTo>
                    <a:pt x="104046" y="51743"/>
                    <a:pt x="104046" y="51743"/>
                    <a:pt x="104046" y="51743"/>
                  </a:cubicBezTo>
                  <a:cubicBezTo>
                    <a:pt x="103352" y="50642"/>
                    <a:pt x="103352" y="50642"/>
                    <a:pt x="103352" y="50642"/>
                  </a:cubicBezTo>
                  <a:cubicBezTo>
                    <a:pt x="103352" y="48440"/>
                    <a:pt x="103352" y="48440"/>
                    <a:pt x="103352" y="48440"/>
                  </a:cubicBezTo>
                  <a:cubicBezTo>
                    <a:pt x="101965" y="46238"/>
                    <a:pt x="101965" y="46238"/>
                    <a:pt x="101965" y="46238"/>
                  </a:cubicBezTo>
                  <a:cubicBezTo>
                    <a:pt x="99190" y="45137"/>
                    <a:pt x="99190" y="45137"/>
                    <a:pt x="99190" y="45137"/>
                  </a:cubicBezTo>
                  <a:cubicBezTo>
                    <a:pt x="97109" y="44036"/>
                    <a:pt x="97109" y="44036"/>
                    <a:pt x="97109" y="44036"/>
                  </a:cubicBezTo>
                  <a:cubicBezTo>
                    <a:pt x="95722" y="44036"/>
                    <a:pt x="95722" y="44036"/>
                    <a:pt x="95722" y="44036"/>
                  </a:cubicBezTo>
                  <a:cubicBezTo>
                    <a:pt x="95722" y="44036"/>
                    <a:pt x="92947" y="44036"/>
                    <a:pt x="92947" y="44036"/>
                  </a:cubicBezTo>
                  <a:cubicBezTo>
                    <a:pt x="92947"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2254" y="44036"/>
                    <a:pt x="92254" y="44036"/>
                    <a:pt x="92254" y="44036"/>
                  </a:cubicBezTo>
                  <a:cubicBezTo>
                    <a:pt x="91560" y="44036"/>
                    <a:pt x="91560" y="44036"/>
                    <a:pt x="91560" y="44036"/>
                  </a:cubicBezTo>
                  <a:cubicBezTo>
                    <a:pt x="92254" y="41834"/>
                    <a:pt x="92254" y="41834"/>
                    <a:pt x="92254" y="41834"/>
                  </a:cubicBezTo>
                  <a:cubicBezTo>
                    <a:pt x="92947" y="41834"/>
                    <a:pt x="92947" y="41834"/>
                    <a:pt x="92947" y="41834"/>
                  </a:cubicBezTo>
                  <a:cubicBezTo>
                    <a:pt x="92947" y="40733"/>
                    <a:pt x="92947" y="40733"/>
                    <a:pt x="92947" y="40733"/>
                  </a:cubicBezTo>
                  <a:cubicBezTo>
                    <a:pt x="92947" y="40733"/>
                    <a:pt x="92254" y="39633"/>
                    <a:pt x="92254" y="39633"/>
                  </a:cubicBezTo>
                  <a:cubicBezTo>
                    <a:pt x="92254" y="39633"/>
                    <a:pt x="92254" y="38532"/>
                    <a:pt x="92254" y="38532"/>
                  </a:cubicBezTo>
                  <a:cubicBezTo>
                    <a:pt x="92254" y="38532"/>
                    <a:pt x="92254" y="38532"/>
                    <a:pt x="92254" y="38532"/>
                  </a:cubicBezTo>
                  <a:cubicBezTo>
                    <a:pt x="92254" y="38532"/>
                    <a:pt x="92254" y="37431"/>
                    <a:pt x="92254" y="37431"/>
                  </a:cubicBezTo>
                  <a:cubicBezTo>
                    <a:pt x="92254" y="37431"/>
                    <a:pt x="92254" y="37431"/>
                    <a:pt x="92254" y="37431"/>
                  </a:cubicBezTo>
                  <a:cubicBezTo>
                    <a:pt x="92254" y="36330"/>
                    <a:pt x="92254" y="36330"/>
                    <a:pt x="92254" y="36330"/>
                  </a:cubicBezTo>
                  <a:cubicBezTo>
                    <a:pt x="92947" y="33027"/>
                    <a:pt x="92947" y="33027"/>
                    <a:pt x="92947" y="33027"/>
                  </a:cubicBezTo>
                  <a:cubicBezTo>
                    <a:pt x="94335" y="30825"/>
                    <a:pt x="94335" y="30825"/>
                    <a:pt x="94335" y="30825"/>
                  </a:cubicBezTo>
                  <a:cubicBezTo>
                    <a:pt x="94335" y="30825"/>
                    <a:pt x="94335" y="28623"/>
                    <a:pt x="95028" y="28623"/>
                  </a:cubicBezTo>
                  <a:cubicBezTo>
                    <a:pt x="95028" y="27522"/>
                    <a:pt x="95028" y="26422"/>
                    <a:pt x="95028" y="26422"/>
                  </a:cubicBezTo>
                  <a:cubicBezTo>
                    <a:pt x="96416" y="25321"/>
                    <a:pt x="96416" y="25321"/>
                    <a:pt x="96416" y="25321"/>
                  </a:cubicBezTo>
                  <a:cubicBezTo>
                    <a:pt x="96416" y="25321"/>
                    <a:pt x="97109" y="24220"/>
                    <a:pt x="97109" y="24220"/>
                  </a:cubicBezTo>
                  <a:cubicBezTo>
                    <a:pt x="97109" y="23119"/>
                    <a:pt x="96416" y="22018"/>
                    <a:pt x="96416" y="22018"/>
                  </a:cubicBezTo>
                  <a:cubicBezTo>
                    <a:pt x="96416" y="20917"/>
                    <a:pt x="97109" y="19816"/>
                    <a:pt x="97109" y="19816"/>
                  </a:cubicBezTo>
                  <a:cubicBezTo>
                    <a:pt x="96416" y="19816"/>
                    <a:pt x="96416" y="18715"/>
                    <a:pt x="95722" y="18715"/>
                  </a:cubicBezTo>
                  <a:cubicBezTo>
                    <a:pt x="95722" y="18715"/>
                    <a:pt x="95028" y="18715"/>
                    <a:pt x="95028" y="17614"/>
                  </a:cubicBezTo>
                  <a:cubicBezTo>
                    <a:pt x="95028" y="17614"/>
                    <a:pt x="94335" y="16513"/>
                    <a:pt x="94335" y="16513"/>
                  </a:cubicBezTo>
                  <a:cubicBezTo>
                    <a:pt x="94335" y="16513"/>
                    <a:pt x="94335" y="14311"/>
                    <a:pt x="93641" y="14311"/>
                  </a:cubicBezTo>
                  <a:cubicBezTo>
                    <a:pt x="93641" y="14311"/>
                    <a:pt x="92947" y="14311"/>
                    <a:pt x="92254" y="13211"/>
                  </a:cubicBezTo>
                  <a:cubicBezTo>
                    <a:pt x="91560" y="13211"/>
                    <a:pt x="90867" y="12110"/>
                    <a:pt x="90867" y="12110"/>
                  </a:cubicBezTo>
                  <a:cubicBezTo>
                    <a:pt x="90173" y="12110"/>
                    <a:pt x="88786" y="9908"/>
                    <a:pt x="88786" y="9908"/>
                  </a:cubicBezTo>
                  <a:cubicBezTo>
                    <a:pt x="88786" y="9908"/>
                    <a:pt x="88786" y="9908"/>
                    <a:pt x="88092" y="9908"/>
                  </a:cubicBezTo>
                  <a:cubicBezTo>
                    <a:pt x="88092" y="9908"/>
                    <a:pt x="87398" y="8807"/>
                    <a:pt x="87398" y="8807"/>
                  </a:cubicBezTo>
                  <a:cubicBezTo>
                    <a:pt x="86705" y="8807"/>
                    <a:pt x="86705" y="8807"/>
                    <a:pt x="86705" y="8807"/>
                  </a:cubicBezTo>
                  <a:cubicBezTo>
                    <a:pt x="86705" y="8807"/>
                    <a:pt x="86705" y="8807"/>
                    <a:pt x="86705" y="8807"/>
                  </a:cubicBezTo>
                  <a:cubicBezTo>
                    <a:pt x="86011" y="8807"/>
                    <a:pt x="86011" y="8807"/>
                    <a:pt x="85317" y="7706"/>
                  </a:cubicBezTo>
                  <a:cubicBezTo>
                    <a:pt x="83930" y="7706"/>
                    <a:pt x="84624" y="7706"/>
                    <a:pt x="83236" y="7706"/>
                  </a:cubicBezTo>
                  <a:cubicBezTo>
                    <a:pt x="82543" y="7706"/>
                    <a:pt x="81849" y="7706"/>
                    <a:pt x="81849" y="7706"/>
                  </a:cubicBezTo>
                  <a:cubicBezTo>
                    <a:pt x="81849" y="7706"/>
                    <a:pt x="81156" y="6605"/>
                    <a:pt x="79768" y="6605"/>
                  </a:cubicBezTo>
                  <a:cubicBezTo>
                    <a:pt x="79075" y="7706"/>
                    <a:pt x="77687" y="8807"/>
                    <a:pt x="76994" y="8807"/>
                  </a:cubicBezTo>
                  <a:cubicBezTo>
                    <a:pt x="76994" y="8807"/>
                    <a:pt x="76300" y="7706"/>
                    <a:pt x="76300" y="7706"/>
                  </a:cubicBezTo>
                  <a:cubicBezTo>
                    <a:pt x="76300" y="7706"/>
                    <a:pt x="76300" y="6605"/>
                    <a:pt x="76300" y="6605"/>
                  </a:cubicBezTo>
                  <a:cubicBezTo>
                    <a:pt x="76300" y="6605"/>
                    <a:pt x="75606" y="5504"/>
                    <a:pt x="74913" y="4403"/>
                  </a:cubicBezTo>
                  <a:cubicBezTo>
                    <a:pt x="74913" y="4403"/>
                    <a:pt x="74219" y="4403"/>
                    <a:pt x="74219" y="4403"/>
                  </a:cubicBezTo>
                  <a:cubicBezTo>
                    <a:pt x="74219" y="4403"/>
                    <a:pt x="74219" y="4403"/>
                    <a:pt x="74219" y="5504"/>
                  </a:cubicBezTo>
                  <a:cubicBezTo>
                    <a:pt x="74219" y="6605"/>
                    <a:pt x="75606" y="6605"/>
                    <a:pt x="74219" y="6605"/>
                  </a:cubicBezTo>
                  <a:cubicBezTo>
                    <a:pt x="73526" y="5504"/>
                    <a:pt x="72832" y="5504"/>
                    <a:pt x="72832" y="5504"/>
                  </a:cubicBezTo>
                  <a:cubicBezTo>
                    <a:pt x="70751" y="6605"/>
                    <a:pt x="70751" y="6605"/>
                    <a:pt x="70751" y="6605"/>
                  </a:cubicBezTo>
                  <a:cubicBezTo>
                    <a:pt x="71445" y="5504"/>
                    <a:pt x="71445" y="5504"/>
                    <a:pt x="71445" y="5504"/>
                  </a:cubicBezTo>
                  <a:cubicBezTo>
                    <a:pt x="71445" y="5504"/>
                    <a:pt x="72138" y="5504"/>
                    <a:pt x="72138" y="5504"/>
                  </a:cubicBezTo>
                  <a:cubicBezTo>
                    <a:pt x="72138" y="4403"/>
                    <a:pt x="72138" y="4403"/>
                    <a:pt x="72138" y="4403"/>
                  </a:cubicBezTo>
                  <a:cubicBezTo>
                    <a:pt x="72138" y="4403"/>
                    <a:pt x="72138" y="3302"/>
                    <a:pt x="72138" y="3302"/>
                  </a:cubicBezTo>
                  <a:cubicBezTo>
                    <a:pt x="72832" y="3302"/>
                    <a:pt x="73526" y="2201"/>
                    <a:pt x="72832" y="2201"/>
                  </a:cubicBezTo>
                  <a:cubicBezTo>
                    <a:pt x="72138" y="2201"/>
                    <a:pt x="71445" y="2201"/>
                    <a:pt x="71445" y="2201"/>
                  </a:cubicBezTo>
                  <a:cubicBezTo>
                    <a:pt x="71445" y="1100"/>
                    <a:pt x="71445" y="1100"/>
                    <a:pt x="71445" y="1100"/>
                  </a:cubicBezTo>
                  <a:cubicBezTo>
                    <a:pt x="71445" y="1100"/>
                    <a:pt x="70751" y="0"/>
                    <a:pt x="70751" y="0"/>
                  </a:cubicBezTo>
                  <a:cubicBezTo>
                    <a:pt x="70751" y="1100"/>
                    <a:pt x="70751" y="2201"/>
                    <a:pt x="70751" y="2201"/>
                  </a:cubicBezTo>
                  <a:cubicBezTo>
                    <a:pt x="70057" y="2201"/>
                    <a:pt x="70057" y="2201"/>
                    <a:pt x="70057" y="1100"/>
                  </a:cubicBezTo>
                  <a:cubicBezTo>
                    <a:pt x="70057" y="0"/>
                    <a:pt x="70057" y="0"/>
                    <a:pt x="70057" y="0"/>
                  </a:cubicBezTo>
                  <a:cubicBezTo>
                    <a:pt x="69364" y="0"/>
                    <a:pt x="68670" y="0"/>
                    <a:pt x="68670" y="0"/>
                  </a:cubicBezTo>
                  <a:cubicBezTo>
                    <a:pt x="68670" y="0"/>
                    <a:pt x="69364" y="1100"/>
                    <a:pt x="67976" y="1100"/>
                  </a:cubicBezTo>
                  <a:cubicBezTo>
                    <a:pt x="67283" y="1100"/>
                    <a:pt x="66589" y="2201"/>
                    <a:pt x="65895" y="2201"/>
                  </a:cubicBezTo>
                  <a:cubicBezTo>
                    <a:pt x="65202" y="3302"/>
                    <a:pt x="65202" y="4403"/>
                    <a:pt x="65202" y="4403"/>
                  </a:cubicBezTo>
                  <a:cubicBezTo>
                    <a:pt x="65202" y="5504"/>
                    <a:pt x="63815" y="5504"/>
                    <a:pt x="63815" y="6605"/>
                  </a:cubicBezTo>
                  <a:cubicBezTo>
                    <a:pt x="64508" y="6605"/>
                    <a:pt x="63815" y="6605"/>
                    <a:pt x="65202" y="7706"/>
                  </a:cubicBezTo>
                  <a:cubicBezTo>
                    <a:pt x="65895" y="7706"/>
                    <a:pt x="65895" y="7706"/>
                    <a:pt x="66589" y="7706"/>
                  </a:cubicBezTo>
                  <a:cubicBezTo>
                    <a:pt x="67283" y="8807"/>
                    <a:pt x="67976" y="7706"/>
                    <a:pt x="67976" y="7706"/>
                  </a:cubicBezTo>
                  <a:cubicBezTo>
                    <a:pt x="67976" y="7706"/>
                    <a:pt x="67976" y="7706"/>
                    <a:pt x="68670" y="8807"/>
                  </a:cubicBezTo>
                  <a:cubicBezTo>
                    <a:pt x="68670" y="8807"/>
                    <a:pt x="69364" y="7706"/>
                    <a:pt x="69364" y="8807"/>
                  </a:cubicBezTo>
                  <a:cubicBezTo>
                    <a:pt x="69364" y="9908"/>
                    <a:pt x="70057" y="11009"/>
                    <a:pt x="69364" y="11009"/>
                  </a:cubicBezTo>
                  <a:cubicBezTo>
                    <a:pt x="68670" y="11009"/>
                    <a:pt x="67976" y="12110"/>
                    <a:pt x="67976" y="11009"/>
                  </a:cubicBezTo>
                  <a:cubicBezTo>
                    <a:pt x="67976" y="11009"/>
                    <a:pt x="67976" y="9908"/>
                    <a:pt x="67283" y="9908"/>
                  </a:cubicBezTo>
                  <a:cubicBezTo>
                    <a:pt x="67283" y="9908"/>
                    <a:pt x="66589" y="9908"/>
                    <a:pt x="66589" y="9908"/>
                  </a:cubicBezTo>
                  <a:cubicBezTo>
                    <a:pt x="65895" y="12110"/>
                    <a:pt x="65895" y="12110"/>
                    <a:pt x="65895" y="12110"/>
                  </a:cubicBezTo>
                  <a:cubicBezTo>
                    <a:pt x="65895" y="12110"/>
                    <a:pt x="65895" y="13211"/>
                    <a:pt x="65202" y="13211"/>
                  </a:cubicBezTo>
                  <a:cubicBezTo>
                    <a:pt x="64508" y="13211"/>
                    <a:pt x="65202" y="13211"/>
                    <a:pt x="63815" y="13211"/>
                  </a:cubicBezTo>
                  <a:cubicBezTo>
                    <a:pt x="62427" y="13211"/>
                    <a:pt x="62427" y="12110"/>
                    <a:pt x="61734" y="12110"/>
                  </a:cubicBezTo>
                  <a:cubicBezTo>
                    <a:pt x="61734" y="12110"/>
                    <a:pt x="61734" y="12110"/>
                    <a:pt x="61040" y="12110"/>
                  </a:cubicBezTo>
                  <a:cubicBezTo>
                    <a:pt x="61040" y="12110"/>
                    <a:pt x="59653" y="9908"/>
                    <a:pt x="58959" y="12110"/>
                  </a:cubicBezTo>
                  <a:cubicBezTo>
                    <a:pt x="58265" y="13211"/>
                    <a:pt x="57572" y="14311"/>
                    <a:pt x="57572" y="14311"/>
                  </a:cubicBezTo>
                  <a:cubicBezTo>
                    <a:pt x="55491" y="14311"/>
                    <a:pt x="55491" y="14311"/>
                    <a:pt x="55491" y="14311"/>
                  </a:cubicBezTo>
                  <a:cubicBezTo>
                    <a:pt x="55491" y="14311"/>
                    <a:pt x="54797" y="14311"/>
                    <a:pt x="54104" y="14311"/>
                  </a:cubicBezTo>
                  <a:cubicBezTo>
                    <a:pt x="53410" y="14311"/>
                    <a:pt x="52716" y="14311"/>
                    <a:pt x="52716" y="14311"/>
                  </a:cubicBezTo>
                  <a:cubicBezTo>
                    <a:pt x="52023" y="15412"/>
                    <a:pt x="51329" y="12110"/>
                    <a:pt x="51329" y="12110"/>
                  </a:cubicBezTo>
                  <a:cubicBezTo>
                    <a:pt x="51329" y="12110"/>
                    <a:pt x="52023" y="9908"/>
                    <a:pt x="49942" y="12110"/>
                  </a:cubicBezTo>
                  <a:cubicBezTo>
                    <a:pt x="47861" y="14311"/>
                    <a:pt x="47167" y="14311"/>
                    <a:pt x="47167" y="14311"/>
                  </a:cubicBezTo>
                  <a:cubicBezTo>
                    <a:pt x="46473" y="14311"/>
                    <a:pt x="45780" y="15412"/>
                    <a:pt x="45780" y="15412"/>
                  </a:cubicBezTo>
                  <a:cubicBezTo>
                    <a:pt x="45086" y="14311"/>
                    <a:pt x="45086" y="14311"/>
                    <a:pt x="45086" y="14311"/>
                  </a:cubicBezTo>
                  <a:cubicBezTo>
                    <a:pt x="45086" y="14311"/>
                    <a:pt x="45086" y="14311"/>
                    <a:pt x="45086" y="14311"/>
                  </a:cubicBezTo>
                  <a:cubicBezTo>
                    <a:pt x="45086" y="14311"/>
                    <a:pt x="45086" y="14311"/>
                    <a:pt x="45086" y="14311"/>
                  </a:cubicBezTo>
                  <a:cubicBezTo>
                    <a:pt x="45780" y="14311"/>
                    <a:pt x="45780" y="13211"/>
                    <a:pt x="45780" y="13211"/>
                  </a:cubicBezTo>
                  <a:cubicBezTo>
                    <a:pt x="45086" y="12110"/>
                    <a:pt x="45086" y="12110"/>
                    <a:pt x="45086" y="12110"/>
                  </a:cubicBezTo>
                  <a:cubicBezTo>
                    <a:pt x="43005" y="13211"/>
                    <a:pt x="43005" y="13211"/>
                    <a:pt x="43005" y="13211"/>
                  </a:cubicBezTo>
                  <a:cubicBezTo>
                    <a:pt x="43005" y="13211"/>
                    <a:pt x="43699" y="13211"/>
                    <a:pt x="43005" y="13211"/>
                  </a:cubicBezTo>
                  <a:cubicBezTo>
                    <a:pt x="43005" y="13211"/>
                    <a:pt x="41618" y="13211"/>
                    <a:pt x="41618" y="13211"/>
                  </a:cubicBezTo>
                  <a:cubicBezTo>
                    <a:pt x="41618" y="15412"/>
                    <a:pt x="41618" y="15412"/>
                    <a:pt x="41618" y="15412"/>
                  </a:cubicBezTo>
                  <a:cubicBezTo>
                    <a:pt x="41618" y="15412"/>
                    <a:pt x="40924" y="15412"/>
                    <a:pt x="40924" y="15412"/>
                  </a:cubicBezTo>
                  <a:cubicBezTo>
                    <a:pt x="40924" y="15412"/>
                    <a:pt x="40924" y="16513"/>
                    <a:pt x="40924" y="16513"/>
                  </a:cubicBezTo>
                  <a:cubicBezTo>
                    <a:pt x="40924" y="16513"/>
                    <a:pt x="40924" y="17614"/>
                    <a:pt x="40924" y="17614"/>
                  </a:cubicBezTo>
                  <a:cubicBezTo>
                    <a:pt x="40924" y="17614"/>
                    <a:pt x="40231" y="17614"/>
                    <a:pt x="40231" y="17614"/>
                  </a:cubicBezTo>
                  <a:cubicBezTo>
                    <a:pt x="40231" y="17614"/>
                    <a:pt x="39537" y="17614"/>
                    <a:pt x="39537" y="17614"/>
                  </a:cubicBezTo>
                  <a:cubicBezTo>
                    <a:pt x="39537" y="17614"/>
                    <a:pt x="38843" y="19816"/>
                    <a:pt x="38843" y="19816"/>
                  </a:cubicBezTo>
                  <a:cubicBezTo>
                    <a:pt x="38843" y="19816"/>
                    <a:pt x="38843" y="20917"/>
                    <a:pt x="38843" y="20917"/>
                  </a:cubicBezTo>
                  <a:cubicBezTo>
                    <a:pt x="38843" y="20917"/>
                    <a:pt x="38843" y="20917"/>
                    <a:pt x="38843" y="22018"/>
                  </a:cubicBezTo>
                  <a:cubicBezTo>
                    <a:pt x="38150" y="22018"/>
                    <a:pt x="37456" y="22018"/>
                    <a:pt x="37456" y="22018"/>
                  </a:cubicBezTo>
                  <a:cubicBezTo>
                    <a:pt x="37456" y="22018"/>
                    <a:pt x="36763" y="22018"/>
                    <a:pt x="36069" y="22018"/>
                  </a:cubicBezTo>
                  <a:cubicBezTo>
                    <a:pt x="36069" y="22018"/>
                    <a:pt x="35375" y="22018"/>
                    <a:pt x="35375" y="22018"/>
                  </a:cubicBezTo>
                  <a:cubicBezTo>
                    <a:pt x="34682" y="22018"/>
                    <a:pt x="34682" y="23119"/>
                    <a:pt x="34682" y="23119"/>
                  </a:cubicBezTo>
                  <a:cubicBezTo>
                    <a:pt x="34682" y="23119"/>
                    <a:pt x="33294" y="22018"/>
                    <a:pt x="33294" y="22018"/>
                  </a:cubicBezTo>
                  <a:cubicBezTo>
                    <a:pt x="32601" y="22018"/>
                    <a:pt x="32601" y="20917"/>
                    <a:pt x="32601" y="19816"/>
                  </a:cubicBezTo>
                  <a:cubicBezTo>
                    <a:pt x="32601" y="19816"/>
                    <a:pt x="31907" y="17614"/>
                    <a:pt x="31907" y="17614"/>
                  </a:cubicBezTo>
                  <a:cubicBezTo>
                    <a:pt x="31213" y="18715"/>
                    <a:pt x="31213" y="18715"/>
                    <a:pt x="31213" y="18715"/>
                  </a:cubicBezTo>
                  <a:cubicBezTo>
                    <a:pt x="29132" y="18715"/>
                    <a:pt x="29132" y="18715"/>
                    <a:pt x="29132" y="18715"/>
                  </a:cubicBezTo>
                  <a:cubicBezTo>
                    <a:pt x="27745" y="17614"/>
                    <a:pt x="27745" y="17614"/>
                    <a:pt x="27745" y="17614"/>
                  </a:cubicBezTo>
                  <a:cubicBezTo>
                    <a:pt x="27745" y="19816"/>
                    <a:pt x="27745" y="19816"/>
                    <a:pt x="27745" y="19816"/>
                  </a:cubicBezTo>
                  <a:cubicBezTo>
                    <a:pt x="27745" y="19816"/>
                    <a:pt x="28439" y="20917"/>
                    <a:pt x="28439" y="20917"/>
                  </a:cubicBezTo>
                  <a:cubicBezTo>
                    <a:pt x="28439" y="20917"/>
                    <a:pt x="27745" y="20917"/>
                    <a:pt x="27745" y="20917"/>
                  </a:cubicBezTo>
                  <a:cubicBezTo>
                    <a:pt x="27052" y="22018"/>
                    <a:pt x="27052" y="22018"/>
                    <a:pt x="27052" y="22018"/>
                  </a:cubicBezTo>
                  <a:cubicBezTo>
                    <a:pt x="26358" y="22018"/>
                    <a:pt x="26358" y="22018"/>
                    <a:pt x="26358" y="22018"/>
                  </a:cubicBezTo>
                  <a:cubicBezTo>
                    <a:pt x="26358" y="22018"/>
                    <a:pt x="25664" y="24220"/>
                    <a:pt x="25664" y="24220"/>
                  </a:cubicBezTo>
                  <a:cubicBezTo>
                    <a:pt x="25664" y="25321"/>
                    <a:pt x="24971" y="25321"/>
                    <a:pt x="24971" y="25321"/>
                  </a:cubicBezTo>
                  <a:cubicBezTo>
                    <a:pt x="24971" y="25321"/>
                    <a:pt x="24277" y="25321"/>
                    <a:pt x="24971" y="26422"/>
                  </a:cubicBezTo>
                  <a:cubicBezTo>
                    <a:pt x="25664" y="26422"/>
                    <a:pt x="26358" y="26422"/>
                    <a:pt x="26358" y="26422"/>
                  </a:cubicBezTo>
                  <a:cubicBezTo>
                    <a:pt x="27052" y="26422"/>
                    <a:pt x="27745" y="26422"/>
                    <a:pt x="27745" y="26422"/>
                  </a:cubicBezTo>
                  <a:cubicBezTo>
                    <a:pt x="27745" y="26422"/>
                    <a:pt x="29132" y="25321"/>
                    <a:pt x="29132" y="25321"/>
                  </a:cubicBezTo>
                  <a:cubicBezTo>
                    <a:pt x="29132" y="26422"/>
                    <a:pt x="29132" y="26422"/>
                    <a:pt x="29132" y="26422"/>
                  </a:cubicBezTo>
                  <a:cubicBezTo>
                    <a:pt x="29132" y="28623"/>
                    <a:pt x="29132" y="28623"/>
                    <a:pt x="29132" y="28623"/>
                  </a:cubicBezTo>
                  <a:cubicBezTo>
                    <a:pt x="28439" y="28623"/>
                    <a:pt x="28439" y="28623"/>
                    <a:pt x="28439" y="28623"/>
                  </a:cubicBezTo>
                  <a:cubicBezTo>
                    <a:pt x="28439" y="28623"/>
                    <a:pt x="28439" y="29724"/>
                    <a:pt x="28439" y="29724"/>
                  </a:cubicBezTo>
                  <a:cubicBezTo>
                    <a:pt x="27745" y="30825"/>
                    <a:pt x="27052" y="30825"/>
                    <a:pt x="27052" y="30825"/>
                  </a:cubicBezTo>
                  <a:cubicBezTo>
                    <a:pt x="26358" y="31926"/>
                    <a:pt x="26358" y="31926"/>
                    <a:pt x="26358" y="33027"/>
                  </a:cubicBezTo>
                  <a:cubicBezTo>
                    <a:pt x="26358" y="34128"/>
                    <a:pt x="25664" y="36330"/>
                    <a:pt x="25664" y="36330"/>
                  </a:cubicBezTo>
                  <a:cubicBezTo>
                    <a:pt x="24277" y="37431"/>
                    <a:pt x="24277" y="37431"/>
                    <a:pt x="24277" y="37431"/>
                  </a:cubicBezTo>
                  <a:cubicBezTo>
                    <a:pt x="22890" y="39633"/>
                    <a:pt x="22890" y="39633"/>
                    <a:pt x="22890" y="39633"/>
                  </a:cubicBezTo>
                  <a:cubicBezTo>
                    <a:pt x="22196" y="39633"/>
                    <a:pt x="22196" y="39633"/>
                    <a:pt x="22196" y="39633"/>
                  </a:cubicBezTo>
                  <a:cubicBezTo>
                    <a:pt x="21502" y="40733"/>
                    <a:pt x="21502" y="40733"/>
                    <a:pt x="21502" y="40733"/>
                  </a:cubicBezTo>
                  <a:cubicBezTo>
                    <a:pt x="21502" y="41834"/>
                    <a:pt x="21502" y="41834"/>
                    <a:pt x="21502" y="41834"/>
                  </a:cubicBezTo>
                  <a:cubicBezTo>
                    <a:pt x="20115" y="42935"/>
                    <a:pt x="20115" y="42935"/>
                    <a:pt x="20115" y="42935"/>
                  </a:cubicBezTo>
                  <a:cubicBezTo>
                    <a:pt x="20115" y="45137"/>
                    <a:pt x="20115" y="45137"/>
                    <a:pt x="20115" y="45137"/>
                  </a:cubicBezTo>
                  <a:cubicBezTo>
                    <a:pt x="19421" y="46238"/>
                    <a:pt x="19421" y="46238"/>
                    <a:pt x="19421" y="46238"/>
                  </a:cubicBezTo>
                  <a:cubicBezTo>
                    <a:pt x="18728" y="46238"/>
                    <a:pt x="18728" y="46238"/>
                    <a:pt x="18728" y="46238"/>
                  </a:cubicBezTo>
                  <a:cubicBezTo>
                    <a:pt x="18034" y="48440"/>
                    <a:pt x="18034" y="48440"/>
                    <a:pt x="18034" y="48440"/>
                  </a:cubicBezTo>
                  <a:cubicBezTo>
                    <a:pt x="18034" y="48440"/>
                    <a:pt x="17341" y="49541"/>
                    <a:pt x="17341" y="49541"/>
                  </a:cubicBezTo>
                  <a:cubicBezTo>
                    <a:pt x="16647" y="49541"/>
                    <a:pt x="15953" y="50642"/>
                    <a:pt x="15953" y="50642"/>
                  </a:cubicBezTo>
                  <a:cubicBezTo>
                    <a:pt x="14566" y="50642"/>
                    <a:pt x="14566" y="50642"/>
                    <a:pt x="14566" y="50642"/>
                  </a:cubicBezTo>
                  <a:cubicBezTo>
                    <a:pt x="14566" y="50642"/>
                    <a:pt x="13872" y="50642"/>
                    <a:pt x="13179" y="51743"/>
                  </a:cubicBezTo>
                  <a:cubicBezTo>
                    <a:pt x="13179" y="52844"/>
                    <a:pt x="13179" y="52844"/>
                    <a:pt x="13179" y="52844"/>
                  </a:cubicBezTo>
                  <a:cubicBezTo>
                    <a:pt x="13179" y="53944"/>
                    <a:pt x="13872" y="55045"/>
                    <a:pt x="13872" y="55045"/>
                  </a:cubicBezTo>
                  <a:cubicBezTo>
                    <a:pt x="13872" y="57247"/>
                    <a:pt x="13872" y="57247"/>
                    <a:pt x="13872" y="57247"/>
                  </a:cubicBezTo>
                  <a:cubicBezTo>
                    <a:pt x="13872" y="57247"/>
                    <a:pt x="13179" y="57247"/>
                    <a:pt x="13179" y="58348"/>
                  </a:cubicBezTo>
                  <a:cubicBezTo>
                    <a:pt x="13179" y="58348"/>
                    <a:pt x="13179" y="59449"/>
                    <a:pt x="13179" y="59449"/>
                  </a:cubicBezTo>
                  <a:cubicBezTo>
                    <a:pt x="13179" y="59449"/>
                    <a:pt x="13179" y="60550"/>
                    <a:pt x="13179" y="60550"/>
                  </a:cubicBezTo>
                  <a:cubicBezTo>
                    <a:pt x="13179" y="60550"/>
                    <a:pt x="13179" y="61651"/>
                    <a:pt x="13179" y="61651"/>
                  </a:cubicBezTo>
                  <a:cubicBezTo>
                    <a:pt x="13179" y="61651"/>
                    <a:pt x="13179" y="62752"/>
                    <a:pt x="12485" y="63853"/>
                  </a:cubicBezTo>
                  <a:cubicBezTo>
                    <a:pt x="12485" y="63853"/>
                    <a:pt x="11791" y="64954"/>
                    <a:pt x="11791" y="64954"/>
                  </a:cubicBezTo>
                  <a:cubicBezTo>
                    <a:pt x="11791" y="64954"/>
                    <a:pt x="10404" y="64954"/>
                    <a:pt x="10404" y="64954"/>
                  </a:cubicBezTo>
                  <a:cubicBezTo>
                    <a:pt x="10404" y="66055"/>
                    <a:pt x="9017" y="66055"/>
                    <a:pt x="9017" y="66055"/>
                  </a:cubicBezTo>
                  <a:cubicBezTo>
                    <a:pt x="7630" y="68256"/>
                    <a:pt x="7630" y="68256"/>
                    <a:pt x="7630" y="68256"/>
                  </a:cubicBezTo>
                  <a:cubicBezTo>
                    <a:pt x="4855" y="72660"/>
                    <a:pt x="4855" y="72660"/>
                    <a:pt x="4855" y="72660"/>
                  </a:cubicBezTo>
                  <a:cubicBezTo>
                    <a:pt x="4855" y="72660"/>
                    <a:pt x="4855" y="73761"/>
                    <a:pt x="4855" y="73761"/>
                  </a:cubicBezTo>
                  <a:cubicBezTo>
                    <a:pt x="4855" y="73761"/>
                    <a:pt x="4855" y="75963"/>
                    <a:pt x="4855" y="75963"/>
                  </a:cubicBezTo>
                  <a:cubicBezTo>
                    <a:pt x="4855" y="77064"/>
                    <a:pt x="4161" y="78165"/>
                    <a:pt x="4161" y="78165"/>
                  </a:cubicBezTo>
                  <a:cubicBezTo>
                    <a:pt x="3468" y="79266"/>
                    <a:pt x="3468" y="79266"/>
                    <a:pt x="3468" y="79266"/>
                  </a:cubicBezTo>
                  <a:cubicBezTo>
                    <a:pt x="3468" y="81467"/>
                    <a:pt x="3468" y="81467"/>
                    <a:pt x="3468" y="81467"/>
                  </a:cubicBezTo>
                  <a:cubicBezTo>
                    <a:pt x="3468" y="82568"/>
                    <a:pt x="3468" y="82568"/>
                    <a:pt x="3468" y="82568"/>
                  </a:cubicBezTo>
                  <a:cubicBezTo>
                    <a:pt x="4161" y="83669"/>
                    <a:pt x="4161" y="83669"/>
                    <a:pt x="4161" y="83669"/>
                  </a:cubicBezTo>
                  <a:cubicBezTo>
                    <a:pt x="4855" y="84770"/>
                    <a:pt x="4855" y="84770"/>
                    <a:pt x="4855" y="84770"/>
                  </a:cubicBezTo>
                  <a:cubicBezTo>
                    <a:pt x="4855" y="88073"/>
                    <a:pt x="4855" y="88073"/>
                    <a:pt x="4855" y="88073"/>
                  </a:cubicBezTo>
                  <a:cubicBezTo>
                    <a:pt x="4161" y="90275"/>
                    <a:pt x="4161" y="90275"/>
                    <a:pt x="4161" y="90275"/>
                  </a:cubicBezTo>
                  <a:cubicBezTo>
                    <a:pt x="4161" y="92477"/>
                    <a:pt x="4161" y="92477"/>
                    <a:pt x="4161" y="92477"/>
                  </a:cubicBezTo>
                  <a:cubicBezTo>
                    <a:pt x="2774" y="92477"/>
                    <a:pt x="2774" y="92477"/>
                    <a:pt x="2774" y="92477"/>
                  </a:cubicBezTo>
                  <a:cubicBezTo>
                    <a:pt x="2774" y="92477"/>
                    <a:pt x="2080" y="93577"/>
                    <a:pt x="1387" y="93577"/>
                  </a:cubicBezTo>
                  <a:cubicBezTo>
                    <a:pt x="1387" y="93577"/>
                    <a:pt x="693" y="94678"/>
                    <a:pt x="693" y="94678"/>
                  </a:cubicBezTo>
                  <a:cubicBezTo>
                    <a:pt x="0" y="95779"/>
                    <a:pt x="0" y="95779"/>
                    <a:pt x="0" y="95779"/>
                  </a:cubicBezTo>
                  <a:cubicBezTo>
                    <a:pt x="693" y="96880"/>
                    <a:pt x="693" y="96880"/>
                    <a:pt x="693" y="96880"/>
                  </a:cubicBezTo>
                  <a:cubicBezTo>
                    <a:pt x="693" y="99082"/>
                    <a:pt x="693" y="99082"/>
                    <a:pt x="693" y="99082"/>
                  </a:cubicBezTo>
                  <a:cubicBezTo>
                    <a:pt x="1387" y="99082"/>
                    <a:pt x="1387" y="99082"/>
                    <a:pt x="1387" y="99082"/>
                  </a:cubicBezTo>
                  <a:cubicBezTo>
                    <a:pt x="2774" y="97981"/>
                    <a:pt x="2774" y="97981"/>
                    <a:pt x="2774" y="97981"/>
                  </a:cubicBezTo>
                  <a:cubicBezTo>
                    <a:pt x="4161" y="99082"/>
                    <a:pt x="4161" y="99082"/>
                    <a:pt x="4161" y="99082"/>
                  </a:cubicBezTo>
                  <a:cubicBezTo>
                    <a:pt x="6242" y="97981"/>
                    <a:pt x="6242" y="97981"/>
                    <a:pt x="6242" y="97981"/>
                  </a:cubicBezTo>
                  <a:cubicBezTo>
                    <a:pt x="6242" y="97981"/>
                    <a:pt x="6242" y="96880"/>
                    <a:pt x="6936" y="95779"/>
                  </a:cubicBezTo>
                  <a:cubicBezTo>
                    <a:pt x="7630" y="94678"/>
                    <a:pt x="8323" y="94678"/>
                    <a:pt x="8323" y="94678"/>
                  </a:cubicBezTo>
                  <a:cubicBezTo>
                    <a:pt x="9017" y="92477"/>
                    <a:pt x="9017" y="92477"/>
                    <a:pt x="9017" y="92477"/>
                  </a:cubicBezTo>
                  <a:cubicBezTo>
                    <a:pt x="8323" y="92477"/>
                    <a:pt x="8323" y="92477"/>
                    <a:pt x="8323" y="92477"/>
                  </a:cubicBezTo>
                  <a:cubicBezTo>
                    <a:pt x="8323" y="90275"/>
                    <a:pt x="8323" y="90275"/>
                    <a:pt x="8323" y="90275"/>
                  </a:cubicBezTo>
                  <a:cubicBezTo>
                    <a:pt x="6936" y="89174"/>
                    <a:pt x="6936" y="89174"/>
                    <a:pt x="6936" y="89174"/>
                  </a:cubicBezTo>
                  <a:cubicBezTo>
                    <a:pt x="6936" y="89174"/>
                    <a:pt x="6936" y="88073"/>
                    <a:pt x="6936" y="88073"/>
                  </a:cubicBezTo>
                  <a:cubicBezTo>
                    <a:pt x="7630" y="86972"/>
                    <a:pt x="8323" y="84770"/>
                    <a:pt x="8323" y="84770"/>
                  </a:cubicBezTo>
                  <a:cubicBezTo>
                    <a:pt x="10404" y="83669"/>
                    <a:pt x="10404" y="83669"/>
                    <a:pt x="10404" y="83669"/>
                  </a:cubicBezTo>
                  <a:cubicBezTo>
                    <a:pt x="12485" y="82568"/>
                    <a:pt x="12485" y="82568"/>
                    <a:pt x="12485" y="82568"/>
                  </a:cubicBezTo>
                  <a:cubicBezTo>
                    <a:pt x="13179" y="81467"/>
                    <a:pt x="13179" y="81467"/>
                    <a:pt x="13179" y="81467"/>
                  </a:cubicBezTo>
                  <a:cubicBezTo>
                    <a:pt x="14566" y="80366"/>
                    <a:pt x="14566" y="80366"/>
                    <a:pt x="14566" y="80366"/>
                  </a:cubicBezTo>
                  <a:cubicBezTo>
                    <a:pt x="14566" y="80366"/>
                    <a:pt x="16647" y="80366"/>
                    <a:pt x="16647" y="80366"/>
                  </a:cubicBezTo>
                  <a:cubicBezTo>
                    <a:pt x="16647" y="80366"/>
                    <a:pt x="19421" y="80366"/>
                    <a:pt x="19421" y="80366"/>
                  </a:cubicBezTo>
                  <a:lnTo>
                    <a:pt x="21502" y="82568"/>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89" name="Shape 2025"/>
            <p:cNvSpPr/>
            <p:nvPr/>
          </p:nvSpPr>
          <p:spPr>
            <a:xfrm>
              <a:off x="5753789" y="1798916"/>
              <a:ext cx="494744" cy="296185"/>
            </a:xfrm>
            <a:custGeom>
              <a:avLst/>
              <a:gdLst/>
              <a:ahLst/>
              <a:cxnLst/>
              <a:rect l="0" t="0" r="0" b="0"/>
              <a:pathLst>
                <a:path w="120000" h="120000" extrusionOk="0">
                  <a:moveTo>
                    <a:pt x="10506" y="40298"/>
                  </a:moveTo>
                  <a:cubicBezTo>
                    <a:pt x="13271" y="35820"/>
                    <a:pt x="13271" y="35820"/>
                    <a:pt x="13271" y="35820"/>
                  </a:cubicBezTo>
                  <a:cubicBezTo>
                    <a:pt x="13271" y="35820"/>
                    <a:pt x="16589" y="31343"/>
                    <a:pt x="17142" y="31343"/>
                  </a:cubicBezTo>
                  <a:cubicBezTo>
                    <a:pt x="18248" y="30447"/>
                    <a:pt x="19907" y="28656"/>
                    <a:pt x="19907" y="29552"/>
                  </a:cubicBezTo>
                  <a:cubicBezTo>
                    <a:pt x="19907" y="30447"/>
                    <a:pt x="20460" y="36716"/>
                    <a:pt x="20460" y="36716"/>
                  </a:cubicBezTo>
                  <a:cubicBezTo>
                    <a:pt x="23225" y="38507"/>
                    <a:pt x="23225" y="38507"/>
                    <a:pt x="23225" y="38507"/>
                  </a:cubicBezTo>
                  <a:cubicBezTo>
                    <a:pt x="25437" y="41194"/>
                    <a:pt x="25437" y="41194"/>
                    <a:pt x="25437" y="41194"/>
                  </a:cubicBezTo>
                  <a:cubicBezTo>
                    <a:pt x="29861" y="44776"/>
                    <a:pt x="29861" y="44776"/>
                    <a:pt x="29861" y="44776"/>
                  </a:cubicBezTo>
                  <a:cubicBezTo>
                    <a:pt x="30414" y="47462"/>
                    <a:pt x="30414" y="47462"/>
                    <a:pt x="30414" y="47462"/>
                  </a:cubicBezTo>
                  <a:cubicBezTo>
                    <a:pt x="30414" y="47462"/>
                    <a:pt x="29861" y="49253"/>
                    <a:pt x="30967" y="51940"/>
                  </a:cubicBezTo>
                  <a:cubicBezTo>
                    <a:pt x="32626" y="54626"/>
                    <a:pt x="33179" y="54626"/>
                    <a:pt x="33732" y="57313"/>
                  </a:cubicBezTo>
                  <a:cubicBezTo>
                    <a:pt x="34285" y="59104"/>
                    <a:pt x="36497" y="60895"/>
                    <a:pt x="36497" y="60895"/>
                  </a:cubicBezTo>
                  <a:cubicBezTo>
                    <a:pt x="39262" y="61791"/>
                    <a:pt x="39262" y="61791"/>
                    <a:pt x="39262" y="61791"/>
                  </a:cubicBezTo>
                  <a:cubicBezTo>
                    <a:pt x="39262" y="61791"/>
                    <a:pt x="42027" y="63582"/>
                    <a:pt x="42580" y="62686"/>
                  </a:cubicBezTo>
                  <a:cubicBezTo>
                    <a:pt x="43133" y="61791"/>
                    <a:pt x="45898" y="58208"/>
                    <a:pt x="45898" y="57313"/>
                  </a:cubicBezTo>
                  <a:cubicBezTo>
                    <a:pt x="46451" y="56417"/>
                    <a:pt x="48110" y="52835"/>
                    <a:pt x="48663" y="51940"/>
                  </a:cubicBezTo>
                  <a:cubicBezTo>
                    <a:pt x="49216" y="51044"/>
                    <a:pt x="50875" y="44776"/>
                    <a:pt x="50875" y="43880"/>
                  </a:cubicBezTo>
                  <a:cubicBezTo>
                    <a:pt x="50875" y="42089"/>
                    <a:pt x="48663" y="34925"/>
                    <a:pt x="48110" y="33134"/>
                  </a:cubicBezTo>
                  <a:cubicBezTo>
                    <a:pt x="48110" y="31343"/>
                    <a:pt x="47557" y="25970"/>
                    <a:pt x="47557" y="25970"/>
                  </a:cubicBezTo>
                  <a:cubicBezTo>
                    <a:pt x="45345" y="18805"/>
                    <a:pt x="45345" y="18805"/>
                    <a:pt x="45345" y="18805"/>
                  </a:cubicBezTo>
                  <a:cubicBezTo>
                    <a:pt x="45345" y="18805"/>
                    <a:pt x="45345" y="14328"/>
                    <a:pt x="45898" y="14328"/>
                  </a:cubicBezTo>
                  <a:cubicBezTo>
                    <a:pt x="46451" y="13432"/>
                    <a:pt x="49216" y="9850"/>
                    <a:pt x="49216" y="9850"/>
                  </a:cubicBezTo>
                  <a:cubicBezTo>
                    <a:pt x="51981" y="5373"/>
                    <a:pt x="51981" y="5373"/>
                    <a:pt x="51981" y="5373"/>
                  </a:cubicBezTo>
                  <a:cubicBezTo>
                    <a:pt x="54746" y="2686"/>
                    <a:pt x="54746" y="2686"/>
                    <a:pt x="54746" y="2686"/>
                  </a:cubicBezTo>
                  <a:cubicBezTo>
                    <a:pt x="56958" y="0"/>
                    <a:pt x="56958" y="0"/>
                    <a:pt x="56958" y="0"/>
                  </a:cubicBezTo>
                  <a:cubicBezTo>
                    <a:pt x="59723" y="1791"/>
                    <a:pt x="59723" y="1791"/>
                    <a:pt x="59723" y="1791"/>
                  </a:cubicBezTo>
                  <a:cubicBezTo>
                    <a:pt x="61935" y="1791"/>
                    <a:pt x="61935" y="1791"/>
                    <a:pt x="61935" y="1791"/>
                  </a:cubicBezTo>
                  <a:cubicBezTo>
                    <a:pt x="64147" y="3582"/>
                    <a:pt x="64147" y="3582"/>
                    <a:pt x="64147" y="3582"/>
                  </a:cubicBezTo>
                  <a:cubicBezTo>
                    <a:pt x="66912" y="3582"/>
                    <a:pt x="66912" y="3582"/>
                    <a:pt x="66912" y="3582"/>
                  </a:cubicBezTo>
                  <a:cubicBezTo>
                    <a:pt x="69124" y="4477"/>
                    <a:pt x="69124" y="4477"/>
                    <a:pt x="69124" y="4477"/>
                  </a:cubicBezTo>
                  <a:cubicBezTo>
                    <a:pt x="71889" y="6268"/>
                    <a:pt x="71889" y="6268"/>
                    <a:pt x="71889" y="6268"/>
                  </a:cubicBezTo>
                  <a:cubicBezTo>
                    <a:pt x="76866" y="11641"/>
                    <a:pt x="76866" y="11641"/>
                    <a:pt x="76866" y="11641"/>
                  </a:cubicBezTo>
                  <a:cubicBezTo>
                    <a:pt x="78525" y="15223"/>
                    <a:pt x="78525" y="15223"/>
                    <a:pt x="78525" y="15223"/>
                  </a:cubicBezTo>
                  <a:cubicBezTo>
                    <a:pt x="80184" y="16119"/>
                    <a:pt x="80184" y="16119"/>
                    <a:pt x="80184" y="16119"/>
                  </a:cubicBezTo>
                  <a:cubicBezTo>
                    <a:pt x="80184" y="16119"/>
                    <a:pt x="81290" y="17910"/>
                    <a:pt x="82396" y="17014"/>
                  </a:cubicBezTo>
                  <a:cubicBezTo>
                    <a:pt x="82949" y="17014"/>
                    <a:pt x="83502" y="16119"/>
                    <a:pt x="84055" y="15223"/>
                  </a:cubicBezTo>
                  <a:cubicBezTo>
                    <a:pt x="85161" y="14328"/>
                    <a:pt x="85714" y="12537"/>
                    <a:pt x="85714" y="12537"/>
                  </a:cubicBezTo>
                  <a:cubicBezTo>
                    <a:pt x="86820" y="12537"/>
                    <a:pt x="86820" y="12537"/>
                    <a:pt x="86820" y="12537"/>
                  </a:cubicBezTo>
                  <a:cubicBezTo>
                    <a:pt x="87926" y="9850"/>
                    <a:pt x="87926" y="9850"/>
                    <a:pt x="87926" y="9850"/>
                  </a:cubicBezTo>
                  <a:cubicBezTo>
                    <a:pt x="92350" y="11641"/>
                    <a:pt x="92350" y="11641"/>
                    <a:pt x="92350" y="11641"/>
                  </a:cubicBezTo>
                  <a:cubicBezTo>
                    <a:pt x="94562" y="11641"/>
                    <a:pt x="94562" y="11641"/>
                    <a:pt x="94562" y="11641"/>
                  </a:cubicBezTo>
                  <a:cubicBezTo>
                    <a:pt x="97880" y="9850"/>
                    <a:pt x="97880" y="9850"/>
                    <a:pt x="97880" y="9850"/>
                  </a:cubicBezTo>
                  <a:cubicBezTo>
                    <a:pt x="99539" y="12537"/>
                    <a:pt x="99539" y="12537"/>
                    <a:pt x="99539" y="12537"/>
                  </a:cubicBezTo>
                  <a:cubicBezTo>
                    <a:pt x="99539" y="15223"/>
                    <a:pt x="99539" y="15223"/>
                    <a:pt x="99539" y="15223"/>
                  </a:cubicBezTo>
                  <a:cubicBezTo>
                    <a:pt x="101751" y="16119"/>
                    <a:pt x="101751" y="16119"/>
                    <a:pt x="101751" y="16119"/>
                  </a:cubicBezTo>
                  <a:cubicBezTo>
                    <a:pt x="101751" y="16119"/>
                    <a:pt x="103410" y="17910"/>
                    <a:pt x="103963" y="17910"/>
                  </a:cubicBezTo>
                  <a:cubicBezTo>
                    <a:pt x="104516" y="17910"/>
                    <a:pt x="105622" y="18805"/>
                    <a:pt x="105622" y="18805"/>
                  </a:cubicBezTo>
                  <a:cubicBezTo>
                    <a:pt x="106175" y="27761"/>
                    <a:pt x="106175" y="27761"/>
                    <a:pt x="106175" y="27761"/>
                  </a:cubicBezTo>
                  <a:cubicBezTo>
                    <a:pt x="105069" y="30447"/>
                    <a:pt x="105069" y="30447"/>
                    <a:pt x="105069" y="30447"/>
                  </a:cubicBezTo>
                  <a:cubicBezTo>
                    <a:pt x="106175" y="37611"/>
                    <a:pt x="106175" y="37611"/>
                    <a:pt x="106175" y="37611"/>
                  </a:cubicBezTo>
                  <a:cubicBezTo>
                    <a:pt x="106175" y="41194"/>
                    <a:pt x="106175" y="41194"/>
                    <a:pt x="106175" y="41194"/>
                  </a:cubicBezTo>
                  <a:cubicBezTo>
                    <a:pt x="108387" y="38507"/>
                    <a:pt x="108387" y="38507"/>
                    <a:pt x="108387" y="38507"/>
                  </a:cubicBezTo>
                  <a:cubicBezTo>
                    <a:pt x="110599" y="41194"/>
                    <a:pt x="110599" y="41194"/>
                    <a:pt x="110599" y="41194"/>
                  </a:cubicBezTo>
                  <a:cubicBezTo>
                    <a:pt x="109493" y="43880"/>
                    <a:pt x="109493" y="43880"/>
                    <a:pt x="109493" y="43880"/>
                  </a:cubicBezTo>
                  <a:cubicBezTo>
                    <a:pt x="112258" y="47462"/>
                    <a:pt x="112258" y="47462"/>
                    <a:pt x="112258" y="47462"/>
                  </a:cubicBezTo>
                  <a:cubicBezTo>
                    <a:pt x="114470" y="49253"/>
                    <a:pt x="114470" y="49253"/>
                    <a:pt x="114470" y="49253"/>
                  </a:cubicBezTo>
                  <a:cubicBezTo>
                    <a:pt x="113917" y="51940"/>
                    <a:pt x="113917" y="51940"/>
                    <a:pt x="113917" y="51940"/>
                  </a:cubicBezTo>
                  <a:cubicBezTo>
                    <a:pt x="113917" y="51940"/>
                    <a:pt x="114470" y="52835"/>
                    <a:pt x="115023" y="52835"/>
                  </a:cubicBezTo>
                  <a:cubicBezTo>
                    <a:pt x="115576" y="53731"/>
                    <a:pt x="116682" y="54626"/>
                    <a:pt x="116682" y="54626"/>
                  </a:cubicBezTo>
                  <a:cubicBezTo>
                    <a:pt x="116682" y="54626"/>
                    <a:pt x="117235" y="57313"/>
                    <a:pt x="117235" y="59104"/>
                  </a:cubicBezTo>
                  <a:cubicBezTo>
                    <a:pt x="117788" y="60000"/>
                    <a:pt x="120000" y="62686"/>
                    <a:pt x="120000" y="62686"/>
                  </a:cubicBezTo>
                  <a:cubicBezTo>
                    <a:pt x="119447" y="67164"/>
                    <a:pt x="119447" y="67164"/>
                    <a:pt x="119447" y="67164"/>
                  </a:cubicBezTo>
                  <a:cubicBezTo>
                    <a:pt x="119447" y="67164"/>
                    <a:pt x="119447" y="68955"/>
                    <a:pt x="119447" y="69850"/>
                  </a:cubicBezTo>
                  <a:cubicBezTo>
                    <a:pt x="119447" y="70746"/>
                    <a:pt x="119447" y="71641"/>
                    <a:pt x="119447" y="72537"/>
                  </a:cubicBezTo>
                  <a:cubicBezTo>
                    <a:pt x="119447" y="71641"/>
                    <a:pt x="119447" y="71641"/>
                    <a:pt x="119447" y="71641"/>
                  </a:cubicBezTo>
                  <a:cubicBezTo>
                    <a:pt x="116682" y="74328"/>
                    <a:pt x="116682" y="74328"/>
                    <a:pt x="116682" y="74328"/>
                  </a:cubicBezTo>
                  <a:cubicBezTo>
                    <a:pt x="116129" y="80597"/>
                    <a:pt x="116129" y="80597"/>
                    <a:pt x="116129" y="80597"/>
                  </a:cubicBezTo>
                  <a:cubicBezTo>
                    <a:pt x="113364" y="85074"/>
                    <a:pt x="113364" y="85074"/>
                    <a:pt x="113364" y="85074"/>
                  </a:cubicBezTo>
                  <a:cubicBezTo>
                    <a:pt x="114470" y="89552"/>
                    <a:pt x="114470" y="89552"/>
                    <a:pt x="114470" y="89552"/>
                  </a:cubicBezTo>
                  <a:cubicBezTo>
                    <a:pt x="113364" y="92238"/>
                    <a:pt x="113364" y="92238"/>
                    <a:pt x="113364" y="92238"/>
                  </a:cubicBezTo>
                  <a:cubicBezTo>
                    <a:pt x="108940" y="92238"/>
                    <a:pt x="108940" y="92238"/>
                    <a:pt x="108940" y="92238"/>
                  </a:cubicBezTo>
                  <a:cubicBezTo>
                    <a:pt x="108940" y="92238"/>
                    <a:pt x="108387" y="92238"/>
                    <a:pt x="106175" y="92238"/>
                  </a:cubicBezTo>
                  <a:cubicBezTo>
                    <a:pt x="103963" y="92238"/>
                    <a:pt x="104516" y="92238"/>
                    <a:pt x="104516" y="92238"/>
                  </a:cubicBezTo>
                  <a:cubicBezTo>
                    <a:pt x="102857" y="94925"/>
                    <a:pt x="102857" y="94925"/>
                    <a:pt x="102857" y="94925"/>
                  </a:cubicBezTo>
                  <a:cubicBezTo>
                    <a:pt x="102304" y="100298"/>
                    <a:pt x="102304" y="100298"/>
                    <a:pt x="102304" y="100298"/>
                  </a:cubicBezTo>
                  <a:cubicBezTo>
                    <a:pt x="102304" y="100298"/>
                    <a:pt x="101198" y="100298"/>
                    <a:pt x="98986" y="101194"/>
                  </a:cubicBezTo>
                  <a:cubicBezTo>
                    <a:pt x="97880" y="102089"/>
                    <a:pt x="97880" y="102985"/>
                    <a:pt x="97880" y="102985"/>
                  </a:cubicBezTo>
                  <a:cubicBezTo>
                    <a:pt x="97880" y="102985"/>
                    <a:pt x="97880" y="102985"/>
                    <a:pt x="97880" y="102985"/>
                  </a:cubicBezTo>
                  <a:cubicBezTo>
                    <a:pt x="96221" y="102985"/>
                    <a:pt x="96221" y="102985"/>
                    <a:pt x="96221" y="102985"/>
                  </a:cubicBezTo>
                  <a:cubicBezTo>
                    <a:pt x="93456" y="102089"/>
                    <a:pt x="93456" y="102089"/>
                    <a:pt x="93456" y="102089"/>
                  </a:cubicBezTo>
                  <a:cubicBezTo>
                    <a:pt x="91244" y="102089"/>
                    <a:pt x="91244" y="102089"/>
                    <a:pt x="91244" y="102089"/>
                  </a:cubicBezTo>
                  <a:cubicBezTo>
                    <a:pt x="90138" y="98507"/>
                    <a:pt x="90138" y="98507"/>
                    <a:pt x="90138" y="98507"/>
                  </a:cubicBezTo>
                  <a:cubicBezTo>
                    <a:pt x="88479" y="97611"/>
                    <a:pt x="88479" y="97611"/>
                    <a:pt x="88479" y="97611"/>
                  </a:cubicBezTo>
                  <a:cubicBezTo>
                    <a:pt x="86820" y="94029"/>
                    <a:pt x="86820" y="94029"/>
                    <a:pt x="86820" y="94029"/>
                  </a:cubicBezTo>
                  <a:cubicBezTo>
                    <a:pt x="84608" y="93134"/>
                    <a:pt x="84608" y="93134"/>
                    <a:pt x="84608" y="93134"/>
                  </a:cubicBezTo>
                  <a:cubicBezTo>
                    <a:pt x="83502" y="90447"/>
                    <a:pt x="83502" y="90447"/>
                    <a:pt x="83502" y="90447"/>
                  </a:cubicBezTo>
                  <a:cubicBezTo>
                    <a:pt x="80737" y="90447"/>
                    <a:pt x="80737" y="90447"/>
                    <a:pt x="80737" y="90447"/>
                  </a:cubicBezTo>
                  <a:cubicBezTo>
                    <a:pt x="79078" y="88656"/>
                    <a:pt x="79078" y="88656"/>
                    <a:pt x="79078" y="88656"/>
                  </a:cubicBezTo>
                  <a:cubicBezTo>
                    <a:pt x="78525" y="86865"/>
                    <a:pt x="78525" y="86865"/>
                    <a:pt x="78525" y="86865"/>
                  </a:cubicBezTo>
                  <a:cubicBezTo>
                    <a:pt x="76866" y="86865"/>
                    <a:pt x="76866" y="86865"/>
                    <a:pt x="76866" y="86865"/>
                  </a:cubicBezTo>
                  <a:cubicBezTo>
                    <a:pt x="74654" y="87761"/>
                    <a:pt x="74654" y="87761"/>
                    <a:pt x="74654" y="87761"/>
                  </a:cubicBezTo>
                  <a:cubicBezTo>
                    <a:pt x="70783" y="89552"/>
                    <a:pt x="70783" y="89552"/>
                    <a:pt x="70783" y="89552"/>
                  </a:cubicBezTo>
                  <a:cubicBezTo>
                    <a:pt x="68571" y="86865"/>
                    <a:pt x="68571" y="86865"/>
                    <a:pt x="68571" y="86865"/>
                  </a:cubicBezTo>
                  <a:cubicBezTo>
                    <a:pt x="68018" y="85970"/>
                    <a:pt x="68018" y="85970"/>
                    <a:pt x="68018" y="85970"/>
                  </a:cubicBezTo>
                  <a:cubicBezTo>
                    <a:pt x="65806" y="83283"/>
                    <a:pt x="65806" y="83283"/>
                    <a:pt x="65806" y="83283"/>
                  </a:cubicBezTo>
                  <a:cubicBezTo>
                    <a:pt x="64700" y="77910"/>
                    <a:pt x="64700" y="77910"/>
                    <a:pt x="64700" y="77910"/>
                  </a:cubicBezTo>
                  <a:cubicBezTo>
                    <a:pt x="64700" y="77910"/>
                    <a:pt x="62488" y="80597"/>
                    <a:pt x="61935" y="80597"/>
                  </a:cubicBezTo>
                  <a:cubicBezTo>
                    <a:pt x="61935" y="80597"/>
                    <a:pt x="60276" y="85074"/>
                    <a:pt x="60276" y="85074"/>
                  </a:cubicBezTo>
                  <a:cubicBezTo>
                    <a:pt x="59723" y="88656"/>
                    <a:pt x="59723" y="88656"/>
                    <a:pt x="59723" y="88656"/>
                  </a:cubicBezTo>
                  <a:cubicBezTo>
                    <a:pt x="56405" y="86865"/>
                    <a:pt x="56405" y="86865"/>
                    <a:pt x="56405" y="86865"/>
                  </a:cubicBezTo>
                  <a:cubicBezTo>
                    <a:pt x="56405" y="86865"/>
                    <a:pt x="54746" y="90447"/>
                    <a:pt x="54746" y="91343"/>
                  </a:cubicBezTo>
                  <a:cubicBezTo>
                    <a:pt x="54193" y="91343"/>
                    <a:pt x="51981" y="89552"/>
                    <a:pt x="51981" y="89552"/>
                  </a:cubicBezTo>
                  <a:cubicBezTo>
                    <a:pt x="48663" y="89552"/>
                    <a:pt x="48663" y="89552"/>
                    <a:pt x="48663" y="89552"/>
                  </a:cubicBezTo>
                  <a:cubicBezTo>
                    <a:pt x="48663" y="89552"/>
                    <a:pt x="45345" y="89552"/>
                    <a:pt x="44792" y="88656"/>
                  </a:cubicBezTo>
                  <a:cubicBezTo>
                    <a:pt x="44239" y="88656"/>
                    <a:pt x="44239" y="89552"/>
                    <a:pt x="44239" y="89552"/>
                  </a:cubicBezTo>
                  <a:cubicBezTo>
                    <a:pt x="41474" y="90447"/>
                    <a:pt x="41474" y="90447"/>
                    <a:pt x="41474" y="90447"/>
                  </a:cubicBezTo>
                  <a:cubicBezTo>
                    <a:pt x="38156" y="91343"/>
                    <a:pt x="38156" y="91343"/>
                    <a:pt x="38156" y="91343"/>
                  </a:cubicBezTo>
                  <a:cubicBezTo>
                    <a:pt x="38156" y="91343"/>
                    <a:pt x="37603" y="94925"/>
                    <a:pt x="37050" y="95820"/>
                  </a:cubicBezTo>
                  <a:cubicBezTo>
                    <a:pt x="36497" y="95820"/>
                    <a:pt x="34838" y="93134"/>
                    <a:pt x="34285" y="92238"/>
                  </a:cubicBezTo>
                  <a:cubicBezTo>
                    <a:pt x="34285" y="91343"/>
                    <a:pt x="32626" y="90447"/>
                    <a:pt x="32626" y="90447"/>
                  </a:cubicBezTo>
                  <a:cubicBezTo>
                    <a:pt x="30414" y="93134"/>
                    <a:pt x="30414" y="93134"/>
                    <a:pt x="30414" y="93134"/>
                  </a:cubicBezTo>
                  <a:cubicBezTo>
                    <a:pt x="30414" y="93134"/>
                    <a:pt x="26543" y="94029"/>
                    <a:pt x="25990" y="94029"/>
                  </a:cubicBezTo>
                  <a:cubicBezTo>
                    <a:pt x="25437" y="94029"/>
                    <a:pt x="22672" y="95820"/>
                    <a:pt x="22672" y="95820"/>
                  </a:cubicBezTo>
                  <a:cubicBezTo>
                    <a:pt x="18801" y="94925"/>
                    <a:pt x="18801" y="94925"/>
                    <a:pt x="18801" y="94925"/>
                  </a:cubicBezTo>
                  <a:cubicBezTo>
                    <a:pt x="17142" y="97611"/>
                    <a:pt x="17142" y="97611"/>
                    <a:pt x="17142" y="97611"/>
                  </a:cubicBezTo>
                  <a:cubicBezTo>
                    <a:pt x="13824" y="101194"/>
                    <a:pt x="13824" y="101194"/>
                    <a:pt x="13824" y="101194"/>
                  </a:cubicBezTo>
                  <a:cubicBezTo>
                    <a:pt x="11612" y="101194"/>
                    <a:pt x="11612" y="101194"/>
                    <a:pt x="11612" y="101194"/>
                  </a:cubicBezTo>
                  <a:cubicBezTo>
                    <a:pt x="10506" y="105671"/>
                    <a:pt x="10506" y="105671"/>
                    <a:pt x="10506" y="105671"/>
                  </a:cubicBezTo>
                  <a:cubicBezTo>
                    <a:pt x="8294" y="107462"/>
                    <a:pt x="8294" y="107462"/>
                    <a:pt x="8294" y="107462"/>
                  </a:cubicBezTo>
                  <a:cubicBezTo>
                    <a:pt x="7741" y="109253"/>
                    <a:pt x="7741" y="109253"/>
                    <a:pt x="7741" y="109253"/>
                  </a:cubicBezTo>
                  <a:cubicBezTo>
                    <a:pt x="7188" y="114626"/>
                    <a:pt x="7188" y="114626"/>
                    <a:pt x="7188" y="114626"/>
                  </a:cubicBezTo>
                  <a:cubicBezTo>
                    <a:pt x="7188" y="114626"/>
                    <a:pt x="5529" y="115522"/>
                    <a:pt x="4423" y="115522"/>
                  </a:cubicBezTo>
                  <a:cubicBezTo>
                    <a:pt x="3870" y="116417"/>
                    <a:pt x="4976" y="117313"/>
                    <a:pt x="4976" y="117313"/>
                  </a:cubicBezTo>
                  <a:cubicBezTo>
                    <a:pt x="4423" y="120000"/>
                    <a:pt x="4423" y="120000"/>
                    <a:pt x="4423" y="120000"/>
                  </a:cubicBezTo>
                  <a:cubicBezTo>
                    <a:pt x="4423" y="120000"/>
                    <a:pt x="3870" y="119104"/>
                    <a:pt x="3870" y="119104"/>
                  </a:cubicBezTo>
                  <a:cubicBezTo>
                    <a:pt x="3870" y="119104"/>
                    <a:pt x="3317" y="116417"/>
                    <a:pt x="2764" y="114626"/>
                  </a:cubicBezTo>
                  <a:cubicBezTo>
                    <a:pt x="1658" y="112835"/>
                    <a:pt x="552" y="104776"/>
                    <a:pt x="552" y="104776"/>
                  </a:cubicBezTo>
                  <a:cubicBezTo>
                    <a:pt x="1658" y="101194"/>
                    <a:pt x="1658" y="101194"/>
                    <a:pt x="1658" y="101194"/>
                  </a:cubicBezTo>
                  <a:cubicBezTo>
                    <a:pt x="1658" y="101194"/>
                    <a:pt x="1658" y="97611"/>
                    <a:pt x="1658" y="96716"/>
                  </a:cubicBezTo>
                  <a:cubicBezTo>
                    <a:pt x="1105" y="94925"/>
                    <a:pt x="552" y="86865"/>
                    <a:pt x="552" y="86865"/>
                  </a:cubicBezTo>
                  <a:cubicBezTo>
                    <a:pt x="552" y="86865"/>
                    <a:pt x="0" y="83283"/>
                    <a:pt x="0" y="82388"/>
                  </a:cubicBezTo>
                  <a:cubicBezTo>
                    <a:pt x="0" y="81492"/>
                    <a:pt x="3870" y="74328"/>
                    <a:pt x="3870" y="74328"/>
                  </a:cubicBezTo>
                  <a:cubicBezTo>
                    <a:pt x="3870" y="73432"/>
                    <a:pt x="4423" y="66268"/>
                    <a:pt x="4423" y="66268"/>
                  </a:cubicBezTo>
                  <a:cubicBezTo>
                    <a:pt x="3317" y="60895"/>
                    <a:pt x="3317" y="60895"/>
                    <a:pt x="3317" y="60895"/>
                  </a:cubicBezTo>
                  <a:cubicBezTo>
                    <a:pt x="4423" y="53731"/>
                    <a:pt x="4423" y="53731"/>
                    <a:pt x="4423" y="53731"/>
                  </a:cubicBezTo>
                  <a:cubicBezTo>
                    <a:pt x="5529" y="45671"/>
                    <a:pt x="5529" y="45671"/>
                    <a:pt x="5529" y="45671"/>
                  </a:cubicBezTo>
                  <a:cubicBezTo>
                    <a:pt x="5529" y="45671"/>
                    <a:pt x="6082" y="42089"/>
                    <a:pt x="6635" y="42089"/>
                  </a:cubicBezTo>
                  <a:cubicBezTo>
                    <a:pt x="7188" y="41194"/>
                    <a:pt x="10506" y="40298"/>
                    <a:pt x="10506" y="40298"/>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0" name="Shape 2026"/>
            <p:cNvSpPr/>
            <p:nvPr/>
          </p:nvSpPr>
          <p:spPr>
            <a:xfrm>
              <a:off x="5535001" y="3399175"/>
              <a:ext cx="359513" cy="307905"/>
            </a:xfrm>
            <a:custGeom>
              <a:avLst/>
              <a:gdLst/>
              <a:ahLst/>
              <a:cxnLst/>
              <a:rect l="0" t="0" r="0" b="0"/>
              <a:pathLst>
                <a:path w="120000" h="120000" extrusionOk="0">
                  <a:moveTo>
                    <a:pt x="110126" y="71654"/>
                  </a:moveTo>
                  <a:cubicBezTo>
                    <a:pt x="110886" y="71654"/>
                    <a:pt x="110886" y="71654"/>
                    <a:pt x="110886" y="71654"/>
                  </a:cubicBezTo>
                  <a:cubicBezTo>
                    <a:pt x="110886" y="71654"/>
                    <a:pt x="110886" y="71654"/>
                    <a:pt x="110886" y="71654"/>
                  </a:cubicBezTo>
                  <a:cubicBezTo>
                    <a:pt x="110126" y="71654"/>
                    <a:pt x="110126" y="71654"/>
                    <a:pt x="110126" y="71654"/>
                  </a:cubicBezTo>
                  <a:close/>
                  <a:moveTo>
                    <a:pt x="100253" y="7769"/>
                  </a:moveTo>
                  <a:cubicBezTo>
                    <a:pt x="100253" y="7769"/>
                    <a:pt x="100253" y="7769"/>
                    <a:pt x="100253" y="7769"/>
                  </a:cubicBezTo>
                  <a:cubicBezTo>
                    <a:pt x="104810" y="8633"/>
                    <a:pt x="104810" y="8633"/>
                    <a:pt x="104810" y="8633"/>
                  </a:cubicBezTo>
                  <a:cubicBezTo>
                    <a:pt x="107088" y="9496"/>
                    <a:pt x="107088" y="9496"/>
                    <a:pt x="107088" y="9496"/>
                  </a:cubicBezTo>
                  <a:cubicBezTo>
                    <a:pt x="107088" y="12086"/>
                    <a:pt x="107088" y="12086"/>
                    <a:pt x="107088" y="12086"/>
                  </a:cubicBezTo>
                  <a:cubicBezTo>
                    <a:pt x="107088" y="15539"/>
                    <a:pt x="107088" y="15539"/>
                    <a:pt x="107088" y="15539"/>
                  </a:cubicBezTo>
                  <a:cubicBezTo>
                    <a:pt x="107088" y="18129"/>
                    <a:pt x="107088" y="18129"/>
                    <a:pt x="107088" y="18129"/>
                  </a:cubicBezTo>
                  <a:cubicBezTo>
                    <a:pt x="104810" y="21582"/>
                    <a:pt x="104810" y="21582"/>
                    <a:pt x="104810" y="21582"/>
                  </a:cubicBezTo>
                  <a:cubicBezTo>
                    <a:pt x="104810" y="21582"/>
                    <a:pt x="104050" y="24172"/>
                    <a:pt x="104050" y="24172"/>
                  </a:cubicBezTo>
                  <a:cubicBezTo>
                    <a:pt x="104050" y="25035"/>
                    <a:pt x="103291" y="26762"/>
                    <a:pt x="103291" y="26762"/>
                  </a:cubicBezTo>
                  <a:cubicBezTo>
                    <a:pt x="103291" y="26762"/>
                    <a:pt x="101772" y="25899"/>
                    <a:pt x="102531" y="28489"/>
                  </a:cubicBezTo>
                  <a:cubicBezTo>
                    <a:pt x="102531" y="31079"/>
                    <a:pt x="103291" y="30215"/>
                    <a:pt x="103291" y="31079"/>
                  </a:cubicBezTo>
                  <a:cubicBezTo>
                    <a:pt x="103291" y="31942"/>
                    <a:pt x="103291" y="33669"/>
                    <a:pt x="103291" y="34532"/>
                  </a:cubicBezTo>
                  <a:cubicBezTo>
                    <a:pt x="102531" y="35395"/>
                    <a:pt x="103291" y="35395"/>
                    <a:pt x="102531" y="36258"/>
                  </a:cubicBezTo>
                  <a:cubicBezTo>
                    <a:pt x="102531" y="37122"/>
                    <a:pt x="104050" y="37985"/>
                    <a:pt x="105569" y="37985"/>
                  </a:cubicBezTo>
                  <a:cubicBezTo>
                    <a:pt x="107088" y="38848"/>
                    <a:pt x="107088" y="37985"/>
                    <a:pt x="107848" y="37985"/>
                  </a:cubicBezTo>
                  <a:cubicBezTo>
                    <a:pt x="108607" y="37985"/>
                    <a:pt x="109367" y="38848"/>
                    <a:pt x="110126" y="38848"/>
                  </a:cubicBezTo>
                  <a:cubicBezTo>
                    <a:pt x="110886" y="39712"/>
                    <a:pt x="110886" y="39712"/>
                    <a:pt x="110886" y="40575"/>
                  </a:cubicBezTo>
                  <a:cubicBezTo>
                    <a:pt x="111645" y="41438"/>
                    <a:pt x="112405" y="42302"/>
                    <a:pt x="113164" y="43165"/>
                  </a:cubicBezTo>
                  <a:cubicBezTo>
                    <a:pt x="113924" y="43165"/>
                    <a:pt x="113924" y="42302"/>
                    <a:pt x="114683" y="42302"/>
                  </a:cubicBezTo>
                  <a:cubicBezTo>
                    <a:pt x="114683" y="43165"/>
                    <a:pt x="115443" y="44028"/>
                    <a:pt x="116202" y="44028"/>
                  </a:cubicBezTo>
                  <a:cubicBezTo>
                    <a:pt x="116202" y="44892"/>
                    <a:pt x="116962" y="45755"/>
                    <a:pt x="117721" y="45755"/>
                  </a:cubicBezTo>
                  <a:cubicBezTo>
                    <a:pt x="117721" y="45755"/>
                    <a:pt x="119240" y="46618"/>
                    <a:pt x="119240" y="46618"/>
                  </a:cubicBezTo>
                  <a:cubicBezTo>
                    <a:pt x="120000" y="47482"/>
                    <a:pt x="119240" y="48345"/>
                    <a:pt x="119240" y="48345"/>
                  </a:cubicBezTo>
                  <a:cubicBezTo>
                    <a:pt x="118481" y="48345"/>
                    <a:pt x="118481" y="50071"/>
                    <a:pt x="117721" y="50071"/>
                  </a:cubicBezTo>
                  <a:cubicBezTo>
                    <a:pt x="117721" y="50071"/>
                    <a:pt x="115443" y="50935"/>
                    <a:pt x="115443" y="50935"/>
                  </a:cubicBezTo>
                  <a:cubicBezTo>
                    <a:pt x="114683" y="50935"/>
                    <a:pt x="113924" y="50935"/>
                    <a:pt x="113164" y="50935"/>
                  </a:cubicBezTo>
                  <a:cubicBezTo>
                    <a:pt x="112405" y="50935"/>
                    <a:pt x="111645" y="50935"/>
                    <a:pt x="110886" y="50071"/>
                  </a:cubicBezTo>
                  <a:cubicBezTo>
                    <a:pt x="110126" y="50071"/>
                    <a:pt x="110126" y="50071"/>
                    <a:pt x="109367" y="50071"/>
                  </a:cubicBezTo>
                  <a:cubicBezTo>
                    <a:pt x="109367" y="50935"/>
                    <a:pt x="109367" y="52661"/>
                    <a:pt x="109367" y="52661"/>
                  </a:cubicBezTo>
                  <a:cubicBezTo>
                    <a:pt x="109367" y="52661"/>
                    <a:pt x="110126" y="53525"/>
                    <a:pt x="110886" y="54388"/>
                  </a:cubicBezTo>
                  <a:cubicBezTo>
                    <a:pt x="110886" y="54388"/>
                    <a:pt x="112405" y="56115"/>
                    <a:pt x="113164" y="56115"/>
                  </a:cubicBezTo>
                  <a:cubicBezTo>
                    <a:pt x="113164" y="56115"/>
                    <a:pt x="113924" y="56978"/>
                    <a:pt x="114683" y="57841"/>
                  </a:cubicBezTo>
                  <a:cubicBezTo>
                    <a:pt x="115443" y="59568"/>
                    <a:pt x="115443" y="60431"/>
                    <a:pt x="115443" y="60431"/>
                  </a:cubicBezTo>
                  <a:cubicBezTo>
                    <a:pt x="119240" y="63884"/>
                    <a:pt x="119240" y="63884"/>
                    <a:pt x="119240" y="63884"/>
                  </a:cubicBezTo>
                  <a:cubicBezTo>
                    <a:pt x="119240" y="63884"/>
                    <a:pt x="119240" y="64748"/>
                    <a:pt x="119240" y="67338"/>
                  </a:cubicBezTo>
                  <a:cubicBezTo>
                    <a:pt x="119240" y="70791"/>
                    <a:pt x="118481" y="69064"/>
                    <a:pt x="117721" y="69064"/>
                  </a:cubicBezTo>
                  <a:cubicBezTo>
                    <a:pt x="116962" y="69064"/>
                    <a:pt x="116202" y="69064"/>
                    <a:pt x="114683" y="68201"/>
                  </a:cubicBezTo>
                  <a:cubicBezTo>
                    <a:pt x="113924" y="68201"/>
                    <a:pt x="113924" y="68201"/>
                    <a:pt x="113924" y="68201"/>
                  </a:cubicBezTo>
                  <a:cubicBezTo>
                    <a:pt x="112405" y="70791"/>
                    <a:pt x="112405" y="70791"/>
                    <a:pt x="112405" y="70791"/>
                  </a:cubicBezTo>
                  <a:cubicBezTo>
                    <a:pt x="112405" y="70791"/>
                    <a:pt x="110886" y="70791"/>
                    <a:pt x="110126" y="71654"/>
                  </a:cubicBezTo>
                  <a:cubicBezTo>
                    <a:pt x="109367" y="71654"/>
                    <a:pt x="109367" y="71654"/>
                    <a:pt x="109367" y="71654"/>
                  </a:cubicBezTo>
                  <a:cubicBezTo>
                    <a:pt x="109367" y="71654"/>
                    <a:pt x="107848" y="72517"/>
                    <a:pt x="107848" y="72517"/>
                  </a:cubicBezTo>
                  <a:cubicBezTo>
                    <a:pt x="107848" y="72517"/>
                    <a:pt x="107088" y="73381"/>
                    <a:pt x="107088" y="73381"/>
                  </a:cubicBezTo>
                  <a:cubicBezTo>
                    <a:pt x="106329" y="73381"/>
                    <a:pt x="106329" y="73381"/>
                    <a:pt x="106329" y="73381"/>
                  </a:cubicBezTo>
                  <a:cubicBezTo>
                    <a:pt x="105569" y="72517"/>
                    <a:pt x="105569" y="72517"/>
                    <a:pt x="105569" y="72517"/>
                  </a:cubicBezTo>
                  <a:cubicBezTo>
                    <a:pt x="104810" y="71654"/>
                    <a:pt x="104810" y="71654"/>
                    <a:pt x="104810" y="71654"/>
                  </a:cubicBezTo>
                  <a:cubicBezTo>
                    <a:pt x="103291" y="73381"/>
                    <a:pt x="103291" y="73381"/>
                    <a:pt x="103291" y="73381"/>
                  </a:cubicBezTo>
                  <a:cubicBezTo>
                    <a:pt x="102531" y="74244"/>
                    <a:pt x="102531" y="74244"/>
                    <a:pt x="102531" y="74244"/>
                  </a:cubicBezTo>
                  <a:cubicBezTo>
                    <a:pt x="102531" y="74244"/>
                    <a:pt x="102531" y="75107"/>
                    <a:pt x="102531" y="75107"/>
                  </a:cubicBezTo>
                  <a:cubicBezTo>
                    <a:pt x="102531" y="75107"/>
                    <a:pt x="104050" y="75107"/>
                    <a:pt x="104050" y="75107"/>
                  </a:cubicBezTo>
                  <a:cubicBezTo>
                    <a:pt x="104050" y="76834"/>
                    <a:pt x="104050" y="76834"/>
                    <a:pt x="104050" y="76834"/>
                  </a:cubicBezTo>
                  <a:cubicBezTo>
                    <a:pt x="104050" y="76834"/>
                    <a:pt x="104050" y="76834"/>
                    <a:pt x="104810" y="76834"/>
                  </a:cubicBezTo>
                  <a:cubicBezTo>
                    <a:pt x="104810" y="76834"/>
                    <a:pt x="105569" y="77697"/>
                    <a:pt x="105569" y="77697"/>
                  </a:cubicBezTo>
                  <a:cubicBezTo>
                    <a:pt x="106329" y="78561"/>
                    <a:pt x="106329" y="78561"/>
                    <a:pt x="106329" y="78561"/>
                  </a:cubicBezTo>
                  <a:cubicBezTo>
                    <a:pt x="106329" y="80287"/>
                    <a:pt x="106329" y="80287"/>
                    <a:pt x="106329" y="80287"/>
                  </a:cubicBezTo>
                  <a:cubicBezTo>
                    <a:pt x="107848" y="81151"/>
                    <a:pt x="107848" y="81151"/>
                    <a:pt x="107848" y="81151"/>
                  </a:cubicBezTo>
                  <a:cubicBezTo>
                    <a:pt x="107848" y="82877"/>
                    <a:pt x="107848" y="82877"/>
                    <a:pt x="107848" y="82877"/>
                  </a:cubicBezTo>
                  <a:cubicBezTo>
                    <a:pt x="107088" y="83741"/>
                    <a:pt x="107088" y="83741"/>
                    <a:pt x="107088" y="83741"/>
                  </a:cubicBezTo>
                  <a:cubicBezTo>
                    <a:pt x="106329" y="84604"/>
                    <a:pt x="106329" y="84604"/>
                    <a:pt x="106329" y="84604"/>
                  </a:cubicBezTo>
                  <a:cubicBezTo>
                    <a:pt x="104810" y="84604"/>
                    <a:pt x="104810" y="84604"/>
                    <a:pt x="104810" y="84604"/>
                  </a:cubicBezTo>
                  <a:cubicBezTo>
                    <a:pt x="104810" y="83741"/>
                    <a:pt x="104810" y="83741"/>
                    <a:pt x="104810" y="83741"/>
                  </a:cubicBezTo>
                  <a:cubicBezTo>
                    <a:pt x="104050" y="82014"/>
                    <a:pt x="104050" y="82014"/>
                    <a:pt x="104050" y="82014"/>
                  </a:cubicBezTo>
                  <a:cubicBezTo>
                    <a:pt x="103291" y="81151"/>
                    <a:pt x="103291" y="81151"/>
                    <a:pt x="103291" y="81151"/>
                  </a:cubicBezTo>
                  <a:cubicBezTo>
                    <a:pt x="101012" y="82014"/>
                    <a:pt x="101012" y="82014"/>
                    <a:pt x="101012" y="82014"/>
                  </a:cubicBezTo>
                  <a:cubicBezTo>
                    <a:pt x="101012" y="83741"/>
                    <a:pt x="101012" y="83741"/>
                    <a:pt x="101012" y="83741"/>
                  </a:cubicBezTo>
                  <a:cubicBezTo>
                    <a:pt x="97215" y="87194"/>
                    <a:pt x="97215" y="87194"/>
                    <a:pt x="97215" y="87194"/>
                  </a:cubicBezTo>
                  <a:cubicBezTo>
                    <a:pt x="97974" y="88920"/>
                    <a:pt x="97974" y="88920"/>
                    <a:pt x="97974" y="88920"/>
                  </a:cubicBezTo>
                  <a:cubicBezTo>
                    <a:pt x="96455" y="90647"/>
                    <a:pt x="96455" y="90647"/>
                    <a:pt x="96455" y="90647"/>
                  </a:cubicBezTo>
                  <a:cubicBezTo>
                    <a:pt x="96455" y="93237"/>
                    <a:pt x="96455" y="93237"/>
                    <a:pt x="96455" y="93237"/>
                  </a:cubicBezTo>
                  <a:cubicBezTo>
                    <a:pt x="97215" y="95827"/>
                    <a:pt x="97215" y="95827"/>
                    <a:pt x="97215" y="95827"/>
                  </a:cubicBezTo>
                  <a:cubicBezTo>
                    <a:pt x="97215" y="97553"/>
                    <a:pt x="97215" y="97553"/>
                    <a:pt x="97215" y="97553"/>
                  </a:cubicBezTo>
                  <a:cubicBezTo>
                    <a:pt x="94177" y="98417"/>
                    <a:pt x="94177" y="98417"/>
                    <a:pt x="94177" y="98417"/>
                  </a:cubicBezTo>
                  <a:cubicBezTo>
                    <a:pt x="91898" y="99280"/>
                    <a:pt x="91898" y="99280"/>
                    <a:pt x="91898" y="99280"/>
                  </a:cubicBezTo>
                  <a:cubicBezTo>
                    <a:pt x="91898" y="101870"/>
                    <a:pt x="91898" y="101870"/>
                    <a:pt x="91898" y="101870"/>
                  </a:cubicBezTo>
                  <a:cubicBezTo>
                    <a:pt x="91898" y="102733"/>
                    <a:pt x="91898" y="102733"/>
                    <a:pt x="91898" y="102733"/>
                  </a:cubicBezTo>
                  <a:cubicBezTo>
                    <a:pt x="94177" y="106187"/>
                    <a:pt x="94177" y="106187"/>
                    <a:pt x="94177" y="106187"/>
                  </a:cubicBezTo>
                  <a:cubicBezTo>
                    <a:pt x="93417" y="107050"/>
                    <a:pt x="93417" y="107050"/>
                    <a:pt x="93417" y="107050"/>
                  </a:cubicBezTo>
                  <a:cubicBezTo>
                    <a:pt x="92658" y="107913"/>
                    <a:pt x="92658" y="107913"/>
                    <a:pt x="92658" y="107913"/>
                  </a:cubicBezTo>
                  <a:cubicBezTo>
                    <a:pt x="94936" y="111366"/>
                    <a:pt x="94936" y="111366"/>
                    <a:pt x="94936" y="111366"/>
                  </a:cubicBezTo>
                  <a:cubicBezTo>
                    <a:pt x="95696" y="112230"/>
                    <a:pt x="95696" y="112230"/>
                    <a:pt x="95696" y="112230"/>
                  </a:cubicBezTo>
                  <a:cubicBezTo>
                    <a:pt x="97215" y="112230"/>
                    <a:pt x="97215" y="112230"/>
                    <a:pt x="97215" y="112230"/>
                  </a:cubicBezTo>
                  <a:cubicBezTo>
                    <a:pt x="97215" y="113956"/>
                    <a:pt x="97215" y="113956"/>
                    <a:pt x="97215" y="113956"/>
                  </a:cubicBezTo>
                  <a:cubicBezTo>
                    <a:pt x="97215" y="114820"/>
                    <a:pt x="97215" y="114820"/>
                    <a:pt x="97215" y="114820"/>
                  </a:cubicBezTo>
                  <a:cubicBezTo>
                    <a:pt x="97215" y="116546"/>
                    <a:pt x="97215" y="116546"/>
                    <a:pt x="97215" y="116546"/>
                  </a:cubicBezTo>
                  <a:cubicBezTo>
                    <a:pt x="95696" y="118273"/>
                    <a:pt x="95696" y="118273"/>
                    <a:pt x="95696" y="118273"/>
                  </a:cubicBezTo>
                  <a:cubicBezTo>
                    <a:pt x="96455" y="120000"/>
                    <a:pt x="96455" y="120000"/>
                    <a:pt x="96455" y="120000"/>
                  </a:cubicBezTo>
                  <a:cubicBezTo>
                    <a:pt x="94936" y="119136"/>
                    <a:pt x="94936" y="119136"/>
                    <a:pt x="94936" y="119136"/>
                  </a:cubicBezTo>
                  <a:cubicBezTo>
                    <a:pt x="94177" y="120000"/>
                    <a:pt x="94177" y="120000"/>
                    <a:pt x="94177" y="120000"/>
                  </a:cubicBezTo>
                  <a:cubicBezTo>
                    <a:pt x="94177" y="120000"/>
                    <a:pt x="94177" y="120000"/>
                    <a:pt x="94177" y="120000"/>
                  </a:cubicBezTo>
                  <a:cubicBezTo>
                    <a:pt x="91898" y="119136"/>
                    <a:pt x="91898" y="119136"/>
                    <a:pt x="91898" y="119136"/>
                  </a:cubicBezTo>
                  <a:cubicBezTo>
                    <a:pt x="91898" y="119136"/>
                    <a:pt x="90379" y="120000"/>
                    <a:pt x="89620" y="120000"/>
                  </a:cubicBezTo>
                  <a:cubicBezTo>
                    <a:pt x="89620" y="120000"/>
                    <a:pt x="88860" y="120000"/>
                    <a:pt x="88860" y="120000"/>
                  </a:cubicBezTo>
                  <a:cubicBezTo>
                    <a:pt x="88860" y="120000"/>
                    <a:pt x="87341"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9136"/>
                    <a:pt x="86582" y="119136"/>
                    <a:pt x="86582" y="119136"/>
                  </a:cubicBezTo>
                  <a:cubicBezTo>
                    <a:pt x="86582" y="118273"/>
                    <a:pt x="86582" y="118273"/>
                    <a:pt x="86582" y="118273"/>
                  </a:cubicBezTo>
                  <a:cubicBezTo>
                    <a:pt x="86582" y="118273"/>
                    <a:pt x="86582" y="118273"/>
                    <a:pt x="86582" y="118273"/>
                  </a:cubicBezTo>
                  <a:cubicBezTo>
                    <a:pt x="86582" y="118273"/>
                    <a:pt x="86582" y="118273"/>
                    <a:pt x="86582" y="118273"/>
                  </a:cubicBezTo>
                  <a:cubicBezTo>
                    <a:pt x="86582" y="118273"/>
                    <a:pt x="86582" y="118273"/>
                    <a:pt x="8658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822" y="118273"/>
                    <a:pt x="85822" y="118273"/>
                    <a:pt x="85822"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5063" y="118273"/>
                    <a:pt x="85063" y="118273"/>
                    <a:pt x="85063" y="118273"/>
                  </a:cubicBezTo>
                  <a:cubicBezTo>
                    <a:pt x="80506" y="115683"/>
                    <a:pt x="80506" y="115683"/>
                    <a:pt x="80506" y="115683"/>
                  </a:cubicBezTo>
                  <a:cubicBezTo>
                    <a:pt x="76708" y="113093"/>
                    <a:pt x="76708" y="113093"/>
                    <a:pt x="76708" y="113093"/>
                  </a:cubicBezTo>
                  <a:cubicBezTo>
                    <a:pt x="75189" y="111366"/>
                    <a:pt x="75189" y="111366"/>
                    <a:pt x="75189" y="111366"/>
                  </a:cubicBezTo>
                  <a:cubicBezTo>
                    <a:pt x="74430" y="107913"/>
                    <a:pt x="74430" y="107913"/>
                    <a:pt x="74430" y="107913"/>
                  </a:cubicBezTo>
                  <a:cubicBezTo>
                    <a:pt x="70632" y="107050"/>
                    <a:pt x="70632" y="107050"/>
                    <a:pt x="70632" y="107050"/>
                  </a:cubicBezTo>
                  <a:cubicBezTo>
                    <a:pt x="70632" y="104460"/>
                    <a:pt x="66075" y="108776"/>
                    <a:pt x="67594" y="103597"/>
                  </a:cubicBezTo>
                  <a:cubicBezTo>
                    <a:pt x="67594" y="103597"/>
                    <a:pt x="67594" y="102733"/>
                    <a:pt x="67594" y="102733"/>
                  </a:cubicBezTo>
                  <a:cubicBezTo>
                    <a:pt x="67594" y="102733"/>
                    <a:pt x="67594" y="102733"/>
                    <a:pt x="67594" y="102733"/>
                  </a:cubicBezTo>
                  <a:cubicBezTo>
                    <a:pt x="67594" y="101870"/>
                    <a:pt x="66075" y="100143"/>
                    <a:pt x="66075" y="100143"/>
                  </a:cubicBezTo>
                  <a:cubicBezTo>
                    <a:pt x="61518" y="97553"/>
                    <a:pt x="60759" y="94964"/>
                    <a:pt x="58481" y="94100"/>
                  </a:cubicBezTo>
                  <a:cubicBezTo>
                    <a:pt x="57721" y="94100"/>
                    <a:pt x="57721" y="94100"/>
                    <a:pt x="57721" y="94100"/>
                  </a:cubicBezTo>
                  <a:cubicBezTo>
                    <a:pt x="54683" y="90647"/>
                    <a:pt x="54683" y="90647"/>
                    <a:pt x="54683" y="90647"/>
                  </a:cubicBezTo>
                  <a:cubicBezTo>
                    <a:pt x="53164" y="89784"/>
                    <a:pt x="53164" y="89784"/>
                    <a:pt x="53164" y="89784"/>
                  </a:cubicBezTo>
                  <a:cubicBezTo>
                    <a:pt x="51645" y="88057"/>
                    <a:pt x="51645" y="88057"/>
                    <a:pt x="51645" y="88057"/>
                  </a:cubicBezTo>
                  <a:cubicBezTo>
                    <a:pt x="51645" y="86330"/>
                    <a:pt x="51645" y="86330"/>
                    <a:pt x="51645" y="86330"/>
                  </a:cubicBezTo>
                  <a:cubicBezTo>
                    <a:pt x="50886" y="82877"/>
                    <a:pt x="50886" y="82877"/>
                    <a:pt x="50886" y="82877"/>
                  </a:cubicBezTo>
                  <a:cubicBezTo>
                    <a:pt x="50886" y="82877"/>
                    <a:pt x="50886" y="82877"/>
                    <a:pt x="50886" y="82877"/>
                  </a:cubicBezTo>
                  <a:cubicBezTo>
                    <a:pt x="50886" y="82877"/>
                    <a:pt x="47848" y="82014"/>
                    <a:pt x="46329" y="81151"/>
                  </a:cubicBezTo>
                  <a:cubicBezTo>
                    <a:pt x="44810" y="80287"/>
                    <a:pt x="44810" y="80287"/>
                    <a:pt x="44810" y="80287"/>
                  </a:cubicBezTo>
                  <a:cubicBezTo>
                    <a:pt x="43291" y="77697"/>
                    <a:pt x="43291" y="77697"/>
                    <a:pt x="43291" y="77697"/>
                  </a:cubicBezTo>
                  <a:cubicBezTo>
                    <a:pt x="42531" y="76834"/>
                    <a:pt x="42531" y="76834"/>
                    <a:pt x="42531" y="76834"/>
                  </a:cubicBezTo>
                  <a:cubicBezTo>
                    <a:pt x="40253" y="74244"/>
                    <a:pt x="40253" y="74244"/>
                    <a:pt x="40253" y="74244"/>
                  </a:cubicBezTo>
                  <a:cubicBezTo>
                    <a:pt x="39493" y="74244"/>
                    <a:pt x="39493" y="74244"/>
                    <a:pt x="39493" y="74244"/>
                  </a:cubicBezTo>
                  <a:cubicBezTo>
                    <a:pt x="35696" y="72517"/>
                    <a:pt x="35696" y="72517"/>
                    <a:pt x="35696" y="72517"/>
                  </a:cubicBezTo>
                  <a:cubicBezTo>
                    <a:pt x="34936" y="70791"/>
                    <a:pt x="34936" y="70791"/>
                    <a:pt x="34936" y="70791"/>
                  </a:cubicBezTo>
                  <a:cubicBezTo>
                    <a:pt x="33417" y="69928"/>
                    <a:pt x="33417" y="69928"/>
                    <a:pt x="33417" y="69928"/>
                  </a:cubicBezTo>
                  <a:cubicBezTo>
                    <a:pt x="32658" y="68201"/>
                    <a:pt x="32658" y="68201"/>
                    <a:pt x="32658" y="68201"/>
                  </a:cubicBezTo>
                  <a:cubicBezTo>
                    <a:pt x="30379" y="67338"/>
                    <a:pt x="30379" y="67338"/>
                    <a:pt x="30379" y="67338"/>
                  </a:cubicBezTo>
                  <a:cubicBezTo>
                    <a:pt x="29620" y="65611"/>
                    <a:pt x="29620" y="65611"/>
                    <a:pt x="29620" y="65611"/>
                  </a:cubicBezTo>
                  <a:cubicBezTo>
                    <a:pt x="28860" y="64748"/>
                    <a:pt x="28860" y="64748"/>
                    <a:pt x="28860" y="64748"/>
                  </a:cubicBezTo>
                  <a:cubicBezTo>
                    <a:pt x="26582" y="61294"/>
                    <a:pt x="26582" y="61294"/>
                    <a:pt x="26582" y="61294"/>
                  </a:cubicBezTo>
                  <a:cubicBezTo>
                    <a:pt x="24303" y="59568"/>
                    <a:pt x="24303" y="59568"/>
                    <a:pt x="24303" y="59568"/>
                  </a:cubicBezTo>
                  <a:cubicBezTo>
                    <a:pt x="23544" y="58705"/>
                    <a:pt x="23544" y="58705"/>
                    <a:pt x="23544" y="58705"/>
                  </a:cubicBezTo>
                  <a:cubicBezTo>
                    <a:pt x="22784" y="57841"/>
                    <a:pt x="22784" y="57841"/>
                    <a:pt x="22784" y="57841"/>
                  </a:cubicBezTo>
                  <a:cubicBezTo>
                    <a:pt x="21265" y="55251"/>
                    <a:pt x="21265" y="55251"/>
                    <a:pt x="21265" y="55251"/>
                  </a:cubicBezTo>
                  <a:cubicBezTo>
                    <a:pt x="18987" y="52661"/>
                    <a:pt x="18987" y="52661"/>
                    <a:pt x="18987" y="52661"/>
                  </a:cubicBezTo>
                  <a:cubicBezTo>
                    <a:pt x="17468" y="50935"/>
                    <a:pt x="17468" y="50935"/>
                    <a:pt x="17468" y="50935"/>
                  </a:cubicBezTo>
                  <a:cubicBezTo>
                    <a:pt x="15949" y="48345"/>
                    <a:pt x="15949" y="48345"/>
                    <a:pt x="15949" y="48345"/>
                  </a:cubicBezTo>
                  <a:cubicBezTo>
                    <a:pt x="17468" y="46618"/>
                    <a:pt x="17468" y="46618"/>
                    <a:pt x="17468" y="46618"/>
                  </a:cubicBezTo>
                  <a:cubicBezTo>
                    <a:pt x="16708" y="45755"/>
                    <a:pt x="15949" y="45755"/>
                    <a:pt x="15949" y="44892"/>
                  </a:cubicBezTo>
                  <a:cubicBezTo>
                    <a:pt x="15189" y="44892"/>
                    <a:pt x="13670" y="44028"/>
                    <a:pt x="14430" y="43165"/>
                  </a:cubicBezTo>
                  <a:cubicBezTo>
                    <a:pt x="14430" y="42302"/>
                    <a:pt x="13670" y="41438"/>
                    <a:pt x="13670" y="39712"/>
                  </a:cubicBezTo>
                  <a:cubicBezTo>
                    <a:pt x="13670" y="38848"/>
                    <a:pt x="13670" y="37985"/>
                    <a:pt x="12911" y="37985"/>
                  </a:cubicBezTo>
                  <a:cubicBezTo>
                    <a:pt x="12151" y="37122"/>
                    <a:pt x="12151" y="37122"/>
                    <a:pt x="12151" y="37122"/>
                  </a:cubicBezTo>
                  <a:cubicBezTo>
                    <a:pt x="11392" y="37122"/>
                    <a:pt x="10632" y="37122"/>
                    <a:pt x="10632" y="37122"/>
                  </a:cubicBezTo>
                  <a:cubicBezTo>
                    <a:pt x="9873" y="37122"/>
                    <a:pt x="9873" y="37122"/>
                    <a:pt x="9873" y="37122"/>
                  </a:cubicBezTo>
                  <a:cubicBezTo>
                    <a:pt x="9873" y="37122"/>
                    <a:pt x="10632" y="35395"/>
                    <a:pt x="10632" y="33669"/>
                  </a:cubicBezTo>
                  <a:cubicBezTo>
                    <a:pt x="7594" y="32805"/>
                    <a:pt x="7594" y="32805"/>
                    <a:pt x="7594" y="32805"/>
                  </a:cubicBezTo>
                  <a:cubicBezTo>
                    <a:pt x="7594" y="32805"/>
                    <a:pt x="7594" y="30215"/>
                    <a:pt x="6075" y="29352"/>
                  </a:cubicBezTo>
                  <a:cubicBezTo>
                    <a:pt x="4556" y="29352"/>
                    <a:pt x="4556" y="29352"/>
                    <a:pt x="4556" y="29352"/>
                  </a:cubicBezTo>
                  <a:cubicBezTo>
                    <a:pt x="3797" y="30215"/>
                    <a:pt x="3797" y="31079"/>
                    <a:pt x="3797" y="31079"/>
                  </a:cubicBezTo>
                  <a:cubicBezTo>
                    <a:pt x="759" y="27625"/>
                    <a:pt x="759" y="27625"/>
                    <a:pt x="759" y="27625"/>
                  </a:cubicBezTo>
                  <a:cubicBezTo>
                    <a:pt x="759" y="27625"/>
                    <a:pt x="759" y="26762"/>
                    <a:pt x="1518" y="25035"/>
                  </a:cubicBezTo>
                  <a:cubicBezTo>
                    <a:pt x="3037" y="23309"/>
                    <a:pt x="1518" y="22446"/>
                    <a:pt x="1518" y="22446"/>
                  </a:cubicBezTo>
                  <a:cubicBezTo>
                    <a:pt x="759" y="19856"/>
                    <a:pt x="759" y="19856"/>
                    <a:pt x="759" y="19856"/>
                  </a:cubicBezTo>
                  <a:cubicBezTo>
                    <a:pt x="1518" y="18129"/>
                    <a:pt x="1518" y="18129"/>
                    <a:pt x="1518" y="18129"/>
                  </a:cubicBezTo>
                  <a:cubicBezTo>
                    <a:pt x="759" y="17266"/>
                    <a:pt x="759" y="17266"/>
                    <a:pt x="759" y="17266"/>
                  </a:cubicBezTo>
                  <a:cubicBezTo>
                    <a:pt x="0" y="16402"/>
                    <a:pt x="0" y="16402"/>
                    <a:pt x="0" y="16402"/>
                  </a:cubicBezTo>
                  <a:cubicBezTo>
                    <a:pt x="0" y="16402"/>
                    <a:pt x="0" y="16402"/>
                    <a:pt x="0" y="16402"/>
                  </a:cubicBezTo>
                  <a:cubicBezTo>
                    <a:pt x="0" y="16402"/>
                    <a:pt x="0" y="16402"/>
                    <a:pt x="0" y="16402"/>
                  </a:cubicBezTo>
                  <a:cubicBezTo>
                    <a:pt x="1518" y="12949"/>
                    <a:pt x="1518" y="12949"/>
                    <a:pt x="1518" y="12949"/>
                  </a:cubicBezTo>
                  <a:cubicBezTo>
                    <a:pt x="1518" y="12949"/>
                    <a:pt x="759" y="11223"/>
                    <a:pt x="759" y="9496"/>
                  </a:cubicBezTo>
                  <a:cubicBezTo>
                    <a:pt x="759" y="9496"/>
                    <a:pt x="1518" y="8633"/>
                    <a:pt x="1518" y="8633"/>
                  </a:cubicBezTo>
                  <a:cubicBezTo>
                    <a:pt x="1518" y="8633"/>
                    <a:pt x="1518" y="8633"/>
                    <a:pt x="1518" y="8633"/>
                  </a:cubicBezTo>
                  <a:cubicBezTo>
                    <a:pt x="1518" y="7769"/>
                    <a:pt x="1518" y="7769"/>
                    <a:pt x="1518" y="7769"/>
                  </a:cubicBezTo>
                  <a:cubicBezTo>
                    <a:pt x="1518" y="7769"/>
                    <a:pt x="1518" y="7769"/>
                    <a:pt x="1518" y="7769"/>
                  </a:cubicBezTo>
                  <a:cubicBezTo>
                    <a:pt x="2278" y="7769"/>
                    <a:pt x="2278" y="7769"/>
                    <a:pt x="2278" y="7769"/>
                  </a:cubicBezTo>
                  <a:cubicBezTo>
                    <a:pt x="2278" y="7769"/>
                    <a:pt x="2278" y="7769"/>
                    <a:pt x="2278" y="7769"/>
                  </a:cubicBezTo>
                  <a:cubicBezTo>
                    <a:pt x="2278" y="6906"/>
                    <a:pt x="6075" y="6043"/>
                    <a:pt x="6075" y="6043"/>
                  </a:cubicBezTo>
                  <a:cubicBezTo>
                    <a:pt x="7594" y="5179"/>
                    <a:pt x="7594" y="5179"/>
                    <a:pt x="7594" y="5179"/>
                  </a:cubicBezTo>
                  <a:cubicBezTo>
                    <a:pt x="10632" y="9496"/>
                    <a:pt x="10632" y="9496"/>
                    <a:pt x="10632" y="9496"/>
                  </a:cubicBezTo>
                  <a:cubicBezTo>
                    <a:pt x="13670" y="12949"/>
                    <a:pt x="13670" y="12949"/>
                    <a:pt x="13670" y="12949"/>
                  </a:cubicBezTo>
                  <a:cubicBezTo>
                    <a:pt x="15949" y="14676"/>
                    <a:pt x="15949" y="14676"/>
                    <a:pt x="15949" y="14676"/>
                  </a:cubicBezTo>
                  <a:cubicBezTo>
                    <a:pt x="15949" y="14676"/>
                    <a:pt x="16708" y="13812"/>
                    <a:pt x="17468" y="13812"/>
                  </a:cubicBezTo>
                  <a:cubicBezTo>
                    <a:pt x="17468" y="12949"/>
                    <a:pt x="17468" y="11223"/>
                    <a:pt x="17468" y="11223"/>
                  </a:cubicBezTo>
                  <a:cubicBezTo>
                    <a:pt x="18987" y="9496"/>
                    <a:pt x="18987" y="9496"/>
                    <a:pt x="18987" y="9496"/>
                  </a:cubicBezTo>
                  <a:cubicBezTo>
                    <a:pt x="19746" y="7769"/>
                    <a:pt x="19746" y="7769"/>
                    <a:pt x="19746" y="7769"/>
                  </a:cubicBezTo>
                  <a:cubicBezTo>
                    <a:pt x="19746" y="6043"/>
                    <a:pt x="19746" y="6043"/>
                    <a:pt x="19746" y="6043"/>
                  </a:cubicBezTo>
                  <a:cubicBezTo>
                    <a:pt x="21265" y="5179"/>
                    <a:pt x="21265" y="5179"/>
                    <a:pt x="21265" y="5179"/>
                  </a:cubicBezTo>
                  <a:cubicBezTo>
                    <a:pt x="23544" y="4316"/>
                    <a:pt x="23544" y="4316"/>
                    <a:pt x="23544" y="4316"/>
                  </a:cubicBezTo>
                  <a:cubicBezTo>
                    <a:pt x="26582" y="3453"/>
                    <a:pt x="26582" y="3453"/>
                    <a:pt x="26582" y="3453"/>
                  </a:cubicBezTo>
                  <a:cubicBezTo>
                    <a:pt x="26582" y="3453"/>
                    <a:pt x="28860" y="4316"/>
                    <a:pt x="29620" y="4316"/>
                  </a:cubicBezTo>
                  <a:cubicBezTo>
                    <a:pt x="29620" y="4316"/>
                    <a:pt x="30379" y="4316"/>
                    <a:pt x="30379" y="4316"/>
                  </a:cubicBezTo>
                  <a:cubicBezTo>
                    <a:pt x="31898" y="1726"/>
                    <a:pt x="31898" y="1726"/>
                    <a:pt x="31898" y="1726"/>
                  </a:cubicBezTo>
                  <a:cubicBezTo>
                    <a:pt x="31898" y="1726"/>
                    <a:pt x="31898" y="1726"/>
                    <a:pt x="31898" y="1726"/>
                  </a:cubicBezTo>
                  <a:cubicBezTo>
                    <a:pt x="32658" y="0"/>
                    <a:pt x="32658" y="0"/>
                    <a:pt x="32658" y="0"/>
                  </a:cubicBezTo>
                  <a:cubicBezTo>
                    <a:pt x="36455" y="1726"/>
                    <a:pt x="36455" y="1726"/>
                    <a:pt x="36455" y="1726"/>
                  </a:cubicBezTo>
                  <a:cubicBezTo>
                    <a:pt x="37974" y="3453"/>
                    <a:pt x="37974" y="3453"/>
                    <a:pt x="37974" y="3453"/>
                  </a:cubicBezTo>
                  <a:cubicBezTo>
                    <a:pt x="41772" y="4316"/>
                    <a:pt x="41772" y="4316"/>
                    <a:pt x="41772" y="4316"/>
                  </a:cubicBezTo>
                  <a:cubicBezTo>
                    <a:pt x="41772" y="4316"/>
                    <a:pt x="41772" y="4316"/>
                    <a:pt x="41772" y="4316"/>
                  </a:cubicBezTo>
                  <a:cubicBezTo>
                    <a:pt x="43291" y="4316"/>
                    <a:pt x="43291" y="4316"/>
                    <a:pt x="43291" y="4316"/>
                  </a:cubicBezTo>
                  <a:cubicBezTo>
                    <a:pt x="43291" y="3453"/>
                    <a:pt x="43291" y="3453"/>
                    <a:pt x="43291" y="3453"/>
                  </a:cubicBezTo>
                  <a:cubicBezTo>
                    <a:pt x="46329" y="3453"/>
                    <a:pt x="46329" y="3453"/>
                    <a:pt x="46329" y="3453"/>
                  </a:cubicBezTo>
                  <a:cubicBezTo>
                    <a:pt x="50126" y="4316"/>
                    <a:pt x="50126" y="4316"/>
                    <a:pt x="50126" y="4316"/>
                  </a:cubicBezTo>
                  <a:cubicBezTo>
                    <a:pt x="52405" y="4316"/>
                    <a:pt x="52405" y="4316"/>
                    <a:pt x="52405" y="4316"/>
                  </a:cubicBezTo>
                  <a:cubicBezTo>
                    <a:pt x="56202" y="4316"/>
                    <a:pt x="56202" y="4316"/>
                    <a:pt x="56202" y="4316"/>
                  </a:cubicBezTo>
                  <a:cubicBezTo>
                    <a:pt x="58481" y="5179"/>
                    <a:pt x="58481" y="5179"/>
                    <a:pt x="58481" y="5179"/>
                  </a:cubicBezTo>
                  <a:cubicBezTo>
                    <a:pt x="60000" y="6043"/>
                    <a:pt x="60000" y="6043"/>
                    <a:pt x="60000" y="6043"/>
                  </a:cubicBezTo>
                  <a:cubicBezTo>
                    <a:pt x="60000" y="6043"/>
                    <a:pt x="60000" y="6043"/>
                    <a:pt x="60759" y="5179"/>
                  </a:cubicBezTo>
                  <a:cubicBezTo>
                    <a:pt x="60759" y="5179"/>
                    <a:pt x="63037" y="5179"/>
                    <a:pt x="63037" y="5179"/>
                  </a:cubicBezTo>
                  <a:cubicBezTo>
                    <a:pt x="63797" y="2589"/>
                    <a:pt x="63797" y="2589"/>
                    <a:pt x="63797" y="2589"/>
                  </a:cubicBezTo>
                  <a:cubicBezTo>
                    <a:pt x="64556" y="4316"/>
                    <a:pt x="64556" y="4316"/>
                    <a:pt x="64556" y="4316"/>
                  </a:cubicBezTo>
                  <a:cubicBezTo>
                    <a:pt x="65316" y="4316"/>
                    <a:pt x="66835" y="4316"/>
                    <a:pt x="66835" y="4316"/>
                  </a:cubicBezTo>
                  <a:cubicBezTo>
                    <a:pt x="67594" y="1726"/>
                    <a:pt x="67594" y="1726"/>
                    <a:pt x="67594" y="1726"/>
                  </a:cubicBezTo>
                  <a:cubicBezTo>
                    <a:pt x="68354" y="2589"/>
                    <a:pt x="68354" y="2589"/>
                    <a:pt x="68354" y="2589"/>
                  </a:cubicBezTo>
                  <a:cubicBezTo>
                    <a:pt x="69113" y="2589"/>
                    <a:pt x="69113" y="2589"/>
                    <a:pt x="69873" y="2589"/>
                  </a:cubicBezTo>
                  <a:cubicBezTo>
                    <a:pt x="70632" y="2589"/>
                    <a:pt x="71392" y="1726"/>
                    <a:pt x="71392" y="1726"/>
                  </a:cubicBezTo>
                  <a:cubicBezTo>
                    <a:pt x="71392" y="1726"/>
                    <a:pt x="72151" y="2589"/>
                    <a:pt x="72151" y="2589"/>
                  </a:cubicBezTo>
                  <a:cubicBezTo>
                    <a:pt x="72151" y="2589"/>
                    <a:pt x="72911" y="1726"/>
                    <a:pt x="73670" y="1726"/>
                  </a:cubicBezTo>
                  <a:cubicBezTo>
                    <a:pt x="73670" y="1726"/>
                    <a:pt x="73670" y="1726"/>
                    <a:pt x="73670" y="1726"/>
                  </a:cubicBezTo>
                  <a:cubicBezTo>
                    <a:pt x="73670" y="1726"/>
                    <a:pt x="73670" y="1726"/>
                    <a:pt x="7367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4430" y="1726"/>
                    <a:pt x="74430" y="1726"/>
                    <a:pt x="74430"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1726"/>
                    <a:pt x="75189" y="1726"/>
                    <a:pt x="75189" y="1726"/>
                  </a:cubicBezTo>
                  <a:cubicBezTo>
                    <a:pt x="75189" y="863"/>
                    <a:pt x="75189" y="863"/>
                    <a:pt x="75189" y="863"/>
                  </a:cubicBezTo>
                  <a:cubicBezTo>
                    <a:pt x="75189" y="863"/>
                    <a:pt x="75189" y="863"/>
                    <a:pt x="75189" y="863"/>
                  </a:cubicBezTo>
                  <a:cubicBezTo>
                    <a:pt x="75189" y="863"/>
                    <a:pt x="75189" y="863"/>
                    <a:pt x="75189" y="863"/>
                  </a:cubicBezTo>
                  <a:cubicBezTo>
                    <a:pt x="75189" y="863"/>
                    <a:pt x="75189" y="863"/>
                    <a:pt x="75189" y="863"/>
                  </a:cubicBezTo>
                  <a:cubicBezTo>
                    <a:pt x="75189" y="863"/>
                    <a:pt x="75189" y="863"/>
                    <a:pt x="7518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5949" y="863"/>
                    <a:pt x="75949" y="863"/>
                  </a:cubicBezTo>
                  <a:cubicBezTo>
                    <a:pt x="75949" y="863"/>
                    <a:pt x="76708" y="2589"/>
                    <a:pt x="78227" y="3453"/>
                  </a:cubicBezTo>
                  <a:cubicBezTo>
                    <a:pt x="78227" y="3453"/>
                    <a:pt x="78227" y="3453"/>
                    <a:pt x="78227" y="3453"/>
                  </a:cubicBezTo>
                  <a:cubicBezTo>
                    <a:pt x="79746" y="3453"/>
                    <a:pt x="79746" y="3453"/>
                    <a:pt x="79746" y="3453"/>
                  </a:cubicBezTo>
                  <a:cubicBezTo>
                    <a:pt x="79746" y="3453"/>
                    <a:pt x="79746" y="3453"/>
                    <a:pt x="79746" y="3453"/>
                  </a:cubicBezTo>
                  <a:cubicBezTo>
                    <a:pt x="79746" y="3453"/>
                    <a:pt x="80506" y="2589"/>
                    <a:pt x="81265" y="2589"/>
                  </a:cubicBezTo>
                  <a:cubicBezTo>
                    <a:pt x="82784" y="2589"/>
                    <a:pt x="83544" y="2589"/>
                    <a:pt x="84303" y="2589"/>
                  </a:cubicBezTo>
                  <a:cubicBezTo>
                    <a:pt x="85822" y="2589"/>
                    <a:pt x="86582" y="4316"/>
                    <a:pt x="86582" y="4316"/>
                  </a:cubicBezTo>
                  <a:cubicBezTo>
                    <a:pt x="88860" y="6906"/>
                    <a:pt x="88860" y="6906"/>
                    <a:pt x="88860" y="6906"/>
                  </a:cubicBezTo>
                  <a:cubicBezTo>
                    <a:pt x="88860" y="6906"/>
                    <a:pt x="89620" y="8633"/>
                    <a:pt x="89620" y="9496"/>
                  </a:cubicBezTo>
                  <a:cubicBezTo>
                    <a:pt x="90379" y="10359"/>
                    <a:pt x="90379" y="11223"/>
                    <a:pt x="90379" y="11223"/>
                  </a:cubicBezTo>
                  <a:cubicBezTo>
                    <a:pt x="90379" y="11223"/>
                    <a:pt x="90379" y="11223"/>
                    <a:pt x="90379" y="11223"/>
                  </a:cubicBezTo>
                  <a:cubicBezTo>
                    <a:pt x="91139" y="11223"/>
                    <a:pt x="96455" y="13812"/>
                    <a:pt x="97215" y="13812"/>
                  </a:cubicBezTo>
                  <a:cubicBezTo>
                    <a:pt x="97215" y="13812"/>
                    <a:pt x="97974" y="13812"/>
                    <a:pt x="97974" y="13812"/>
                  </a:cubicBezTo>
                  <a:cubicBezTo>
                    <a:pt x="97974" y="12086"/>
                    <a:pt x="97215" y="11223"/>
                    <a:pt x="98734" y="10359"/>
                  </a:cubicBezTo>
                  <a:cubicBezTo>
                    <a:pt x="99493" y="10359"/>
                    <a:pt x="100253" y="12086"/>
                    <a:pt x="100253" y="10359"/>
                  </a:cubicBezTo>
                  <a:cubicBezTo>
                    <a:pt x="100253" y="8633"/>
                    <a:pt x="101012" y="9496"/>
                    <a:pt x="100253" y="7769"/>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1" name="Shape 2027"/>
            <p:cNvSpPr/>
            <p:nvPr/>
          </p:nvSpPr>
          <p:spPr>
            <a:xfrm>
              <a:off x="4877542" y="1947009"/>
              <a:ext cx="322132" cy="369699"/>
            </a:xfrm>
            <a:custGeom>
              <a:avLst/>
              <a:gdLst/>
              <a:ahLst/>
              <a:cxnLst/>
              <a:rect l="0" t="0" r="0" b="0"/>
              <a:pathLst>
                <a:path w="120000" h="120000" extrusionOk="0">
                  <a:moveTo>
                    <a:pt x="32340" y="23712"/>
                  </a:moveTo>
                  <a:cubicBezTo>
                    <a:pt x="37446" y="21556"/>
                    <a:pt x="37446" y="21556"/>
                    <a:pt x="37446" y="21556"/>
                  </a:cubicBezTo>
                  <a:cubicBezTo>
                    <a:pt x="40000" y="17245"/>
                    <a:pt x="40000" y="17245"/>
                    <a:pt x="40000" y="17245"/>
                  </a:cubicBezTo>
                  <a:cubicBezTo>
                    <a:pt x="43404" y="12215"/>
                    <a:pt x="43404" y="12215"/>
                    <a:pt x="43404" y="12215"/>
                  </a:cubicBezTo>
                  <a:cubicBezTo>
                    <a:pt x="45106" y="10059"/>
                    <a:pt x="45106" y="10059"/>
                    <a:pt x="45106" y="10059"/>
                  </a:cubicBezTo>
                  <a:cubicBezTo>
                    <a:pt x="46808" y="6467"/>
                    <a:pt x="46808" y="6467"/>
                    <a:pt x="46808" y="6467"/>
                  </a:cubicBezTo>
                  <a:cubicBezTo>
                    <a:pt x="51914" y="5029"/>
                    <a:pt x="51914" y="5029"/>
                    <a:pt x="51914" y="5029"/>
                  </a:cubicBezTo>
                  <a:cubicBezTo>
                    <a:pt x="51914" y="5029"/>
                    <a:pt x="55319" y="4311"/>
                    <a:pt x="56170" y="4311"/>
                  </a:cubicBezTo>
                  <a:cubicBezTo>
                    <a:pt x="57021" y="3592"/>
                    <a:pt x="62127" y="0"/>
                    <a:pt x="62127" y="0"/>
                  </a:cubicBezTo>
                  <a:cubicBezTo>
                    <a:pt x="62978" y="0"/>
                    <a:pt x="62978" y="0"/>
                    <a:pt x="62978" y="0"/>
                  </a:cubicBezTo>
                  <a:cubicBezTo>
                    <a:pt x="60425" y="3592"/>
                    <a:pt x="60425" y="3592"/>
                    <a:pt x="60425" y="3592"/>
                  </a:cubicBezTo>
                  <a:cubicBezTo>
                    <a:pt x="60425" y="5748"/>
                    <a:pt x="60425" y="5748"/>
                    <a:pt x="60425" y="5748"/>
                  </a:cubicBezTo>
                  <a:cubicBezTo>
                    <a:pt x="60425" y="7185"/>
                    <a:pt x="60425" y="7185"/>
                    <a:pt x="60425" y="7185"/>
                  </a:cubicBezTo>
                  <a:cubicBezTo>
                    <a:pt x="61276" y="10059"/>
                    <a:pt x="61276" y="10059"/>
                    <a:pt x="61276" y="10059"/>
                  </a:cubicBezTo>
                  <a:cubicBezTo>
                    <a:pt x="62127" y="10778"/>
                    <a:pt x="62127" y="10778"/>
                    <a:pt x="62127" y="10778"/>
                  </a:cubicBezTo>
                  <a:cubicBezTo>
                    <a:pt x="62127" y="13652"/>
                    <a:pt x="62127" y="13652"/>
                    <a:pt x="62127" y="13652"/>
                  </a:cubicBezTo>
                  <a:cubicBezTo>
                    <a:pt x="62127" y="16526"/>
                    <a:pt x="62127" y="16526"/>
                    <a:pt x="62127" y="16526"/>
                  </a:cubicBezTo>
                  <a:cubicBezTo>
                    <a:pt x="62127" y="16526"/>
                    <a:pt x="64680" y="17964"/>
                    <a:pt x="63829" y="18682"/>
                  </a:cubicBezTo>
                  <a:cubicBezTo>
                    <a:pt x="62127" y="19401"/>
                    <a:pt x="60425" y="21556"/>
                    <a:pt x="60425" y="21556"/>
                  </a:cubicBezTo>
                  <a:cubicBezTo>
                    <a:pt x="59574" y="25868"/>
                    <a:pt x="59574" y="25868"/>
                    <a:pt x="59574" y="25868"/>
                  </a:cubicBezTo>
                  <a:cubicBezTo>
                    <a:pt x="56170" y="29461"/>
                    <a:pt x="56170" y="29461"/>
                    <a:pt x="56170" y="29461"/>
                  </a:cubicBezTo>
                  <a:cubicBezTo>
                    <a:pt x="57021" y="33772"/>
                    <a:pt x="57021" y="33772"/>
                    <a:pt x="57021" y="33772"/>
                  </a:cubicBezTo>
                  <a:cubicBezTo>
                    <a:pt x="57872" y="37365"/>
                    <a:pt x="57872" y="37365"/>
                    <a:pt x="57872" y="37365"/>
                  </a:cubicBezTo>
                  <a:cubicBezTo>
                    <a:pt x="57021" y="40239"/>
                    <a:pt x="57021" y="40239"/>
                    <a:pt x="57021" y="40239"/>
                  </a:cubicBezTo>
                  <a:cubicBezTo>
                    <a:pt x="59574" y="42395"/>
                    <a:pt x="59574" y="42395"/>
                    <a:pt x="59574" y="42395"/>
                  </a:cubicBezTo>
                  <a:cubicBezTo>
                    <a:pt x="58723" y="43832"/>
                    <a:pt x="58723" y="43832"/>
                    <a:pt x="58723" y="43832"/>
                  </a:cubicBezTo>
                  <a:cubicBezTo>
                    <a:pt x="59574" y="45988"/>
                    <a:pt x="59574" y="45988"/>
                    <a:pt x="59574" y="45988"/>
                  </a:cubicBezTo>
                  <a:cubicBezTo>
                    <a:pt x="62127" y="47425"/>
                    <a:pt x="62127" y="47425"/>
                    <a:pt x="62127" y="47425"/>
                  </a:cubicBezTo>
                  <a:cubicBezTo>
                    <a:pt x="62127" y="47425"/>
                    <a:pt x="63829" y="47425"/>
                    <a:pt x="64680" y="47425"/>
                  </a:cubicBezTo>
                  <a:cubicBezTo>
                    <a:pt x="65531" y="47425"/>
                    <a:pt x="68085" y="46706"/>
                    <a:pt x="68936" y="46706"/>
                  </a:cubicBezTo>
                  <a:cubicBezTo>
                    <a:pt x="69787" y="46706"/>
                    <a:pt x="71489" y="47425"/>
                    <a:pt x="71489" y="47425"/>
                  </a:cubicBezTo>
                  <a:cubicBezTo>
                    <a:pt x="74042" y="50299"/>
                    <a:pt x="74042" y="50299"/>
                    <a:pt x="74042" y="50299"/>
                  </a:cubicBezTo>
                  <a:cubicBezTo>
                    <a:pt x="74042" y="52455"/>
                    <a:pt x="74042" y="52455"/>
                    <a:pt x="74042" y="52455"/>
                  </a:cubicBezTo>
                  <a:cubicBezTo>
                    <a:pt x="74042" y="52455"/>
                    <a:pt x="73191" y="53892"/>
                    <a:pt x="73191" y="54610"/>
                  </a:cubicBezTo>
                  <a:cubicBezTo>
                    <a:pt x="72340" y="55329"/>
                    <a:pt x="71489" y="56766"/>
                    <a:pt x="71489" y="56766"/>
                  </a:cubicBezTo>
                  <a:cubicBezTo>
                    <a:pt x="69787" y="58203"/>
                    <a:pt x="69787" y="58203"/>
                    <a:pt x="69787" y="58203"/>
                  </a:cubicBezTo>
                  <a:cubicBezTo>
                    <a:pt x="68936" y="60359"/>
                    <a:pt x="68936" y="60359"/>
                    <a:pt x="68936" y="60359"/>
                  </a:cubicBezTo>
                  <a:cubicBezTo>
                    <a:pt x="68085" y="61796"/>
                    <a:pt x="68085" y="61796"/>
                    <a:pt x="68085" y="61796"/>
                  </a:cubicBezTo>
                  <a:cubicBezTo>
                    <a:pt x="68085" y="61796"/>
                    <a:pt x="68085" y="61796"/>
                    <a:pt x="68085" y="61796"/>
                  </a:cubicBezTo>
                  <a:cubicBezTo>
                    <a:pt x="66382" y="60359"/>
                    <a:pt x="66382" y="60359"/>
                    <a:pt x="66382" y="60359"/>
                  </a:cubicBezTo>
                  <a:cubicBezTo>
                    <a:pt x="66382" y="60359"/>
                    <a:pt x="66382" y="58203"/>
                    <a:pt x="65531" y="58922"/>
                  </a:cubicBezTo>
                  <a:cubicBezTo>
                    <a:pt x="64680" y="58922"/>
                    <a:pt x="63829" y="60359"/>
                    <a:pt x="63829" y="60359"/>
                  </a:cubicBezTo>
                  <a:cubicBezTo>
                    <a:pt x="64680" y="61796"/>
                    <a:pt x="64680" y="61796"/>
                    <a:pt x="64680" y="61796"/>
                  </a:cubicBezTo>
                  <a:cubicBezTo>
                    <a:pt x="64680" y="61796"/>
                    <a:pt x="65531" y="63952"/>
                    <a:pt x="64680" y="63952"/>
                  </a:cubicBezTo>
                  <a:cubicBezTo>
                    <a:pt x="63829" y="63952"/>
                    <a:pt x="62978" y="63952"/>
                    <a:pt x="62978" y="63952"/>
                  </a:cubicBezTo>
                  <a:cubicBezTo>
                    <a:pt x="62127" y="61077"/>
                    <a:pt x="62127" y="61077"/>
                    <a:pt x="62127" y="61077"/>
                  </a:cubicBezTo>
                  <a:cubicBezTo>
                    <a:pt x="59574" y="60359"/>
                    <a:pt x="59574" y="60359"/>
                    <a:pt x="59574" y="60359"/>
                  </a:cubicBezTo>
                  <a:cubicBezTo>
                    <a:pt x="61276" y="57485"/>
                    <a:pt x="61276" y="57485"/>
                    <a:pt x="61276" y="57485"/>
                  </a:cubicBezTo>
                  <a:cubicBezTo>
                    <a:pt x="59574" y="56766"/>
                    <a:pt x="59574" y="56766"/>
                    <a:pt x="59574" y="56766"/>
                  </a:cubicBezTo>
                  <a:cubicBezTo>
                    <a:pt x="59574" y="56766"/>
                    <a:pt x="58723" y="56766"/>
                    <a:pt x="57872" y="57485"/>
                  </a:cubicBezTo>
                  <a:cubicBezTo>
                    <a:pt x="57872" y="58203"/>
                    <a:pt x="57021" y="61077"/>
                    <a:pt x="57021" y="61077"/>
                  </a:cubicBezTo>
                  <a:cubicBezTo>
                    <a:pt x="56170" y="63952"/>
                    <a:pt x="56170" y="63952"/>
                    <a:pt x="56170" y="63952"/>
                  </a:cubicBezTo>
                  <a:cubicBezTo>
                    <a:pt x="56170" y="63952"/>
                    <a:pt x="57021" y="64670"/>
                    <a:pt x="57021" y="65389"/>
                  </a:cubicBezTo>
                  <a:cubicBezTo>
                    <a:pt x="57021" y="66107"/>
                    <a:pt x="56170" y="66826"/>
                    <a:pt x="56170" y="66826"/>
                  </a:cubicBezTo>
                  <a:cubicBezTo>
                    <a:pt x="56170" y="66826"/>
                    <a:pt x="56170" y="67544"/>
                    <a:pt x="56170" y="68263"/>
                  </a:cubicBezTo>
                  <a:cubicBezTo>
                    <a:pt x="56170" y="68263"/>
                    <a:pt x="57021" y="69700"/>
                    <a:pt x="57021" y="70419"/>
                  </a:cubicBezTo>
                  <a:cubicBezTo>
                    <a:pt x="57021" y="70419"/>
                    <a:pt x="57021" y="71137"/>
                    <a:pt x="56170" y="71137"/>
                  </a:cubicBezTo>
                  <a:cubicBezTo>
                    <a:pt x="56170" y="71856"/>
                    <a:pt x="56170" y="71856"/>
                    <a:pt x="56170" y="72574"/>
                  </a:cubicBezTo>
                  <a:cubicBezTo>
                    <a:pt x="55319" y="72574"/>
                    <a:pt x="54468" y="73293"/>
                    <a:pt x="54468" y="73293"/>
                  </a:cubicBezTo>
                  <a:cubicBezTo>
                    <a:pt x="54468" y="73293"/>
                    <a:pt x="52765" y="74011"/>
                    <a:pt x="52765" y="74011"/>
                  </a:cubicBezTo>
                  <a:cubicBezTo>
                    <a:pt x="52765" y="74011"/>
                    <a:pt x="51914" y="73293"/>
                    <a:pt x="51063" y="73293"/>
                  </a:cubicBezTo>
                  <a:cubicBezTo>
                    <a:pt x="50212" y="73293"/>
                    <a:pt x="50212" y="72574"/>
                    <a:pt x="49361" y="73293"/>
                  </a:cubicBezTo>
                  <a:cubicBezTo>
                    <a:pt x="48510" y="74011"/>
                    <a:pt x="48510" y="74011"/>
                    <a:pt x="48510" y="74011"/>
                  </a:cubicBezTo>
                  <a:cubicBezTo>
                    <a:pt x="49361" y="74730"/>
                    <a:pt x="49361" y="74730"/>
                    <a:pt x="49361" y="74730"/>
                  </a:cubicBezTo>
                  <a:cubicBezTo>
                    <a:pt x="51063" y="74730"/>
                    <a:pt x="51063" y="74730"/>
                    <a:pt x="51063" y="74730"/>
                  </a:cubicBezTo>
                  <a:cubicBezTo>
                    <a:pt x="51063" y="76167"/>
                    <a:pt x="51063" y="76167"/>
                    <a:pt x="51063" y="76167"/>
                  </a:cubicBezTo>
                  <a:cubicBezTo>
                    <a:pt x="51063" y="76167"/>
                    <a:pt x="51914" y="76167"/>
                    <a:pt x="51914" y="76886"/>
                  </a:cubicBezTo>
                  <a:cubicBezTo>
                    <a:pt x="51063" y="77604"/>
                    <a:pt x="50212" y="78323"/>
                    <a:pt x="50212" y="78323"/>
                  </a:cubicBezTo>
                  <a:cubicBezTo>
                    <a:pt x="48510" y="79760"/>
                    <a:pt x="48510" y="79760"/>
                    <a:pt x="48510" y="79760"/>
                  </a:cubicBezTo>
                  <a:cubicBezTo>
                    <a:pt x="46808" y="80479"/>
                    <a:pt x="46808" y="80479"/>
                    <a:pt x="46808" y="80479"/>
                  </a:cubicBezTo>
                  <a:cubicBezTo>
                    <a:pt x="46808" y="80479"/>
                    <a:pt x="45106" y="79760"/>
                    <a:pt x="45106" y="80479"/>
                  </a:cubicBezTo>
                  <a:cubicBezTo>
                    <a:pt x="44255" y="80479"/>
                    <a:pt x="43404" y="80479"/>
                    <a:pt x="43404" y="80479"/>
                  </a:cubicBezTo>
                  <a:cubicBezTo>
                    <a:pt x="43404" y="81197"/>
                    <a:pt x="45106" y="82634"/>
                    <a:pt x="45106" y="82634"/>
                  </a:cubicBezTo>
                  <a:cubicBezTo>
                    <a:pt x="41702" y="79760"/>
                    <a:pt x="41702" y="79760"/>
                    <a:pt x="41702" y="79760"/>
                  </a:cubicBezTo>
                  <a:cubicBezTo>
                    <a:pt x="40000" y="79760"/>
                    <a:pt x="40000" y="79760"/>
                    <a:pt x="40000" y="79760"/>
                  </a:cubicBezTo>
                  <a:cubicBezTo>
                    <a:pt x="42553" y="81197"/>
                    <a:pt x="42553" y="81197"/>
                    <a:pt x="42553" y="81197"/>
                  </a:cubicBezTo>
                  <a:cubicBezTo>
                    <a:pt x="43404" y="82634"/>
                    <a:pt x="43404" y="82634"/>
                    <a:pt x="43404" y="82634"/>
                  </a:cubicBezTo>
                  <a:cubicBezTo>
                    <a:pt x="45106" y="83353"/>
                    <a:pt x="45106" y="83353"/>
                    <a:pt x="45106" y="83353"/>
                  </a:cubicBezTo>
                  <a:cubicBezTo>
                    <a:pt x="44255" y="84071"/>
                    <a:pt x="44255" y="84071"/>
                    <a:pt x="44255" y="84071"/>
                  </a:cubicBezTo>
                  <a:cubicBezTo>
                    <a:pt x="43404" y="84790"/>
                    <a:pt x="43404" y="84790"/>
                    <a:pt x="43404" y="84790"/>
                  </a:cubicBezTo>
                  <a:cubicBezTo>
                    <a:pt x="41702" y="86227"/>
                    <a:pt x="41702" y="86227"/>
                    <a:pt x="41702" y="86227"/>
                  </a:cubicBezTo>
                  <a:cubicBezTo>
                    <a:pt x="41702" y="86227"/>
                    <a:pt x="40851" y="86946"/>
                    <a:pt x="40000" y="86946"/>
                  </a:cubicBezTo>
                  <a:cubicBezTo>
                    <a:pt x="40000" y="86946"/>
                    <a:pt x="37446" y="86946"/>
                    <a:pt x="37446" y="86946"/>
                  </a:cubicBezTo>
                  <a:cubicBezTo>
                    <a:pt x="38297" y="87664"/>
                    <a:pt x="38297" y="87664"/>
                    <a:pt x="38297" y="87664"/>
                  </a:cubicBezTo>
                  <a:cubicBezTo>
                    <a:pt x="40000" y="88383"/>
                    <a:pt x="40000" y="88383"/>
                    <a:pt x="40000" y="88383"/>
                  </a:cubicBezTo>
                  <a:cubicBezTo>
                    <a:pt x="40000" y="88383"/>
                    <a:pt x="40851" y="87664"/>
                    <a:pt x="40851" y="88383"/>
                  </a:cubicBezTo>
                  <a:cubicBezTo>
                    <a:pt x="40000" y="88383"/>
                    <a:pt x="40000" y="88383"/>
                    <a:pt x="40000" y="89101"/>
                  </a:cubicBezTo>
                  <a:cubicBezTo>
                    <a:pt x="40000" y="90538"/>
                    <a:pt x="40000" y="92694"/>
                    <a:pt x="40000" y="92694"/>
                  </a:cubicBezTo>
                  <a:cubicBezTo>
                    <a:pt x="41702" y="94850"/>
                    <a:pt x="41702" y="94850"/>
                    <a:pt x="41702" y="94850"/>
                  </a:cubicBezTo>
                  <a:cubicBezTo>
                    <a:pt x="42553" y="95568"/>
                    <a:pt x="42553" y="95568"/>
                    <a:pt x="42553" y="95568"/>
                  </a:cubicBezTo>
                  <a:cubicBezTo>
                    <a:pt x="42553" y="95568"/>
                    <a:pt x="42553" y="95568"/>
                    <a:pt x="42553" y="96287"/>
                  </a:cubicBezTo>
                  <a:cubicBezTo>
                    <a:pt x="42553" y="96287"/>
                    <a:pt x="42553" y="97005"/>
                    <a:pt x="42553" y="97005"/>
                  </a:cubicBezTo>
                  <a:cubicBezTo>
                    <a:pt x="42553" y="98443"/>
                    <a:pt x="42553" y="98443"/>
                    <a:pt x="42553" y="98443"/>
                  </a:cubicBezTo>
                  <a:cubicBezTo>
                    <a:pt x="42553" y="98443"/>
                    <a:pt x="41702" y="99161"/>
                    <a:pt x="40851" y="99161"/>
                  </a:cubicBezTo>
                  <a:cubicBezTo>
                    <a:pt x="40851" y="99161"/>
                    <a:pt x="37446" y="99880"/>
                    <a:pt x="37446" y="99880"/>
                  </a:cubicBezTo>
                  <a:cubicBezTo>
                    <a:pt x="36595" y="101317"/>
                    <a:pt x="36595" y="101317"/>
                    <a:pt x="36595" y="101317"/>
                  </a:cubicBezTo>
                  <a:cubicBezTo>
                    <a:pt x="38297" y="102035"/>
                    <a:pt x="38297" y="102035"/>
                    <a:pt x="38297" y="102035"/>
                  </a:cubicBezTo>
                  <a:cubicBezTo>
                    <a:pt x="38297" y="102035"/>
                    <a:pt x="38297" y="103473"/>
                    <a:pt x="38297" y="103473"/>
                  </a:cubicBezTo>
                  <a:cubicBezTo>
                    <a:pt x="38297" y="104191"/>
                    <a:pt x="37446" y="104910"/>
                    <a:pt x="37446" y="104910"/>
                  </a:cubicBezTo>
                  <a:cubicBezTo>
                    <a:pt x="39148" y="104910"/>
                    <a:pt x="39148" y="104910"/>
                    <a:pt x="39148" y="104910"/>
                  </a:cubicBezTo>
                  <a:cubicBezTo>
                    <a:pt x="41702" y="105628"/>
                    <a:pt x="41702" y="105628"/>
                    <a:pt x="41702" y="105628"/>
                  </a:cubicBezTo>
                  <a:cubicBezTo>
                    <a:pt x="45106" y="109221"/>
                    <a:pt x="45106" y="109221"/>
                    <a:pt x="45106" y="109221"/>
                  </a:cubicBezTo>
                  <a:cubicBezTo>
                    <a:pt x="44255" y="112095"/>
                    <a:pt x="44255" y="112095"/>
                    <a:pt x="44255" y="112095"/>
                  </a:cubicBezTo>
                  <a:cubicBezTo>
                    <a:pt x="42553" y="113532"/>
                    <a:pt x="42553" y="113532"/>
                    <a:pt x="42553" y="113532"/>
                  </a:cubicBezTo>
                  <a:cubicBezTo>
                    <a:pt x="40851" y="110658"/>
                    <a:pt x="40851" y="110658"/>
                    <a:pt x="40851" y="110658"/>
                  </a:cubicBezTo>
                  <a:cubicBezTo>
                    <a:pt x="40851" y="110658"/>
                    <a:pt x="40000" y="110658"/>
                    <a:pt x="40000" y="111377"/>
                  </a:cubicBezTo>
                  <a:cubicBezTo>
                    <a:pt x="39148" y="111377"/>
                    <a:pt x="36595" y="112814"/>
                    <a:pt x="36595" y="112814"/>
                  </a:cubicBezTo>
                  <a:cubicBezTo>
                    <a:pt x="36595" y="112814"/>
                    <a:pt x="34893" y="113532"/>
                    <a:pt x="34042" y="113532"/>
                  </a:cubicBezTo>
                  <a:cubicBezTo>
                    <a:pt x="34042" y="113532"/>
                    <a:pt x="33191" y="113532"/>
                    <a:pt x="33191" y="113532"/>
                  </a:cubicBezTo>
                  <a:cubicBezTo>
                    <a:pt x="30638" y="112814"/>
                    <a:pt x="30638" y="112814"/>
                    <a:pt x="30638" y="112814"/>
                  </a:cubicBezTo>
                  <a:cubicBezTo>
                    <a:pt x="27234" y="111377"/>
                    <a:pt x="27234" y="111377"/>
                    <a:pt x="27234" y="111377"/>
                  </a:cubicBezTo>
                  <a:cubicBezTo>
                    <a:pt x="27234" y="111377"/>
                    <a:pt x="25531" y="110658"/>
                    <a:pt x="24680" y="110658"/>
                  </a:cubicBezTo>
                  <a:cubicBezTo>
                    <a:pt x="23829" y="110658"/>
                    <a:pt x="19574" y="109221"/>
                    <a:pt x="19574" y="109221"/>
                  </a:cubicBezTo>
                  <a:cubicBezTo>
                    <a:pt x="17872" y="109940"/>
                    <a:pt x="17872" y="109940"/>
                    <a:pt x="17872" y="109940"/>
                  </a:cubicBezTo>
                  <a:cubicBezTo>
                    <a:pt x="15319" y="109940"/>
                    <a:pt x="15319" y="109940"/>
                    <a:pt x="15319" y="109940"/>
                  </a:cubicBezTo>
                  <a:cubicBezTo>
                    <a:pt x="13617" y="109221"/>
                    <a:pt x="13617" y="109221"/>
                    <a:pt x="13617" y="109221"/>
                  </a:cubicBezTo>
                  <a:cubicBezTo>
                    <a:pt x="11914" y="107065"/>
                    <a:pt x="11914" y="107065"/>
                    <a:pt x="11914" y="107065"/>
                  </a:cubicBezTo>
                  <a:cubicBezTo>
                    <a:pt x="11914" y="107065"/>
                    <a:pt x="11063" y="105628"/>
                    <a:pt x="11063" y="105628"/>
                  </a:cubicBezTo>
                  <a:cubicBezTo>
                    <a:pt x="11063" y="105628"/>
                    <a:pt x="13617" y="104191"/>
                    <a:pt x="13617" y="104191"/>
                  </a:cubicBezTo>
                  <a:cubicBezTo>
                    <a:pt x="14468" y="104191"/>
                    <a:pt x="14468" y="103473"/>
                    <a:pt x="14468" y="103473"/>
                  </a:cubicBezTo>
                  <a:cubicBezTo>
                    <a:pt x="14468" y="100598"/>
                    <a:pt x="14468" y="100598"/>
                    <a:pt x="14468" y="100598"/>
                  </a:cubicBezTo>
                  <a:cubicBezTo>
                    <a:pt x="14468" y="100598"/>
                    <a:pt x="14468" y="99161"/>
                    <a:pt x="14468" y="99161"/>
                  </a:cubicBezTo>
                  <a:cubicBezTo>
                    <a:pt x="14468" y="98443"/>
                    <a:pt x="15319" y="97724"/>
                    <a:pt x="15319" y="97724"/>
                  </a:cubicBezTo>
                  <a:cubicBezTo>
                    <a:pt x="15319" y="97724"/>
                    <a:pt x="15319" y="95568"/>
                    <a:pt x="14468" y="94850"/>
                  </a:cubicBezTo>
                  <a:cubicBezTo>
                    <a:pt x="14468" y="93413"/>
                    <a:pt x="14468" y="91976"/>
                    <a:pt x="14468" y="91976"/>
                  </a:cubicBezTo>
                  <a:cubicBezTo>
                    <a:pt x="12765" y="89820"/>
                    <a:pt x="12765" y="89820"/>
                    <a:pt x="12765" y="89820"/>
                  </a:cubicBezTo>
                  <a:cubicBezTo>
                    <a:pt x="12765" y="89820"/>
                    <a:pt x="11914" y="89820"/>
                    <a:pt x="10212" y="89101"/>
                  </a:cubicBezTo>
                  <a:cubicBezTo>
                    <a:pt x="8510" y="88383"/>
                    <a:pt x="5957" y="87664"/>
                    <a:pt x="5957" y="87664"/>
                  </a:cubicBezTo>
                  <a:cubicBezTo>
                    <a:pt x="5957" y="85508"/>
                    <a:pt x="5957" y="85508"/>
                    <a:pt x="5957" y="85508"/>
                  </a:cubicBezTo>
                  <a:cubicBezTo>
                    <a:pt x="5106" y="84790"/>
                    <a:pt x="5106" y="84790"/>
                    <a:pt x="5106" y="84790"/>
                  </a:cubicBezTo>
                  <a:cubicBezTo>
                    <a:pt x="5106" y="84790"/>
                    <a:pt x="3404" y="84790"/>
                    <a:pt x="3404" y="85508"/>
                  </a:cubicBezTo>
                  <a:cubicBezTo>
                    <a:pt x="3404" y="85508"/>
                    <a:pt x="3404" y="86227"/>
                    <a:pt x="3404" y="86227"/>
                  </a:cubicBezTo>
                  <a:cubicBezTo>
                    <a:pt x="1702" y="85508"/>
                    <a:pt x="1702" y="85508"/>
                    <a:pt x="1702" y="85508"/>
                  </a:cubicBezTo>
                  <a:cubicBezTo>
                    <a:pt x="1702" y="85508"/>
                    <a:pt x="0" y="83353"/>
                    <a:pt x="0" y="82634"/>
                  </a:cubicBezTo>
                  <a:cubicBezTo>
                    <a:pt x="851" y="82634"/>
                    <a:pt x="1702" y="81916"/>
                    <a:pt x="1702" y="81197"/>
                  </a:cubicBezTo>
                  <a:cubicBezTo>
                    <a:pt x="2553" y="80479"/>
                    <a:pt x="3404" y="79041"/>
                    <a:pt x="3404" y="78323"/>
                  </a:cubicBezTo>
                  <a:cubicBezTo>
                    <a:pt x="3404" y="78323"/>
                    <a:pt x="3404" y="75449"/>
                    <a:pt x="3404" y="75449"/>
                  </a:cubicBezTo>
                  <a:cubicBezTo>
                    <a:pt x="3404" y="75449"/>
                    <a:pt x="2553" y="74730"/>
                    <a:pt x="3404" y="74730"/>
                  </a:cubicBezTo>
                  <a:cubicBezTo>
                    <a:pt x="4255" y="74730"/>
                    <a:pt x="3404" y="74730"/>
                    <a:pt x="4255" y="74730"/>
                  </a:cubicBezTo>
                  <a:cubicBezTo>
                    <a:pt x="5106" y="74011"/>
                    <a:pt x="7659" y="72574"/>
                    <a:pt x="7659" y="72574"/>
                  </a:cubicBezTo>
                  <a:cubicBezTo>
                    <a:pt x="7659" y="71137"/>
                    <a:pt x="7659" y="71137"/>
                    <a:pt x="7659" y="71137"/>
                  </a:cubicBezTo>
                  <a:cubicBezTo>
                    <a:pt x="7659" y="71137"/>
                    <a:pt x="6808" y="69700"/>
                    <a:pt x="6808" y="68982"/>
                  </a:cubicBezTo>
                  <a:cubicBezTo>
                    <a:pt x="6808" y="68982"/>
                    <a:pt x="6808" y="68982"/>
                    <a:pt x="6808" y="68263"/>
                  </a:cubicBezTo>
                  <a:cubicBezTo>
                    <a:pt x="6808" y="66826"/>
                    <a:pt x="3404" y="63952"/>
                    <a:pt x="3404" y="63952"/>
                  </a:cubicBezTo>
                  <a:cubicBezTo>
                    <a:pt x="1702" y="63952"/>
                    <a:pt x="1702" y="63952"/>
                    <a:pt x="1702" y="63952"/>
                  </a:cubicBezTo>
                  <a:cubicBezTo>
                    <a:pt x="1702" y="63952"/>
                    <a:pt x="1702" y="63233"/>
                    <a:pt x="1702" y="62514"/>
                  </a:cubicBezTo>
                  <a:cubicBezTo>
                    <a:pt x="1702" y="62514"/>
                    <a:pt x="1702" y="60359"/>
                    <a:pt x="1702" y="60359"/>
                  </a:cubicBezTo>
                  <a:cubicBezTo>
                    <a:pt x="2553" y="57485"/>
                    <a:pt x="2553" y="57485"/>
                    <a:pt x="2553" y="57485"/>
                  </a:cubicBezTo>
                  <a:cubicBezTo>
                    <a:pt x="1702" y="52455"/>
                    <a:pt x="1702" y="52455"/>
                    <a:pt x="1702" y="52455"/>
                  </a:cubicBezTo>
                  <a:cubicBezTo>
                    <a:pt x="1702" y="48862"/>
                    <a:pt x="1702" y="48862"/>
                    <a:pt x="1702" y="48862"/>
                  </a:cubicBezTo>
                  <a:cubicBezTo>
                    <a:pt x="1702" y="48862"/>
                    <a:pt x="1702" y="45988"/>
                    <a:pt x="1702" y="45269"/>
                  </a:cubicBezTo>
                  <a:cubicBezTo>
                    <a:pt x="1702" y="45269"/>
                    <a:pt x="3404" y="42395"/>
                    <a:pt x="3404" y="42395"/>
                  </a:cubicBezTo>
                  <a:cubicBezTo>
                    <a:pt x="4255" y="40958"/>
                    <a:pt x="4255" y="40958"/>
                    <a:pt x="4255" y="40958"/>
                  </a:cubicBezTo>
                  <a:cubicBezTo>
                    <a:pt x="5106" y="43113"/>
                    <a:pt x="5106" y="43113"/>
                    <a:pt x="5106" y="43113"/>
                  </a:cubicBezTo>
                  <a:cubicBezTo>
                    <a:pt x="5106" y="43113"/>
                    <a:pt x="4255" y="43832"/>
                    <a:pt x="5106" y="44550"/>
                  </a:cubicBezTo>
                  <a:cubicBezTo>
                    <a:pt x="5957" y="44550"/>
                    <a:pt x="6808" y="44550"/>
                    <a:pt x="7659" y="44550"/>
                  </a:cubicBezTo>
                  <a:cubicBezTo>
                    <a:pt x="7659" y="44550"/>
                    <a:pt x="8510" y="45269"/>
                    <a:pt x="8510" y="45269"/>
                  </a:cubicBezTo>
                  <a:cubicBezTo>
                    <a:pt x="11063" y="46706"/>
                    <a:pt x="11063" y="46706"/>
                    <a:pt x="11063" y="46706"/>
                  </a:cubicBezTo>
                  <a:cubicBezTo>
                    <a:pt x="12765" y="48143"/>
                    <a:pt x="12765" y="48143"/>
                    <a:pt x="12765" y="48143"/>
                  </a:cubicBezTo>
                  <a:cubicBezTo>
                    <a:pt x="14468" y="48862"/>
                    <a:pt x="14468" y="48862"/>
                    <a:pt x="14468" y="48862"/>
                  </a:cubicBezTo>
                  <a:cubicBezTo>
                    <a:pt x="16170" y="48862"/>
                    <a:pt x="16170" y="48862"/>
                    <a:pt x="16170" y="48862"/>
                  </a:cubicBezTo>
                  <a:cubicBezTo>
                    <a:pt x="17021" y="48143"/>
                    <a:pt x="17021" y="48143"/>
                    <a:pt x="17021" y="48143"/>
                  </a:cubicBezTo>
                  <a:cubicBezTo>
                    <a:pt x="17021" y="48143"/>
                    <a:pt x="17021" y="47425"/>
                    <a:pt x="17021" y="47425"/>
                  </a:cubicBezTo>
                  <a:cubicBezTo>
                    <a:pt x="17021" y="47425"/>
                    <a:pt x="16170" y="45988"/>
                    <a:pt x="16170" y="45988"/>
                  </a:cubicBezTo>
                  <a:cubicBezTo>
                    <a:pt x="16170" y="45269"/>
                    <a:pt x="15319" y="44550"/>
                    <a:pt x="15319" y="44550"/>
                  </a:cubicBezTo>
                  <a:cubicBezTo>
                    <a:pt x="17872" y="43113"/>
                    <a:pt x="17872" y="43113"/>
                    <a:pt x="17872" y="43113"/>
                  </a:cubicBezTo>
                  <a:cubicBezTo>
                    <a:pt x="18723" y="41676"/>
                    <a:pt x="18723" y="41676"/>
                    <a:pt x="18723" y="41676"/>
                  </a:cubicBezTo>
                  <a:cubicBezTo>
                    <a:pt x="18723" y="41676"/>
                    <a:pt x="18723" y="40958"/>
                    <a:pt x="17872" y="40958"/>
                  </a:cubicBezTo>
                  <a:cubicBezTo>
                    <a:pt x="17021" y="40958"/>
                    <a:pt x="15319" y="40958"/>
                    <a:pt x="15319" y="40958"/>
                  </a:cubicBezTo>
                  <a:cubicBezTo>
                    <a:pt x="15319" y="40958"/>
                    <a:pt x="14468" y="40239"/>
                    <a:pt x="14468" y="40239"/>
                  </a:cubicBezTo>
                  <a:cubicBezTo>
                    <a:pt x="14468" y="40239"/>
                    <a:pt x="13617" y="38802"/>
                    <a:pt x="13617" y="38802"/>
                  </a:cubicBezTo>
                  <a:cubicBezTo>
                    <a:pt x="13617" y="38802"/>
                    <a:pt x="13617" y="37365"/>
                    <a:pt x="14468" y="37365"/>
                  </a:cubicBezTo>
                  <a:cubicBezTo>
                    <a:pt x="14468" y="36646"/>
                    <a:pt x="15319" y="34491"/>
                    <a:pt x="15319" y="34491"/>
                  </a:cubicBezTo>
                  <a:cubicBezTo>
                    <a:pt x="15319" y="34491"/>
                    <a:pt x="14468" y="33053"/>
                    <a:pt x="16170" y="33053"/>
                  </a:cubicBezTo>
                  <a:cubicBezTo>
                    <a:pt x="17872" y="33053"/>
                    <a:pt x="18723" y="33053"/>
                    <a:pt x="18723" y="33053"/>
                  </a:cubicBezTo>
                  <a:cubicBezTo>
                    <a:pt x="18723" y="33053"/>
                    <a:pt x="19574" y="31616"/>
                    <a:pt x="20425" y="31616"/>
                  </a:cubicBezTo>
                  <a:cubicBezTo>
                    <a:pt x="20425" y="31616"/>
                    <a:pt x="21276" y="30898"/>
                    <a:pt x="21276" y="31616"/>
                  </a:cubicBezTo>
                  <a:cubicBezTo>
                    <a:pt x="22127" y="31616"/>
                    <a:pt x="21276" y="33772"/>
                    <a:pt x="21276" y="33772"/>
                  </a:cubicBezTo>
                  <a:cubicBezTo>
                    <a:pt x="19574" y="35209"/>
                    <a:pt x="19574" y="35209"/>
                    <a:pt x="19574" y="35209"/>
                  </a:cubicBezTo>
                  <a:cubicBezTo>
                    <a:pt x="19574" y="35209"/>
                    <a:pt x="20425" y="35928"/>
                    <a:pt x="20425" y="36646"/>
                  </a:cubicBezTo>
                  <a:cubicBezTo>
                    <a:pt x="20425" y="37365"/>
                    <a:pt x="20425" y="38083"/>
                    <a:pt x="20425" y="38083"/>
                  </a:cubicBezTo>
                  <a:cubicBezTo>
                    <a:pt x="18723" y="40239"/>
                    <a:pt x="18723" y="40239"/>
                    <a:pt x="18723" y="40239"/>
                  </a:cubicBezTo>
                  <a:cubicBezTo>
                    <a:pt x="18723" y="40239"/>
                    <a:pt x="19574" y="40239"/>
                    <a:pt x="19574" y="40239"/>
                  </a:cubicBezTo>
                  <a:cubicBezTo>
                    <a:pt x="19574" y="40958"/>
                    <a:pt x="19574" y="41676"/>
                    <a:pt x="19574" y="41676"/>
                  </a:cubicBezTo>
                  <a:cubicBezTo>
                    <a:pt x="22127" y="40958"/>
                    <a:pt x="22127" y="40958"/>
                    <a:pt x="22127" y="40958"/>
                  </a:cubicBezTo>
                  <a:cubicBezTo>
                    <a:pt x="22127" y="40958"/>
                    <a:pt x="21276" y="40239"/>
                    <a:pt x="21276" y="40239"/>
                  </a:cubicBezTo>
                  <a:cubicBezTo>
                    <a:pt x="21276" y="40239"/>
                    <a:pt x="20425" y="39520"/>
                    <a:pt x="21276" y="38802"/>
                  </a:cubicBezTo>
                  <a:cubicBezTo>
                    <a:pt x="22127" y="38083"/>
                    <a:pt x="22127" y="37365"/>
                    <a:pt x="22978" y="37365"/>
                  </a:cubicBezTo>
                  <a:cubicBezTo>
                    <a:pt x="22978" y="36646"/>
                    <a:pt x="22978" y="36646"/>
                    <a:pt x="24680" y="36646"/>
                  </a:cubicBezTo>
                  <a:cubicBezTo>
                    <a:pt x="25531" y="36646"/>
                    <a:pt x="27234" y="38083"/>
                    <a:pt x="27234" y="38083"/>
                  </a:cubicBezTo>
                  <a:cubicBezTo>
                    <a:pt x="27234" y="38083"/>
                    <a:pt x="28085" y="38802"/>
                    <a:pt x="27234" y="38802"/>
                  </a:cubicBezTo>
                  <a:cubicBezTo>
                    <a:pt x="27234" y="39520"/>
                    <a:pt x="26382" y="40239"/>
                    <a:pt x="26382" y="40239"/>
                  </a:cubicBezTo>
                  <a:cubicBezTo>
                    <a:pt x="28085" y="42395"/>
                    <a:pt x="28085" y="42395"/>
                    <a:pt x="28085" y="42395"/>
                  </a:cubicBezTo>
                  <a:cubicBezTo>
                    <a:pt x="28085" y="42395"/>
                    <a:pt x="27234" y="42395"/>
                    <a:pt x="26382" y="43113"/>
                  </a:cubicBezTo>
                  <a:cubicBezTo>
                    <a:pt x="26382" y="43113"/>
                    <a:pt x="26382" y="43832"/>
                    <a:pt x="26382" y="43832"/>
                  </a:cubicBezTo>
                  <a:cubicBezTo>
                    <a:pt x="26382" y="44550"/>
                    <a:pt x="23829" y="45269"/>
                    <a:pt x="26382" y="45269"/>
                  </a:cubicBezTo>
                  <a:cubicBezTo>
                    <a:pt x="28085" y="45269"/>
                    <a:pt x="28085" y="45269"/>
                    <a:pt x="28085" y="44550"/>
                  </a:cubicBezTo>
                  <a:cubicBezTo>
                    <a:pt x="28085" y="44550"/>
                    <a:pt x="28085" y="43113"/>
                    <a:pt x="28085" y="43113"/>
                  </a:cubicBezTo>
                  <a:cubicBezTo>
                    <a:pt x="28085" y="43113"/>
                    <a:pt x="28936" y="43113"/>
                    <a:pt x="28936" y="43113"/>
                  </a:cubicBezTo>
                  <a:cubicBezTo>
                    <a:pt x="29787" y="43113"/>
                    <a:pt x="30638" y="43113"/>
                    <a:pt x="30638" y="43113"/>
                  </a:cubicBezTo>
                  <a:cubicBezTo>
                    <a:pt x="31489" y="43832"/>
                    <a:pt x="31489" y="43832"/>
                    <a:pt x="31489" y="43832"/>
                  </a:cubicBezTo>
                  <a:cubicBezTo>
                    <a:pt x="31489" y="43832"/>
                    <a:pt x="31489" y="44550"/>
                    <a:pt x="31489" y="45269"/>
                  </a:cubicBezTo>
                  <a:cubicBezTo>
                    <a:pt x="31489" y="45269"/>
                    <a:pt x="31489" y="45988"/>
                    <a:pt x="31489" y="45988"/>
                  </a:cubicBezTo>
                  <a:cubicBezTo>
                    <a:pt x="31489" y="45988"/>
                    <a:pt x="33191" y="47425"/>
                    <a:pt x="33191" y="46706"/>
                  </a:cubicBezTo>
                  <a:cubicBezTo>
                    <a:pt x="33191" y="45988"/>
                    <a:pt x="34042" y="46706"/>
                    <a:pt x="33191" y="45269"/>
                  </a:cubicBezTo>
                  <a:cubicBezTo>
                    <a:pt x="32340" y="44550"/>
                    <a:pt x="32340" y="43113"/>
                    <a:pt x="32340" y="43113"/>
                  </a:cubicBezTo>
                  <a:cubicBezTo>
                    <a:pt x="32340" y="43113"/>
                    <a:pt x="32340" y="43113"/>
                    <a:pt x="32340" y="42395"/>
                  </a:cubicBezTo>
                  <a:cubicBezTo>
                    <a:pt x="32340" y="42395"/>
                    <a:pt x="32340" y="41676"/>
                    <a:pt x="32340" y="41676"/>
                  </a:cubicBezTo>
                  <a:cubicBezTo>
                    <a:pt x="31489" y="40958"/>
                    <a:pt x="30638" y="40958"/>
                    <a:pt x="30638" y="40239"/>
                  </a:cubicBezTo>
                  <a:cubicBezTo>
                    <a:pt x="30638" y="40239"/>
                    <a:pt x="28085" y="38083"/>
                    <a:pt x="28085" y="38083"/>
                  </a:cubicBezTo>
                  <a:cubicBezTo>
                    <a:pt x="28085" y="38083"/>
                    <a:pt x="28085" y="37365"/>
                    <a:pt x="28085" y="36646"/>
                  </a:cubicBezTo>
                  <a:cubicBezTo>
                    <a:pt x="28085" y="35209"/>
                    <a:pt x="28085" y="34491"/>
                    <a:pt x="28085" y="33772"/>
                  </a:cubicBezTo>
                  <a:cubicBezTo>
                    <a:pt x="28085" y="33772"/>
                    <a:pt x="28936" y="32335"/>
                    <a:pt x="28936" y="32335"/>
                  </a:cubicBezTo>
                  <a:cubicBezTo>
                    <a:pt x="28936" y="32335"/>
                    <a:pt x="28936" y="30898"/>
                    <a:pt x="29787" y="30179"/>
                  </a:cubicBezTo>
                  <a:cubicBezTo>
                    <a:pt x="30638" y="30179"/>
                    <a:pt x="29787" y="29461"/>
                    <a:pt x="30638" y="29461"/>
                  </a:cubicBezTo>
                  <a:cubicBezTo>
                    <a:pt x="32340" y="28742"/>
                    <a:pt x="31489" y="28742"/>
                    <a:pt x="33191" y="28742"/>
                  </a:cubicBezTo>
                  <a:cubicBezTo>
                    <a:pt x="34042" y="28742"/>
                    <a:pt x="35744" y="29461"/>
                    <a:pt x="36595" y="29461"/>
                  </a:cubicBezTo>
                  <a:cubicBezTo>
                    <a:pt x="36595" y="29461"/>
                    <a:pt x="39148" y="30179"/>
                    <a:pt x="39148" y="30179"/>
                  </a:cubicBezTo>
                  <a:cubicBezTo>
                    <a:pt x="39148" y="30179"/>
                    <a:pt x="39148" y="29461"/>
                    <a:pt x="39148" y="29461"/>
                  </a:cubicBezTo>
                  <a:cubicBezTo>
                    <a:pt x="40000" y="29461"/>
                    <a:pt x="40000" y="28023"/>
                    <a:pt x="40000" y="28742"/>
                  </a:cubicBezTo>
                  <a:cubicBezTo>
                    <a:pt x="40851" y="28742"/>
                    <a:pt x="40851" y="29461"/>
                    <a:pt x="41702" y="28742"/>
                  </a:cubicBezTo>
                  <a:cubicBezTo>
                    <a:pt x="42553" y="28023"/>
                    <a:pt x="42553" y="27305"/>
                    <a:pt x="42553" y="27305"/>
                  </a:cubicBezTo>
                  <a:cubicBezTo>
                    <a:pt x="42553" y="27305"/>
                    <a:pt x="43404" y="27305"/>
                    <a:pt x="44255" y="26586"/>
                  </a:cubicBezTo>
                  <a:cubicBezTo>
                    <a:pt x="44255" y="26586"/>
                    <a:pt x="43404" y="25868"/>
                    <a:pt x="42553" y="25868"/>
                  </a:cubicBezTo>
                  <a:cubicBezTo>
                    <a:pt x="42553" y="25868"/>
                    <a:pt x="40851" y="25868"/>
                    <a:pt x="40000" y="26586"/>
                  </a:cubicBezTo>
                  <a:cubicBezTo>
                    <a:pt x="39148" y="26586"/>
                    <a:pt x="40000" y="26586"/>
                    <a:pt x="38297" y="26586"/>
                  </a:cubicBezTo>
                  <a:cubicBezTo>
                    <a:pt x="37446" y="27305"/>
                    <a:pt x="37446" y="27305"/>
                    <a:pt x="35744" y="27305"/>
                  </a:cubicBezTo>
                  <a:cubicBezTo>
                    <a:pt x="34042" y="27305"/>
                    <a:pt x="34042" y="27305"/>
                    <a:pt x="33191" y="28023"/>
                  </a:cubicBezTo>
                  <a:cubicBezTo>
                    <a:pt x="32340" y="28742"/>
                    <a:pt x="31489" y="28742"/>
                    <a:pt x="31489" y="28742"/>
                  </a:cubicBezTo>
                  <a:cubicBezTo>
                    <a:pt x="30638" y="28742"/>
                    <a:pt x="30638" y="28742"/>
                    <a:pt x="30638" y="28742"/>
                  </a:cubicBezTo>
                  <a:cubicBezTo>
                    <a:pt x="30638" y="28742"/>
                    <a:pt x="29787" y="28742"/>
                    <a:pt x="28936" y="28742"/>
                  </a:cubicBezTo>
                  <a:cubicBezTo>
                    <a:pt x="28936" y="28742"/>
                    <a:pt x="28085" y="28023"/>
                    <a:pt x="28085" y="28023"/>
                  </a:cubicBezTo>
                  <a:cubicBezTo>
                    <a:pt x="28085" y="28023"/>
                    <a:pt x="28085" y="28023"/>
                    <a:pt x="27234" y="28023"/>
                  </a:cubicBezTo>
                  <a:cubicBezTo>
                    <a:pt x="26382" y="28023"/>
                    <a:pt x="25531" y="28742"/>
                    <a:pt x="25531" y="28742"/>
                  </a:cubicBezTo>
                  <a:cubicBezTo>
                    <a:pt x="23829" y="28742"/>
                    <a:pt x="23829" y="28742"/>
                    <a:pt x="23829" y="28742"/>
                  </a:cubicBezTo>
                  <a:cubicBezTo>
                    <a:pt x="23829" y="28742"/>
                    <a:pt x="22978" y="28742"/>
                    <a:pt x="22127" y="28742"/>
                  </a:cubicBezTo>
                  <a:cubicBezTo>
                    <a:pt x="22127" y="29461"/>
                    <a:pt x="20425" y="29461"/>
                    <a:pt x="20425" y="29461"/>
                  </a:cubicBezTo>
                  <a:cubicBezTo>
                    <a:pt x="20425" y="29461"/>
                    <a:pt x="20425" y="29461"/>
                    <a:pt x="19574" y="29461"/>
                  </a:cubicBezTo>
                  <a:cubicBezTo>
                    <a:pt x="19574" y="30179"/>
                    <a:pt x="20425" y="30179"/>
                    <a:pt x="19574" y="30898"/>
                  </a:cubicBezTo>
                  <a:cubicBezTo>
                    <a:pt x="18723" y="30898"/>
                    <a:pt x="17021" y="30898"/>
                    <a:pt x="17021" y="30898"/>
                  </a:cubicBezTo>
                  <a:cubicBezTo>
                    <a:pt x="16170" y="31616"/>
                    <a:pt x="16170" y="31616"/>
                    <a:pt x="16170" y="31616"/>
                  </a:cubicBezTo>
                  <a:cubicBezTo>
                    <a:pt x="15319" y="33053"/>
                    <a:pt x="15319" y="33053"/>
                    <a:pt x="15319" y="33053"/>
                  </a:cubicBezTo>
                  <a:cubicBezTo>
                    <a:pt x="14468" y="33053"/>
                    <a:pt x="14468" y="33053"/>
                    <a:pt x="14468" y="33053"/>
                  </a:cubicBezTo>
                  <a:cubicBezTo>
                    <a:pt x="13617" y="35209"/>
                    <a:pt x="13617" y="35209"/>
                    <a:pt x="13617" y="35209"/>
                  </a:cubicBezTo>
                  <a:cubicBezTo>
                    <a:pt x="13617" y="35928"/>
                    <a:pt x="13617" y="35928"/>
                    <a:pt x="13617" y="35928"/>
                  </a:cubicBezTo>
                  <a:cubicBezTo>
                    <a:pt x="11914" y="37365"/>
                    <a:pt x="11914" y="37365"/>
                    <a:pt x="11914" y="37365"/>
                  </a:cubicBezTo>
                  <a:cubicBezTo>
                    <a:pt x="11063" y="38083"/>
                    <a:pt x="11063" y="38083"/>
                    <a:pt x="11063" y="38083"/>
                  </a:cubicBezTo>
                  <a:cubicBezTo>
                    <a:pt x="11063" y="38083"/>
                    <a:pt x="11063" y="38083"/>
                    <a:pt x="11914" y="38802"/>
                  </a:cubicBezTo>
                  <a:cubicBezTo>
                    <a:pt x="11914" y="38802"/>
                    <a:pt x="11914" y="39520"/>
                    <a:pt x="11914" y="39520"/>
                  </a:cubicBezTo>
                  <a:cubicBezTo>
                    <a:pt x="11063" y="40239"/>
                    <a:pt x="11063" y="40239"/>
                    <a:pt x="11063" y="40239"/>
                  </a:cubicBezTo>
                  <a:cubicBezTo>
                    <a:pt x="11914" y="41676"/>
                    <a:pt x="11914" y="41676"/>
                    <a:pt x="11914" y="41676"/>
                  </a:cubicBezTo>
                  <a:cubicBezTo>
                    <a:pt x="13617" y="40958"/>
                    <a:pt x="13617" y="40958"/>
                    <a:pt x="13617" y="40958"/>
                  </a:cubicBezTo>
                  <a:cubicBezTo>
                    <a:pt x="14468" y="42395"/>
                    <a:pt x="14468" y="42395"/>
                    <a:pt x="14468" y="42395"/>
                  </a:cubicBezTo>
                  <a:cubicBezTo>
                    <a:pt x="13617" y="43832"/>
                    <a:pt x="13617" y="43832"/>
                    <a:pt x="13617" y="43832"/>
                  </a:cubicBezTo>
                  <a:cubicBezTo>
                    <a:pt x="13617" y="43832"/>
                    <a:pt x="12765" y="44550"/>
                    <a:pt x="11914" y="44550"/>
                  </a:cubicBezTo>
                  <a:cubicBezTo>
                    <a:pt x="11914" y="44550"/>
                    <a:pt x="11063" y="43832"/>
                    <a:pt x="11063" y="43832"/>
                  </a:cubicBezTo>
                  <a:cubicBezTo>
                    <a:pt x="10212" y="42395"/>
                    <a:pt x="10212" y="42395"/>
                    <a:pt x="10212" y="42395"/>
                  </a:cubicBezTo>
                  <a:cubicBezTo>
                    <a:pt x="10212" y="41676"/>
                    <a:pt x="10212" y="41676"/>
                    <a:pt x="10212" y="41676"/>
                  </a:cubicBezTo>
                  <a:cubicBezTo>
                    <a:pt x="10212" y="40958"/>
                    <a:pt x="10212" y="40958"/>
                    <a:pt x="10212" y="40958"/>
                  </a:cubicBezTo>
                  <a:cubicBezTo>
                    <a:pt x="7659" y="41676"/>
                    <a:pt x="7659" y="41676"/>
                    <a:pt x="7659" y="41676"/>
                  </a:cubicBezTo>
                  <a:cubicBezTo>
                    <a:pt x="7659" y="40958"/>
                    <a:pt x="7659" y="40958"/>
                    <a:pt x="7659" y="40958"/>
                  </a:cubicBezTo>
                  <a:cubicBezTo>
                    <a:pt x="7659" y="40958"/>
                    <a:pt x="6808" y="40239"/>
                    <a:pt x="6808" y="40239"/>
                  </a:cubicBezTo>
                  <a:cubicBezTo>
                    <a:pt x="6808" y="39520"/>
                    <a:pt x="5957" y="38802"/>
                    <a:pt x="5957" y="38802"/>
                  </a:cubicBezTo>
                  <a:cubicBezTo>
                    <a:pt x="4255" y="36646"/>
                    <a:pt x="4255" y="36646"/>
                    <a:pt x="4255" y="36646"/>
                  </a:cubicBezTo>
                  <a:cubicBezTo>
                    <a:pt x="4255" y="36646"/>
                    <a:pt x="4255" y="36646"/>
                    <a:pt x="5106" y="36646"/>
                  </a:cubicBezTo>
                  <a:cubicBezTo>
                    <a:pt x="5106" y="35928"/>
                    <a:pt x="5106" y="35928"/>
                    <a:pt x="5957" y="35209"/>
                  </a:cubicBezTo>
                  <a:cubicBezTo>
                    <a:pt x="5957" y="34491"/>
                    <a:pt x="7659" y="33053"/>
                    <a:pt x="7659" y="33053"/>
                  </a:cubicBezTo>
                  <a:cubicBezTo>
                    <a:pt x="8510" y="30898"/>
                    <a:pt x="8510" y="30898"/>
                    <a:pt x="8510" y="30898"/>
                  </a:cubicBezTo>
                  <a:cubicBezTo>
                    <a:pt x="10212" y="29461"/>
                    <a:pt x="10212" y="29461"/>
                    <a:pt x="10212" y="29461"/>
                  </a:cubicBezTo>
                  <a:cubicBezTo>
                    <a:pt x="11063" y="28023"/>
                    <a:pt x="11063" y="28023"/>
                    <a:pt x="11063" y="28023"/>
                  </a:cubicBezTo>
                  <a:cubicBezTo>
                    <a:pt x="12765" y="25868"/>
                    <a:pt x="12765" y="25868"/>
                    <a:pt x="12765" y="25868"/>
                  </a:cubicBezTo>
                  <a:cubicBezTo>
                    <a:pt x="14468" y="24431"/>
                    <a:pt x="14468" y="24431"/>
                    <a:pt x="14468" y="24431"/>
                  </a:cubicBezTo>
                  <a:cubicBezTo>
                    <a:pt x="17021" y="24431"/>
                    <a:pt x="17021" y="24431"/>
                    <a:pt x="17021" y="24431"/>
                  </a:cubicBezTo>
                  <a:cubicBezTo>
                    <a:pt x="17021" y="24431"/>
                    <a:pt x="18723" y="25149"/>
                    <a:pt x="18723" y="25149"/>
                  </a:cubicBezTo>
                  <a:cubicBezTo>
                    <a:pt x="19574" y="24431"/>
                    <a:pt x="20425" y="23712"/>
                    <a:pt x="20425" y="23712"/>
                  </a:cubicBezTo>
                  <a:cubicBezTo>
                    <a:pt x="23829" y="22994"/>
                    <a:pt x="23829" y="22994"/>
                    <a:pt x="23829" y="22994"/>
                  </a:cubicBezTo>
                  <a:cubicBezTo>
                    <a:pt x="24680" y="22994"/>
                    <a:pt x="24680" y="22994"/>
                    <a:pt x="24680" y="22994"/>
                  </a:cubicBezTo>
                  <a:cubicBezTo>
                    <a:pt x="27234" y="23712"/>
                    <a:pt x="27234" y="23712"/>
                    <a:pt x="27234" y="23712"/>
                  </a:cubicBezTo>
                  <a:cubicBezTo>
                    <a:pt x="28936" y="23712"/>
                    <a:pt x="28936" y="23712"/>
                    <a:pt x="28936" y="23712"/>
                  </a:cubicBezTo>
                  <a:cubicBezTo>
                    <a:pt x="32340" y="23712"/>
                    <a:pt x="32340" y="23712"/>
                    <a:pt x="32340" y="23712"/>
                  </a:cubicBezTo>
                  <a:close/>
                  <a:moveTo>
                    <a:pt x="13617" y="99880"/>
                  </a:moveTo>
                  <a:cubicBezTo>
                    <a:pt x="13617" y="99880"/>
                    <a:pt x="13617" y="99880"/>
                    <a:pt x="13617" y="99880"/>
                  </a:cubicBezTo>
                  <a:cubicBezTo>
                    <a:pt x="13617" y="99880"/>
                    <a:pt x="11914" y="99161"/>
                    <a:pt x="11914" y="99161"/>
                  </a:cubicBezTo>
                  <a:cubicBezTo>
                    <a:pt x="11914" y="99880"/>
                    <a:pt x="11063" y="100598"/>
                    <a:pt x="11063" y="100598"/>
                  </a:cubicBezTo>
                  <a:cubicBezTo>
                    <a:pt x="10212" y="102754"/>
                    <a:pt x="10212" y="102754"/>
                    <a:pt x="10212" y="102754"/>
                  </a:cubicBezTo>
                  <a:cubicBezTo>
                    <a:pt x="9361" y="103473"/>
                    <a:pt x="9361" y="103473"/>
                    <a:pt x="9361" y="103473"/>
                  </a:cubicBezTo>
                  <a:cubicBezTo>
                    <a:pt x="9361" y="104910"/>
                    <a:pt x="9361" y="104910"/>
                    <a:pt x="9361" y="104910"/>
                  </a:cubicBezTo>
                  <a:cubicBezTo>
                    <a:pt x="6808" y="105628"/>
                    <a:pt x="6808" y="105628"/>
                    <a:pt x="6808" y="105628"/>
                  </a:cubicBezTo>
                  <a:cubicBezTo>
                    <a:pt x="6808" y="105628"/>
                    <a:pt x="6808" y="106347"/>
                    <a:pt x="7659" y="106347"/>
                  </a:cubicBezTo>
                  <a:cubicBezTo>
                    <a:pt x="8510" y="106347"/>
                    <a:pt x="9361" y="106347"/>
                    <a:pt x="9361" y="106347"/>
                  </a:cubicBezTo>
                  <a:cubicBezTo>
                    <a:pt x="9361" y="105628"/>
                    <a:pt x="10212" y="104910"/>
                    <a:pt x="10212" y="104910"/>
                  </a:cubicBezTo>
                  <a:cubicBezTo>
                    <a:pt x="10212" y="104910"/>
                    <a:pt x="11063" y="104191"/>
                    <a:pt x="11063" y="104191"/>
                  </a:cubicBezTo>
                  <a:cubicBezTo>
                    <a:pt x="11914" y="104191"/>
                    <a:pt x="13617" y="104191"/>
                    <a:pt x="13617" y="103473"/>
                  </a:cubicBezTo>
                  <a:cubicBezTo>
                    <a:pt x="13617" y="102754"/>
                    <a:pt x="13617" y="102035"/>
                    <a:pt x="13617" y="102035"/>
                  </a:cubicBezTo>
                  <a:cubicBezTo>
                    <a:pt x="13617" y="101317"/>
                    <a:pt x="13617" y="101317"/>
                    <a:pt x="13617" y="101317"/>
                  </a:cubicBezTo>
                  <a:cubicBezTo>
                    <a:pt x="13617" y="99880"/>
                    <a:pt x="13617" y="99880"/>
                    <a:pt x="13617" y="99880"/>
                  </a:cubicBezTo>
                  <a:close/>
                  <a:moveTo>
                    <a:pt x="57872" y="80479"/>
                  </a:moveTo>
                  <a:cubicBezTo>
                    <a:pt x="57872" y="80479"/>
                    <a:pt x="57872" y="80479"/>
                    <a:pt x="57872" y="80479"/>
                  </a:cubicBezTo>
                  <a:cubicBezTo>
                    <a:pt x="57872" y="80479"/>
                    <a:pt x="57872" y="80479"/>
                    <a:pt x="57872" y="80479"/>
                  </a:cubicBezTo>
                  <a:cubicBezTo>
                    <a:pt x="57872" y="80479"/>
                    <a:pt x="58723" y="79760"/>
                    <a:pt x="58723" y="79760"/>
                  </a:cubicBezTo>
                  <a:cubicBezTo>
                    <a:pt x="58723" y="79041"/>
                    <a:pt x="57872" y="78323"/>
                    <a:pt x="57872" y="78323"/>
                  </a:cubicBezTo>
                  <a:cubicBezTo>
                    <a:pt x="57872" y="77604"/>
                    <a:pt x="58723" y="77604"/>
                    <a:pt x="58723" y="77604"/>
                  </a:cubicBezTo>
                  <a:cubicBezTo>
                    <a:pt x="58723" y="77604"/>
                    <a:pt x="58723" y="76886"/>
                    <a:pt x="58723" y="76886"/>
                  </a:cubicBezTo>
                  <a:cubicBezTo>
                    <a:pt x="58723" y="76886"/>
                    <a:pt x="57872" y="76886"/>
                    <a:pt x="57872" y="76886"/>
                  </a:cubicBezTo>
                  <a:cubicBezTo>
                    <a:pt x="57021" y="76886"/>
                    <a:pt x="57021" y="77604"/>
                    <a:pt x="57021" y="77604"/>
                  </a:cubicBezTo>
                  <a:cubicBezTo>
                    <a:pt x="57021" y="77604"/>
                    <a:pt x="57021" y="78323"/>
                    <a:pt x="57021" y="78323"/>
                  </a:cubicBezTo>
                  <a:cubicBezTo>
                    <a:pt x="57021" y="78323"/>
                    <a:pt x="57021" y="79041"/>
                    <a:pt x="57021" y="79041"/>
                  </a:cubicBezTo>
                  <a:cubicBezTo>
                    <a:pt x="57021" y="79041"/>
                    <a:pt x="57872" y="80479"/>
                    <a:pt x="57872" y="80479"/>
                  </a:cubicBezTo>
                  <a:close/>
                  <a:moveTo>
                    <a:pt x="80851" y="99880"/>
                  </a:moveTo>
                  <a:cubicBezTo>
                    <a:pt x="80851" y="99880"/>
                    <a:pt x="80851" y="99880"/>
                    <a:pt x="80851" y="99880"/>
                  </a:cubicBezTo>
                  <a:cubicBezTo>
                    <a:pt x="81702" y="99161"/>
                    <a:pt x="81702" y="99161"/>
                    <a:pt x="81702" y="99161"/>
                  </a:cubicBezTo>
                  <a:cubicBezTo>
                    <a:pt x="82553" y="99880"/>
                    <a:pt x="82553" y="99880"/>
                    <a:pt x="82553" y="99880"/>
                  </a:cubicBezTo>
                  <a:cubicBezTo>
                    <a:pt x="82553" y="99880"/>
                    <a:pt x="81702" y="100598"/>
                    <a:pt x="81702" y="100598"/>
                  </a:cubicBezTo>
                  <a:cubicBezTo>
                    <a:pt x="81702" y="100598"/>
                    <a:pt x="80851" y="99880"/>
                    <a:pt x="80851" y="99880"/>
                  </a:cubicBezTo>
                  <a:cubicBezTo>
                    <a:pt x="80851" y="99880"/>
                    <a:pt x="80851" y="99880"/>
                    <a:pt x="80851" y="99880"/>
                  </a:cubicBezTo>
                  <a:close/>
                  <a:moveTo>
                    <a:pt x="90212" y="109221"/>
                  </a:moveTo>
                  <a:cubicBezTo>
                    <a:pt x="90212" y="109221"/>
                    <a:pt x="90212" y="109221"/>
                    <a:pt x="90212" y="109221"/>
                  </a:cubicBezTo>
                  <a:cubicBezTo>
                    <a:pt x="91063" y="109221"/>
                    <a:pt x="91063" y="109221"/>
                    <a:pt x="91063" y="109221"/>
                  </a:cubicBezTo>
                  <a:cubicBezTo>
                    <a:pt x="91063" y="109940"/>
                    <a:pt x="91063" y="109940"/>
                    <a:pt x="91063" y="109940"/>
                  </a:cubicBezTo>
                  <a:cubicBezTo>
                    <a:pt x="90212" y="110658"/>
                    <a:pt x="90212" y="110658"/>
                    <a:pt x="90212" y="110658"/>
                  </a:cubicBezTo>
                  <a:cubicBezTo>
                    <a:pt x="90212" y="109940"/>
                    <a:pt x="90212" y="109940"/>
                    <a:pt x="90212" y="109940"/>
                  </a:cubicBezTo>
                  <a:cubicBezTo>
                    <a:pt x="90212" y="109221"/>
                    <a:pt x="90212" y="109221"/>
                    <a:pt x="90212" y="109221"/>
                  </a:cubicBezTo>
                  <a:close/>
                  <a:moveTo>
                    <a:pt x="87659" y="107784"/>
                  </a:moveTo>
                  <a:cubicBezTo>
                    <a:pt x="87659" y="107784"/>
                    <a:pt x="87659" y="107784"/>
                    <a:pt x="87659" y="107784"/>
                  </a:cubicBezTo>
                  <a:cubicBezTo>
                    <a:pt x="86808" y="107065"/>
                    <a:pt x="86808" y="107065"/>
                    <a:pt x="86808" y="107065"/>
                  </a:cubicBezTo>
                  <a:cubicBezTo>
                    <a:pt x="88510" y="107065"/>
                    <a:pt x="88510" y="107065"/>
                    <a:pt x="88510" y="107065"/>
                  </a:cubicBezTo>
                  <a:cubicBezTo>
                    <a:pt x="88510" y="107065"/>
                    <a:pt x="88510" y="107065"/>
                    <a:pt x="89361" y="107065"/>
                  </a:cubicBezTo>
                  <a:cubicBezTo>
                    <a:pt x="89361" y="107065"/>
                    <a:pt x="90212" y="107784"/>
                    <a:pt x="90212" y="107784"/>
                  </a:cubicBezTo>
                  <a:cubicBezTo>
                    <a:pt x="90212" y="107784"/>
                    <a:pt x="90212" y="107784"/>
                    <a:pt x="90212" y="107784"/>
                  </a:cubicBezTo>
                  <a:cubicBezTo>
                    <a:pt x="89361" y="107784"/>
                    <a:pt x="89361" y="108502"/>
                    <a:pt x="89361" y="108502"/>
                  </a:cubicBezTo>
                  <a:cubicBezTo>
                    <a:pt x="88510" y="108502"/>
                    <a:pt x="87659" y="107784"/>
                    <a:pt x="87659" y="107784"/>
                  </a:cubicBezTo>
                  <a:close/>
                  <a:moveTo>
                    <a:pt x="91914" y="107784"/>
                  </a:moveTo>
                  <a:cubicBezTo>
                    <a:pt x="91914" y="107784"/>
                    <a:pt x="91914" y="107784"/>
                    <a:pt x="91914" y="107784"/>
                  </a:cubicBezTo>
                  <a:cubicBezTo>
                    <a:pt x="91063" y="106347"/>
                    <a:pt x="91063" y="106347"/>
                    <a:pt x="91063" y="106347"/>
                  </a:cubicBezTo>
                  <a:cubicBezTo>
                    <a:pt x="91914" y="105628"/>
                    <a:pt x="91914" y="105628"/>
                    <a:pt x="91914" y="105628"/>
                  </a:cubicBezTo>
                  <a:cubicBezTo>
                    <a:pt x="91914" y="105628"/>
                    <a:pt x="92765" y="106347"/>
                    <a:pt x="92765" y="106347"/>
                  </a:cubicBezTo>
                  <a:cubicBezTo>
                    <a:pt x="92765" y="106347"/>
                    <a:pt x="91914" y="107065"/>
                    <a:pt x="91914" y="107065"/>
                  </a:cubicBezTo>
                  <a:cubicBezTo>
                    <a:pt x="91914" y="107784"/>
                    <a:pt x="91914" y="107784"/>
                    <a:pt x="91914" y="107784"/>
                  </a:cubicBezTo>
                  <a:close/>
                  <a:moveTo>
                    <a:pt x="109787" y="103473"/>
                  </a:moveTo>
                  <a:cubicBezTo>
                    <a:pt x="109787" y="103473"/>
                    <a:pt x="109787" y="103473"/>
                    <a:pt x="109787" y="103473"/>
                  </a:cubicBezTo>
                  <a:cubicBezTo>
                    <a:pt x="108936" y="102754"/>
                    <a:pt x="108936" y="102754"/>
                    <a:pt x="108936" y="102754"/>
                  </a:cubicBezTo>
                  <a:cubicBezTo>
                    <a:pt x="108936" y="102754"/>
                    <a:pt x="109787" y="102035"/>
                    <a:pt x="109787" y="102035"/>
                  </a:cubicBezTo>
                  <a:cubicBezTo>
                    <a:pt x="110638" y="102035"/>
                    <a:pt x="111489" y="102035"/>
                    <a:pt x="111489" y="102035"/>
                  </a:cubicBezTo>
                  <a:cubicBezTo>
                    <a:pt x="109787" y="103473"/>
                    <a:pt x="109787" y="103473"/>
                    <a:pt x="109787" y="103473"/>
                  </a:cubicBezTo>
                  <a:close/>
                  <a:moveTo>
                    <a:pt x="108085" y="104191"/>
                  </a:moveTo>
                  <a:cubicBezTo>
                    <a:pt x="108085" y="104191"/>
                    <a:pt x="108085" y="104191"/>
                    <a:pt x="108085" y="104191"/>
                  </a:cubicBezTo>
                  <a:cubicBezTo>
                    <a:pt x="108085" y="102035"/>
                    <a:pt x="108085" y="102035"/>
                    <a:pt x="108085" y="102035"/>
                  </a:cubicBezTo>
                  <a:cubicBezTo>
                    <a:pt x="108936" y="101317"/>
                    <a:pt x="108936" y="101317"/>
                    <a:pt x="108936" y="101317"/>
                  </a:cubicBezTo>
                  <a:cubicBezTo>
                    <a:pt x="108085" y="100598"/>
                    <a:pt x="108085" y="100598"/>
                    <a:pt x="108085" y="100598"/>
                  </a:cubicBezTo>
                  <a:cubicBezTo>
                    <a:pt x="107234" y="100598"/>
                    <a:pt x="107234" y="100598"/>
                    <a:pt x="107234" y="100598"/>
                  </a:cubicBezTo>
                  <a:cubicBezTo>
                    <a:pt x="107234" y="100598"/>
                    <a:pt x="106382" y="99161"/>
                    <a:pt x="106382" y="99161"/>
                  </a:cubicBezTo>
                  <a:cubicBezTo>
                    <a:pt x="106382" y="99161"/>
                    <a:pt x="105531" y="99161"/>
                    <a:pt x="105531" y="99161"/>
                  </a:cubicBezTo>
                  <a:cubicBezTo>
                    <a:pt x="105531" y="99161"/>
                    <a:pt x="104680" y="99161"/>
                    <a:pt x="104680" y="99161"/>
                  </a:cubicBezTo>
                  <a:cubicBezTo>
                    <a:pt x="104680" y="99161"/>
                    <a:pt x="105531" y="98443"/>
                    <a:pt x="105531" y="98443"/>
                  </a:cubicBezTo>
                  <a:cubicBezTo>
                    <a:pt x="105531" y="98443"/>
                    <a:pt x="105531" y="98443"/>
                    <a:pt x="106382" y="98443"/>
                  </a:cubicBezTo>
                  <a:cubicBezTo>
                    <a:pt x="107234" y="97724"/>
                    <a:pt x="107234" y="97724"/>
                    <a:pt x="107234" y="97724"/>
                  </a:cubicBezTo>
                  <a:cubicBezTo>
                    <a:pt x="107234" y="97724"/>
                    <a:pt x="108936" y="95568"/>
                    <a:pt x="110638" y="95568"/>
                  </a:cubicBezTo>
                  <a:cubicBezTo>
                    <a:pt x="111489" y="95568"/>
                    <a:pt x="113191" y="95568"/>
                    <a:pt x="113191" y="95568"/>
                  </a:cubicBezTo>
                  <a:cubicBezTo>
                    <a:pt x="114893" y="94131"/>
                    <a:pt x="114893" y="94131"/>
                    <a:pt x="114893" y="94131"/>
                  </a:cubicBezTo>
                  <a:cubicBezTo>
                    <a:pt x="114893" y="94131"/>
                    <a:pt x="114893" y="93413"/>
                    <a:pt x="114893" y="93413"/>
                  </a:cubicBezTo>
                  <a:cubicBezTo>
                    <a:pt x="115744" y="93413"/>
                    <a:pt x="114893" y="91976"/>
                    <a:pt x="114893" y="91976"/>
                  </a:cubicBezTo>
                  <a:cubicBezTo>
                    <a:pt x="114893" y="90538"/>
                    <a:pt x="114893" y="90538"/>
                    <a:pt x="114893" y="90538"/>
                  </a:cubicBezTo>
                  <a:cubicBezTo>
                    <a:pt x="114893" y="90538"/>
                    <a:pt x="112340" y="89101"/>
                    <a:pt x="112340" y="89101"/>
                  </a:cubicBezTo>
                  <a:cubicBezTo>
                    <a:pt x="112340" y="89101"/>
                    <a:pt x="108936" y="87664"/>
                    <a:pt x="108936" y="87664"/>
                  </a:cubicBezTo>
                  <a:cubicBezTo>
                    <a:pt x="108936" y="87664"/>
                    <a:pt x="108936" y="86227"/>
                    <a:pt x="108085" y="86227"/>
                  </a:cubicBezTo>
                  <a:cubicBezTo>
                    <a:pt x="108085" y="86227"/>
                    <a:pt x="108936" y="84790"/>
                    <a:pt x="108936" y="84790"/>
                  </a:cubicBezTo>
                  <a:cubicBezTo>
                    <a:pt x="108936" y="84790"/>
                    <a:pt x="110638" y="82634"/>
                    <a:pt x="112340" y="81916"/>
                  </a:cubicBezTo>
                  <a:cubicBezTo>
                    <a:pt x="113191" y="81197"/>
                    <a:pt x="114042" y="81197"/>
                    <a:pt x="114042" y="81197"/>
                  </a:cubicBezTo>
                  <a:cubicBezTo>
                    <a:pt x="114893" y="81197"/>
                    <a:pt x="115744" y="81916"/>
                    <a:pt x="116595" y="82634"/>
                  </a:cubicBezTo>
                  <a:cubicBezTo>
                    <a:pt x="116595" y="82634"/>
                    <a:pt x="117446" y="82634"/>
                    <a:pt x="118297" y="82634"/>
                  </a:cubicBezTo>
                  <a:cubicBezTo>
                    <a:pt x="119148" y="82634"/>
                    <a:pt x="120000" y="82634"/>
                    <a:pt x="120000" y="82634"/>
                  </a:cubicBezTo>
                  <a:cubicBezTo>
                    <a:pt x="120000" y="82634"/>
                    <a:pt x="120000" y="81197"/>
                    <a:pt x="120000" y="80479"/>
                  </a:cubicBezTo>
                  <a:cubicBezTo>
                    <a:pt x="120000" y="79760"/>
                    <a:pt x="120000" y="80479"/>
                    <a:pt x="119148" y="79760"/>
                  </a:cubicBezTo>
                  <a:cubicBezTo>
                    <a:pt x="119148" y="79760"/>
                    <a:pt x="118297" y="79041"/>
                    <a:pt x="118297" y="79041"/>
                  </a:cubicBezTo>
                  <a:cubicBezTo>
                    <a:pt x="118297" y="79041"/>
                    <a:pt x="118297" y="78323"/>
                    <a:pt x="118297" y="78323"/>
                  </a:cubicBezTo>
                  <a:cubicBezTo>
                    <a:pt x="118297" y="78323"/>
                    <a:pt x="118297" y="77604"/>
                    <a:pt x="118297" y="76886"/>
                  </a:cubicBezTo>
                  <a:cubicBezTo>
                    <a:pt x="118297" y="76886"/>
                    <a:pt x="118297" y="74730"/>
                    <a:pt x="118297" y="74730"/>
                  </a:cubicBezTo>
                  <a:cubicBezTo>
                    <a:pt x="118297" y="74011"/>
                    <a:pt x="117446" y="72574"/>
                    <a:pt x="117446" y="72574"/>
                  </a:cubicBezTo>
                  <a:cubicBezTo>
                    <a:pt x="117446" y="71856"/>
                    <a:pt x="116595" y="71137"/>
                    <a:pt x="116595" y="71137"/>
                  </a:cubicBezTo>
                  <a:cubicBezTo>
                    <a:pt x="115744" y="69700"/>
                    <a:pt x="115744" y="69700"/>
                    <a:pt x="115744" y="69700"/>
                  </a:cubicBezTo>
                  <a:cubicBezTo>
                    <a:pt x="115744" y="69700"/>
                    <a:pt x="115744" y="69700"/>
                    <a:pt x="115744" y="68982"/>
                  </a:cubicBezTo>
                  <a:cubicBezTo>
                    <a:pt x="115744" y="67544"/>
                    <a:pt x="116595" y="66107"/>
                    <a:pt x="116595" y="66107"/>
                  </a:cubicBezTo>
                  <a:cubicBezTo>
                    <a:pt x="117446" y="65389"/>
                    <a:pt x="117446" y="63952"/>
                    <a:pt x="117446" y="63952"/>
                  </a:cubicBezTo>
                  <a:cubicBezTo>
                    <a:pt x="116595" y="63233"/>
                    <a:pt x="116595" y="63233"/>
                    <a:pt x="116595" y="63233"/>
                  </a:cubicBezTo>
                  <a:cubicBezTo>
                    <a:pt x="116595" y="63233"/>
                    <a:pt x="113191" y="62514"/>
                    <a:pt x="113191" y="62514"/>
                  </a:cubicBezTo>
                  <a:cubicBezTo>
                    <a:pt x="113191" y="62514"/>
                    <a:pt x="112340" y="61796"/>
                    <a:pt x="112340" y="61796"/>
                  </a:cubicBezTo>
                  <a:cubicBezTo>
                    <a:pt x="112340" y="61077"/>
                    <a:pt x="111489" y="61077"/>
                    <a:pt x="111489" y="61077"/>
                  </a:cubicBezTo>
                  <a:cubicBezTo>
                    <a:pt x="111489" y="61077"/>
                    <a:pt x="108085" y="61796"/>
                    <a:pt x="108085" y="61796"/>
                  </a:cubicBezTo>
                  <a:cubicBezTo>
                    <a:pt x="108085" y="61796"/>
                    <a:pt x="106382" y="62514"/>
                    <a:pt x="105531" y="63233"/>
                  </a:cubicBezTo>
                  <a:cubicBezTo>
                    <a:pt x="103829" y="63233"/>
                    <a:pt x="103829" y="63233"/>
                    <a:pt x="102978" y="63952"/>
                  </a:cubicBezTo>
                  <a:cubicBezTo>
                    <a:pt x="101276" y="64670"/>
                    <a:pt x="101276" y="65389"/>
                    <a:pt x="100425" y="66107"/>
                  </a:cubicBezTo>
                  <a:cubicBezTo>
                    <a:pt x="99574" y="66107"/>
                    <a:pt x="98723" y="67544"/>
                    <a:pt x="98723" y="67544"/>
                  </a:cubicBezTo>
                  <a:cubicBezTo>
                    <a:pt x="97872" y="68263"/>
                    <a:pt x="97872" y="68263"/>
                    <a:pt x="98723" y="68982"/>
                  </a:cubicBezTo>
                  <a:cubicBezTo>
                    <a:pt x="98723" y="69700"/>
                    <a:pt x="99574" y="68982"/>
                    <a:pt x="99574" y="68982"/>
                  </a:cubicBezTo>
                  <a:cubicBezTo>
                    <a:pt x="99574" y="68982"/>
                    <a:pt x="100425" y="68982"/>
                    <a:pt x="101276" y="68982"/>
                  </a:cubicBezTo>
                  <a:cubicBezTo>
                    <a:pt x="102127" y="68982"/>
                    <a:pt x="102127" y="69700"/>
                    <a:pt x="101276" y="69700"/>
                  </a:cubicBezTo>
                  <a:cubicBezTo>
                    <a:pt x="101276" y="69700"/>
                    <a:pt x="101276" y="70419"/>
                    <a:pt x="101276" y="70419"/>
                  </a:cubicBezTo>
                  <a:cubicBezTo>
                    <a:pt x="101276" y="70419"/>
                    <a:pt x="101276" y="70419"/>
                    <a:pt x="100425" y="71137"/>
                  </a:cubicBezTo>
                  <a:cubicBezTo>
                    <a:pt x="100425" y="71137"/>
                    <a:pt x="100425" y="71856"/>
                    <a:pt x="100425" y="72574"/>
                  </a:cubicBezTo>
                  <a:cubicBezTo>
                    <a:pt x="100425" y="73293"/>
                    <a:pt x="99574" y="73293"/>
                    <a:pt x="99574" y="73293"/>
                  </a:cubicBezTo>
                  <a:cubicBezTo>
                    <a:pt x="98723" y="74011"/>
                    <a:pt x="98723" y="74011"/>
                    <a:pt x="97872" y="74730"/>
                  </a:cubicBezTo>
                  <a:cubicBezTo>
                    <a:pt x="97021" y="74730"/>
                    <a:pt x="97021" y="75449"/>
                    <a:pt x="97021" y="75449"/>
                  </a:cubicBezTo>
                  <a:cubicBezTo>
                    <a:pt x="97021" y="76167"/>
                    <a:pt x="97021" y="76167"/>
                    <a:pt x="97872" y="76886"/>
                  </a:cubicBezTo>
                  <a:cubicBezTo>
                    <a:pt x="97872" y="77604"/>
                    <a:pt x="97872" y="77604"/>
                    <a:pt x="97872" y="77604"/>
                  </a:cubicBezTo>
                  <a:cubicBezTo>
                    <a:pt x="97872" y="78323"/>
                    <a:pt x="97021" y="79041"/>
                    <a:pt x="97021" y="78323"/>
                  </a:cubicBezTo>
                  <a:cubicBezTo>
                    <a:pt x="97021" y="78323"/>
                    <a:pt x="97021" y="77604"/>
                    <a:pt x="97021" y="77604"/>
                  </a:cubicBezTo>
                  <a:cubicBezTo>
                    <a:pt x="94468" y="77604"/>
                    <a:pt x="94468" y="77604"/>
                    <a:pt x="94468" y="77604"/>
                  </a:cubicBezTo>
                  <a:cubicBezTo>
                    <a:pt x="94468" y="77604"/>
                    <a:pt x="94468" y="77604"/>
                    <a:pt x="93617" y="77604"/>
                  </a:cubicBezTo>
                  <a:cubicBezTo>
                    <a:pt x="93617" y="77604"/>
                    <a:pt x="95319" y="76167"/>
                    <a:pt x="95319" y="76167"/>
                  </a:cubicBezTo>
                  <a:cubicBezTo>
                    <a:pt x="96170" y="75449"/>
                    <a:pt x="96170" y="75449"/>
                    <a:pt x="96170" y="75449"/>
                  </a:cubicBezTo>
                  <a:cubicBezTo>
                    <a:pt x="96170" y="74730"/>
                    <a:pt x="96170" y="74730"/>
                    <a:pt x="96170" y="74730"/>
                  </a:cubicBezTo>
                  <a:cubicBezTo>
                    <a:pt x="93617" y="74730"/>
                    <a:pt x="93617" y="74730"/>
                    <a:pt x="93617" y="74730"/>
                  </a:cubicBezTo>
                  <a:cubicBezTo>
                    <a:pt x="92765" y="74730"/>
                    <a:pt x="92765" y="74730"/>
                    <a:pt x="92765" y="74730"/>
                  </a:cubicBezTo>
                  <a:cubicBezTo>
                    <a:pt x="93617" y="74011"/>
                    <a:pt x="93617" y="74011"/>
                    <a:pt x="93617" y="74011"/>
                  </a:cubicBezTo>
                  <a:cubicBezTo>
                    <a:pt x="93617" y="72574"/>
                    <a:pt x="93617" y="72574"/>
                    <a:pt x="93617" y="72574"/>
                  </a:cubicBezTo>
                  <a:cubicBezTo>
                    <a:pt x="94468" y="71137"/>
                    <a:pt x="94468" y="71137"/>
                    <a:pt x="94468" y="71137"/>
                  </a:cubicBezTo>
                  <a:cubicBezTo>
                    <a:pt x="94468" y="71137"/>
                    <a:pt x="94468" y="69700"/>
                    <a:pt x="95319" y="69700"/>
                  </a:cubicBezTo>
                  <a:cubicBezTo>
                    <a:pt x="95319" y="69700"/>
                    <a:pt x="96170" y="68982"/>
                    <a:pt x="96170" y="68263"/>
                  </a:cubicBezTo>
                  <a:cubicBezTo>
                    <a:pt x="97021" y="68263"/>
                    <a:pt x="96170" y="67544"/>
                    <a:pt x="96170" y="67544"/>
                  </a:cubicBezTo>
                  <a:cubicBezTo>
                    <a:pt x="94468" y="67544"/>
                    <a:pt x="94468" y="67544"/>
                    <a:pt x="94468" y="67544"/>
                  </a:cubicBezTo>
                  <a:cubicBezTo>
                    <a:pt x="92765" y="68263"/>
                    <a:pt x="92765" y="68263"/>
                    <a:pt x="92765" y="68263"/>
                  </a:cubicBezTo>
                  <a:cubicBezTo>
                    <a:pt x="92765" y="68263"/>
                    <a:pt x="90212" y="68982"/>
                    <a:pt x="89361" y="68982"/>
                  </a:cubicBezTo>
                  <a:cubicBezTo>
                    <a:pt x="88510" y="68982"/>
                    <a:pt x="89361" y="68982"/>
                    <a:pt x="88510" y="68982"/>
                  </a:cubicBezTo>
                  <a:cubicBezTo>
                    <a:pt x="88510" y="68263"/>
                    <a:pt x="87659" y="68263"/>
                    <a:pt x="87659" y="68263"/>
                  </a:cubicBezTo>
                  <a:cubicBezTo>
                    <a:pt x="87659" y="68263"/>
                    <a:pt x="85957" y="68263"/>
                    <a:pt x="85957" y="68263"/>
                  </a:cubicBezTo>
                  <a:cubicBezTo>
                    <a:pt x="85106" y="68263"/>
                    <a:pt x="85106" y="68982"/>
                    <a:pt x="85106" y="68982"/>
                  </a:cubicBezTo>
                  <a:cubicBezTo>
                    <a:pt x="85106" y="68982"/>
                    <a:pt x="87659" y="69700"/>
                    <a:pt x="88510" y="70419"/>
                  </a:cubicBezTo>
                  <a:cubicBezTo>
                    <a:pt x="88510" y="70419"/>
                    <a:pt x="89361" y="70419"/>
                    <a:pt x="89361" y="70419"/>
                  </a:cubicBezTo>
                  <a:cubicBezTo>
                    <a:pt x="89361" y="71137"/>
                    <a:pt x="89361" y="71137"/>
                    <a:pt x="89361" y="71137"/>
                  </a:cubicBezTo>
                  <a:cubicBezTo>
                    <a:pt x="89361" y="71137"/>
                    <a:pt x="88510" y="72574"/>
                    <a:pt x="87659" y="72574"/>
                  </a:cubicBezTo>
                  <a:cubicBezTo>
                    <a:pt x="87659" y="73293"/>
                    <a:pt x="86808" y="73293"/>
                    <a:pt x="86808" y="73293"/>
                  </a:cubicBezTo>
                  <a:cubicBezTo>
                    <a:pt x="85106" y="74011"/>
                    <a:pt x="85106" y="74011"/>
                    <a:pt x="85106" y="74011"/>
                  </a:cubicBezTo>
                  <a:cubicBezTo>
                    <a:pt x="85106" y="74011"/>
                    <a:pt x="85957" y="75449"/>
                    <a:pt x="85957" y="75449"/>
                  </a:cubicBezTo>
                  <a:cubicBezTo>
                    <a:pt x="85957" y="75449"/>
                    <a:pt x="85957" y="76886"/>
                    <a:pt x="85957" y="76886"/>
                  </a:cubicBezTo>
                  <a:cubicBezTo>
                    <a:pt x="84255" y="76167"/>
                    <a:pt x="84255" y="76167"/>
                    <a:pt x="84255" y="76167"/>
                  </a:cubicBezTo>
                  <a:cubicBezTo>
                    <a:pt x="81702" y="77604"/>
                    <a:pt x="81702" y="77604"/>
                    <a:pt x="81702" y="77604"/>
                  </a:cubicBezTo>
                  <a:cubicBezTo>
                    <a:pt x="81702" y="77604"/>
                    <a:pt x="80851" y="77604"/>
                    <a:pt x="80851" y="77604"/>
                  </a:cubicBezTo>
                  <a:cubicBezTo>
                    <a:pt x="80000" y="77604"/>
                    <a:pt x="80000" y="76886"/>
                    <a:pt x="80000" y="76886"/>
                  </a:cubicBezTo>
                  <a:cubicBezTo>
                    <a:pt x="79148" y="78323"/>
                    <a:pt x="79148" y="78323"/>
                    <a:pt x="79148" y="78323"/>
                  </a:cubicBezTo>
                  <a:cubicBezTo>
                    <a:pt x="79148" y="78323"/>
                    <a:pt x="75744" y="77604"/>
                    <a:pt x="74893" y="77604"/>
                  </a:cubicBezTo>
                  <a:cubicBezTo>
                    <a:pt x="74893" y="77604"/>
                    <a:pt x="74893" y="79041"/>
                    <a:pt x="74893" y="79041"/>
                  </a:cubicBezTo>
                  <a:cubicBezTo>
                    <a:pt x="76595" y="79760"/>
                    <a:pt x="76595" y="79760"/>
                    <a:pt x="76595" y="79760"/>
                  </a:cubicBezTo>
                  <a:cubicBezTo>
                    <a:pt x="74893" y="80479"/>
                    <a:pt x="74893" y="80479"/>
                    <a:pt x="74893" y="80479"/>
                  </a:cubicBezTo>
                  <a:cubicBezTo>
                    <a:pt x="78297" y="81916"/>
                    <a:pt x="78297" y="81916"/>
                    <a:pt x="78297" y="81916"/>
                  </a:cubicBezTo>
                  <a:cubicBezTo>
                    <a:pt x="79148" y="82634"/>
                    <a:pt x="79148" y="82634"/>
                    <a:pt x="79148" y="82634"/>
                  </a:cubicBezTo>
                  <a:cubicBezTo>
                    <a:pt x="80000" y="84790"/>
                    <a:pt x="80000" y="84790"/>
                    <a:pt x="80000" y="84790"/>
                  </a:cubicBezTo>
                  <a:cubicBezTo>
                    <a:pt x="79148" y="85508"/>
                    <a:pt x="79148" y="85508"/>
                    <a:pt x="79148" y="85508"/>
                  </a:cubicBezTo>
                  <a:cubicBezTo>
                    <a:pt x="80851" y="86946"/>
                    <a:pt x="80851" y="86946"/>
                    <a:pt x="80851" y="86946"/>
                  </a:cubicBezTo>
                  <a:cubicBezTo>
                    <a:pt x="80851" y="86946"/>
                    <a:pt x="80851" y="87664"/>
                    <a:pt x="81702" y="88383"/>
                  </a:cubicBezTo>
                  <a:cubicBezTo>
                    <a:pt x="81702" y="88383"/>
                    <a:pt x="81702" y="89820"/>
                    <a:pt x="81702" y="89820"/>
                  </a:cubicBezTo>
                  <a:cubicBezTo>
                    <a:pt x="81702" y="91257"/>
                    <a:pt x="81702" y="91257"/>
                    <a:pt x="81702" y="91257"/>
                  </a:cubicBezTo>
                  <a:cubicBezTo>
                    <a:pt x="81702" y="91976"/>
                    <a:pt x="81702" y="91976"/>
                    <a:pt x="81702" y="91976"/>
                  </a:cubicBezTo>
                  <a:cubicBezTo>
                    <a:pt x="81702" y="91976"/>
                    <a:pt x="80000" y="92694"/>
                    <a:pt x="80000" y="93413"/>
                  </a:cubicBezTo>
                  <a:cubicBezTo>
                    <a:pt x="80000" y="93413"/>
                    <a:pt x="80851" y="93413"/>
                    <a:pt x="80851" y="93413"/>
                  </a:cubicBezTo>
                  <a:cubicBezTo>
                    <a:pt x="82553" y="94850"/>
                    <a:pt x="82553" y="94850"/>
                    <a:pt x="82553" y="94850"/>
                  </a:cubicBezTo>
                  <a:cubicBezTo>
                    <a:pt x="83404" y="96287"/>
                    <a:pt x="83404" y="96287"/>
                    <a:pt x="83404" y="96287"/>
                  </a:cubicBezTo>
                  <a:cubicBezTo>
                    <a:pt x="83404" y="96287"/>
                    <a:pt x="82553" y="97005"/>
                    <a:pt x="82553" y="97724"/>
                  </a:cubicBezTo>
                  <a:cubicBezTo>
                    <a:pt x="82553" y="97724"/>
                    <a:pt x="84255" y="98443"/>
                    <a:pt x="84255" y="98443"/>
                  </a:cubicBezTo>
                  <a:cubicBezTo>
                    <a:pt x="87659" y="98443"/>
                    <a:pt x="87659" y="98443"/>
                    <a:pt x="87659" y="98443"/>
                  </a:cubicBezTo>
                  <a:cubicBezTo>
                    <a:pt x="89361" y="98443"/>
                    <a:pt x="89361" y="98443"/>
                    <a:pt x="89361" y="98443"/>
                  </a:cubicBezTo>
                  <a:cubicBezTo>
                    <a:pt x="89361" y="98443"/>
                    <a:pt x="91914" y="98443"/>
                    <a:pt x="92765" y="98443"/>
                  </a:cubicBezTo>
                  <a:cubicBezTo>
                    <a:pt x="92765" y="98443"/>
                    <a:pt x="95319" y="97724"/>
                    <a:pt x="95319" y="97724"/>
                  </a:cubicBezTo>
                  <a:cubicBezTo>
                    <a:pt x="95319" y="97724"/>
                    <a:pt x="97021" y="99161"/>
                    <a:pt x="97872" y="99161"/>
                  </a:cubicBezTo>
                  <a:cubicBezTo>
                    <a:pt x="98723" y="99880"/>
                    <a:pt x="97872" y="100598"/>
                    <a:pt x="97872" y="100598"/>
                  </a:cubicBezTo>
                  <a:cubicBezTo>
                    <a:pt x="97872" y="101317"/>
                    <a:pt x="97021" y="101317"/>
                    <a:pt x="97021" y="101317"/>
                  </a:cubicBezTo>
                  <a:cubicBezTo>
                    <a:pt x="97021" y="101317"/>
                    <a:pt x="97872" y="103473"/>
                    <a:pt x="97872" y="103473"/>
                  </a:cubicBezTo>
                  <a:cubicBezTo>
                    <a:pt x="98723" y="104191"/>
                    <a:pt x="98723" y="103473"/>
                    <a:pt x="98723" y="103473"/>
                  </a:cubicBezTo>
                  <a:cubicBezTo>
                    <a:pt x="98723" y="103473"/>
                    <a:pt x="99574" y="104191"/>
                    <a:pt x="100425" y="104910"/>
                  </a:cubicBezTo>
                  <a:cubicBezTo>
                    <a:pt x="100425" y="105628"/>
                    <a:pt x="101276" y="105628"/>
                    <a:pt x="101276" y="105628"/>
                  </a:cubicBezTo>
                  <a:cubicBezTo>
                    <a:pt x="102127" y="105628"/>
                    <a:pt x="102127" y="105628"/>
                    <a:pt x="102127" y="105628"/>
                  </a:cubicBezTo>
                  <a:cubicBezTo>
                    <a:pt x="102127" y="105628"/>
                    <a:pt x="102978" y="105628"/>
                    <a:pt x="102978" y="106347"/>
                  </a:cubicBezTo>
                  <a:cubicBezTo>
                    <a:pt x="103829" y="106347"/>
                    <a:pt x="104680" y="106347"/>
                    <a:pt x="105531" y="106347"/>
                  </a:cubicBezTo>
                  <a:cubicBezTo>
                    <a:pt x="105531" y="106347"/>
                    <a:pt x="106382" y="106347"/>
                    <a:pt x="106382" y="105628"/>
                  </a:cubicBezTo>
                  <a:cubicBezTo>
                    <a:pt x="106382" y="105628"/>
                    <a:pt x="107234" y="105628"/>
                    <a:pt x="108085" y="105628"/>
                  </a:cubicBezTo>
                  <a:cubicBezTo>
                    <a:pt x="108085" y="104910"/>
                    <a:pt x="108085" y="104191"/>
                    <a:pt x="108085" y="104191"/>
                  </a:cubicBezTo>
                  <a:cubicBezTo>
                    <a:pt x="108085" y="104191"/>
                    <a:pt x="108085" y="104191"/>
                    <a:pt x="108085" y="104191"/>
                  </a:cubicBezTo>
                  <a:close/>
                  <a:moveTo>
                    <a:pt x="108085" y="107784"/>
                  </a:moveTo>
                  <a:cubicBezTo>
                    <a:pt x="108085" y="107784"/>
                    <a:pt x="108085" y="107784"/>
                    <a:pt x="108085" y="107784"/>
                  </a:cubicBezTo>
                  <a:cubicBezTo>
                    <a:pt x="107234" y="108502"/>
                    <a:pt x="107234" y="108502"/>
                    <a:pt x="107234" y="108502"/>
                  </a:cubicBezTo>
                  <a:cubicBezTo>
                    <a:pt x="108085" y="108502"/>
                    <a:pt x="108085" y="108502"/>
                    <a:pt x="108085" y="108502"/>
                  </a:cubicBezTo>
                  <a:cubicBezTo>
                    <a:pt x="108085" y="108502"/>
                    <a:pt x="109787" y="109221"/>
                    <a:pt x="109787" y="109221"/>
                  </a:cubicBezTo>
                  <a:cubicBezTo>
                    <a:pt x="110638" y="109221"/>
                    <a:pt x="110638" y="109221"/>
                    <a:pt x="110638" y="109221"/>
                  </a:cubicBezTo>
                  <a:cubicBezTo>
                    <a:pt x="111489" y="108502"/>
                    <a:pt x="111489" y="108502"/>
                    <a:pt x="111489" y="108502"/>
                  </a:cubicBezTo>
                  <a:cubicBezTo>
                    <a:pt x="112340" y="107065"/>
                    <a:pt x="112340" y="107065"/>
                    <a:pt x="112340" y="107065"/>
                  </a:cubicBezTo>
                  <a:cubicBezTo>
                    <a:pt x="114893" y="106347"/>
                    <a:pt x="114893" y="106347"/>
                    <a:pt x="114893" y="106347"/>
                  </a:cubicBezTo>
                  <a:cubicBezTo>
                    <a:pt x="114893" y="106347"/>
                    <a:pt x="117446" y="106347"/>
                    <a:pt x="117446" y="106347"/>
                  </a:cubicBezTo>
                  <a:cubicBezTo>
                    <a:pt x="117446" y="106347"/>
                    <a:pt x="118297" y="105628"/>
                    <a:pt x="118297" y="105628"/>
                  </a:cubicBezTo>
                  <a:cubicBezTo>
                    <a:pt x="118297" y="104910"/>
                    <a:pt x="118297" y="104910"/>
                    <a:pt x="118297" y="104910"/>
                  </a:cubicBezTo>
                  <a:cubicBezTo>
                    <a:pt x="116595" y="103473"/>
                    <a:pt x="116595" y="103473"/>
                    <a:pt x="116595" y="103473"/>
                  </a:cubicBezTo>
                  <a:cubicBezTo>
                    <a:pt x="114893" y="103473"/>
                    <a:pt x="114893" y="103473"/>
                    <a:pt x="114893" y="103473"/>
                  </a:cubicBezTo>
                  <a:cubicBezTo>
                    <a:pt x="114893" y="103473"/>
                    <a:pt x="113191" y="103473"/>
                    <a:pt x="112340" y="103473"/>
                  </a:cubicBezTo>
                  <a:cubicBezTo>
                    <a:pt x="112340" y="103473"/>
                    <a:pt x="111489" y="103473"/>
                    <a:pt x="111489" y="103473"/>
                  </a:cubicBezTo>
                  <a:cubicBezTo>
                    <a:pt x="111489" y="103473"/>
                    <a:pt x="111489" y="104191"/>
                    <a:pt x="111489" y="104910"/>
                  </a:cubicBezTo>
                  <a:cubicBezTo>
                    <a:pt x="110638" y="105628"/>
                    <a:pt x="110638" y="105628"/>
                    <a:pt x="109787" y="105628"/>
                  </a:cubicBezTo>
                  <a:cubicBezTo>
                    <a:pt x="109787" y="105628"/>
                    <a:pt x="108936" y="105628"/>
                    <a:pt x="108936" y="105628"/>
                  </a:cubicBezTo>
                  <a:cubicBezTo>
                    <a:pt x="108085" y="107784"/>
                    <a:pt x="108085" y="107784"/>
                    <a:pt x="108085" y="107784"/>
                  </a:cubicBezTo>
                  <a:close/>
                  <a:moveTo>
                    <a:pt x="98723" y="116407"/>
                  </a:moveTo>
                  <a:cubicBezTo>
                    <a:pt x="98723" y="116407"/>
                    <a:pt x="98723" y="116407"/>
                    <a:pt x="98723" y="116407"/>
                  </a:cubicBezTo>
                  <a:cubicBezTo>
                    <a:pt x="99574" y="116407"/>
                    <a:pt x="99574" y="116407"/>
                    <a:pt x="99574" y="116407"/>
                  </a:cubicBezTo>
                  <a:cubicBezTo>
                    <a:pt x="100425" y="115688"/>
                    <a:pt x="100425" y="115688"/>
                    <a:pt x="100425" y="115688"/>
                  </a:cubicBezTo>
                  <a:cubicBezTo>
                    <a:pt x="99574" y="114251"/>
                    <a:pt x="99574" y="114251"/>
                    <a:pt x="99574" y="114251"/>
                  </a:cubicBezTo>
                  <a:cubicBezTo>
                    <a:pt x="98723" y="113532"/>
                    <a:pt x="98723" y="113532"/>
                    <a:pt x="98723" y="113532"/>
                  </a:cubicBezTo>
                  <a:cubicBezTo>
                    <a:pt x="97872" y="111377"/>
                    <a:pt x="97872" y="111377"/>
                    <a:pt x="97872" y="111377"/>
                  </a:cubicBezTo>
                  <a:cubicBezTo>
                    <a:pt x="96170" y="109940"/>
                    <a:pt x="96170" y="109940"/>
                    <a:pt x="96170" y="109940"/>
                  </a:cubicBezTo>
                  <a:cubicBezTo>
                    <a:pt x="95319" y="109221"/>
                    <a:pt x="95319" y="109221"/>
                    <a:pt x="95319" y="109221"/>
                  </a:cubicBezTo>
                  <a:cubicBezTo>
                    <a:pt x="94468" y="110658"/>
                    <a:pt x="94468" y="110658"/>
                    <a:pt x="94468" y="110658"/>
                  </a:cubicBezTo>
                  <a:cubicBezTo>
                    <a:pt x="93617" y="111377"/>
                    <a:pt x="93617" y="111377"/>
                    <a:pt x="93617" y="111377"/>
                  </a:cubicBezTo>
                  <a:cubicBezTo>
                    <a:pt x="92765" y="112095"/>
                    <a:pt x="92765" y="112095"/>
                    <a:pt x="92765" y="112095"/>
                  </a:cubicBezTo>
                  <a:cubicBezTo>
                    <a:pt x="92765" y="112095"/>
                    <a:pt x="90212" y="111377"/>
                    <a:pt x="89361" y="110658"/>
                  </a:cubicBezTo>
                  <a:cubicBezTo>
                    <a:pt x="87659" y="109940"/>
                    <a:pt x="87659" y="109940"/>
                    <a:pt x="87659" y="109940"/>
                  </a:cubicBezTo>
                  <a:cubicBezTo>
                    <a:pt x="87659" y="109940"/>
                    <a:pt x="86808" y="109940"/>
                    <a:pt x="85957" y="109221"/>
                  </a:cubicBezTo>
                  <a:cubicBezTo>
                    <a:pt x="85957" y="109221"/>
                    <a:pt x="85106" y="108502"/>
                    <a:pt x="85106" y="108502"/>
                  </a:cubicBezTo>
                  <a:cubicBezTo>
                    <a:pt x="85106" y="108502"/>
                    <a:pt x="85106" y="107784"/>
                    <a:pt x="84255" y="107784"/>
                  </a:cubicBezTo>
                  <a:cubicBezTo>
                    <a:pt x="84255" y="107065"/>
                    <a:pt x="83404" y="107784"/>
                    <a:pt x="82553" y="107784"/>
                  </a:cubicBezTo>
                  <a:cubicBezTo>
                    <a:pt x="80851" y="107784"/>
                    <a:pt x="80851" y="107784"/>
                    <a:pt x="80000" y="107784"/>
                  </a:cubicBezTo>
                  <a:cubicBezTo>
                    <a:pt x="80000" y="108502"/>
                    <a:pt x="79148" y="108502"/>
                    <a:pt x="79148" y="108502"/>
                  </a:cubicBezTo>
                  <a:cubicBezTo>
                    <a:pt x="78297" y="109221"/>
                    <a:pt x="79148" y="110658"/>
                    <a:pt x="79148" y="110658"/>
                  </a:cubicBezTo>
                  <a:cubicBezTo>
                    <a:pt x="79148" y="111377"/>
                    <a:pt x="79148" y="111377"/>
                    <a:pt x="79148" y="111377"/>
                  </a:cubicBezTo>
                  <a:cubicBezTo>
                    <a:pt x="80000" y="112814"/>
                    <a:pt x="80000" y="112814"/>
                    <a:pt x="80000" y="112814"/>
                  </a:cubicBezTo>
                  <a:cubicBezTo>
                    <a:pt x="78297" y="112814"/>
                    <a:pt x="78297" y="112814"/>
                    <a:pt x="78297" y="112814"/>
                  </a:cubicBezTo>
                  <a:cubicBezTo>
                    <a:pt x="77446" y="112814"/>
                    <a:pt x="77446" y="112814"/>
                    <a:pt x="77446" y="112814"/>
                  </a:cubicBezTo>
                  <a:cubicBezTo>
                    <a:pt x="78297" y="114251"/>
                    <a:pt x="78297" y="114251"/>
                    <a:pt x="78297" y="114251"/>
                  </a:cubicBezTo>
                  <a:cubicBezTo>
                    <a:pt x="78297" y="114251"/>
                    <a:pt x="78297" y="114970"/>
                    <a:pt x="79148" y="115688"/>
                  </a:cubicBezTo>
                  <a:cubicBezTo>
                    <a:pt x="79148" y="115688"/>
                    <a:pt x="80000" y="116407"/>
                    <a:pt x="80000" y="116407"/>
                  </a:cubicBezTo>
                  <a:cubicBezTo>
                    <a:pt x="80000" y="116407"/>
                    <a:pt x="84255" y="117125"/>
                    <a:pt x="84255" y="117125"/>
                  </a:cubicBezTo>
                  <a:cubicBezTo>
                    <a:pt x="85106" y="117125"/>
                    <a:pt x="85106" y="117125"/>
                    <a:pt x="85106" y="117125"/>
                  </a:cubicBezTo>
                  <a:cubicBezTo>
                    <a:pt x="85106" y="117125"/>
                    <a:pt x="86808" y="117844"/>
                    <a:pt x="88510" y="118562"/>
                  </a:cubicBezTo>
                  <a:cubicBezTo>
                    <a:pt x="89361" y="119281"/>
                    <a:pt x="90212" y="120000"/>
                    <a:pt x="90212" y="120000"/>
                  </a:cubicBezTo>
                  <a:cubicBezTo>
                    <a:pt x="90212" y="120000"/>
                    <a:pt x="91914" y="120000"/>
                    <a:pt x="91914" y="120000"/>
                  </a:cubicBezTo>
                  <a:cubicBezTo>
                    <a:pt x="92765" y="119281"/>
                    <a:pt x="92765" y="119281"/>
                    <a:pt x="92765" y="119281"/>
                  </a:cubicBezTo>
                  <a:cubicBezTo>
                    <a:pt x="95319" y="118562"/>
                    <a:pt x="95319" y="118562"/>
                    <a:pt x="95319" y="118562"/>
                  </a:cubicBezTo>
                  <a:cubicBezTo>
                    <a:pt x="97021" y="118562"/>
                    <a:pt x="97021" y="118562"/>
                    <a:pt x="97021" y="118562"/>
                  </a:cubicBezTo>
                  <a:cubicBezTo>
                    <a:pt x="99574" y="119281"/>
                    <a:pt x="99574" y="119281"/>
                    <a:pt x="99574" y="119281"/>
                  </a:cubicBezTo>
                  <a:cubicBezTo>
                    <a:pt x="100425" y="119281"/>
                    <a:pt x="100425" y="119281"/>
                    <a:pt x="100425" y="119281"/>
                  </a:cubicBezTo>
                  <a:cubicBezTo>
                    <a:pt x="100425" y="117844"/>
                    <a:pt x="100425" y="117844"/>
                    <a:pt x="100425" y="117844"/>
                  </a:cubicBezTo>
                  <a:cubicBezTo>
                    <a:pt x="100425" y="117125"/>
                    <a:pt x="100425" y="117125"/>
                    <a:pt x="100425" y="117125"/>
                  </a:cubicBezTo>
                  <a:cubicBezTo>
                    <a:pt x="98723" y="116407"/>
                    <a:pt x="98723" y="116407"/>
                    <a:pt x="98723" y="116407"/>
                  </a:cubicBezTo>
                  <a:close/>
                  <a:moveTo>
                    <a:pt x="65531" y="86946"/>
                  </a:moveTo>
                  <a:cubicBezTo>
                    <a:pt x="65531" y="86946"/>
                    <a:pt x="65531" y="86946"/>
                    <a:pt x="65531" y="86946"/>
                  </a:cubicBezTo>
                  <a:cubicBezTo>
                    <a:pt x="63829" y="86227"/>
                    <a:pt x="63829" y="86227"/>
                    <a:pt x="63829" y="86227"/>
                  </a:cubicBezTo>
                  <a:cubicBezTo>
                    <a:pt x="62127" y="84071"/>
                    <a:pt x="62127" y="84071"/>
                    <a:pt x="62127" y="84071"/>
                  </a:cubicBezTo>
                  <a:cubicBezTo>
                    <a:pt x="59574" y="83353"/>
                    <a:pt x="59574" y="83353"/>
                    <a:pt x="59574" y="83353"/>
                  </a:cubicBezTo>
                  <a:cubicBezTo>
                    <a:pt x="59574" y="83353"/>
                    <a:pt x="58723" y="81197"/>
                    <a:pt x="58723" y="81197"/>
                  </a:cubicBezTo>
                  <a:cubicBezTo>
                    <a:pt x="57872" y="80479"/>
                    <a:pt x="57872" y="81197"/>
                    <a:pt x="57872" y="81197"/>
                  </a:cubicBezTo>
                  <a:cubicBezTo>
                    <a:pt x="57872" y="81197"/>
                    <a:pt x="57872" y="82634"/>
                    <a:pt x="57021" y="83353"/>
                  </a:cubicBezTo>
                  <a:cubicBezTo>
                    <a:pt x="56170" y="83353"/>
                    <a:pt x="55319" y="83353"/>
                    <a:pt x="55319" y="83353"/>
                  </a:cubicBezTo>
                  <a:cubicBezTo>
                    <a:pt x="53617" y="84790"/>
                    <a:pt x="53617" y="84790"/>
                    <a:pt x="53617" y="84790"/>
                  </a:cubicBezTo>
                  <a:cubicBezTo>
                    <a:pt x="53617" y="84790"/>
                    <a:pt x="51063" y="85508"/>
                    <a:pt x="50212" y="85508"/>
                  </a:cubicBezTo>
                  <a:cubicBezTo>
                    <a:pt x="50212" y="85508"/>
                    <a:pt x="49361" y="86227"/>
                    <a:pt x="49361" y="86227"/>
                  </a:cubicBezTo>
                  <a:cubicBezTo>
                    <a:pt x="44255" y="85508"/>
                    <a:pt x="44255" y="85508"/>
                    <a:pt x="44255" y="85508"/>
                  </a:cubicBezTo>
                  <a:cubicBezTo>
                    <a:pt x="42553" y="86946"/>
                    <a:pt x="42553" y="86946"/>
                    <a:pt x="42553" y="86946"/>
                  </a:cubicBezTo>
                  <a:cubicBezTo>
                    <a:pt x="42553" y="87664"/>
                    <a:pt x="42553" y="87664"/>
                    <a:pt x="42553" y="87664"/>
                  </a:cubicBezTo>
                  <a:cubicBezTo>
                    <a:pt x="43404" y="89101"/>
                    <a:pt x="43404" y="89101"/>
                    <a:pt x="43404" y="89101"/>
                  </a:cubicBezTo>
                  <a:cubicBezTo>
                    <a:pt x="44255" y="89820"/>
                    <a:pt x="44255" y="89820"/>
                    <a:pt x="44255" y="89820"/>
                  </a:cubicBezTo>
                  <a:cubicBezTo>
                    <a:pt x="45106" y="89820"/>
                    <a:pt x="45106" y="89820"/>
                    <a:pt x="45106" y="89820"/>
                  </a:cubicBezTo>
                  <a:cubicBezTo>
                    <a:pt x="45106" y="91257"/>
                    <a:pt x="45106" y="91257"/>
                    <a:pt x="45106" y="91257"/>
                  </a:cubicBezTo>
                  <a:cubicBezTo>
                    <a:pt x="45957" y="92694"/>
                    <a:pt x="45957" y="92694"/>
                    <a:pt x="45957" y="92694"/>
                  </a:cubicBezTo>
                  <a:cubicBezTo>
                    <a:pt x="45957" y="92694"/>
                    <a:pt x="46808" y="93413"/>
                    <a:pt x="47659" y="94850"/>
                  </a:cubicBezTo>
                  <a:cubicBezTo>
                    <a:pt x="48510" y="96287"/>
                    <a:pt x="47659" y="97005"/>
                    <a:pt x="47659" y="97005"/>
                  </a:cubicBezTo>
                  <a:cubicBezTo>
                    <a:pt x="50212" y="99161"/>
                    <a:pt x="50212" y="99161"/>
                    <a:pt x="50212" y="99161"/>
                  </a:cubicBezTo>
                  <a:cubicBezTo>
                    <a:pt x="51914" y="99880"/>
                    <a:pt x="51914" y="99880"/>
                    <a:pt x="51914" y="99880"/>
                  </a:cubicBezTo>
                  <a:cubicBezTo>
                    <a:pt x="51914" y="99880"/>
                    <a:pt x="52765" y="100598"/>
                    <a:pt x="53617" y="100598"/>
                  </a:cubicBezTo>
                  <a:cubicBezTo>
                    <a:pt x="53617" y="100598"/>
                    <a:pt x="53617" y="101317"/>
                    <a:pt x="53617" y="101317"/>
                  </a:cubicBezTo>
                  <a:cubicBezTo>
                    <a:pt x="53617" y="102754"/>
                    <a:pt x="53617" y="102754"/>
                    <a:pt x="53617" y="102754"/>
                  </a:cubicBezTo>
                  <a:cubicBezTo>
                    <a:pt x="54468" y="104191"/>
                    <a:pt x="54468" y="104191"/>
                    <a:pt x="54468" y="104191"/>
                  </a:cubicBezTo>
                  <a:cubicBezTo>
                    <a:pt x="55319" y="103473"/>
                    <a:pt x="55319" y="103473"/>
                    <a:pt x="55319" y="103473"/>
                  </a:cubicBezTo>
                  <a:cubicBezTo>
                    <a:pt x="56170" y="102754"/>
                    <a:pt x="56170" y="102754"/>
                    <a:pt x="56170" y="102754"/>
                  </a:cubicBezTo>
                  <a:cubicBezTo>
                    <a:pt x="60425" y="104191"/>
                    <a:pt x="60425" y="104191"/>
                    <a:pt x="60425" y="104191"/>
                  </a:cubicBezTo>
                  <a:cubicBezTo>
                    <a:pt x="60425" y="104191"/>
                    <a:pt x="63829" y="105628"/>
                    <a:pt x="64680" y="105628"/>
                  </a:cubicBezTo>
                  <a:cubicBezTo>
                    <a:pt x="64680" y="105628"/>
                    <a:pt x="66382" y="104191"/>
                    <a:pt x="66382" y="104191"/>
                  </a:cubicBezTo>
                  <a:cubicBezTo>
                    <a:pt x="67234" y="103473"/>
                    <a:pt x="69787" y="103473"/>
                    <a:pt x="69787" y="103473"/>
                  </a:cubicBezTo>
                  <a:cubicBezTo>
                    <a:pt x="70638" y="103473"/>
                    <a:pt x="70638" y="102754"/>
                    <a:pt x="70638" y="102754"/>
                  </a:cubicBezTo>
                  <a:cubicBezTo>
                    <a:pt x="70638" y="102035"/>
                    <a:pt x="71489" y="101317"/>
                    <a:pt x="71489" y="100598"/>
                  </a:cubicBezTo>
                  <a:cubicBezTo>
                    <a:pt x="71489" y="99880"/>
                    <a:pt x="72340" y="99161"/>
                    <a:pt x="72340" y="99161"/>
                  </a:cubicBezTo>
                  <a:cubicBezTo>
                    <a:pt x="72340" y="97724"/>
                    <a:pt x="72340" y="97724"/>
                    <a:pt x="72340" y="97724"/>
                  </a:cubicBezTo>
                  <a:cubicBezTo>
                    <a:pt x="71489" y="95568"/>
                    <a:pt x="71489" y="95568"/>
                    <a:pt x="71489" y="95568"/>
                  </a:cubicBezTo>
                  <a:cubicBezTo>
                    <a:pt x="72340" y="92694"/>
                    <a:pt x="72340" y="92694"/>
                    <a:pt x="72340" y="92694"/>
                  </a:cubicBezTo>
                  <a:cubicBezTo>
                    <a:pt x="70638" y="91257"/>
                    <a:pt x="70638" y="91257"/>
                    <a:pt x="70638" y="91257"/>
                  </a:cubicBezTo>
                  <a:cubicBezTo>
                    <a:pt x="69787" y="90538"/>
                    <a:pt x="69787" y="90538"/>
                    <a:pt x="69787" y="90538"/>
                  </a:cubicBezTo>
                  <a:cubicBezTo>
                    <a:pt x="69787" y="89820"/>
                    <a:pt x="69787" y="89820"/>
                    <a:pt x="69787" y="89820"/>
                  </a:cubicBezTo>
                  <a:cubicBezTo>
                    <a:pt x="69787" y="89101"/>
                    <a:pt x="69787" y="89101"/>
                    <a:pt x="69787" y="89101"/>
                  </a:cubicBezTo>
                  <a:cubicBezTo>
                    <a:pt x="71489" y="88383"/>
                    <a:pt x="71489" y="88383"/>
                    <a:pt x="71489" y="88383"/>
                  </a:cubicBezTo>
                  <a:cubicBezTo>
                    <a:pt x="71489" y="86227"/>
                    <a:pt x="71489" y="86227"/>
                    <a:pt x="71489" y="86227"/>
                  </a:cubicBezTo>
                  <a:cubicBezTo>
                    <a:pt x="74042" y="84790"/>
                    <a:pt x="74042" y="84790"/>
                    <a:pt x="74042" y="84790"/>
                  </a:cubicBezTo>
                  <a:cubicBezTo>
                    <a:pt x="74893" y="82634"/>
                    <a:pt x="74893" y="82634"/>
                    <a:pt x="74893" y="82634"/>
                  </a:cubicBezTo>
                  <a:cubicBezTo>
                    <a:pt x="74893" y="82634"/>
                    <a:pt x="71489" y="81916"/>
                    <a:pt x="70638" y="81916"/>
                  </a:cubicBezTo>
                  <a:cubicBezTo>
                    <a:pt x="68936" y="81916"/>
                    <a:pt x="69787" y="81916"/>
                    <a:pt x="69787" y="81197"/>
                  </a:cubicBezTo>
                  <a:cubicBezTo>
                    <a:pt x="69787" y="81197"/>
                    <a:pt x="68936" y="80479"/>
                    <a:pt x="68936" y="80479"/>
                  </a:cubicBezTo>
                  <a:cubicBezTo>
                    <a:pt x="68936" y="80479"/>
                    <a:pt x="67234" y="81197"/>
                    <a:pt x="67234" y="81197"/>
                  </a:cubicBezTo>
                  <a:cubicBezTo>
                    <a:pt x="66382" y="81197"/>
                    <a:pt x="66382" y="79760"/>
                    <a:pt x="66382" y="79760"/>
                  </a:cubicBezTo>
                  <a:cubicBezTo>
                    <a:pt x="66382" y="79760"/>
                    <a:pt x="64680" y="80479"/>
                    <a:pt x="64680" y="80479"/>
                  </a:cubicBezTo>
                  <a:cubicBezTo>
                    <a:pt x="63829" y="80479"/>
                    <a:pt x="62127" y="80479"/>
                    <a:pt x="62127" y="80479"/>
                  </a:cubicBezTo>
                  <a:cubicBezTo>
                    <a:pt x="62127" y="80479"/>
                    <a:pt x="62127" y="81197"/>
                    <a:pt x="62127" y="81197"/>
                  </a:cubicBezTo>
                  <a:cubicBezTo>
                    <a:pt x="61276" y="81916"/>
                    <a:pt x="62127" y="82634"/>
                    <a:pt x="62978" y="82634"/>
                  </a:cubicBezTo>
                  <a:cubicBezTo>
                    <a:pt x="62978" y="83353"/>
                    <a:pt x="63829" y="84790"/>
                    <a:pt x="63829" y="84790"/>
                  </a:cubicBezTo>
                  <a:cubicBezTo>
                    <a:pt x="64680" y="86227"/>
                    <a:pt x="64680" y="86227"/>
                    <a:pt x="64680" y="86227"/>
                  </a:cubicBezTo>
                  <a:cubicBezTo>
                    <a:pt x="65531" y="86946"/>
                    <a:pt x="65531" y="86946"/>
                    <a:pt x="65531" y="86946"/>
                  </a:cubicBezTo>
                  <a:close/>
                  <a:moveTo>
                    <a:pt x="63829" y="76886"/>
                  </a:moveTo>
                  <a:cubicBezTo>
                    <a:pt x="63829" y="76886"/>
                    <a:pt x="63829" y="76886"/>
                    <a:pt x="63829" y="76886"/>
                  </a:cubicBezTo>
                  <a:cubicBezTo>
                    <a:pt x="65531" y="76886"/>
                    <a:pt x="65531" y="76886"/>
                    <a:pt x="65531" y="76886"/>
                  </a:cubicBezTo>
                  <a:cubicBezTo>
                    <a:pt x="66382" y="75449"/>
                    <a:pt x="66382" y="75449"/>
                    <a:pt x="66382" y="75449"/>
                  </a:cubicBezTo>
                  <a:cubicBezTo>
                    <a:pt x="66382" y="75449"/>
                    <a:pt x="67234" y="74730"/>
                    <a:pt x="67234" y="74011"/>
                  </a:cubicBezTo>
                  <a:cubicBezTo>
                    <a:pt x="67234" y="74011"/>
                    <a:pt x="67234" y="73293"/>
                    <a:pt x="67234" y="73293"/>
                  </a:cubicBezTo>
                  <a:cubicBezTo>
                    <a:pt x="67234" y="71856"/>
                    <a:pt x="67234" y="71856"/>
                    <a:pt x="67234" y="71856"/>
                  </a:cubicBezTo>
                  <a:cubicBezTo>
                    <a:pt x="66382" y="71137"/>
                    <a:pt x="66382" y="71137"/>
                    <a:pt x="66382" y="71137"/>
                  </a:cubicBezTo>
                  <a:cubicBezTo>
                    <a:pt x="65531" y="69700"/>
                    <a:pt x="65531" y="69700"/>
                    <a:pt x="65531" y="69700"/>
                  </a:cubicBezTo>
                  <a:cubicBezTo>
                    <a:pt x="64680" y="67544"/>
                    <a:pt x="64680" y="67544"/>
                    <a:pt x="64680" y="67544"/>
                  </a:cubicBezTo>
                  <a:cubicBezTo>
                    <a:pt x="62978" y="67544"/>
                    <a:pt x="62978" y="67544"/>
                    <a:pt x="62978" y="67544"/>
                  </a:cubicBezTo>
                  <a:cubicBezTo>
                    <a:pt x="62978" y="67544"/>
                    <a:pt x="62978" y="68982"/>
                    <a:pt x="62978" y="68982"/>
                  </a:cubicBezTo>
                  <a:cubicBezTo>
                    <a:pt x="62978" y="69700"/>
                    <a:pt x="63829" y="70419"/>
                    <a:pt x="63829" y="70419"/>
                  </a:cubicBezTo>
                  <a:cubicBezTo>
                    <a:pt x="64680" y="71137"/>
                    <a:pt x="64680" y="71137"/>
                    <a:pt x="64680" y="71137"/>
                  </a:cubicBezTo>
                  <a:cubicBezTo>
                    <a:pt x="64680" y="71856"/>
                    <a:pt x="64680" y="71856"/>
                    <a:pt x="64680" y="71856"/>
                  </a:cubicBezTo>
                  <a:cubicBezTo>
                    <a:pt x="63829" y="72574"/>
                    <a:pt x="63829" y="72574"/>
                    <a:pt x="63829" y="72574"/>
                  </a:cubicBezTo>
                  <a:cubicBezTo>
                    <a:pt x="62978" y="74011"/>
                    <a:pt x="62978" y="74011"/>
                    <a:pt x="62978" y="74011"/>
                  </a:cubicBezTo>
                  <a:cubicBezTo>
                    <a:pt x="63829" y="75449"/>
                    <a:pt x="63829" y="75449"/>
                    <a:pt x="63829" y="75449"/>
                  </a:cubicBezTo>
                  <a:cubicBezTo>
                    <a:pt x="63829" y="76886"/>
                    <a:pt x="63829" y="76886"/>
                    <a:pt x="63829" y="76886"/>
                  </a:cubicBezTo>
                  <a:close/>
                  <a:moveTo>
                    <a:pt x="68085" y="112814"/>
                  </a:moveTo>
                  <a:cubicBezTo>
                    <a:pt x="68085" y="112814"/>
                    <a:pt x="68085" y="112814"/>
                    <a:pt x="68085" y="112814"/>
                  </a:cubicBezTo>
                  <a:cubicBezTo>
                    <a:pt x="68936" y="114970"/>
                    <a:pt x="68936" y="114970"/>
                    <a:pt x="68936" y="114970"/>
                  </a:cubicBezTo>
                  <a:cubicBezTo>
                    <a:pt x="69787" y="116407"/>
                    <a:pt x="69787" y="116407"/>
                    <a:pt x="69787" y="116407"/>
                  </a:cubicBezTo>
                  <a:cubicBezTo>
                    <a:pt x="69787" y="116407"/>
                    <a:pt x="71489" y="117125"/>
                    <a:pt x="71489" y="116407"/>
                  </a:cubicBezTo>
                  <a:cubicBezTo>
                    <a:pt x="71489" y="115688"/>
                    <a:pt x="70638" y="114970"/>
                    <a:pt x="71489" y="114251"/>
                  </a:cubicBezTo>
                  <a:cubicBezTo>
                    <a:pt x="71489" y="113532"/>
                    <a:pt x="72340" y="112095"/>
                    <a:pt x="72340" y="111377"/>
                  </a:cubicBezTo>
                  <a:cubicBezTo>
                    <a:pt x="72340" y="110658"/>
                    <a:pt x="73191" y="109940"/>
                    <a:pt x="73191" y="109221"/>
                  </a:cubicBezTo>
                  <a:cubicBezTo>
                    <a:pt x="74042" y="108502"/>
                    <a:pt x="74893" y="107065"/>
                    <a:pt x="74893" y="106347"/>
                  </a:cubicBezTo>
                  <a:cubicBezTo>
                    <a:pt x="74893" y="106347"/>
                    <a:pt x="75744" y="104910"/>
                    <a:pt x="75744" y="104191"/>
                  </a:cubicBezTo>
                  <a:cubicBezTo>
                    <a:pt x="75744" y="104191"/>
                    <a:pt x="75744" y="102035"/>
                    <a:pt x="75744" y="102035"/>
                  </a:cubicBezTo>
                  <a:cubicBezTo>
                    <a:pt x="75744" y="102035"/>
                    <a:pt x="74893" y="99880"/>
                    <a:pt x="74893" y="99880"/>
                  </a:cubicBezTo>
                  <a:cubicBezTo>
                    <a:pt x="74042" y="101317"/>
                    <a:pt x="74042" y="101317"/>
                    <a:pt x="74042" y="101317"/>
                  </a:cubicBezTo>
                  <a:cubicBezTo>
                    <a:pt x="74042" y="102754"/>
                    <a:pt x="74042" y="102754"/>
                    <a:pt x="74042" y="102754"/>
                  </a:cubicBezTo>
                  <a:cubicBezTo>
                    <a:pt x="72340" y="105628"/>
                    <a:pt x="72340" y="105628"/>
                    <a:pt x="72340" y="105628"/>
                  </a:cubicBezTo>
                  <a:cubicBezTo>
                    <a:pt x="71489" y="107065"/>
                    <a:pt x="71489" y="107065"/>
                    <a:pt x="71489" y="107065"/>
                  </a:cubicBezTo>
                  <a:cubicBezTo>
                    <a:pt x="69787" y="108502"/>
                    <a:pt x="69787" y="108502"/>
                    <a:pt x="69787" y="108502"/>
                  </a:cubicBezTo>
                  <a:cubicBezTo>
                    <a:pt x="69787" y="109221"/>
                    <a:pt x="69787" y="109221"/>
                    <a:pt x="69787" y="109221"/>
                  </a:cubicBezTo>
                  <a:cubicBezTo>
                    <a:pt x="69787" y="110658"/>
                    <a:pt x="69787" y="110658"/>
                    <a:pt x="69787" y="110658"/>
                  </a:cubicBezTo>
                  <a:cubicBezTo>
                    <a:pt x="68936" y="111377"/>
                    <a:pt x="68936" y="111377"/>
                    <a:pt x="68936" y="111377"/>
                  </a:cubicBezTo>
                  <a:cubicBezTo>
                    <a:pt x="68936" y="112095"/>
                    <a:pt x="68936" y="112095"/>
                    <a:pt x="68936" y="112095"/>
                  </a:cubicBezTo>
                  <a:cubicBezTo>
                    <a:pt x="68085" y="112814"/>
                    <a:pt x="68085" y="112814"/>
                    <a:pt x="68085" y="112814"/>
                  </a:cubicBezTo>
                  <a:close/>
                  <a:moveTo>
                    <a:pt x="63829" y="106347"/>
                  </a:moveTo>
                  <a:cubicBezTo>
                    <a:pt x="63829" y="106347"/>
                    <a:pt x="63829" y="106347"/>
                    <a:pt x="63829" y="106347"/>
                  </a:cubicBezTo>
                  <a:cubicBezTo>
                    <a:pt x="64680" y="107065"/>
                    <a:pt x="64680" y="107065"/>
                    <a:pt x="64680" y="107065"/>
                  </a:cubicBezTo>
                  <a:cubicBezTo>
                    <a:pt x="64680" y="107065"/>
                    <a:pt x="65531" y="109221"/>
                    <a:pt x="66382" y="109221"/>
                  </a:cubicBezTo>
                  <a:cubicBezTo>
                    <a:pt x="66382" y="109221"/>
                    <a:pt x="68936" y="107065"/>
                    <a:pt x="68936" y="107065"/>
                  </a:cubicBezTo>
                  <a:cubicBezTo>
                    <a:pt x="68936" y="105628"/>
                    <a:pt x="68936" y="105628"/>
                    <a:pt x="68936" y="105628"/>
                  </a:cubicBezTo>
                  <a:cubicBezTo>
                    <a:pt x="69787" y="104191"/>
                    <a:pt x="69787" y="104191"/>
                    <a:pt x="69787" y="104191"/>
                  </a:cubicBezTo>
                  <a:cubicBezTo>
                    <a:pt x="67234" y="104910"/>
                    <a:pt x="67234" y="104910"/>
                    <a:pt x="67234" y="104910"/>
                  </a:cubicBezTo>
                  <a:cubicBezTo>
                    <a:pt x="65531" y="106347"/>
                    <a:pt x="65531" y="106347"/>
                    <a:pt x="65531" y="106347"/>
                  </a:cubicBezTo>
                  <a:cubicBezTo>
                    <a:pt x="63829" y="106347"/>
                    <a:pt x="63829" y="106347"/>
                    <a:pt x="63829" y="106347"/>
                  </a:cubicBezTo>
                  <a:close/>
                  <a:moveTo>
                    <a:pt x="56170" y="107784"/>
                  </a:moveTo>
                  <a:cubicBezTo>
                    <a:pt x="56170" y="107784"/>
                    <a:pt x="56170" y="107784"/>
                    <a:pt x="56170" y="107784"/>
                  </a:cubicBezTo>
                  <a:cubicBezTo>
                    <a:pt x="56170" y="107784"/>
                    <a:pt x="57021" y="109940"/>
                    <a:pt x="57021" y="109940"/>
                  </a:cubicBezTo>
                  <a:cubicBezTo>
                    <a:pt x="57872" y="109940"/>
                    <a:pt x="58723" y="110658"/>
                    <a:pt x="58723" y="110658"/>
                  </a:cubicBezTo>
                  <a:cubicBezTo>
                    <a:pt x="60425" y="112095"/>
                    <a:pt x="60425" y="112095"/>
                    <a:pt x="60425" y="112095"/>
                  </a:cubicBezTo>
                  <a:cubicBezTo>
                    <a:pt x="60425" y="112095"/>
                    <a:pt x="60425" y="112814"/>
                    <a:pt x="61276" y="112814"/>
                  </a:cubicBezTo>
                  <a:cubicBezTo>
                    <a:pt x="61276" y="112814"/>
                    <a:pt x="62978" y="112095"/>
                    <a:pt x="62978" y="112095"/>
                  </a:cubicBezTo>
                  <a:cubicBezTo>
                    <a:pt x="63829" y="110658"/>
                    <a:pt x="63829" y="110658"/>
                    <a:pt x="63829" y="110658"/>
                  </a:cubicBezTo>
                  <a:cubicBezTo>
                    <a:pt x="63829" y="110658"/>
                    <a:pt x="62127" y="110658"/>
                    <a:pt x="62127" y="110658"/>
                  </a:cubicBezTo>
                  <a:cubicBezTo>
                    <a:pt x="61276" y="110658"/>
                    <a:pt x="60425" y="109221"/>
                    <a:pt x="60425" y="109221"/>
                  </a:cubicBezTo>
                  <a:cubicBezTo>
                    <a:pt x="60425" y="109221"/>
                    <a:pt x="59574" y="109221"/>
                    <a:pt x="59574" y="109221"/>
                  </a:cubicBezTo>
                  <a:cubicBezTo>
                    <a:pt x="58723" y="109221"/>
                    <a:pt x="57021" y="107784"/>
                    <a:pt x="57021" y="107784"/>
                  </a:cubicBezTo>
                  <a:cubicBezTo>
                    <a:pt x="56170" y="107784"/>
                    <a:pt x="56170" y="107784"/>
                    <a:pt x="56170" y="107784"/>
                  </a:cubicBezTo>
                  <a:close/>
                  <a:moveTo>
                    <a:pt x="42553" y="105628"/>
                  </a:moveTo>
                  <a:cubicBezTo>
                    <a:pt x="42553" y="105628"/>
                    <a:pt x="42553" y="105628"/>
                    <a:pt x="42553" y="105628"/>
                  </a:cubicBezTo>
                  <a:cubicBezTo>
                    <a:pt x="44255" y="106347"/>
                    <a:pt x="44255" y="106347"/>
                    <a:pt x="44255" y="106347"/>
                  </a:cubicBezTo>
                  <a:cubicBezTo>
                    <a:pt x="45106" y="107065"/>
                    <a:pt x="45106" y="107065"/>
                    <a:pt x="45106" y="107065"/>
                  </a:cubicBezTo>
                  <a:cubicBezTo>
                    <a:pt x="46808" y="107784"/>
                    <a:pt x="46808" y="107784"/>
                    <a:pt x="46808" y="107784"/>
                  </a:cubicBezTo>
                  <a:cubicBezTo>
                    <a:pt x="45106" y="109221"/>
                    <a:pt x="45106" y="109221"/>
                    <a:pt x="45106" y="109221"/>
                  </a:cubicBezTo>
                  <a:cubicBezTo>
                    <a:pt x="45106" y="109221"/>
                    <a:pt x="45957" y="110658"/>
                    <a:pt x="46808" y="109940"/>
                  </a:cubicBezTo>
                  <a:cubicBezTo>
                    <a:pt x="47659" y="109940"/>
                    <a:pt x="47659" y="109940"/>
                    <a:pt x="47659" y="109940"/>
                  </a:cubicBezTo>
                  <a:cubicBezTo>
                    <a:pt x="47659" y="109940"/>
                    <a:pt x="49361" y="110658"/>
                    <a:pt x="49361" y="110658"/>
                  </a:cubicBezTo>
                  <a:cubicBezTo>
                    <a:pt x="50212" y="111377"/>
                    <a:pt x="51063" y="111377"/>
                    <a:pt x="51914" y="111377"/>
                  </a:cubicBezTo>
                  <a:cubicBezTo>
                    <a:pt x="52765" y="111377"/>
                    <a:pt x="52765" y="110658"/>
                    <a:pt x="52765" y="110658"/>
                  </a:cubicBezTo>
                  <a:cubicBezTo>
                    <a:pt x="52765" y="109940"/>
                    <a:pt x="52765" y="109221"/>
                    <a:pt x="52765" y="109221"/>
                  </a:cubicBezTo>
                  <a:cubicBezTo>
                    <a:pt x="51914" y="107784"/>
                    <a:pt x="51914" y="107784"/>
                    <a:pt x="51914" y="107784"/>
                  </a:cubicBezTo>
                  <a:cubicBezTo>
                    <a:pt x="51063" y="106347"/>
                    <a:pt x="51063" y="106347"/>
                    <a:pt x="51063" y="106347"/>
                  </a:cubicBezTo>
                  <a:cubicBezTo>
                    <a:pt x="47659" y="105628"/>
                    <a:pt x="47659" y="105628"/>
                    <a:pt x="47659" y="105628"/>
                  </a:cubicBezTo>
                  <a:cubicBezTo>
                    <a:pt x="45957" y="104191"/>
                    <a:pt x="45957" y="104191"/>
                    <a:pt x="45957" y="104191"/>
                  </a:cubicBezTo>
                  <a:cubicBezTo>
                    <a:pt x="43404" y="103473"/>
                    <a:pt x="43404" y="103473"/>
                    <a:pt x="43404" y="103473"/>
                  </a:cubicBezTo>
                  <a:cubicBezTo>
                    <a:pt x="42553" y="103473"/>
                    <a:pt x="42553" y="103473"/>
                    <a:pt x="42553" y="103473"/>
                  </a:cubicBezTo>
                  <a:cubicBezTo>
                    <a:pt x="42553" y="105628"/>
                    <a:pt x="42553" y="105628"/>
                    <a:pt x="42553" y="105628"/>
                  </a:cubicBezTo>
                  <a:close/>
                  <a:moveTo>
                    <a:pt x="70638" y="17964"/>
                  </a:moveTo>
                  <a:cubicBezTo>
                    <a:pt x="70638" y="17964"/>
                    <a:pt x="70638" y="17964"/>
                    <a:pt x="70638" y="17964"/>
                  </a:cubicBezTo>
                  <a:cubicBezTo>
                    <a:pt x="70638" y="18682"/>
                    <a:pt x="70638" y="18682"/>
                    <a:pt x="70638" y="18682"/>
                  </a:cubicBezTo>
                  <a:cubicBezTo>
                    <a:pt x="70638" y="18682"/>
                    <a:pt x="71489" y="18682"/>
                    <a:pt x="71489" y="18682"/>
                  </a:cubicBezTo>
                  <a:cubicBezTo>
                    <a:pt x="71489" y="18682"/>
                    <a:pt x="72340" y="18682"/>
                    <a:pt x="72340" y="18682"/>
                  </a:cubicBezTo>
                  <a:cubicBezTo>
                    <a:pt x="72340" y="18682"/>
                    <a:pt x="74042" y="19401"/>
                    <a:pt x="74042" y="19401"/>
                  </a:cubicBezTo>
                  <a:cubicBezTo>
                    <a:pt x="74042" y="20119"/>
                    <a:pt x="74893" y="19401"/>
                    <a:pt x="74893" y="19401"/>
                  </a:cubicBezTo>
                  <a:cubicBezTo>
                    <a:pt x="75744" y="19401"/>
                    <a:pt x="75744" y="18682"/>
                    <a:pt x="75744" y="17964"/>
                  </a:cubicBezTo>
                  <a:cubicBezTo>
                    <a:pt x="75744" y="17964"/>
                    <a:pt x="76595" y="17245"/>
                    <a:pt x="76595" y="17245"/>
                  </a:cubicBezTo>
                  <a:cubicBezTo>
                    <a:pt x="76595" y="17245"/>
                    <a:pt x="79148" y="15808"/>
                    <a:pt x="79148" y="15808"/>
                  </a:cubicBezTo>
                  <a:cubicBezTo>
                    <a:pt x="79148" y="15089"/>
                    <a:pt x="77446" y="15089"/>
                    <a:pt x="77446" y="15089"/>
                  </a:cubicBezTo>
                  <a:cubicBezTo>
                    <a:pt x="77446" y="15089"/>
                    <a:pt x="74893" y="15808"/>
                    <a:pt x="74893" y="15808"/>
                  </a:cubicBezTo>
                  <a:cubicBezTo>
                    <a:pt x="74893" y="15808"/>
                    <a:pt x="72340" y="16526"/>
                    <a:pt x="72340" y="16526"/>
                  </a:cubicBezTo>
                  <a:lnTo>
                    <a:pt x="70638" y="17964"/>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2" name="Shape 2028"/>
            <p:cNvSpPr/>
            <p:nvPr/>
          </p:nvSpPr>
          <p:spPr>
            <a:xfrm>
              <a:off x="4518028" y="2422185"/>
              <a:ext cx="310038" cy="351588"/>
            </a:xfrm>
            <a:custGeom>
              <a:avLst/>
              <a:gdLst/>
              <a:ahLst/>
              <a:cxnLst/>
              <a:rect l="0" t="0" r="0" b="0"/>
              <a:pathLst>
                <a:path w="120000" h="120000" extrusionOk="0">
                  <a:moveTo>
                    <a:pt x="63529" y="26415"/>
                  </a:moveTo>
                  <a:cubicBezTo>
                    <a:pt x="62647" y="24905"/>
                    <a:pt x="62647" y="24905"/>
                    <a:pt x="62647" y="24905"/>
                  </a:cubicBezTo>
                  <a:cubicBezTo>
                    <a:pt x="60882" y="24905"/>
                    <a:pt x="60882" y="24905"/>
                    <a:pt x="60882" y="24905"/>
                  </a:cubicBezTo>
                  <a:cubicBezTo>
                    <a:pt x="58235" y="26415"/>
                    <a:pt x="58235" y="26415"/>
                    <a:pt x="58235" y="26415"/>
                  </a:cubicBezTo>
                  <a:cubicBezTo>
                    <a:pt x="58235" y="24905"/>
                    <a:pt x="58235" y="24905"/>
                    <a:pt x="58235" y="24905"/>
                  </a:cubicBezTo>
                  <a:cubicBezTo>
                    <a:pt x="61764" y="23396"/>
                    <a:pt x="61764" y="23396"/>
                    <a:pt x="61764" y="23396"/>
                  </a:cubicBezTo>
                  <a:cubicBezTo>
                    <a:pt x="63529" y="22641"/>
                    <a:pt x="63529" y="22641"/>
                    <a:pt x="63529" y="22641"/>
                  </a:cubicBezTo>
                  <a:cubicBezTo>
                    <a:pt x="64411" y="21132"/>
                    <a:pt x="64411" y="21132"/>
                    <a:pt x="64411" y="21132"/>
                  </a:cubicBezTo>
                  <a:cubicBezTo>
                    <a:pt x="66176" y="18867"/>
                    <a:pt x="66176" y="18867"/>
                    <a:pt x="66176" y="18867"/>
                  </a:cubicBezTo>
                  <a:cubicBezTo>
                    <a:pt x="66176" y="18867"/>
                    <a:pt x="67941" y="17358"/>
                    <a:pt x="68823" y="16603"/>
                  </a:cubicBezTo>
                  <a:cubicBezTo>
                    <a:pt x="69705" y="16603"/>
                    <a:pt x="73235" y="15094"/>
                    <a:pt x="73235" y="15094"/>
                  </a:cubicBezTo>
                  <a:cubicBezTo>
                    <a:pt x="73235" y="15094"/>
                    <a:pt x="76764" y="13584"/>
                    <a:pt x="77647" y="13584"/>
                  </a:cubicBezTo>
                  <a:cubicBezTo>
                    <a:pt x="78529" y="13584"/>
                    <a:pt x="84705" y="12830"/>
                    <a:pt x="84705" y="12830"/>
                  </a:cubicBezTo>
                  <a:cubicBezTo>
                    <a:pt x="90882" y="14339"/>
                    <a:pt x="90882" y="14339"/>
                    <a:pt x="90882" y="14339"/>
                  </a:cubicBezTo>
                  <a:cubicBezTo>
                    <a:pt x="90882" y="14339"/>
                    <a:pt x="92647" y="12830"/>
                    <a:pt x="94411" y="12830"/>
                  </a:cubicBezTo>
                  <a:cubicBezTo>
                    <a:pt x="94411" y="12830"/>
                    <a:pt x="96176" y="13584"/>
                    <a:pt x="97058" y="13584"/>
                  </a:cubicBezTo>
                  <a:cubicBezTo>
                    <a:pt x="97941" y="13584"/>
                    <a:pt x="99705" y="12830"/>
                    <a:pt x="99705" y="12830"/>
                  </a:cubicBezTo>
                  <a:cubicBezTo>
                    <a:pt x="103235" y="12830"/>
                    <a:pt x="103235" y="12830"/>
                    <a:pt x="103235" y="12830"/>
                  </a:cubicBezTo>
                  <a:cubicBezTo>
                    <a:pt x="105882" y="15849"/>
                    <a:pt x="105882" y="15849"/>
                    <a:pt x="105882" y="15849"/>
                  </a:cubicBezTo>
                  <a:cubicBezTo>
                    <a:pt x="106764" y="18867"/>
                    <a:pt x="106764" y="18867"/>
                    <a:pt x="106764" y="18867"/>
                  </a:cubicBezTo>
                  <a:cubicBezTo>
                    <a:pt x="111176" y="19622"/>
                    <a:pt x="111176" y="19622"/>
                    <a:pt x="111176" y="19622"/>
                  </a:cubicBezTo>
                  <a:cubicBezTo>
                    <a:pt x="111176" y="19622"/>
                    <a:pt x="110294" y="21132"/>
                    <a:pt x="110294" y="21886"/>
                  </a:cubicBezTo>
                  <a:cubicBezTo>
                    <a:pt x="111176" y="21886"/>
                    <a:pt x="113823" y="22641"/>
                    <a:pt x="113823" y="22641"/>
                  </a:cubicBezTo>
                  <a:cubicBezTo>
                    <a:pt x="113823" y="23396"/>
                    <a:pt x="113823" y="23396"/>
                    <a:pt x="113823" y="23396"/>
                  </a:cubicBezTo>
                  <a:cubicBezTo>
                    <a:pt x="113823" y="23396"/>
                    <a:pt x="113823" y="26415"/>
                    <a:pt x="113823" y="27169"/>
                  </a:cubicBezTo>
                  <a:cubicBezTo>
                    <a:pt x="113823" y="27924"/>
                    <a:pt x="113823" y="32452"/>
                    <a:pt x="113823" y="32452"/>
                  </a:cubicBezTo>
                  <a:cubicBezTo>
                    <a:pt x="113823" y="32452"/>
                    <a:pt x="111176" y="36981"/>
                    <a:pt x="110294" y="36981"/>
                  </a:cubicBezTo>
                  <a:cubicBezTo>
                    <a:pt x="109411" y="37735"/>
                    <a:pt x="110294" y="40754"/>
                    <a:pt x="110294" y="40754"/>
                  </a:cubicBezTo>
                  <a:cubicBezTo>
                    <a:pt x="109411" y="44528"/>
                    <a:pt x="109411" y="44528"/>
                    <a:pt x="109411" y="44528"/>
                  </a:cubicBezTo>
                  <a:cubicBezTo>
                    <a:pt x="109411" y="44528"/>
                    <a:pt x="109411" y="47547"/>
                    <a:pt x="108529" y="46792"/>
                  </a:cubicBezTo>
                  <a:cubicBezTo>
                    <a:pt x="107647" y="46792"/>
                    <a:pt x="103235" y="45283"/>
                    <a:pt x="103235" y="45283"/>
                  </a:cubicBezTo>
                  <a:cubicBezTo>
                    <a:pt x="99705" y="46037"/>
                    <a:pt x="99705" y="46037"/>
                    <a:pt x="99705" y="46037"/>
                  </a:cubicBezTo>
                  <a:cubicBezTo>
                    <a:pt x="99705" y="48301"/>
                    <a:pt x="99705" y="48301"/>
                    <a:pt x="99705" y="48301"/>
                  </a:cubicBezTo>
                  <a:cubicBezTo>
                    <a:pt x="101470" y="49056"/>
                    <a:pt x="101470" y="49056"/>
                    <a:pt x="101470" y="49056"/>
                  </a:cubicBezTo>
                  <a:cubicBezTo>
                    <a:pt x="98823" y="49056"/>
                    <a:pt x="98823" y="49056"/>
                    <a:pt x="98823" y="49056"/>
                  </a:cubicBezTo>
                  <a:cubicBezTo>
                    <a:pt x="98823" y="50566"/>
                    <a:pt x="98823" y="50566"/>
                    <a:pt x="98823" y="50566"/>
                  </a:cubicBezTo>
                  <a:cubicBezTo>
                    <a:pt x="98823" y="50566"/>
                    <a:pt x="99705" y="52075"/>
                    <a:pt x="100588" y="52830"/>
                  </a:cubicBezTo>
                  <a:cubicBezTo>
                    <a:pt x="100588" y="53584"/>
                    <a:pt x="103235" y="53584"/>
                    <a:pt x="103235" y="53584"/>
                  </a:cubicBezTo>
                  <a:cubicBezTo>
                    <a:pt x="105000" y="55094"/>
                    <a:pt x="105000" y="55094"/>
                    <a:pt x="105000" y="55094"/>
                  </a:cubicBezTo>
                  <a:cubicBezTo>
                    <a:pt x="107647" y="54339"/>
                    <a:pt x="107647" y="54339"/>
                    <a:pt x="107647" y="54339"/>
                  </a:cubicBezTo>
                  <a:cubicBezTo>
                    <a:pt x="109411" y="57358"/>
                    <a:pt x="109411" y="57358"/>
                    <a:pt x="109411" y="57358"/>
                  </a:cubicBezTo>
                  <a:cubicBezTo>
                    <a:pt x="108529" y="58867"/>
                    <a:pt x="108529" y="58867"/>
                    <a:pt x="108529" y="58867"/>
                  </a:cubicBezTo>
                  <a:cubicBezTo>
                    <a:pt x="108529" y="58867"/>
                    <a:pt x="108529" y="60377"/>
                    <a:pt x="108529" y="61132"/>
                  </a:cubicBezTo>
                  <a:cubicBezTo>
                    <a:pt x="108529" y="61886"/>
                    <a:pt x="109411" y="62641"/>
                    <a:pt x="108529" y="62641"/>
                  </a:cubicBezTo>
                  <a:cubicBezTo>
                    <a:pt x="108529" y="62641"/>
                    <a:pt x="106764" y="63396"/>
                    <a:pt x="106764" y="63396"/>
                  </a:cubicBezTo>
                  <a:cubicBezTo>
                    <a:pt x="105882" y="64905"/>
                    <a:pt x="105882" y="64905"/>
                    <a:pt x="105882" y="64905"/>
                  </a:cubicBezTo>
                  <a:cubicBezTo>
                    <a:pt x="105882" y="64905"/>
                    <a:pt x="104117" y="65660"/>
                    <a:pt x="103235" y="65660"/>
                  </a:cubicBezTo>
                  <a:cubicBezTo>
                    <a:pt x="102352" y="66415"/>
                    <a:pt x="102352" y="66415"/>
                    <a:pt x="102352" y="67169"/>
                  </a:cubicBezTo>
                  <a:cubicBezTo>
                    <a:pt x="102352" y="67169"/>
                    <a:pt x="98823" y="66415"/>
                    <a:pt x="98823" y="66415"/>
                  </a:cubicBezTo>
                  <a:cubicBezTo>
                    <a:pt x="98823" y="68679"/>
                    <a:pt x="98823" y="68679"/>
                    <a:pt x="98823" y="68679"/>
                  </a:cubicBezTo>
                  <a:cubicBezTo>
                    <a:pt x="97058" y="68679"/>
                    <a:pt x="97058" y="68679"/>
                    <a:pt x="97058" y="68679"/>
                  </a:cubicBezTo>
                  <a:cubicBezTo>
                    <a:pt x="98823" y="70943"/>
                    <a:pt x="98823" y="70943"/>
                    <a:pt x="98823" y="70943"/>
                  </a:cubicBezTo>
                  <a:cubicBezTo>
                    <a:pt x="101470" y="72452"/>
                    <a:pt x="101470" y="72452"/>
                    <a:pt x="101470" y="72452"/>
                  </a:cubicBezTo>
                  <a:cubicBezTo>
                    <a:pt x="100588" y="73207"/>
                    <a:pt x="100588" y="73207"/>
                    <a:pt x="100588" y="73207"/>
                  </a:cubicBezTo>
                  <a:cubicBezTo>
                    <a:pt x="98823" y="73962"/>
                    <a:pt x="98823" y="73962"/>
                    <a:pt x="98823" y="73962"/>
                  </a:cubicBezTo>
                  <a:cubicBezTo>
                    <a:pt x="97941" y="75471"/>
                    <a:pt x="97941" y="75471"/>
                    <a:pt x="97941" y="75471"/>
                  </a:cubicBezTo>
                  <a:cubicBezTo>
                    <a:pt x="95294" y="75471"/>
                    <a:pt x="95294" y="75471"/>
                    <a:pt x="95294" y="75471"/>
                  </a:cubicBezTo>
                  <a:cubicBezTo>
                    <a:pt x="92647" y="76226"/>
                    <a:pt x="92647" y="76226"/>
                    <a:pt x="92647" y="76226"/>
                  </a:cubicBezTo>
                  <a:cubicBezTo>
                    <a:pt x="91764" y="76226"/>
                    <a:pt x="91764" y="76226"/>
                    <a:pt x="91764" y="76226"/>
                  </a:cubicBezTo>
                  <a:cubicBezTo>
                    <a:pt x="89117" y="76226"/>
                    <a:pt x="89117" y="76226"/>
                    <a:pt x="89117" y="76226"/>
                  </a:cubicBezTo>
                  <a:cubicBezTo>
                    <a:pt x="88235" y="77735"/>
                    <a:pt x="88235" y="77735"/>
                    <a:pt x="88235" y="77735"/>
                  </a:cubicBezTo>
                  <a:cubicBezTo>
                    <a:pt x="87352" y="76226"/>
                    <a:pt x="87352" y="76226"/>
                    <a:pt x="87352" y="76226"/>
                  </a:cubicBezTo>
                  <a:cubicBezTo>
                    <a:pt x="84705" y="75471"/>
                    <a:pt x="84705" y="75471"/>
                    <a:pt x="84705" y="75471"/>
                  </a:cubicBezTo>
                  <a:cubicBezTo>
                    <a:pt x="82941" y="73962"/>
                    <a:pt x="82941" y="73962"/>
                    <a:pt x="82941" y="73962"/>
                  </a:cubicBezTo>
                  <a:cubicBezTo>
                    <a:pt x="80294" y="74716"/>
                    <a:pt x="80294" y="74716"/>
                    <a:pt x="80294" y="74716"/>
                  </a:cubicBezTo>
                  <a:cubicBezTo>
                    <a:pt x="82941" y="76226"/>
                    <a:pt x="82941" y="76226"/>
                    <a:pt x="82941" y="76226"/>
                  </a:cubicBezTo>
                  <a:cubicBezTo>
                    <a:pt x="81176" y="76226"/>
                    <a:pt x="81176" y="76226"/>
                    <a:pt x="81176" y="76226"/>
                  </a:cubicBezTo>
                  <a:cubicBezTo>
                    <a:pt x="76764" y="75471"/>
                    <a:pt x="76764" y="75471"/>
                    <a:pt x="76764" y="75471"/>
                  </a:cubicBezTo>
                  <a:cubicBezTo>
                    <a:pt x="76764" y="77735"/>
                    <a:pt x="76764" y="77735"/>
                    <a:pt x="76764" y="77735"/>
                  </a:cubicBezTo>
                  <a:cubicBezTo>
                    <a:pt x="76764" y="79245"/>
                    <a:pt x="76764" y="79245"/>
                    <a:pt x="76764" y="79245"/>
                  </a:cubicBezTo>
                  <a:cubicBezTo>
                    <a:pt x="76764" y="79245"/>
                    <a:pt x="75882" y="80000"/>
                    <a:pt x="76764" y="80000"/>
                  </a:cubicBezTo>
                  <a:cubicBezTo>
                    <a:pt x="77647" y="80000"/>
                    <a:pt x="79411" y="81509"/>
                    <a:pt x="79411" y="81509"/>
                  </a:cubicBezTo>
                  <a:cubicBezTo>
                    <a:pt x="79411" y="83018"/>
                    <a:pt x="79411" y="83018"/>
                    <a:pt x="79411" y="83018"/>
                  </a:cubicBezTo>
                  <a:cubicBezTo>
                    <a:pt x="80294" y="84528"/>
                    <a:pt x="80294" y="84528"/>
                    <a:pt x="80294" y="84528"/>
                  </a:cubicBezTo>
                  <a:cubicBezTo>
                    <a:pt x="80294" y="85283"/>
                    <a:pt x="80294" y="85283"/>
                    <a:pt x="80294" y="85283"/>
                  </a:cubicBezTo>
                  <a:cubicBezTo>
                    <a:pt x="82058" y="87547"/>
                    <a:pt x="82058" y="87547"/>
                    <a:pt x="82058" y="87547"/>
                  </a:cubicBezTo>
                  <a:cubicBezTo>
                    <a:pt x="82058" y="89811"/>
                    <a:pt x="82058" y="89811"/>
                    <a:pt x="82058" y="89811"/>
                  </a:cubicBezTo>
                  <a:cubicBezTo>
                    <a:pt x="83823" y="92075"/>
                    <a:pt x="83823" y="92075"/>
                    <a:pt x="83823" y="92075"/>
                  </a:cubicBezTo>
                  <a:cubicBezTo>
                    <a:pt x="82941" y="94339"/>
                    <a:pt x="82941" y="94339"/>
                    <a:pt x="82941" y="94339"/>
                  </a:cubicBezTo>
                  <a:cubicBezTo>
                    <a:pt x="82941" y="94339"/>
                    <a:pt x="83823" y="95849"/>
                    <a:pt x="82941" y="96603"/>
                  </a:cubicBezTo>
                  <a:cubicBezTo>
                    <a:pt x="82941" y="96603"/>
                    <a:pt x="81176" y="98113"/>
                    <a:pt x="81176" y="98113"/>
                  </a:cubicBezTo>
                  <a:cubicBezTo>
                    <a:pt x="80294" y="99622"/>
                    <a:pt x="80294" y="99622"/>
                    <a:pt x="80294" y="99622"/>
                  </a:cubicBezTo>
                  <a:cubicBezTo>
                    <a:pt x="78529" y="100377"/>
                    <a:pt x="78529" y="100377"/>
                    <a:pt x="78529" y="100377"/>
                  </a:cubicBezTo>
                  <a:cubicBezTo>
                    <a:pt x="78529" y="101886"/>
                    <a:pt x="78529" y="101886"/>
                    <a:pt x="78529" y="101886"/>
                  </a:cubicBezTo>
                  <a:cubicBezTo>
                    <a:pt x="78529" y="101886"/>
                    <a:pt x="78529" y="104150"/>
                    <a:pt x="79411" y="104150"/>
                  </a:cubicBezTo>
                  <a:cubicBezTo>
                    <a:pt x="79411" y="104150"/>
                    <a:pt x="81176" y="102641"/>
                    <a:pt x="81176" y="102641"/>
                  </a:cubicBezTo>
                  <a:cubicBezTo>
                    <a:pt x="81176" y="102641"/>
                    <a:pt x="82941" y="104150"/>
                    <a:pt x="82058" y="104905"/>
                  </a:cubicBezTo>
                  <a:cubicBezTo>
                    <a:pt x="82058" y="104905"/>
                    <a:pt x="78529" y="104905"/>
                    <a:pt x="78529" y="104905"/>
                  </a:cubicBezTo>
                  <a:cubicBezTo>
                    <a:pt x="76764" y="104905"/>
                    <a:pt x="76764" y="104905"/>
                    <a:pt x="76764" y="104905"/>
                  </a:cubicBezTo>
                  <a:cubicBezTo>
                    <a:pt x="76764" y="104905"/>
                    <a:pt x="75882" y="106415"/>
                    <a:pt x="75000" y="106415"/>
                  </a:cubicBezTo>
                  <a:cubicBezTo>
                    <a:pt x="75000" y="107169"/>
                    <a:pt x="75000" y="107924"/>
                    <a:pt x="75000" y="107924"/>
                  </a:cubicBezTo>
                  <a:cubicBezTo>
                    <a:pt x="73235" y="106415"/>
                    <a:pt x="73235" y="106415"/>
                    <a:pt x="73235" y="106415"/>
                  </a:cubicBezTo>
                  <a:cubicBezTo>
                    <a:pt x="72352" y="107169"/>
                    <a:pt x="72352" y="107169"/>
                    <a:pt x="72352" y="107169"/>
                  </a:cubicBezTo>
                  <a:cubicBezTo>
                    <a:pt x="73235" y="108679"/>
                    <a:pt x="73235" y="108679"/>
                    <a:pt x="73235" y="108679"/>
                  </a:cubicBezTo>
                  <a:cubicBezTo>
                    <a:pt x="73235" y="110188"/>
                    <a:pt x="73235" y="110188"/>
                    <a:pt x="73235" y="110188"/>
                  </a:cubicBezTo>
                  <a:cubicBezTo>
                    <a:pt x="73235" y="110188"/>
                    <a:pt x="75000" y="110188"/>
                    <a:pt x="75000" y="110188"/>
                  </a:cubicBezTo>
                  <a:cubicBezTo>
                    <a:pt x="75000" y="110188"/>
                    <a:pt x="76764" y="110943"/>
                    <a:pt x="76764" y="110943"/>
                  </a:cubicBezTo>
                  <a:cubicBezTo>
                    <a:pt x="76764" y="110943"/>
                    <a:pt x="75882" y="111698"/>
                    <a:pt x="76764" y="111698"/>
                  </a:cubicBezTo>
                  <a:cubicBezTo>
                    <a:pt x="76764" y="112452"/>
                    <a:pt x="76764" y="112452"/>
                    <a:pt x="77647" y="112452"/>
                  </a:cubicBezTo>
                  <a:cubicBezTo>
                    <a:pt x="78529" y="113207"/>
                    <a:pt x="78529" y="113207"/>
                    <a:pt x="78529" y="113207"/>
                  </a:cubicBezTo>
                  <a:cubicBezTo>
                    <a:pt x="78529" y="113207"/>
                    <a:pt x="78529" y="114716"/>
                    <a:pt x="78529" y="115471"/>
                  </a:cubicBezTo>
                  <a:cubicBezTo>
                    <a:pt x="77647" y="115471"/>
                    <a:pt x="77647" y="116226"/>
                    <a:pt x="77647" y="116226"/>
                  </a:cubicBezTo>
                  <a:cubicBezTo>
                    <a:pt x="76764" y="116226"/>
                    <a:pt x="76764" y="116226"/>
                    <a:pt x="76764" y="116226"/>
                  </a:cubicBezTo>
                  <a:cubicBezTo>
                    <a:pt x="75882" y="116981"/>
                    <a:pt x="75882" y="117735"/>
                    <a:pt x="75882" y="117735"/>
                  </a:cubicBezTo>
                  <a:cubicBezTo>
                    <a:pt x="75882" y="117735"/>
                    <a:pt x="75000" y="117735"/>
                    <a:pt x="75000" y="117735"/>
                  </a:cubicBezTo>
                  <a:cubicBezTo>
                    <a:pt x="75000" y="118490"/>
                    <a:pt x="75882" y="119245"/>
                    <a:pt x="75882" y="120000"/>
                  </a:cubicBezTo>
                  <a:cubicBezTo>
                    <a:pt x="75882" y="120000"/>
                    <a:pt x="75882" y="120000"/>
                    <a:pt x="75000" y="120000"/>
                  </a:cubicBezTo>
                  <a:cubicBezTo>
                    <a:pt x="75000" y="120000"/>
                    <a:pt x="75000" y="120000"/>
                    <a:pt x="75000" y="120000"/>
                  </a:cubicBezTo>
                  <a:cubicBezTo>
                    <a:pt x="75000" y="120000"/>
                    <a:pt x="73235" y="118490"/>
                    <a:pt x="73235" y="118490"/>
                  </a:cubicBezTo>
                  <a:cubicBezTo>
                    <a:pt x="72352" y="118490"/>
                    <a:pt x="71470" y="119245"/>
                    <a:pt x="69705" y="119245"/>
                  </a:cubicBezTo>
                  <a:cubicBezTo>
                    <a:pt x="68823" y="118490"/>
                    <a:pt x="68823" y="118490"/>
                    <a:pt x="68823" y="118490"/>
                  </a:cubicBezTo>
                  <a:cubicBezTo>
                    <a:pt x="65294" y="119245"/>
                    <a:pt x="65294" y="119245"/>
                    <a:pt x="65294" y="119245"/>
                  </a:cubicBezTo>
                  <a:cubicBezTo>
                    <a:pt x="65294" y="117735"/>
                    <a:pt x="65294" y="117735"/>
                    <a:pt x="65294" y="117735"/>
                  </a:cubicBezTo>
                  <a:cubicBezTo>
                    <a:pt x="64411" y="116226"/>
                    <a:pt x="64411" y="116226"/>
                    <a:pt x="64411" y="116226"/>
                  </a:cubicBezTo>
                  <a:cubicBezTo>
                    <a:pt x="64411" y="116226"/>
                    <a:pt x="64411" y="114716"/>
                    <a:pt x="64411" y="113962"/>
                  </a:cubicBezTo>
                  <a:cubicBezTo>
                    <a:pt x="64411" y="113962"/>
                    <a:pt x="65294" y="113207"/>
                    <a:pt x="65294" y="113207"/>
                  </a:cubicBezTo>
                  <a:cubicBezTo>
                    <a:pt x="66176" y="113207"/>
                    <a:pt x="67058" y="111698"/>
                    <a:pt x="67058" y="111698"/>
                  </a:cubicBezTo>
                  <a:cubicBezTo>
                    <a:pt x="67058" y="111698"/>
                    <a:pt x="67941" y="110188"/>
                    <a:pt x="68823" y="109433"/>
                  </a:cubicBezTo>
                  <a:cubicBezTo>
                    <a:pt x="68823" y="109433"/>
                    <a:pt x="69705" y="107169"/>
                    <a:pt x="69705" y="107169"/>
                  </a:cubicBezTo>
                  <a:cubicBezTo>
                    <a:pt x="69705" y="106415"/>
                    <a:pt x="70588" y="105660"/>
                    <a:pt x="70588" y="105660"/>
                  </a:cubicBezTo>
                  <a:cubicBezTo>
                    <a:pt x="70588" y="105660"/>
                    <a:pt x="72352" y="104150"/>
                    <a:pt x="72352" y="103396"/>
                  </a:cubicBezTo>
                  <a:cubicBezTo>
                    <a:pt x="72352" y="102641"/>
                    <a:pt x="71470" y="102641"/>
                    <a:pt x="70588" y="102641"/>
                  </a:cubicBezTo>
                  <a:cubicBezTo>
                    <a:pt x="70588" y="102641"/>
                    <a:pt x="67941" y="101886"/>
                    <a:pt x="67058" y="101132"/>
                  </a:cubicBezTo>
                  <a:cubicBezTo>
                    <a:pt x="66176" y="101132"/>
                    <a:pt x="64411" y="100377"/>
                    <a:pt x="62647" y="100377"/>
                  </a:cubicBezTo>
                  <a:cubicBezTo>
                    <a:pt x="60882" y="99622"/>
                    <a:pt x="61764" y="99622"/>
                    <a:pt x="62647" y="98113"/>
                  </a:cubicBezTo>
                  <a:cubicBezTo>
                    <a:pt x="62647" y="97358"/>
                    <a:pt x="60882" y="97358"/>
                    <a:pt x="60882" y="96603"/>
                  </a:cubicBezTo>
                  <a:cubicBezTo>
                    <a:pt x="60882" y="96603"/>
                    <a:pt x="60000" y="97358"/>
                    <a:pt x="59117" y="98113"/>
                  </a:cubicBezTo>
                  <a:cubicBezTo>
                    <a:pt x="58235" y="98113"/>
                    <a:pt x="57352" y="97358"/>
                    <a:pt x="56470" y="97358"/>
                  </a:cubicBezTo>
                  <a:cubicBezTo>
                    <a:pt x="56470" y="97358"/>
                    <a:pt x="53823" y="97358"/>
                    <a:pt x="53823" y="97358"/>
                  </a:cubicBezTo>
                  <a:cubicBezTo>
                    <a:pt x="53823" y="97358"/>
                    <a:pt x="53823" y="96603"/>
                    <a:pt x="53823" y="95849"/>
                  </a:cubicBezTo>
                  <a:cubicBezTo>
                    <a:pt x="53823" y="95094"/>
                    <a:pt x="52941" y="95094"/>
                    <a:pt x="52941" y="95094"/>
                  </a:cubicBezTo>
                  <a:cubicBezTo>
                    <a:pt x="52941" y="95094"/>
                    <a:pt x="51176" y="95094"/>
                    <a:pt x="51176" y="94339"/>
                  </a:cubicBezTo>
                  <a:cubicBezTo>
                    <a:pt x="50294" y="94339"/>
                    <a:pt x="51176" y="94339"/>
                    <a:pt x="51176" y="93584"/>
                  </a:cubicBezTo>
                  <a:cubicBezTo>
                    <a:pt x="51176" y="92830"/>
                    <a:pt x="51176" y="93584"/>
                    <a:pt x="50294" y="93584"/>
                  </a:cubicBezTo>
                  <a:cubicBezTo>
                    <a:pt x="49411" y="93584"/>
                    <a:pt x="49411" y="91320"/>
                    <a:pt x="49411" y="91320"/>
                  </a:cubicBezTo>
                  <a:cubicBezTo>
                    <a:pt x="49411" y="91320"/>
                    <a:pt x="48529" y="89811"/>
                    <a:pt x="48529" y="89056"/>
                  </a:cubicBezTo>
                  <a:cubicBezTo>
                    <a:pt x="47647" y="87547"/>
                    <a:pt x="47647" y="89056"/>
                    <a:pt x="47647" y="89056"/>
                  </a:cubicBezTo>
                  <a:cubicBezTo>
                    <a:pt x="45882" y="91320"/>
                    <a:pt x="45882" y="91320"/>
                    <a:pt x="45882" y="91320"/>
                  </a:cubicBezTo>
                  <a:cubicBezTo>
                    <a:pt x="45882" y="91320"/>
                    <a:pt x="45000" y="91320"/>
                    <a:pt x="42352" y="90566"/>
                  </a:cubicBezTo>
                  <a:cubicBezTo>
                    <a:pt x="40588" y="89811"/>
                    <a:pt x="41470" y="89811"/>
                    <a:pt x="41470" y="89811"/>
                  </a:cubicBezTo>
                  <a:cubicBezTo>
                    <a:pt x="43235" y="88301"/>
                    <a:pt x="43235" y="88301"/>
                    <a:pt x="43235" y="88301"/>
                  </a:cubicBezTo>
                  <a:cubicBezTo>
                    <a:pt x="43235" y="88301"/>
                    <a:pt x="41470" y="87547"/>
                    <a:pt x="40588" y="87547"/>
                  </a:cubicBezTo>
                  <a:cubicBezTo>
                    <a:pt x="39705" y="86792"/>
                    <a:pt x="39705" y="86792"/>
                    <a:pt x="38823" y="88301"/>
                  </a:cubicBezTo>
                  <a:cubicBezTo>
                    <a:pt x="37941" y="89056"/>
                    <a:pt x="37941" y="89056"/>
                    <a:pt x="37058" y="89811"/>
                  </a:cubicBezTo>
                  <a:cubicBezTo>
                    <a:pt x="36176" y="90566"/>
                    <a:pt x="36176" y="90566"/>
                    <a:pt x="34411" y="90566"/>
                  </a:cubicBezTo>
                  <a:cubicBezTo>
                    <a:pt x="33529" y="90566"/>
                    <a:pt x="33529" y="89811"/>
                    <a:pt x="32647" y="89811"/>
                  </a:cubicBezTo>
                  <a:cubicBezTo>
                    <a:pt x="32647" y="89056"/>
                    <a:pt x="32647" y="89056"/>
                    <a:pt x="31764" y="88301"/>
                  </a:cubicBezTo>
                  <a:cubicBezTo>
                    <a:pt x="31764" y="87547"/>
                    <a:pt x="30882" y="87547"/>
                    <a:pt x="30882" y="87547"/>
                  </a:cubicBezTo>
                  <a:cubicBezTo>
                    <a:pt x="30882" y="87547"/>
                    <a:pt x="29117" y="88301"/>
                    <a:pt x="29117" y="89056"/>
                  </a:cubicBezTo>
                  <a:cubicBezTo>
                    <a:pt x="28235" y="89056"/>
                    <a:pt x="29117" y="89811"/>
                    <a:pt x="29117" y="90566"/>
                  </a:cubicBezTo>
                  <a:cubicBezTo>
                    <a:pt x="30000" y="91320"/>
                    <a:pt x="29117" y="92075"/>
                    <a:pt x="29117" y="92075"/>
                  </a:cubicBezTo>
                  <a:cubicBezTo>
                    <a:pt x="29117" y="92075"/>
                    <a:pt x="27352" y="92075"/>
                    <a:pt x="26470" y="92075"/>
                  </a:cubicBezTo>
                  <a:cubicBezTo>
                    <a:pt x="25588" y="92075"/>
                    <a:pt x="24705" y="92075"/>
                    <a:pt x="23823" y="91320"/>
                  </a:cubicBezTo>
                  <a:cubicBezTo>
                    <a:pt x="22058" y="90566"/>
                    <a:pt x="22941" y="92075"/>
                    <a:pt x="22941" y="92830"/>
                  </a:cubicBezTo>
                  <a:cubicBezTo>
                    <a:pt x="22941" y="92830"/>
                    <a:pt x="21176" y="94339"/>
                    <a:pt x="21176" y="94339"/>
                  </a:cubicBezTo>
                  <a:cubicBezTo>
                    <a:pt x="21176" y="94339"/>
                    <a:pt x="21176" y="94339"/>
                    <a:pt x="21176" y="94339"/>
                  </a:cubicBezTo>
                  <a:cubicBezTo>
                    <a:pt x="19411" y="94339"/>
                    <a:pt x="17647" y="93584"/>
                    <a:pt x="17647" y="93584"/>
                  </a:cubicBezTo>
                  <a:cubicBezTo>
                    <a:pt x="16764" y="94339"/>
                    <a:pt x="16764" y="94339"/>
                    <a:pt x="16764" y="94339"/>
                  </a:cubicBezTo>
                  <a:cubicBezTo>
                    <a:pt x="14117" y="93584"/>
                    <a:pt x="14117" y="93584"/>
                    <a:pt x="14117" y="93584"/>
                  </a:cubicBezTo>
                  <a:cubicBezTo>
                    <a:pt x="13235" y="93584"/>
                    <a:pt x="13235" y="93584"/>
                    <a:pt x="13235" y="93584"/>
                  </a:cubicBezTo>
                  <a:cubicBezTo>
                    <a:pt x="12352" y="91320"/>
                    <a:pt x="12352" y="91320"/>
                    <a:pt x="12352" y="91320"/>
                  </a:cubicBezTo>
                  <a:cubicBezTo>
                    <a:pt x="11470" y="91320"/>
                    <a:pt x="11470" y="91320"/>
                    <a:pt x="11470" y="91320"/>
                  </a:cubicBezTo>
                  <a:cubicBezTo>
                    <a:pt x="7941" y="89811"/>
                    <a:pt x="7941" y="89811"/>
                    <a:pt x="7941" y="89811"/>
                  </a:cubicBezTo>
                  <a:cubicBezTo>
                    <a:pt x="7058" y="89056"/>
                    <a:pt x="7058" y="89056"/>
                    <a:pt x="7058" y="89056"/>
                  </a:cubicBezTo>
                  <a:cubicBezTo>
                    <a:pt x="5294" y="89811"/>
                    <a:pt x="5294" y="89811"/>
                    <a:pt x="5294" y="89811"/>
                  </a:cubicBezTo>
                  <a:cubicBezTo>
                    <a:pt x="4411" y="90566"/>
                    <a:pt x="4411" y="90566"/>
                    <a:pt x="4411" y="90566"/>
                  </a:cubicBezTo>
                  <a:cubicBezTo>
                    <a:pt x="4411" y="90566"/>
                    <a:pt x="2647" y="91320"/>
                    <a:pt x="1764" y="91320"/>
                  </a:cubicBezTo>
                  <a:cubicBezTo>
                    <a:pt x="1764" y="90566"/>
                    <a:pt x="0" y="87547"/>
                    <a:pt x="0" y="87547"/>
                  </a:cubicBezTo>
                  <a:cubicBezTo>
                    <a:pt x="882" y="85283"/>
                    <a:pt x="882" y="85283"/>
                    <a:pt x="882" y="85283"/>
                  </a:cubicBezTo>
                  <a:cubicBezTo>
                    <a:pt x="882" y="85283"/>
                    <a:pt x="3529" y="84528"/>
                    <a:pt x="3529" y="84528"/>
                  </a:cubicBezTo>
                  <a:cubicBezTo>
                    <a:pt x="3529" y="84528"/>
                    <a:pt x="5294" y="84528"/>
                    <a:pt x="5294" y="84528"/>
                  </a:cubicBezTo>
                  <a:cubicBezTo>
                    <a:pt x="5294" y="84528"/>
                    <a:pt x="6176" y="84528"/>
                    <a:pt x="6176" y="85283"/>
                  </a:cubicBezTo>
                  <a:cubicBezTo>
                    <a:pt x="7058" y="85283"/>
                    <a:pt x="8823" y="86792"/>
                    <a:pt x="9705" y="86792"/>
                  </a:cubicBezTo>
                  <a:cubicBezTo>
                    <a:pt x="9705" y="86792"/>
                    <a:pt x="11470" y="87547"/>
                    <a:pt x="11470" y="87547"/>
                  </a:cubicBezTo>
                  <a:cubicBezTo>
                    <a:pt x="12352" y="87547"/>
                    <a:pt x="14117" y="88301"/>
                    <a:pt x="14117" y="88301"/>
                  </a:cubicBezTo>
                  <a:cubicBezTo>
                    <a:pt x="14117" y="88301"/>
                    <a:pt x="15882" y="88301"/>
                    <a:pt x="15882" y="88301"/>
                  </a:cubicBezTo>
                  <a:cubicBezTo>
                    <a:pt x="15882" y="88301"/>
                    <a:pt x="17647" y="87547"/>
                    <a:pt x="17647" y="87547"/>
                  </a:cubicBezTo>
                  <a:cubicBezTo>
                    <a:pt x="17647" y="87547"/>
                    <a:pt x="17647" y="87547"/>
                    <a:pt x="17647" y="87547"/>
                  </a:cubicBezTo>
                  <a:cubicBezTo>
                    <a:pt x="18529" y="86792"/>
                    <a:pt x="18529" y="86037"/>
                    <a:pt x="18529" y="86037"/>
                  </a:cubicBezTo>
                  <a:cubicBezTo>
                    <a:pt x="18529" y="86037"/>
                    <a:pt x="19411" y="86037"/>
                    <a:pt x="19411" y="86037"/>
                  </a:cubicBezTo>
                  <a:cubicBezTo>
                    <a:pt x="19411" y="86792"/>
                    <a:pt x="20294" y="87547"/>
                    <a:pt x="20294" y="87547"/>
                  </a:cubicBezTo>
                  <a:cubicBezTo>
                    <a:pt x="20294" y="87547"/>
                    <a:pt x="21176" y="88301"/>
                    <a:pt x="21176" y="88301"/>
                  </a:cubicBezTo>
                  <a:cubicBezTo>
                    <a:pt x="22058" y="89056"/>
                    <a:pt x="22941" y="89056"/>
                    <a:pt x="22941" y="89056"/>
                  </a:cubicBezTo>
                  <a:cubicBezTo>
                    <a:pt x="22941" y="89056"/>
                    <a:pt x="23823" y="88301"/>
                    <a:pt x="23823" y="88301"/>
                  </a:cubicBezTo>
                  <a:cubicBezTo>
                    <a:pt x="23823" y="88301"/>
                    <a:pt x="24705" y="89056"/>
                    <a:pt x="24705" y="88301"/>
                  </a:cubicBezTo>
                  <a:cubicBezTo>
                    <a:pt x="24705" y="88301"/>
                    <a:pt x="25588" y="88301"/>
                    <a:pt x="25588" y="88301"/>
                  </a:cubicBezTo>
                  <a:cubicBezTo>
                    <a:pt x="25588" y="88301"/>
                    <a:pt x="26470" y="87547"/>
                    <a:pt x="25588" y="87547"/>
                  </a:cubicBezTo>
                  <a:cubicBezTo>
                    <a:pt x="25588" y="87547"/>
                    <a:pt x="25588" y="86792"/>
                    <a:pt x="25588" y="87547"/>
                  </a:cubicBezTo>
                  <a:cubicBezTo>
                    <a:pt x="24705" y="87547"/>
                    <a:pt x="24705" y="87547"/>
                    <a:pt x="23823" y="87547"/>
                  </a:cubicBezTo>
                  <a:cubicBezTo>
                    <a:pt x="22941" y="87547"/>
                    <a:pt x="21176" y="86792"/>
                    <a:pt x="21176" y="86792"/>
                  </a:cubicBezTo>
                  <a:cubicBezTo>
                    <a:pt x="21176" y="86037"/>
                    <a:pt x="20294" y="86037"/>
                    <a:pt x="20294" y="85283"/>
                  </a:cubicBezTo>
                  <a:cubicBezTo>
                    <a:pt x="19411" y="85283"/>
                    <a:pt x="19411" y="84528"/>
                    <a:pt x="18529" y="84528"/>
                  </a:cubicBezTo>
                  <a:cubicBezTo>
                    <a:pt x="17647" y="84528"/>
                    <a:pt x="17647" y="84528"/>
                    <a:pt x="17647" y="84528"/>
                  </a:cubicBezTo>
                  <a:cubicBezTo>
                    <a:pt x="17647" y="84528"/>
                    <a:pt x="16764" y="85283"/>
                    <a:pt x="16764" y="86037"/>
                  </a:cubicBezTo>
                  <a:cubicBezTo>
                    <a:pt x="16764" y="86037"/>
                    <a:pt x="17647" y="86792"/>
                    <a:pt x="15882" y="86037"/>
                  </a:cubicBezTo>
                  <a:cubicBezTo>
                    <a:pt x="14117" y="86037"/>
                    <a:pt x="12352" y="86037"/>
                    <a:pt x="12352" y="86037"/>
                  </a:cubicBezTo>
                  <a:cubicBezTo>
                    <a:pt x="9705" y="83773"/>
                    <a:pt x="9705" y="83773"/>
                    <a:pt x="9705" y="83773"/>
                  </a:cubicBezTo>
                  <a:cubicBezTo>
                    <a:pt x="9705" y="83773"/>
                    <a:pt x="8823" y="83773"/>
                    <a:pt x="7941" y="83773"/>
                  </a:cubicBezTo>
                  <a:cubicBezTo>
                    <a:pt x="7941" y="83773"/>
                    <a:pt x="6176" y="83018"/>
                    <a:pt x="6176" y="82264"/>
                  </a:cubicBezTo>
                  <a:cubicBezTo>
                    <a:pt x="6176" y="82264"/>
                    <a:pt x="5294" y="81509"/>
                    <a:pt x="5294" y="80754"/>
                  </a:cubicBezTo>
                  <a:cubicBezTo>
                    <a:pt x="5294" y="80754"/>
                    <a:pt x="4411" y="80754"/>
                    <a:pt x="4411" y="80000"/>
                  </a:cubicBezTo>
                  <a:cubicBezTo>
                    <a:pt x="4411" y="80000"/>
                    <a:pt x="3529" y="79245"/>
                    <a:pt x="3529" y="79245"/>
                  </a:cubicBezTo>
                  <a:cubicBezTo>
                    <a:pt x="3529" y="79245"/>
                    <a:pt x="3529" y="78490"/>
                    <a:pt x="4411" y="77735"/>
                  </a:cubicBezTo>
                  <a:cubicBezTo>
                    <a:pt x="6176" y="77735"/>
                    <a:pt x="6176" y="77735"/>
                    <a:pt x="7058" y="77735"/>
                  </a:cubicBezTo>
                  <a:cubicBezTo>
                    <a:pt x="7941" y="77735"/>
                    <a:pt x="7058" y="77735"/>
                    <a:pt x="8823" y="77735"/>
                  </a:cubicBezTo>
                  <a:cubicBezTo>
                    <a:pt x="10588" y="77735"/>
                    <a:pt x="9705" y="77735"/>
                    <a:pt x="10588" y="77735"/>
                  </a:cubicBezTo>
                  <a:cubicBezTo>
                    <a:pt x="11470" y="77735"/>
                    <a:pt x="13235" y="77735"/>
                    <a:pt x="13235" y="77735"/>
                  </a:cubicBezTo>
                  <a:cubicBezTo>
                    <a:pt x="13235" y="77735"/>
                    <a:pt x="11470" y="76981"/>
                    <a:pt x="14117" y="77735"/>
                  </a:cubicBezTo>
                  <a:cubicBezTo>
                    <a:pt x="14117" y="77735"/>
                    <a:pt x="17647" y="78490"/>
                    <a:pt x="16764" y="80000"/>
                  </a:cubicBezTo>
                  <a:cubicBezTo>
                    <a:pt x="16764" y="80000"/>
                    <a:pt x="15882" y="80754"/>
                    <a:pt x="15882" y="80754"/>
                  </a:cubicBezTo>
                  <a:cubicBezTo>
                    <a:pt x="15882" y="80754"/>
                    <a:pt x="17647" y="81509"/>
                    <a:pt x="17647" y="81509"/>
                  </a:cubicBezTo>
                  <a:cubicBezTo>
                    <a:pt x="17647" y="81509"/>
                    <a:pt x="18529" y="80754"/>
                    <a:pt x="18529" y="80754"/>
                  </a:cubicBezTo>
                  <a:cubicBezTo>
                    <a:pt x="19411" y="81509"/>
                    <a:pt x="19411" y="81509"/>
                    <a:pt x="19411" y="81509"/>
                  </a:cubicBezTo>
                  <a:cubicBezTo>
                    <a:pt x="21176" y="83018"/>
                    <a:pt x="21176" y="83018"/>
                    <a:pt x="21176" y="83018"/>
                  </a:cubicBezTo>
                  <a:cubicBezTo>
                    <a:pt x="21176" y="83018"/>
                    <a:pt x="22941" y="83018"/>
                    <a:pt x="22941" y="83018"/>
                  </a:cubicBezTo>
                  <a:cubicBezTo>
                    <a:pt x="22058" y="83773"/>
                    <a:pt x="21176" y="82264"/>
                    <a:pt x="22058" y="83773"/>
                  </a:cubicBezTo>
                  <a:cubicBezTo>
                    <a:pt x="22941" y="85283"/>
                    <a:pt x="23823" y="86037"/>
                    <a:pt x="23823" y="86037"/>
                  </a:cubicBezTo>
                  <a:cubicBezTo>
                    <a:pt x="24705" y="86037"/>
                    <a:pt x="24705" y="86037"/>
                    <a:pt x="24705" y="86037"/>
                  </a:cubicBezTo>
                  <a:cubicBezTo>
                    <a:pt x="24705" y="86037"/>
                    <a:pt x="24705" y="85283"/>
                    <a:pt x="25588" y="85283"/>
                  </a:cubicBezTo>
                  <a:cubicBezTo>
                    <a:pt x="25588" y="86037"/>
                    <a:pt x="27352" y="86037"/>
                    <a:pt x="28235" y="86037"/>
                  </a:cubicBezTo>
                  <a:cubicBezTo>
                    <a:pt x="28235" y="86037"/>
                    <a:pt x="28235" y="85283"/>
                    <a:pt x="27352" y="83773"/>
                  </a:cubicBezTo>
                  <a:cubicBezTo>
                    <a:pt x="26470" y="83018"/>
                    <a:pt x="25588" y="82264"/>
                    <a:pt x="25588" y="82264"/>
                  </a:cubicBezTo>
                  <a:cubicBezTo>
                    <a:pt x="24705" y="82264"/>
                    <a:pt x="25588" y="83018"/>
                    <a:pt x="23823" y="82264"/>
                  </a:cubicBezTo>
                  <a:cubicBezTo>
                    <a:pt x="22058" y="81509"/>
                    <a:pt x="22058" y="82264"/>
                    <a:pt x="21176" y="81509"/>
                  </a:cubicBezTo>
                  <a:cubicBezTo>
                    <a:pt x="20294" y="80000"/>
                    <a:pt x="19411" y="80000"/>
                    <a:pt x="19411" y="79245"/>
                  </a:cubicBezTo>
                  <a:cubicBezTo>
                    <a:pt x="19411" y="79245"/>
                    <a:pt x="20294" y="79245"/>
                    <a:pt x="21176" y="78490"/>
                  </a:cubicBezTo>
                  <a:cubicBezTo>
                    <a:pt x="22058" y="78490"/>
                    <a:pt x="20294" y="77735"/>
                    <a:pt x="22058" y="78490"/>
                  </a:cubicBezTo>
                  <a:cubicBezTo>
                    <a:pt x="24705" y="79245"/>
                    <a:pt x="24705" y="79245"/>
                    <a:pt x="25588" y="79245"/>
                  </a:cubicBezTo>
                  <a:cubicBezTo>
                    <a:pt x="25588" y="79245"/>
                    <a:pt x="27352" y="79245"/>
                    <a:pt x="25588" y="78490"/>
                  </a:cubicBezTo>
                  <a:cubicBezTo>
                    <a:pt x="23823" y="78490"/>
                    <a:pt x="22941" y="77735"/>
                    <a:pt x="22941" y="77735"/>
                  </a:cubicBezTo>
                  <a:cubicBezTo>
                    <a:pt x="21176" y="77735"/>
                    <a:pt x="21176" y="77735"/>
                    <a:pt x="21176" y="77735"/>
                  </a:cubicBezTo>
                  <a:cubicBezTo>
                    <a:pt x="21176" y="77735"/>
                    <a:pt x="21176" y="77735"/>
                    <a:pt x="20294" y="77735"/>
                  </a:cubicBezTo>
                  <a:cubicBezTo>
                    <a:pt x="19411" y="77735"/>
                    <a:pt x="19411" y="78490"/>
                    <a:pt x="19411" y="77735"/>
                  </a:cubicBezTo>
                  <a:cubicBezTo>
                    <a:pt x="18529" y="77735"/>
                    <a:pt x="17647" y="77735"/>
                    <a:pt x="17647" y="76981"/>
                  </a:cubicBezTo>
                  <a:cubicBezTo>
                    <a:pt x="16764" y="76981"/>
                    <a:pt x="15882" y="76226"/>
                    <a:pt x="15882" y="76226"/>
                  </a:cubicBezTo>
                  <a:cubicBezTo>
                    <a:pt x="15882" y="75471"/>
                    <a:pt x="15000" y="74716"/>
                    <a:pt x="15000" y="74716"/>
                  </a:cubicBezTo>
                  <a:cubicBezTo>
                    <a:pt x="15000" y="74716"/>
                    <a:pt x="15000" y="74716"/>
                    <a:pt x="15000" y="74716"/>
                  </a:cubicBezTo>
                  <a:cubicBezTo>
                    <a:pt x="14117" y="74716"/>
                    <a:pt x="13235" y="74716"/>
                    <a:pt x="12352" y="74716"/>
                  </a:cubicBezTo>
                  <a:cubicBezTo>
                    <a:pt x="12352" y="74716"/>
                    <a:pt x="11470" y="74716"/>
                    <a:pt x="11470" y="74716"/>
                  </a:cubicBezTo>
                  <a:cubicBezTo>
                    <a:pt x="11470" y="73962"/>
                    <a:pt x="11470" y="73962"/>
                    <a:pt x="11470" y="73207"/>
                  </a:cubicBezTo>
                  <a:cubicBezTo>
                    <a:pt x="11470" y="73207"/>
                    <a:pt x="11470" y="72452"/>
                    <a:pt x="12352" y="72452"/>
                  </a:cubicBezTo>
                  <a:cubicBezTo>
                    <a:pt x="13235" y="72452"/>
                    <a:pt x="14117" y="72452"/>
                    <a:pt x="15000" y="72452"/>
                  </a:cubicBezTo>
                  <a:cubicBezTo>
                    <a:pt x="15882" y="72452"/>
                    <a:pt x="16764" y="72452"/>
                    <a:pt x="17647" y="72452"/>
                  </a:cubicBezTo>
                  <a:cubicBezTo>
                    <a:pt x="17647" y="72452"/>
                    <a:pt x="18529" y="73207"/>
                    <a:pt x="18529" y="73207"/>
                  </a:cubicBezTo>
                  <a:cubicBezTo>
                    <a:pt x="19411" y="73962"/>
                    <a:pt x="20294" y="73962"/>
                    <a:pt x="20294" y="73962"/>
                  </a:cubicBezTo>
                  <a:cubicBezTo>
                    <a:pt x="20294" y="74716"/>
                    <a:pt x="20294" y="74716"/>
                    <a:pt x="21176" y="74716"/>
                  </a:cubicBezTo>
                  <a:cubicBezTo>
                    <a:pt x="21176" y="75471"/>
                    <a:pt x="22058" y="75471"/>
                    <a:pt x="22058" y="75471"/>
                  </a:cubicBezTo>
                  <a:cubicBezTo>
                    <a:pt x="22941" y="76981"/>
                    <a:pt x="22941" y="76981"/>
                    <a:pt x="22941" y="76981"/>
                  </a:cubicBezTo>
                  <a:cubicBezTo>
                    <a:pt x="22941" y="76981"/>
                    <a:pt x="22941" y="76981"/>
                    <a:pt x="22941" y="76981"/>
                  </a:cubicBezTo>
                  <a:cubicBezTo>
                    <a:pt x="24705" y="77735"/>
                    <a:pt x="24705" y="77735"/>
                    <a:pt x="24705" y="77735"/>
                  </a:cubicBezTo>
                  <a:cubicBezTo>
                    <a:pt x="24705" y="77735"/>
                    <a:pt x="27352" y="78490"/>
                    <a:pt x="27352" y="78490"/>
                  </a:cubicBezTo>
                  <a:cubicBezTo>
                    <a:pt x="27352" y="78490"/>
                    <a:pt x="27352" y="78490"/>
                    <a:pt x="28235" y="78490"/>
                  </a:cubicBezTo>
                  <a:cubicBezTo>
                    <a:pt x="29117" y="78490"/>
                    <a:pt x="29117" y="77735"/>
                    <a:pt x="29117" y="77735"/>
                  </a:cubicBezTo>
                  <a:cubicBezTo>
                    <a:pt x="29117" y="77735"/>
                    <a:pt x="30000" y="77735"/>
                    <a:pt x="30000" y="77735"/>
                  </a:cubicBezTo>
                  <a:cubicBezTo>
                    <a:pt x="30000" y="77735"/>
                    <a:pt x="32647" y="76226"/>
                    <a:pt x="32647" y="76226"/>
                  </a:cubicBezTo>
                  <a:cubicBezTo>
                    <a:pt x="32647" y="76981"/>
                    <a:pt x="33529" y="76981"/>
                    <a:pt x="34411" y="76981"/>
                  </a:cubicBezTo>
                  <a:cubicBezTo>
                    <a:pt x="34411" y="76981"/>
                    <a:pt x="37058" y="78490"/>
                    <a:pt x="37058" y="78490"/>
                  </a:cubicBezTo>
                  <a:cubicBezTo>
                    <a:pt x="37058" y="77735"/>
                    <a:pt x="37058" y="76981"/>
                    <a:pt x="37058" y="76981"/>
                  </a:cubicBezTo>
                  <a:cubicBezTo>
                    <a:pt x="37058" y="76981"/>
                    <a:pt x="37941" y="76226"/>
                    <a:pt x="37941" y="76226"/>
                  </a:cubicBezTo>
                  <a:cubicBezTo>
                    <a:pt x="41470" y="76226"/>
                    <a:pt x="41470" y="76226"/>
                    <a:pt x="41470" y="76226"/>
                  </a:cubicBezTo>
                  <a:cubicBezTo>
                    <a:pt x="41470" y="76226"/>
                    <a:pt x="42352" y="75471"/>
                    <a:pt x="42352" y="75471"/>
                  </a:cubicBezTo>
                  <a:cubicBezTo>
                    <a:pt x="41470" y="75471"/>
                    <a:pt x="40588" y="75471"/>
                    <a:pt x="40588" y="75471"/>
                  </a:cubicBezTo>
                  <a:cubicBezTo>
                    <a:pt x="38823" y="76226"/>
                    <a:pt x="38823" y="76226"/>
                    <a:pt x="38823" y="76226"/>
                  </a:cubicBezTo>
                  <a:cubicBezTo>
                    <a:pt x="37058" y="76226"/>
                    <a:pt x="37058" y="76226"/>
                    <a:pt x="37058" y="76226"/>
                  </a:cubicBezTo>
                  <a:cubicBezTo>
                    <a:pt x="37058" y="76226"/>
                    <a:pt x="36176" y="76981"/>
                    <a:pt x="36176" y="76981"/>
                  </a:cubicBezTo>
                  <a:cubicBezTo>
                    <a:pt x="35294" y="76981"/>
                    <a:pt x="34411" y="76226"/>
                    <a:pt x="34411" y="76226"/>
                  </a:cubicBezTo>
                  <a:cubicBezTo>
                    <a:pt x="33529" y="75471"/>
                    <a:pt x="31764" y="74716"/>
                    <a:pt x="31764" y="74716"/>
                  </a:cubicBezTo>
                  <a:cubicBezTo>
                    <a:pt x="30882" y="74716"/>
                    <a:pt x="31764" y="74716"/>
                    <a:pt x="30000" y="73962"/>
                  </a:cubicBezTo>
                  <a:cubicBezTo>
                    <a:pt x="28235" y="73207"/>
                    <a:pt x="27352" y="72452"/>
                    <a:pt x="27352" y="72452"/>
                  </a:cubicBezTo>
                  <a:cubicBezTo>
                    <a:pt x="26470" y="71698"/>
                    <a:pt x="26470" y="71698"/>
                    <a:pt x="26470" y="71698"/>
                  </a:cubicBezTo>
                  <a:cubicBezTo>
                    <a:pt x="26470" y="71698"/>
                    <a:pt x="26470" y="70943"/>
                    <a:pt x="25588" y="70943"/>
                  </a:cubicBezTo>
                  <a:cubicBezTo>
                    <a:pt x="24705" y="70188"/>
                    <a:pt x="22058" y="69433"/>
                    <a:pt x="22058" y="69433"/>
                  </a:cubicBezTo>
                  <a:cubicBezTo>
                    <a:pt x="22058" y="69433"/>
                    <a:pt x="22058" y="68679"/>
                    <a:pt x="22058" y="68679"/>
                  </a:cubicBezTo>
                  <a:cubicBezTo>
                    <a:pt x="22058" y="68679"/>
                    <a:pt x="22058" y="66415"/>
                    <a:pt x="22058" y="66415"/>
                  </a:cubicBezTo>
                  <a:cubicBezTo>
                    <a:pt x="22058" y="65660"/>
                    <a:pt x="21176" y="64150"/>
                    <a:pt x="21176" y="64150"/>
                  </a:cubicBezTo>
                  <a:cubicBezTo>
                    <a:pt x="21176" y="64150"/>
                    <a:pt x="22941" y="63396"/>
                    <a:pt x="22941" y="63396"/>
                  </a:cubicBezTo>
                  <a:cubicBezTo>
                    <a:pt x="23823" y="63396"/>
                    <a:pt x="24705" y="64150"/>
                    <a:pt x="24705" y="64150"/>
                  </a:cubicBezTo>
                  <a:cubicBezTo>
                    <a:pt x="25588" y="63396"/>
                    <a:pt x="25588" y="63396"/>
                    <a:pt x="25588" y="63396"/>
                  </a:cubicBezTo>
                  <a:cubicBezTo>
                    <a:pt x="32647" y="55094"/>
                    <a:pt x="32647" y="55094"/>
                    <a:pt x="32647" y="55094"/>
                  </a:cubicBezTo>
                  <a:cubicBezTo>
                    <a:pt x="38823" y="47547"/>
                    <a:pt x="38823" y="47547"/>
                    <a:pt x="38823" y="47547"/>
                  </a:cubicBezTo>
                  <a:cubicBezTo>
                    <a:pt x="41470" y="36226"/>
                    <a:pt x="41470" y="36226"/>
                    <a:pt x="41470" y="36226"/>
                  </a:cubicBezTo>
                  <a:cubicBezTo>
                    <a:pt x="43235" y="30943"/>
                    <a:pt x="43235" y="30943"/>
                    <a:pt x="43235" y="30943"/>
                  </a:cubicBezTo>
                  <a:cubicBezTo>
                    <a:pt x="45000" y="26415"/>
                    <a:pt x="45000" y="26415"/>
                    <a:pt x="45000" y="26415"/>
                  </a:cubicBezTo>
                  <a:cubicBezTo>
                    <a:pt x="45000" y="26415"/>
                    <a:pt x="45000" y="25660"/>
                    <a:pt x="45882" y="26415"/>
                  </a:cubicBezTo>
                  <a:cubicBezTo>
                    <a:pt x="45882" y="26415"/>
                    <a:pt x="46764" y="27924"/>
                    <a:pt x="46764" y="27924"/>
                  </a:cubicBezTo>
                  <a:cubicBezTo>
                    <a:pt x="47647" y="28679"/>
                    <a:pt x="47647" y="28679"/>
                    <a:pt x="47647" y="28679"/>
                  </a:cubicBezTo>
                  <a:cubicBezTo>
                    <a:pt x="48529" y="28679"/>
                    <a:pt x="48529" y="28679"/>
                    <a:pt x="48529" y="28679"/>
                  </a:cubicBezTo>
                  <a:cubicBezTo>
                    <a:pt x="48529" y="28679"/>
                    <a:pt x="50294" y="27924"/>
                    <a:pt x="51176" y="27924"/>
                  </a:cubicBezTo>
                  <a:cubicBezTo>
                    <a:pt x="51176" y="27924"/>
                    <a:pt x="54705" y="29433"/>
                    <a:pt x="54705" y="29433"/>
                  </a:cubicBezTo>
                  <a:cubicBezTo>
                    <a:pt x="54705" y="29433"/>
                    <a:pt x="54705" y="30943"/>
                    <a:pt x="54705" y="31698"/>
                  </a:cubicBezTo>
                  <a:cubicBezTo>
                    <a:pt x="54705" y="31698"/>
                    <a:pt x="56470" y="33207"/>
                    <a:pt x="55588" y="33962"/>
                  </a:cubicBezTo>
                  <a:cubicBezTo>
                    <a:pt x="55588" y="33962"/>
                    <a:pt x="54705" y="35471"/>
                    <a:pt x="54705" y="35471"/>
                  </a:cubicBezTo>
                  <a:cubicBezTo>
                    <a:pt x="54705" y="35471"/>
                    <a:pt x="55588" y="36226"/>
                    <a:pt x="55588" y="36226"/>
                  </a:cubicBezTo>
                  <a:cubicBezTo>
                    <a:pt x="56470" y="36226"/>
                    <a:pt x="56470" y="36226"/>
                    <a:pt x="57352" y="36226"/>
                  </a:cubicBezTo>
                  <a:cubicBezTo>
                    <a:pt x="58235" y="36226"/>
                    <a:pt x="59117" y="36981"/>
                    <a:pt x="59117" y="36981"/>
                  </a:cubicBezTo>
                  <a:cubicBezTo>
                    <a:pt x="59117" y="36981"/>
                    <a:pt x="59117" y="37735"/>
                    <a:pt x="59117" y="37735"/>
                  </a:cubicBezTo>
                  <a:cubicBezTo>
                    <a:pt x="59117" y="37735"/>
                    <a:pt x="59117" y="39245"/>
                    <a:pt x="59117" y="39245"/>
                  </a:cubicBezTo>
                  <a:cubicBezTo>
                    <a:pt x="59117" y="40000"/>
                    <a:pt x="57352" y="40000"/>
                    <a:pt x="57352" y="40000"/>
                  </a:cubicBezTo>
                  <a:cubicBezTo>
                    <a:pt x="57352" y="40000"/>
                    <a:pt x="57352" y="40754"/>
                    <a:pt x="57352" y="40754"/>
                  </a:cubicBezTo>
                  <a:cubicBezTo>
                    <a:pt x="56470" y="41509"/>
                    <a:pt x="55588" y="42264"/>
                    <a:pt x="54705" y="42264"/>
                  </a:cubicBezTo>
                  <a:cubicBezTo>
                    <a:pt x="54705" y="42264"/>
                    <a:pt x="52941" y="40754"/>
                    <a:pt x="52941" y="40754"/>
                  </a:cubicBezTo>
                  <a:cubicBezTo>
                    <a:pt x="52941" y="40754"/>
                    <a:pt x="52058" y="41509"/>
                    <a:pt x="52058" y="41509"/>
                  </a:cubicBezTo>
                  <a:cubicBezTo>
                    <a:pt x="52941" y="43018"/>
                    <a:pt x="52941" y="43018"/>
                    <a:pt x="52941" y="43018"/>
                  </a:cubicBezTo>
                  <a:cubicBezTo>
                    <a:pt x="53823" y="45283"/>
                    <a:pt x="53823" y="45283"/>
                    <a:pt x="53823" y="45283"/>
                  </a:cubicBezTo>
                  <a:cubicBezTo>
                    <a:pt x="52941" y="46037"/>
                    <a:pt x="52941" y="46037"/>
                    <a:pt x="52941" y="46037"/>
                  </a:cubicBezTo>
                  <a:cubicBezTo>
                    <a:pt x="53823" y="48301"/>
                    <a:pt x="53823" y="48301"/>
                    <a:pt x="53823" y="48301"/>
                  </a:cubicBezTo>
                  <a:cubicBezTo>
                    <a:pt x="53823" y="49811"/>
                    <a:pt x="53823" y="49811"/>
                    <a:pt x="53823" y="49811"/>
                  </a:cubicBezTo>
                  <a:cubicBezTo>
                    <a:pt x="52058" y="50566"/>
                    <a:pt x="52058" y="50566"/>
                    <a:pt x="52058" y="50566"/>
                  </a:cubicBezTo>
                  <a:cubicBezTo>
                    <a:pt x="52058" y="50566"/>
                    <a:pt x="51176" y="51320"/>
                    <a:pt x="50294" y="51320"/>
                  </a:cubicBezTo>
                  <a:cubicBezTo>
                    <a:pt x="50294" y="51320"/>
                    <a:pt x="49411" y="50566"/>
                    <a:pt x="49411" y="51320"/>
                  </a:cubicBezTo>
                  <a:cubicBezTo>
                    <a:pt x="50294" y="52075"/>
                    <a:pt x="50294" y="52830"/>
                    <a:pt x="51176" y="52830"/>
                  </a:cubicBezTo>
                  <a:cubicBezTo>
                    <a:pt x="52058" y="52830"/>
                    <a:pt x="53823" y="52830"/>
                    <a:pt x="53823" y="52830"/>
                  </a:cubicBezTo>
                  <a:cubicBezTo>
                    <a:pt x="55588" y="55094"/>
                    <a:pt x="55588" y="55094"/>
                    <a:pt x="55588" y="55094"/>
                  </a:cubicBezTo>
                  <a:cubicBezTo>
                    <a:pt x="55588" y="55094"/>
                    <a:pt x="56470" y="55094"/>
                    <a:pt x="57352" y="55094"/>
                  </a:cubicBezTo>
                  <a:cubicBezTo>
                    <a:pt x="57352" y="55094"/>
                    <a:pt x="59117" y="55849"/>
                    <a:pt x="59117" y="55849"/>
                  </a:cubicBezTo>
                  <a:cubicBezTo>
                    <a:pt x="59117" y="55849"/>
                    <a:pt x="59117" y="55849"/>
                    <a:pt x="60000" y="56603"/>
                  </a:cubicBezTo>
                  <a:cubicBezTo>
                    <a:pt x="60882" y="56603"/>
                    <a:pt x="62647" y="57358"/>
                    <a:pt x="62647" y="57358"/>
                  </a:cubicBezTo>
                  <a:cubicBezTo>
                    <a:pt x="62647" y="57358"/>
                    <a:pt x="62647" y="56603"/>
                    <a:pt x="61764" y="56603"/>
                  </a:cubicBezTo>
                  <a:cubicBezTo>
                    <a:pt x="61764" y="56603"/>
                    <a:pt x="60882" y="54339"/>
                    <a:pt x="59117" y="54339"/>
                  </a:cubicBezTo>
                  <a:cubicBezTo>
                    <a:pt x="58235" y="53584"/>
                    <a:pt x="57352" y="53584"/>
                    <a:pt x="56470" y="53584"/>
                  </a:cubicBezTo>
                  <a:cubicBezTo>
                    <a:pt x="55588" y="53584"/>
                    <a:pt x="53823" y="52830"/>
                    <a:pt x="53823" y="52830"/>
                  </a:cubicBezTo>
                  <a:cubicBezTo>
                    <a:pt x="53823" y="52075"/>
                    <a:pt x="52941" y="51320"/>
                    <a:pt x="53823" y="51320"/>
                  </a:cubicBezTo>
                  <a:cubicBezTo>
                    <a:pt x="53823" y="50566"/>
                    <a:pt x="53823" y="49811"/>
                    <a:pt x="55588" y="49811"/>
                  </a:cubicBezTo>
                  <a:cubicBezTo>
                    <a:pt x="56470" y="49811"/>
                    <a:pt x="57352" y="50566"/>
                    <a:pt x="58235" y="49811"/>
                  </a:cubicBezTo>
                  <a:cubicBezTo>
                    <a:pt x="59117" y="49811"/>
                    <a:pt x="60882" y="47547"/>
                    <a:pt x="60882" y="47547"/>
                  </a:cubicBezTo>
                  <a:cubicBezTo>
                    <a:pt x="62647" y="46037"/>
                    <a:pt x="62647" y="46037"/>
                    <a:pt x="62647" y="46037"/>
                  </a:cubicBezTo>
                  <a:cubicBezTo>
                    <a:pt x="65294" y="45283"/>
                    <a:pt x="65294" y="45283"/>
                    <a:pt x="65294" y="45283"/>
                  </a:cubicBezTo>
                  <a:cubicBezTo>
                    <a:pt x="65294" y="45283"/>
                    <a:pt x="68823" y="43773"/>
                    <a:pt x="68823" y="43773"/>
                  </a:cubicBezTo>
                  <a:cubicBezTo>
                    <a:pt x="68823" y="43773"/>
                    <a:pt x="69705" y="43773"/>
                    <a:pt x="70588" y="44528"/>
                  </a:cubicBezTo>
                  <a:cubicBezTo>
                    <a:pt x="71470" y="45283"/>
                    <a:pt x="71470" y="45283"/>
                    <a:pt x="71470" y="45283"/>
                  </a:cubicBezTo>
                  <a:cubicBezTo>
                    <a:pt x="72352" y="45283"/>
                    <a:pt x="74117" y="46037"/>
                    <a:pt x="74117" y="46037"/>
                  </a:cubicBezTo>
                  <a:cubicBezTo>
                    <a:pt x="74117" y="46037"/>
                    <a:pt x="74117" y="46037"/>
                    <a:pt x="75000" y="46792"/>
                  </a:cubicBezTo>
                  <a:cubicBezTo>
                    <a:pt x="75000" y="46792"/>
                    <a:pt x="75882" y="47547"/>
                    <a:pt x="75000" y="49056"/>
                  </a:cubicBezTo>
                  <a:cubicBezTo>
                    <a:pt x="75000" y="49811"/>
                    <a:pt x="75000" y="50566"/>
                    <a:pt x="75000" y="50566"/>
                  </a:cubicBezTo>
                  <a:cubicBezTo>
                    <a:pt x="75000" y="50566"/>
                    <a:pt x="75882" y="49811"/>
                    <a:pt x="75882" y="49056"/>
                  </a:cubicBezTo>
                  <a:cubicBezTo>
                    <a:pt x="75882" y="47547"/>
                    <a:pt x="75882" y="46792"/>
                    <a:pt x="75882" y="46037"/>
                  </a:cubicBezTo>
                  <a:cubicBezTo>
                    <a:pt x="75882" y="45283"/>
                    <a:pt x="75000" y="44528"/>
                    <a:pt x="75000" y="44528"/>
                  </a:cubicBezTo>
                  <a:cubicBezTo>
                    <a:pt x="75000" y="44528"/>
                    <a:pt x="73235" y="45283"/>
                    <a:pt x="71470" y="44528"/>
                  </a:cubicBezTo>
                  <a:cubicBezTo>
                    <a:pt x="70588" y="43773"/>
                    <a:pt x="70588" y="43018"/>
                    <a:pt x="69705" y="43018"/>
                  </a:cubicBezTo>
                  <a:cubicBezTo>
                    <a:pt x="69705" y="43018"/>
                    <a:pt x="68823" y="42264"/>
                    <a:pt x="67941" y="42264"/>
                  </a:cubicBezTo>
                  <a:cubicBezTo>
                    <a:pt x="67941" y="42264"/>
                    <a:pt x="67941" y="41509"/>
                    <a:pt x="67941" y="40754"/>
                  </a:cubicBezTo>
                  <a:cubicBezTo>
                    <a:pt x="67941" y="40000"/>
                    <a:pt x="67941" y="39245"/>
                    <a:pt x="67941" y="38490"/>
                  </a:cubicBezTo>
                  <a:cubicBezTo>
                    <a:pt x="67941" y="38490"/>
                    <a:pt x="67058" y="37735"/>
                    <a:pt x="67941" y="36981"/>
                  </a:cubicBezTo>
                  <a:cubicBezTo>
                    <a:pt x="68823" y="36226"/>
                    <a:pt x="68823" y="36226"/>
                    <a:pt x="69705" y="36226"/>
                  </a:cubicBezTo>
                  <a:cubicBezTo>
                    <a:pt x="69705" y="35471"/>
                    <a:pt x="71470" y="34716"/>
                    <a:pt x="70588" y="34716"/>
                  </a:cubicBezTo>
                  <a:cubicBezTo>
                    <a:pt x="70588" y="33962"/>
                    <a:pt x="69705" y="33962"/>
                    <a:pt x="68823" y="33962"/>
                  </a:cubicBezTo>
                  <a:cubicBezTo>
                    <a:pt x="67941" y="33962"/>
                    <a:pt x="68823" y="34716"/>
                    <a:pt x="67941" y="34716"/>
                  </a:cubicBezTo>
                  <a:cubicBezTo>
                    <a:pt x="66176" y="34716"/>
                    <a:pt x="66176" y="33962"/>
                    <a:pt x="65294" y="33207"/>
                  </a:cubicBezTo>
                  <a:cubicBezTo>
                    <a:pt x="65294" y="32452"/>
                    <a:pt x="65294" y="32452"/>
                    <a:pt x="64411" y="33207"/>
                  </a:cubicBezTo>
                  <a:cubicBezTo>
                    <a:pt x="63529" y="33207"/>
                    <a:pt x="62647" y="32452"/>
                    <a:pt x="62647" y="32452"/>
                  </a:cubicBezTo>
                  <a:cubicBezTo>
                    <a:pt x="62647" y="32452"/>
                    <a:pt x="61764" y="31698"/>
                    <a:pt x="62647" y="30943"/>
                  </a:cubicBezTo>
                  <a:cubicBezTo>
                    <a:pt x="62647" y="30943"/>
                    <a:pt x="63529" y="29433"/>
                    <a:pt x="63529" y="29433"/>
                  </a:cubicBezTo>
                  <a:cubicBezTo>
                    <a:pt x="63529" y="29433"/>
                    <a:pt x="63529" y="27169"/>
                    <a:pt x="63529" y="27169"/>
                  </a:cubicBezTo>
                  <a:cubicBezTo>
                    <a:pt x="63529" y="26415"/>
                    <a:pt x="63529" y="26415"/>
                    <a:pt x="63529" y="26415"/>
                  </a:cubicBezTo>
                  <a:close/>
                  <a:moveTo>
                    <a:pt x="112058" y="754"/>
                  </a:moveTo>
                  <a:cubicBezTo>
                    <a:pt x="112058" y="754"/>
                    <a:pt x="112058" y="754"/>
                    <a:pt x="112058" y="754"/>
                  </a:cubicBezTo>
                  <a:cubicBezTo>
                    <a:pt x="112058" y="754"/>
                    <a:pt x="112058" y="0"/>
                    <a:pt x="112941" y="0"/>
                  </a:cubicBezTo>
                  <a:cubicBezTo>
                    <a:pt x="113823" y="0"/>
                    <a:pt x="113823" y="0"/>
                    <a:pt x="114705" y="0"/>
                  </a:cubicBezTo>
                  <a:cubicBezTo>
                    <a:pt x="114705" y="0"/>
                    <a:pt x="116470" y="0"/>
                    <a:pt x="116470" y="0"/>
                  </a:cubicBezTo>
                  <a:cubicBezTo>
                    <a:pt x="116470" y="0"/>
                    <a:pt x="117352" y="0"/>
                    <a:pt x="118235" y="0"/>
                  </a:cubicBezTo>
                  <a:cubicBezTo>
                    <a:pt x="118235" y="0"/>
                    <a:pt x="119117" y="0"/>
                    <a:pt x="119117" y="0"/>
                  </a:cubicBezTo>
                  <a:cubicBezTo>
                    <a:pt x="120000" y="0"/>
                    <a:pt x="119117" y="754"/>
                    <a:pt x="119117" y="754"/>
                  </a:cubicBezTo>
                  <a:cubicBezTo>
                    <a:pt x="117352" y="754"/>
                    <a:pt x="117352" y="754"/>
                    <a:pt x="117352" y="754"/>
                  </a:cubicBezTo>
                  <a:cubicBezTo>
                    <a:pt x="117352" y="754"/>
                    <a:pt x="116470" y="754"/>
                    <a:pt x="115588" y="754"/>
                  </a:cubicBezTo>
                  <a:cubicBezTo>
                    <a:pt x="115588" y="1509"/>
                    <a:pt x="114705" y="1509"/>
                    <a:pt x="114705" y="1509"/>
                  </a:cubicBezTo>
                  <a:cubicBezTo>
                    <a:pt x="114705" y="1509"/>
                    <a:pt x="113823" y="1509"/>
                    <a:pt x="113823" y="1509"/>
                  </a:cubicBezTo>
                  <a:cubicBezTo>
                    <a:pt x="112941" y="1509"/>
                    <a:pt x="112941" y="754"/>
                    <a:pt x="112941" y="1509"/>
                  </a:cubicBezTo>
                  <a:cubicBezTo>
                    <a:pt x="112058" y="1509"/>
                    <a:pt x="112058" y="754"/>
                    <a:pt x="112058" y="754"/>
                  </a:cubicBezTo>
                  <a:close/>
                  <a:moveTo>
                    <a:pt x="104117" y="4528"/>
                  </a:moveTo>
                  <a:cubicBezTo>
                    <a:pt x="104117" y="4528"/>
                    <a:pt x="104117" y="4528"/>
                    <a:pt x="104117" y="4528"/>
                  </a:cubicBezTo>
                  <a:cubicBezTo>
                    <a:pt x="104117" y="4528"/>
                    <a:pt x="104117" y="3773"/>
                    <a:pt x="105000" y="3773"/>
                  </a:cubicBezTo>
                  <a:cubicBezTo>
                    <a:pt x="105000" y="3773"/>
                    <a:pt x="105000" y="3018"/>
                    <a:pt x="105882" y="3773"/>
                  </a:cubicBezTo>
                  <a:cubicBezTo>
                    <a:pt x="105882" y="3773"/>
                    <a:pt x="105882" y="5283"/>
                    <a:pt x="105882" y="5283"/>
                  </a:cubicBezTo>
                  <a:cubicBezTo>
                    <a:pt x="105000" y="5283"/>
                    <a:pt x="105000" y="5283"/>
                    <a:pt x="104117" y="5283"/>
                  </a:cubicBezTo>
                  <a:cubicBezTo>
                    <a:pt x="104117" y="5283"/>
                    <a:pt x="104117" y="4528"/>
                    <a:pt x="104117" y="4528"/>
                  </a:cubicBezTo>
                  <a:close/>
                  <a:moveTo>
                    <a:pt x="98823" y="6792"/>
                  </a:moveTo>
                  <a:cubicBezTo>
                    <a:pt x="98823" y="6792"/>
                    <a:pt x="98823" y="6792"/>
                    <a:pt x="98823" y="6792"/>
                  </a:cubicBezTo>
                  <a:cubicBezTo>
                    <a:pt x="98823" y="6792"/>
                    <a:pt x="97941" y="6037"/>
                    <a:pt x="97941" y="6037"/>
                  </a:cubicBezTo>
                  <a:cubicBezTo>
                    <a:pt x="97941" y="6037"/>
                    <a:pt x="97941" y="5283"/>
                    <a:pt x="98823" y="5283"/>
                  </a:cubicBezTo>
                  <a:cubicBezTo>
                    <a:pt x="98823" y="5283"/>
                    <a:pt x="99705" y="5283"/>
                    <a:pt x="99705" y="5283"/>
                  </a:cubicBezTo>
                  <a:cubicBezTo>
                    <a:pt x="100588" y="5283"/>
                    <a:pt x="100588" y="5283"/>
                    <a:pt x="100588" y="5283"/>
                  </a:cubicBezTo>
                  <a:cubicBezTo>
                    <a:pt x="100588" y="5283"/>
                    <a:pt x="101470" y="4528"/>
                    <a:pt x="101470" y="4528"/>
                  </a:cubicBezTo>
                  <a:cubicBezTo>
                    <a:pt x="101470" y="4528"/>
                    <a:pt x="102352" y="6037"/>
                    <a:pt x="102352" y="6037"/>
                  </a:cubicBezTo>
                  <a:cubicBezTo>
                    <a:pt x="102352" y="6037"/>
                    <a:pt x="102352" y="6037"/>
                    <a:pt x="101470" y="6037"/>
                  </a:cubicBezTo>
                  <a:cubicBezTo>
                    <a:pt x="101470" y="6037"/>
                    <a:pt x="100588" y="6792"/>
                    <a:pt x="100588" y="6792"/>
                  </a:cubicBezTo>
                  <a:cubicBezTo>
                    <a:pt x="99705" y="7547"/>
                    <a:pt x="99705" y="7547"/>
                    <a:pt x="99705" y="7547"/>
                  </a:cubicBezTo>
                  <a:cubicBezTo>
                    <a:pt x="98823" y="6792"/>
                    <a:pt x="98823" y="6792"/>
                    <a:pt x="98823" y="6792"/>
                  </a:cubicBezTo>
                  <a:close/>
                  <a:moveTo>
                    <a:pt x="95294" y="9056"/>
                  </a:moveTo>
                  <a:cubicBezTo>
                    <a:pt x="95294" y="9056"/>
                    <a:pt x="95294" y="9056"/>
                    <a:pt x="95294" y="9056"/>
                  </a:cubicBezTo>
                  <a:cubicBezTo>
                    <a:pt x="95294" y="8301"/>
                    <a:pt x="94411" y="8301"/>
                    <a:pt x="94411" y="8301"/>
                  </a:cubicBezTo>
                  <a:cubicBezTo>
                    <a:pt x="94411" y="8301"/>
                    <a:pt x="93529" y="7547"/>
                    <a:pt x="93529" y="7547"/>
                  </a:cubicBezTo>
                  <a:cubicBezTo>
                    <a:pt x="93529" y="7547"/>
                    <a:pt x="93529" y="6792"/>
                    <a:pt x="94411" y="6792"/>
                  </a:cubicBezTo>
                  <a:cubicBezTo>
                    <a:pt x="94411" y="6792"/>
                    <a:pt x="94411" y="6792"/>
                    <a:pt x="94411" y="7547"/>
                  </a:cubicBezTo>
                  <a:cubicBezTo>
                    <a:pt x="95294" y="7547"/>
                    <a:pt x="95294" y="8301"/>
                    <a:pt x="95294" y="8301"/>
                  </a:cubicBezTo>
                  <a:cubicBezTo>
                    <a:pt x="95294" y="9056"/>
                    <a:pt x="95294" y="9056"/>
                    <a:pt x="95294" y="9056"/>
                  </a:cubicBezTo>
                  <a:close/>
                  <a:moveTo>
                    <a:pt x="84705" y="9056"/>
                  </a:moveTo>
                  <a:cubicBezTo>
                    <a:pt x="84705" y="9056"/>
                    <a:pt x="84705" y="9056"/>
                    <a:pt x="84705" y="9056"/>
                  </a:cubicBezTo>
                  <a:cubicBezTo>
                    <a:pt x="84705" y="9056"/>
                    <a:pt x="84705" y="9056"/>
                    <a:pt x="85588" y="9056"/>
                  </a:cubicBezTo>
                  <a:cubicBezTo>
                    <a:pt x="86470" y="8301"/>
                    <a:pt x="86470" y="7547"/>
                    <a:pt x="87352" y="8301"/>
                  </a:cubicBezTo>
                  <a:cubicBezTo>
                    <a:pt x="88235" y="8301"/>
                    <a:pt x="90000" y="9056"/>
                    <a:pt x="90000" y="9056"/>
                  </a:cubicBezTo>
                  <a:cubicBezTo>
                    <a:pt x="90000" y="9056"/>
                    <a:pt x="90000" y="8301"/>
                    <a:pt x="90000" y="8301"/>
                  </a:cubicBezTo>
                  <a:cubicBezTo>
                    <a:pt x="90882" y="8301"/>
                    <a:pt x="90882" y="9056"/>
                    <a:pt x="90882" y="9056"/>
                  </a:cubicBezTo>
                  <a:cubicBezTo>
                    <a:pt x="90882" y="9056"/>
                    <a:pt x="90000" y="9056"/>
                    <a:pt x="90000" y="9056"/>
                  </a:cubicBezTo>
                  <a:cubicBezTo>
                    <a:pt x="89117" y="9811"/>
                    <a:pt x="89117" y="9811"/>
                    <a:pt x="88235" y="9811"/>
                  </a:cubicBezTo>
                  <a:cubicBezTo>
                    <a:pt x="87352" y="9811"/>
                    <a:pt x="87352" y="9056"/>
                    <a:pt x="86470" y="9811"/>
                  </a:cubicBezTo>
                  <a:cubicBezTo>
                    <a:pt x="86470" y="9811"/>
                    <a:pt x="86470" y="10566"/>
                    <a:pt x="85588" y="10566"/>
                  </a:cubicBezTo>
                  <a:cubicBezTo>
                    <a:pt x="85588" y="10566"/>
                    <a:pt x="84705" y="10566"/>
                    <a:pt x="84705" y="10566"/>
                  </a:cubicBezTo>
                  <a:cubicBezTo>
                    <a:pt x="84705" y="9811"/>
                    <a:pt x="84705" y="9056"/>
                    <a:pt x="84705" y="9056"/>
                  </a:cubicBezTo>
                  <a:close/>
                  <a:moveTo>
                    <a:pt x="82058" y="9811"/>
                  </a:moveTo>
                  <a:cubicBezTo>
                    <a:pt x="82058" y="9811"/>
                    <a:pt x="82058" y="9811"/>
                    <a:pt x="82058" y="9811"/>
                  </a:cubicBezTo>
                  <a:cubicBezTo>
                    <a:pt x="82058" y="9811"/>
                    <a:pt x="82058" y="9056"/>
                    <a:pt x="82941" y="9811"/>
                  </a:cubicBezTo>
                  <a:cubicBezTo>
                    <a:pt x="82941" y="9811"/>
                    <a:pt x="82941" y="9056"/>
                    <a:pt x="82941" y="9811"/>
                  </a:cubicBezTo>
                  <a:cubicBezTo>
                    <a:pt x="83823" y="10566"/>
                    <a:pt x="83823" y="11320"/>
                    <a:pt x="82941" y="11320"/>
                  </a:cubicBezTo>
                  <a:cubicBezTo>
                    <a:pt x="82058" y="10566"/>
                    <a:pt x="82058" y="9811"/>
                    <a:pt x="82058" y="9811"/>
                  </a:cubicBezTo>
                  <a:close/>
                  <a:moveTo>
                    <a:pt x="71470" y="9811"/>
                  </a:moveTo>
                  <a:cubicBezTo>
                    <a:pt x="71470" y="9811"/>
                    <a:pt x="71470" y="9811"/>
                    <a:pt x="71470" y="9811"/>
                  </a:cubicBezTo>
                  <a:cubicBezTo>
                    <a:pt x="71470" y="9811"/>
                    <a:pt x="71470" y="9056"/>
                    <a:pt x="72352" y="9056"/>
                  </a:cubicBezTo>
                  <a:cubicBezTo>
                    <a:pt x="72352" y="9056"/>
                    <a:pt x="72352" y="9056"/>
                    <a:pt x="73235" y="9056"/>
                  </a:cubicBezTo>
                  <a:cubicBezTo>
                    <a:pt x="73235" y="9811"/>
                    <a:pt x="74117" y="9811"/>
                    <a:pt x="74117" y="9811"/>
                  </a:cubicBezTo>
                  <a:cubicBezTo>
                    <a:pt x="75000" y="9811"/>
                    <a:pt x="75000" y="9811"/>
                    <a:pt x="75000" y="9811"/>
                  </a:cubicBezTo>
                  <a:cubicBezTo>
                    <a:pt x="75882" y="9811"/>
                    <a:pt x="75882" y="9056"/>
                    <a:pt x="76764" y="9811"/>
                  </a:cubicBezTo>
                  <a:cubicBezTo>
                    <a:pt x="77647" y="9811"/>
                    <a:pt x="77647" y="9811"/>
                    <a:pt x="78529" y="9811"/>
                  </a:cubicBezTo>
                  <a:cubicBezTo>
                    <a:pt x="78529" y="9811"/>
                    <a:pt x="80294" y="9811"/>
                    <a:pt x="80294" y="9811"/>
                  </a:cubicBezTo>
                  <a:cubicBezTo>
                    <a:pt x="80294" y="9811"/>
                    <a:pt x="80294" y="10566"/>
                    <a:pt x="80294" y="10566"/>
                  </a:cubicBezTo>
                  <a:cubicBezTo>
                    <a:pt x="79411" y="10566"/>
                    <a:pt x="79411" y="10566"/>
                    <a:pt x="78529" y="10566"/>
                  </a:cubicBezTo>
                  <a:cubicBezTo>
                    <a:pt x="78529" y="10566"/>
                    <a:pt x="79411" y="10566"/>
                    <a:pt x="77647" y="10566"/>
                  </a:cubicBezTo>
                  <a:cubicBezTo>
                    <a:pt x="76764" y="10566"/>
                    <a:pt x="76764" y="10566"/>
                    <a:pt x="75882" y="10566"/>
                  </a:cubicBezTo>
                  <a:cubicBezTo>
                    <a:pt x="75882" y="10566"/>
                    <a:pt x="75882" y="10566"/>
                    <a:pt x="75000" y="10566"/>
                  </a:cubicBezTo>
                  <a:cubicBezTo>
                    <a:pt x="75000" y="10566"/>
                    <a:pt x="75000" y="10566"/>
                    <a:pt x="75000" y="10566"/>
                  </a:cubicBezTo>
                  <a:cubicBezTo>
                    <a:pt x="74117" y="10566"/>
                    <a:pt x="76764" y="9811"/>
                    <a:pt x="74117" y="10566"/>
                  </a:cubicBezTo>
                  <a:cubicBezTo>
                    <a:pt x="71470" y="11320"/>
                    <a:pt x="71470" y="11320"/>
                    <a:pt x="71470" y="11320"/>
                  </a:cubicBezTo>
                  <a:cubicBezTo>
                    <a:pt x="71470" y="11320"/>
                    <a:pt x="71470" y="10566"/>
                    <a:pt x="71470" y="10566"/>
                  </a:cubicBezTo>
                  <a:cubicBezTo>
                    <a:pt x="71470" y="10566"/>
                    <a:pt x="71470" y="9811"/>
                    <a:pt x="71470" y="9811"/>
                  </a:cubicBezTo>
                  <a:close/>
                  <a:moveTo>
                    <a:pt x="60000" y="12075"/>
                  </a:moveTo>
                  <a:cubicBezTo>
                    <a:pt x="60000" y="12075"/>
                    <a:pt x="60000" y="12075"/>
                    <a:pt x="60000" y="12075"/>
                  </a:cubicBezTo>
                  <a:cubicBezTo>
                    <a:pt x="60882" y="12075"/>
                    <a:pt x="60882" y="12075"/>
                    <a:pt x="60882" y="12075"/>
                  </a:cubicBezTo>
                  <a:cubicBezTo>
                    <a:pt x="60882" y="12075"/>
                    <a:pt x="62647" y="12075"/>
                    <a:pt x="62647" y="11320"/>
                  </a:cubicBezTo>
                  <a:cubicBezTo>
                    <a:pt x="63529" y="11320"/>
                    <a:pt x="63529" y="11320"/>
                    <a:pt x="63529" y="11320"/>
                  </a:cubicBezTo>
                  <a:cubicBezTo>
                    <a:pt x="63529" y="11320"/>
                    <a:pt x="65294" y="10566"/>
                    <a:pt x="65294" y="10566"/>
                  </a:cubicBezTo>
                  <a:cubicBezTo>
                    <a:pt x="66176" y="10566"/>
                    <a:pt x="67058" y="9811"/>
                    <a:pt x="67058" y="9811"/>
                  </a:cubicBezTo>
                  <a:cubicBezTo>
                    <a:pt x="67058" y="9811"/>
                    <a:pt x="68823" y="10566"/>
                    <a:pt x="68823" y="10566"/>
                  </a:cubicBezTo>
                  <a:cubicBezTo>
                    <a:pt x="69705" y="10566"/>
                    <a:pt x="69705" y="9811"/>
                    <a:pt x="69705" y="9811"/>
                  </a:cubicBezTo>
                  <a:cubicBezTo>
                    <a:pt x="67941" y="9056"/>
                    <a:pt x="67941" y="9056"/>
                    <a:pt x="67941" y="9056"/>
                  </a:cubicBezTo>
                  <a:cubicBezTo>
                    <a:pt x="64411" y="9811"/>
                    <a:pt x="64411" y="9811"/>
                    <a:pt x="64411" y="9811"/>
                  </a:cubicBezTo>
                  <a:cubicBezTo>
                    <a:pt x="64411" y="9811"/>
                    <a:pt x="61764" y="10566"/>
                    <a:pt x="60882" y="10566"/>
                  </a:cubicBezTo>
                  <a:cubicBezTo>
                    <a:pt x="60000" y="9811"/>
                    <a:pt x="59117" y="10566"/>
                    <a:pt x="59117" y="10566"/>
                  </a:cubicBezTo>
                  <a:cubicBezTo>
                    <a:pt x="58235" y="11320"/>
                    <a:pt x="58235" y="11320"/>
                    <a:pt x="58235" y="11320"/>
                  </a:cubicBezTo>
                  <a:cubicBezTo>
                    <a:pt x="58235" y="11320"/>
                    <a:pt x="59117" y="12075"/>
                    <a:pt x="59117" y="12075"/>
                  </a:cubicBezTo>
                  <a:cubicBezTo>
                    <a:pt x="59117" y="12830"/>
                    <a:pt x="60000" y="12075"/>
                    <a:pt x="60000" y="12075"/>
                  </a:cubicBezTo>
                  <a:close/>
                  <a:moveTo>
                    <a:pt x="49411" y="16603"/>
                  </a:moveTo>
                  <a:cubicBezTo>
                    <a:pt x="49411" y="16603"/>
                    <a:pt x="49411" y="16603"/>
                    <a:pt x="49411" y="16603"/>
                  </a:cubicBezTo>
                  <a:cubicBezTo>
                    <a:pt x="49411" y="16603"/>
                    <a:pt x="49411" y="16603"/>
                    <a:pt x="49411" y="16603"/>
                  </a:cubicBezTo>
                  <a:cubicBezTo>
                    <a:pt x="50294" y="17358"/>
                    <a:pt x="50294" y="17358"/>
                    <a:pt x="50294" y="17358"/>
                  </a:cubicBezTo>
                  <a:cubicBezTo>
                    <a:pt x="50294" y="17358"/>
                    <a:pt x="51176" y="16603"/>
                    <a:pt x="51176" y="16603"/>
                  </a:cubicBezTo>
                  <a:cubicBezTo>
                    <a:pt x="51176" y="15849"/>
                    <a:pt x="52058" y="15849"/>
                    <a:pt x="52058" y="15849"/>
                  </a:cubicBezTo>
                  <a:cubicBezTo>
                    <a:pt x="52058" y="15849"/>
                    <a:pt x="52941" y="15094"/>
                    <a:pt x="53823" y="15094"/>
                  </a:cubicBezTo>
                  <a:cubicBezTo>
                    <a:pt x="53823" y="15094"/>
                    <a:pt x="55588" y="14339"/>
                    <a:pt x="55588" y="14339"/>
                  </a:cubicBezTo>
                  <a:cubicBezTo>
                    <a:pt x="55588" y="13584"/>
                    <a:pt x="55588" y="13584"/>
                    <a:pt x="55588" y="13584"/>
                  </a:cubicBezTo>
                  <a:cubicBezTo>
                    <a:pt x="55588" y="13584"/>
                    <a:pt x="52941" y="13584"/>
                    <a:pt x="52941" y="13584"/>
                  </a:cubicBezTo>
                  <a:cubicBezTo>
                    <a:pt x="52941" y="13584"/>
                    <a:pt x="51176" y="15094"/>
                    <a:pt x="51176" y="15094"/>
                  </a:cubicBezTo>
                  <a:cubicBezTo>
                    <a:pt x="51176" y="15094"/>
                    <a:pt x="49411" y="16603"/>
                    <a:pt x="49411" y="16603"/>
                  </a:cubicBezTo>
                  <a:close/>
                  <a:moveTo>
                    <a:pt x="48529" y="24150"/>
                  </a:moveTo>
                  <a:cubicBezTo>
                    <a:pt x="48529" y="24150"/>
                    <a:pt x="48529" y="24150"/>
                    <a:pt x="48529" y="24150"/>
                  </a:cubicBezTo>
                  <a:cubicBezTo>
                    <a:pt x="48529" y="24150"/>
                    <a:pt x="50294" y="22641"/>
                    <a:pt x="50294" y="21886"/>
                  </a:cubicBezTo>
                  <a:cubicBezTo>
                    <a:pt x="50294" y="21886"/>
                    <a:pt x="50294" y="20377"/>
                    <a:pt x="50294" y="20377"/>
                  </a:cubicBezTo>
                  <a:cubicBezTo>
                    <a:pt x="50294" y="18867"/>
                    <a:pt x="50294" y="18867"/>
                    <a:pt x="50294" y="18867"/>
                  </a:cubicBezTo>
                  <a:cubicBezTo>
                    <a:pt x="48529" y="17358"/>
                    <a:pt x="48529" y="17358"/>
                    <a:pt x="48529" y="17358"/>
                  </a:cubicBezTo>
                  <a:cubicBezTo>
                    <a:pt x="48529" y="17358"/>
                    <a:pt x="47647" y="18867"/>
                    <a:pt x="47647" y="18867"/>
                  </a:cubicBezTo>
                  <a:cubicBezTo>
                    <a:pt x="47647" y="19622"/>
                    <a:pt x="46764" y="19622"/>
                    <a:pt x="45882" y="20377"/>
                  </a:cubicBezTo>
                  <a:cubicBezTo>
                    <a:pt x="45000" y="21132"/>
                    <a:pt x="45000" y="21886"/>
                    <a:pt x="45000" y="22641"/>
                  </a:cubicBezTo>
                  <a:cubicBezTo>
                    <a:pt x="45000" y="22641"/>
                    <a:pt x="44117" y="23396"/>
                    <a:pt x="44117" y="24150"/>
                  </a:cubicBezTo>
                  <a:cubicBezTo>
                    <a:pt x="44117" y="24905"/>
                    <a:pt x="45000" y="24905"/>
                    <a:pt x="45882" y="24905"/>
                  </a:cubicBezTo>
                  <a:cubicBezTo>
                    <a:pt x="46764" y="24905"/>
                    <a:pt x="45882" y="24905"/>
                    <a:pt x="45882" y="24905"/>
                  </a:cubicBezTo>
                  <a:cubicBezTo>
                    <a:pt x="48529" y="24150"/>
                    <a:pt x="48529" y="24150"/>
                    <a:pt x="48529" y="24150"/>
                  </a:cubicBezTo>
                  <a:close/>
                  <a:moveTo>
                    <a:pt x="18529" y="70943"/>
                  </a:moveTo>
                  <a:cubicBezTo>
                    <a:pt x="18529" y="70943"/>
                    <a:pt x="18529" y="70943"/>
                    <a:pt x="18529" y="70943"/>
                  </a:cubicBezTo>
                  <a:cubicBezTo>
                    <a:pt x="18529" y="70943"/>
                    <a:pt x="18529" y="70943"/>
                    <a:pt x="19411" y="70943"/>
                  </a:cubicBezTo>
                  <a:cubicBezTo>
                    <a:pt x="19411" y="70943"/>
                    <a:pt x="19411" y="70188"/>
                    <a:pt x="19411" y="70188"/>
                  </a:cubicBezTo>
                  <a:cubicBezTo>
                    <a:pt x="20294" y="70188"/>
                    <a:pt x="20294" y="70943"/>
                    <a:pt x="20294" y="70943"/>
                  </a:cubicBezTo>
                  <a:cubicBezTo>
                    <a:pt x="21176" y="70943"/>
                    <a:pt x="21176" y="71698"/>
                    <a:pt x="21176" y="71698"/>
                  </a:cubicBezTo>
                  <a:cubicBezTo>
                    <a:pt x="22058" y="73207"/>
                    <a:pt x="22058" y="73207"/>
                    <a:pt x="22058" y="73207"/>
                  </a:cubicBezTo>
                  <a:cubicBezTo>
                    <a:pt x="22058" y="73207"/>
                    <a:pt x="22058" y="73962"/>
                    <a:pt x="22058" y="73962"/>
                  </a:cubicBezTo>
                  <a:cubicBezTo>
                    <a:pt x="22058" y="74716"/>
                    <a:pt x="22058" y="74716"/>
                    <a:pt x="22058" y="74716"/>
                  </a:cubicBezTo>
                  <a:cubicBezTo>
                    <a:pt x="22058" y="74716"/>
                    <a:pt x="22941" y="74716"/>
                    <a:pt x="23823" y="74716"/>
                  </a:cubicBezTo>
                  <a:cubicBezTo>
                    <a:pt x="23823" y="74716"/>
                    <a:pt x="23823" y="75471"/>
                    <a:pt x="24705" y="75471"/>
                  </a:cubicBezTo>
                  <a:cubicBezTo>
                    <a:pt x="25588" y="76226"/>
                    <a:pt x="25588" y="76226"/>
                    <a:pt x="25588" y="76226"/>
                  </a:cubicBezTo>
                  <a:cubicBezTo>
                    <a:pt x="26470" y="76981"/>
                    <a:pt x="26470" y="76981"/>
                    <a:pt x="27352" y="77735"/>
                  </a:cubicBezTo>
                  <a:cubicBezTo>
                    <a:pt x="28235" y="77735"/>
                    <a:pt x="28235" y="77735"/>
                    <a:pt x="29117" y="77735"/>
                  </a:cubicBezTo>
                  <a:cubicBezTo>
                    <a:pt x="29117" y="76981"/>
                    <a:pt x="29117" y="76981"/>
                    <a:pt x="30000" y="76981"/>
                  </a:cubicBezTo>
                  <a:cubicBezTo>
                    <a:pt x="30000" y="76981"/>
                    <a:pt x="30000" y="76981"/>
                    <a:pt x="30882" y="76981"/>
                  </a:cubicBezTo>
                  <a:cubicBezTo>
                    <a:pt x="30882" y="76226"/>
                    <a:pt x="30000" y="76226"/>
                    <a:pt x="30000" y="76226"/>
                  </a:cubicBezTo>
                  <a:cubicBezTo>
                    <a:pt x="30000" y="76226"/>
                    <a:pt x="29117" y="75471"/>
                    <a:pt x="28235" y="74716"/>
                  </a:cubicBezTo>
                  <a:cubicBezTo>
                    <a:pt x="28235" y="74716"/>
                    <a:pt x="28235" y="74716"/>
                    <a:pt x="28235" y="73962"/>
                  </a:cubicBezTo>
                  <a:cubicBezTo>
                    <a:pt x="28235" y="73962"/>
                    <a:pt x="28235" y="73962"/>
                    <a:pt x="27352" y="73207"/>
                  </a:cubicBezTo>
                  <a:cubicBezTo>
                    <a:pt x="26470" y="73207"/>
                    <a:pt x="26470" y="73207"/>
                    <a:pt x="26470" y="73207"/>
                  </a:cubicBezTo>
                  <a:cubicBezTo>
                    <a:pt x="25588" y="72452"/>
                    <a:pt x="25588" y="71698"/>
                    <a:pt x="25588" y="71698"/>
                  </a:cubicBezTo>
                  <a:cubicBezTo>
                    <a:pt x="25588" y="71698"/>
                    <a:pt x="23823" y="71698"/>
                    <a:pt x="23823" y="70943"/>
                  </a:cubicBezTo>
                  <a:cubicBezTo>
                    <a:pt x="23823" y="70943"/>
                    <a:pt x="22941" y="70943"/>
                    <a:pt x="22941" y="70943"/>
                  </a:cubicBezTo>
                  <a:cubicBezTo>
                    <a:pt x="22941" y="70943"/>
                    <a:pt x="21176" y="70188"/>
                    <a:pt x="21176" y="69433"/>
                  </a:cubicBezTo>
                  <a:cubicBezTo>
                    <a:pt x="21176" y="69433"/>
                    <a:pt x="21176" y="68679"/>
                    <a:pt x="21176" y="68679"/>
                  </a:cubicBezTo>
                  <a:cubicBezTo>
                    <a:pt x="21176" y="68679"/>
                    <a:pt x="20294" y="68679"/>
                    <a:pt x="19411" y="68679"/>
                  </a:cubicBezTo>
                  <a:cubicBezTo>
                    <a:pt x="18529" y="69433"/>
                    <a:pt x="17647" y="69433"/>
                    <a:pt x="17647" y="69433"/>
                  </a:cubicBezTo>
                  <a:cubicBezTo>
                    <a:pt x="16764" y="69433"/>
                    <a:pt x="16764" y="70188"/>
                    <a:pt x="16764" y="70188"/>
                  </a:cubicBezTo>
                  <a:cubicBezTo>
                    <a:pt x="16764" y="70188"/>
                    <a:pt x="16764" y="70943"/>
                    <a:pt x="17647" y="70943"/>
                  </a:cubicBezTo>
                  <a:cubicBezTo>
                    <a:pt x="17647" y="71698"/>
                    <a:pt x="18529" y="70943"/>
                    <a:pt x="18529" y="70943"/>
                  </a:cubicBezTo>
                  <a:close/>
                  <a:moveTo>
                    <a:pt x="62647" y="56603"/>
                  </a:moveTo>
                  <a:cubicBezTo>
                    <a:pt x="62647" y="56603"/>
                    <a:pt x="62647" y="56603"/>
                    <a:pt x="62647" y="56603"/>
                  </a:cubicBezTo>
                  <a:cubicBezTo>
                    <a:pt x="62647" y="57358"/>
                    <a:pt x="62647" y="57358"/>
                    <a:pt x="62647" y="57358"/>
                  </a:cubicBezTo>
                  <a:cubicBezTo>
                    <a:pt x="62647" y="57358"/>
                    <a:pt x="62647" y="57358"/>
                    <a:pt x="63529" y="57358"/>
                  </a:cubicBezTo>
                  <a:cubicBezTo>
                    <a:pt x="63529" y="56603"/>
                    <a:pt x="63529" y="57358"/>
                    <a:pt x="64411" y="57358"/>
                  </a:cubicBezTo>
                  <a:cubicBezTo>
                    <a:pt x="64411" y="57358"/>
                    <a:pt x="64411" y="57358"/>
                    <a:pt x="64411" y="57358"/>
                  </a:cubicBezTo>
                  <a:cubicBezTo>
                    <a:pt x="65294" y="57358"/>
                    <a:pt x="66176" y="55849"/>
                    <a:pt x="66176" y="55849"/>
                  </a:cubicBezTo>
                  <a:cubicBezTo>
                    <a:pt x="66176" y="55849"/>
                    <a:pt x="66176" y="55849"/>
                    <a:pt x="67058" y="55849"/>
                  </a:cubicBezTo>
                  <a:cubicBezTo>
                    <a:pt x="67058" y="55849"/>
                    <a:pt x="67941" y="55849"/>
                    <a:pt x="67941" y="55094"/>
                  </a:cubicBezTo>
                  <a:cubicBezTo>
                    <a:pt x="67941" y="55094"/>
                    <a:pt x="67941" y="55094"/>
                    <a:pt x="68823" y="55094"/>
                  </a:cubicBezTo>
                  <a:cubicBezTo>
                    <a:pt x="68823" y="54339"/>
                    <a:pt x="68823" y="54339"/>
                    <a:pt x="68823" y="54339"/>
                  </a:cubicBezTo>
                  <a:cubicBezTo>
                    <a:pt x="69705" y="53584"/>
                    <a:pt x="70588" y="53584"/>
                    <a:pt x="70588" y="53584"/>
                  </a:cubicBezTo>
                  <a:cubicBezTo>
                    <a:pt x="71470" y="52830"/>
                    <a:pt x="71470" y="52830"/>
                    <a:pt x="71470" y="52075"/>
                  </a:cubicBezTo>
                  <a:cubicBezTo>
                    <a:pt x="71470" y="52075"/>
                    <a:pt x="70588" y="52075"/>
                    <a:pt x="70588" y="52830"/>
                  </a:cubicBezTo>
                  <a:cubicBezTo>
                    <a:pt x="69705" y="52830"/>
                    <a:pt x="68823" y="52830"/>
                    <a:pt x="68823" y="52830"/>
                  </a:cubicBezTo>
                  <a:cubicBezTo>
                    <a:pt x="68823" y="53584"/>
                    <a:pt x="67941" y="53584"/>
                    <a:pt x="67941" y="53584"/>
                  </a:cubicBezTo>
                  <a:cubicBezTo>
                    <a:pt x="67058" y="53584"/>
                    <a:pt x="66176" y="54339"/>
                    <a:pt x="65294" y="54339"/>
                  </a:cubicBezTo>
                  <a:cubicBezTo>
                    <a:pt x="65294" y="54339"/>
                    <a:pt x="65294" y="55094"/>
                    <a:pt x="64411" y="55849"/>
                  </a:cubicBezTo>
                  <a:cubicBezTo>
                    <a:pt x="64411" y="55849"/>
                    <a:pt x="64411" y="55849"/>
                    <a:pt x="64411" y="56603"/>
                  </a:cubicBezTo>
                  <a:cubicBezTo>
                    <a:pt x="63529" y="56603"/>
                    <a:pt x="62647" y="56603"/>
                    <a:pt x="62647" y="56603"/>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3" name="Shape 2029"/>
            <p:cNvSpPr/>
            <p:nvPr/>
          </p:nvSpPr>
          <p:spPr>
            <a:xfrm>
              <a:off x="8054896" y="3267063"/>
              <a:ext cx="384801" cy="263158"/>
            </a:xfrm>
            <a:custGeom>
              <a:avLst/>
              <a:gdLst/>
              <a:ahLst/>
              <a:cxnLst/>
              <a:rect l="0" t="0" r="0" b="0"/>
              <a:pathLst>
                <a:path w="120000" h="120000" extrusionOk="0">
                  <a:moveTo>
                    <a:pt x="1420" y="33277"/>
                  </a:moveTo>
                  <a:cubicBezTo>
                    <a:pt x="0" y="31260"/>
                    <a:pt x="0" y="31260"/>
                    <a:pt x="0" y="31260"/>
                  </a:cubicBezTo>
                  <a:cubicBezTo>
                    <a:pt x="2840" y="28235"/>
                    <a:pt x="2840" y="28235"/>
                    <a:pt x="2840" y="28235"/>
                  </a:cubicBezTo>
                  <a:cubicBezTo>
                    <a:pt x="2840" y="28235"/>
                    <a:pt x="4260" y="28235"/>
                    <a:pt x="4970" y="27226"/>
                  </a:cubicBezTo>
                  <a:cubicBezTo>
                    <a:pt x="6390" y="27226"/>
                    <a:pt x="10650" y="25210"/>
                    <a:pt x="10650" y="25210"/>
                  </a:cubicBezTo>
                  <a:cubicBezTo>
                    <a:pt x="12071" y="23193"/>
                    <a:pt x="12071" y="23193"/>
                    <a:pt x="12071" y="23193"/>
                  </a:cubicBezTo>
                  <a:cubicBezTo>
                    <a:pt x="12071" y="23193"/>
                    <a:pt x="13491" y="21176"/>
                    <a:pt x="13491" y="21176"/>
                  </a:cubicBezTo>
                  <a:cubicBezTo>
                    <a:pt x="14201" y="21176"/>
                    <a:pt x="15621" y="21176"/>
                    <a:pt x="16331" y="20168"/>
                  </a:cubicBezTo>
                  <a:cubicBezTo>
                    <a:pt x="16331" y="20168"/>
                    <a:pt x="17041" y="19159"/>
                    <a:pt x="17041" y="19159"/>
                  </a:cubicBezTo>
                  <a:cubicBezTo>
                    <a:pt x="17041" y="19159"/>
                    <a:pt x="17041" y="18151"/>
                    <a:pt x="17751" y="18151"/>
                  </a:cubicBezTo>
                  <a:cubicBezTo>
                    <a:pt x="17751" y="18151"/>
                    <a:pt x="18461" y="18151"/>
                    <a:pt x="19171" y="17142"/>
                  </a:cubicBezTo>
                  <a:cubicBezTo>
                    <a:pt x="19881" y="17142"/>
                    <a:pt x="19881" y="17142"/>
                    <a:pt x="20591" y="16134"/>
                  </a:cubicBezTo>
                  <a:cubicBezTo>
                    <a:pt x="20591" y="16134"/>
                    <a:pt x="21301" y="13109"/>
                    <a:pt x="21301" y="13109"/>
                  </a:cubicBezTo>
                  <a:cubicBezTo>
                    <a:pt x="21301" y="13109"/>
                    <a:pt x="21301" y="13109"/>
                    <a:pt x="21301" y="13109"/>
                  </a:cubicBezTo>
                  <a:cubicBezTo>
                    <a:pt x="22011" y="13109"/>
                    <a:pt x="22721" y="14117"/>
                    <a:pt x="22721" y="14117"/>
                  </a:cubicBezTo>
                  <a:cubicBezTo>
                    <a:pt x="22721" y="14117"/>
                    <a:pt x="24142" y="14117"/>
                    <a:pt x="24852" y="14117"/>
                  </a:cubicBezTo>
                  <a:cubicBezTo>
                    <a:pt x="24852" y="14117"/>
                    <a:pt x="26272" y="13109"/>
                    <a:pt x="26272" y="13109"/>
                  </a:cubicBezTo>
                  <a:cubicBezTo>
                    <a:pt x="26272" y="13109"/>
                    <a:pt x="26272" y="12100"/>
                    <a:pt x="26982" y="12100"/>
                  </a:cubicBezTo>
                  <a:cubicBezTo>
                    <a:pt x="27692" y="12100"/>
                    <a:pt x="28402" y="12100"/>
                    <a:pt x="29112" y="12100"/>
                  </a:cubicBezTo>
                  <a:cubicBezTo>
                    <a:pt x="29112" y="12100"/>
                    <a:pt x="30532" y="12100"/>
                    <a:pt x="30532" y="12100"/>
                  </a:cubicBezTo>
                  <a:cubicBezTo>
                    <a:pt x="31242" y="11092"/>
                    <a:pt x="31242" y="11092"/>
                    <a:pt x="31242" y="11092"/>
                  </a:cubicBezTo>
                  <a:cubicBezTo>
                    <a:pt x="31952" y="11092"/>
                    <a:pt x="31242" y="10084"/>
                    <a:pt x="31952" y="11092"/>
                  </a:cubicBezTo>
                  <a:cubicBezTo>
                    <a:pt x="32662" y="11092"/>
                    <a:pt x="31952" y="12100"/>
                    <a:pt x="32662" y="11092"/>
                  </a:cubicBezTo>
                  <a:cubicBezTo>
                    <a:pt x="33372" y="10084"/>
                    <a:pt x="34082" y="8067"/>
                    <a:pt x="34082" y="8067"/>
                  </a:cubicBezTo>
                  <a:cubicBezTo>
                    <a:pt x="34082" y="8067"/>
                    <a:pt x="33372" y="8067"/>
                    <a:pt x="34792" y="8067"/>
                  </a:cubicBezTo>
                  <a:cubicBezTo>
                    <a:pt x="36213" y="8067"/>
                    <a:pt x="36213" y="8067"/>
                    <a:pt x="37633" y="8067"/>
                  </a:cubicBezTo>
                  <a:cubicBezTo>
                    <a:pt x="38343" y="8067"/>
                    <a:pt x="39763" y="7058"/>
                    <a:pt x="39763" y="7058"/>
                  </a:cubicBezTo>
                  <a:cubicBezTo>
                    <a:pt x="40473" y="7058"/>
                    <a:pt x="41183" y="6050"/>
                    <a:pt x="41183" y="6050"/>
                  </a:cubicBezTo>
                  <a:cubicBezTo>
                    <a:pt x="41183" y="5042"/>
                    <a:pt x="38343" y="3025"/>
                    <a:pt x="38343" y="3025"/>
                  </a:cubicBezTo>
                  <a:cubicBezTo>
                    <a:pt x="38343" y="3025"/>
                    <a:pt x="36923" y="2016"/>
                    <a:pt x="39053" y="2016"/>
                  </a:cubicBezTo>
                  <a:cubicBezTo>
                    <a:pt x="41183" y="3025"/>
                    <a:pt x="41893" y="3025"/>
                    <a:pt x="41893" y="3025"/>
                  </a:cubicBezTo>
                  <a:cubicBezTo>
                    <a:pt x="42603" y="3025"/>
                    <a:pt x="42603" y="2016"/>
                    <a:pt x="43313" y="2016"/>
                  </a:cubicBezTo>
                  <a:cubicBezTo>
                    <a:pt x="44023" y="1008"/>
                    <a:pt x="44733" y="0"/>
                    <a:pt x="44733" y="0"/>
                  </a:cubicBezTo>
                  <a:cubicBezTo>
                    <a:pt x="45443" y="0"/>
                    <a:pt x="46863" y="2016"/>
                    <a:pt x="46863" y="2016"/>
                  </a:cubicBezTo>
                  <a:cubicBezTo>
                    <a:pt x="46863" y="4033"/>
                    <a:pt x="46863" y="4033"/>
                    <a:pt x="46863" y="4033"/>
                  </a:cubicBezTo>
                  <a:cubicBezTo>
                    <a:pt x="48994" y="4033"/>
                    <a:pt x="48994" y="4033"/>
                    <a:pt x="48994" y="4033"/>
                  </a:cubicBezTo>
                  <a:cubicBezTo>
                    <a:pt x="48994" y="4033"/>
                    <a:pt x="49704" y="3025"/>
                    <a:pt x="50414" y="4033"/>
                  </a:cubicBezTo>
                  <a:cubicBezTo>
                    <a:pt x="51124" y="4033"/>
                    <a:pt x="52544" y="6050"/>
                    <a:pt x="52544" y="6050"/>
                  </a:cubicBezTo>
                  <a:cubicBezTo>
                    <a:pt x="51834" y="8067"/>
                    <a:pt x="51834" y="8067"/>
                    <a:pt x="51834" y="8067"/>
                  </a:cubicBezTo>
                  <a:cubicBezTo>
                    <a:pt x="48994" y="9075"/>
                    <a:pt x="48994" y="9075"/>
                    <a:pt x="48994" y="9075"/>
                  </a:cubicBezTo>
                  <a:cubicBezTo>
                    <a:pt x="48994" y="9075"/>
                    <a:pt x="48994" y="11092"/>
                    <a:pt x="49704" y="11092"/>
                  </a:cubicBezTo>
                  <a:cubicBezTo>
                    <a:pt x="49704" y="11092"/>
                    <a:pt x="50414" y="12100"/>
                    <a:pt x="51124" y="11092"/>
                  </a:cubicBezTo>
                  <a:cubicBezTo>
                    <a:pt x="51834" y="11092"/>
                    <a:pt x="51834" y="10084"/>
                    <a:pt x="51834" y="10084"/>
                  </a:cubicBezTo>
                  <a:cubicBezTo>
                    <a:pt x="51834" y="10084"/>
                    <a:pt x="53964" y="10084"/>
                    <a:pt x="53964" y="11092"/>
                  </a:cubicBezTo>
                  <a:cubicBezTo>
                    <a:pt x="53964" y="11092"/>
                    <a:pt x="55384" y="12100"/>
                    <a:pt x="55384" y="12100"/>
                  </a:cubicBezTo>
                  <a:cubicBezTo>
                    <a:pt x="56094" y="11092"/>
                    <a:pt x="56804" y="11092"/>
                    <a:pt x="57514" y="11092"/>
                  </a:cubicBezTo>
                  <a:cubicBezTo>
                    <a:pt x="57514" y="11092"/>
                    <a:pt x="58224" y="12100"/>
                    <a:pt x="58934" y="12100"/>
                  </a:cubicBezTo>
                  <a:cubicBezTo>
                    <a:pt x="59644" y="12100"/>
                    <a:pt x="60355" y="10084"/>
                    <a:pt x="60355" y="10084"/>
                  </a:cubicBezTo>
                  <a:cubicBezTo>
                    <a:pt x="60355" y="10084"/>
                    <a:pt x="61065" y="10084"/>
                    <a:pt x="61065" y="11092"/>
                  </a:cubicBezTo>
                  <a:cubicBezTo>
                    <a:pt x="61775" y="11092"/>
                    <a:pt x="61065" y="11092"/>
                    <a:pt x="61775" y="12100"/>
                  </a:cubicBezTo>
                  <a:cubicBezTo>
                    <a:pt x="61775" y="13109"/>
                    <a:pt x="61775" y="13109"/>
                    <a:pt x="62485" y="13109"/>
                  </a:cubicBezTo>
                  <a:cubicBezTo>
                    <a:pt x="63195" y="14117"/>
                    <a:pt x="64615" y="14117"/>
                    <a:pt x="64615" y="15126"/>
                  </a:cubicBezTo>
                  <a:cubicBezTo>
                    <a:pt x="64615" y="15126"/>
                    <a:pt x="65325" y="17142"/>
                    <a:pt x="66035" y="17142"/>
                  </a:cubicBezTo>
                  <a:cubicBezTo>
                    <a:pt x="66745" y="16134"/>
                    <a:pt x="66745" y="16134"/>
                    <a:pt x="67455" y="16134"/>
                  </a:cubicBezTo>
                  <a:cubicBezTo>
                    <a:pt x="68165" y="17142"/>
                    <a:pt x="69585" y="16134"/>
                    <a:pt x="69585" y="17142"/>
                  </a:cubicBezTo>
                  <a:cubicBezTo>
                    <a:pt x="68875" y="18151"/>
                    <a:pt x="68875" y="19159"/>
                    <a:pt x="68875" y="20168"/>
                  </a:cubicBezTo>
                  <a:cubicBezTo>
                    <a:pt x="68875" y="20168"/>
                    <a:pt x="68165" y="21176"/>
                    <a:pt x="67455" y="21176"/>
                  </a:cubicBezTo>
                  <a:cubicBezTo>
                    <a:pt x="66745" y="21176"/>
                    <a:pt x="66035" y="22184"/>
                    <a:pt x="66035" y="22184"/>
                  </a:cubicBezTo>
                  <a:cubicBezTo>
                    <a:pt x="66035" y="23193"/>
                    <a:pt x="65325" y="24201"/>
                    <a:pt x="65325" y="25210"/>
                  </a:cubicBezTo>
                  <a:cubicBezTo>
                    <a:pt x="64615" y="26218"/>
                    <a:pt x="64615" y="27226"/>
                    <a:pt x="64615" y="27226"/>
                  </a:cubicBezTo>
                  <a:cubicBezTo>
                    <a:pt x="63905" y="28235"/>
                    <a:pt x="63905" y="28235"/>
                    <a:pt x="63905" y="28235"/>
                  </a:cubicBezTo>
                  <a:cubicBezTo>
                    <a:pt x="63905" y="29243"/>
                    <a:pt x="66035" y="33277"/>
                    <a:pt x="66035" y="33277"/>
                  </a:cubicBezTo>
                  <a:cubicBezTo>
                    <a:pt x="67455" y="34285"/>
                    <a:pt x="67455" y="34285"/>
                    <a:pt x="67455" y="34285"/>
                  </a:cubicBezTo>
                  <a:cubicBezTo>
                    <a:pt x="68165" y="36302"/>
                    <a:pt x="68165" y="36302"/>
                    <a:pt x="68165" y="36302"/>
                  </a:cubicBezTo>
                  <a:cubicBezTo>
                    <a:pt x="72426" y="40336"/>
                    <a:pt x="72426" y="40336"/>
                    <a:pt x="72426" y="40336"/>
                  </a:cubicBezTo>
                  <a:cubicBezTo>
                    <a:pt x="72426" y="40336"/>
                    <a:pt x="73846" y="41344"/>
                    <a:pt x="75266" y="41344"/>
                  </a:cubicBezTo>
                  <a:cubicBezTo>
                    <a:pt x="76686" y="42352"/>
                    <a:pt x="78106" y="42352"/>
                    <a:pt x="78106" y="42352"/>
                  </a:cubicBezTo>
                  <a:cubicBezTo>
                    <a:pt x="80236" y="45378"/>
                    <a:pt x="80236" y="45378"/>
                    <a:pt x="80236" y="45378"/>
                  </a:cubicBezTo>
                  <a:cubicBezTo>
                    <a:pt x="80236" y="45378"/>
                    <a:pt x="81656" y="45378"/>
                    <a:pt x="82366" y="45378"/>
                  </a:cubicBezTo>
                  <a:cubicBezTo>
                    <a:pt x="82366" y="46386"/>
                    <a:pt x="84497" y="46386"/>
                    <a:pt x="84497" y="46386"/>
                  </a:cubicBezTo>
                  <a:cubicBezTo>
                    <a:pt x="85917" y="46386"/>
                    <a:pt x="85917" y="46386"/>
                    <a:pt x="85917" y="46386"/>
                  </a:cubicBezTo>
                  <a:cubicBezTo>
                    <a:pt x="85917" y="46386"/>
                    <a:pt x="86627" y="45378"/>
                    <a:pt x="87337" y="47394"/>
                  </a:cubicBezTo>
                  <a:cubicBezTo>
                    <a:pt x="87337" y="48403"/>
                    <a:pt x="88047" y="50420"/>
                    <a:pt x="88047" y="50420"/>
                  </a:cubicBezTo>
                  <a:cubicBezTo>
                    <a:pt x="88047" y="50420"/>
                    <a:pt x="88047" y="51428"/>
                    <a:pt x="88047" y="52436"/>
                  </a:cubicBezTo>
                  <a:cubicBezTo>
                    <a:pt x="87337" y="52436"/>
                    <a:pt x="87337" y="52436"/>
                    <a:pt x="87337" y="53445"/>
                  </a:cubicBezTo>
                  <a:cubicBezTo>
                    <a:pt x="87337" y="53445"/>
                    <a:pt x="87337" y="57478"/>
                    <a:pt x="87337" y="57478"/>
                  </a:cubicBezTo>
                  <a:cubicBezTo>
                    <a:pt x="87337" y="57478"/>
                    <a:pt x="87337" y="58487"/>
                    <a:pt x="86627" y="58487"/>
                  </a:cubicBezTo>
                  <a:cubicBezTo>
                    <a:pt x="85207" y="59495"/>
                    <a:pt x="85207" y="59495"/>
                    <a:pt x="84497" y="59495"/>
                  </a:cubicBezTo>
                  <a:cubicBezTo>
                    <a:pt x="83076" y="59495"/>
                    <a:pt x="80946" y="60504"/>
                    <a:pt x="80236" y="61512"/>
                  </a:cubicBezTo>
                  <a:cubicBezTo>
                    <a:pt x="80236" y="61512"/>
                    <a:pt x="78816" y="61512"/>
                    <a:pt x="78816" y="61512"/>
                  </a:cubicBezTo>
                  <a:cubicBezTo>
                    <a:pt x="78816" y="62521"/>
                    <a:pt x="78106" y="64537"/>
                    <a:pt x="78106" y="64537"/>
                  </a:cubicBezTo>
                  <a:cubicBezTo>
                    <a:pt x="78106" y="64537"/>
                    <a:pt x="78106" y="66554"/>
                    <a:pt x="79526" y="66554"/>
                  </a:cubicBezTo>
                  <a:cubicBezTo>
                    <a:pt x="81656" y="66554"/>
                    <a:pt x="81656" y="66554"/>
                    <a:pt x="82366" y="66554"/>
                  </a:cubicBezTo>
                  <a:cubicBezTo>
                    <a:pt x="83076" y="66554"/>
                    <a:pt x="83076" y="65546"/>
                    <a:pt x="84497" y="66554"/>
                  </a:cubicBezTo>
                  <a:cubicBezTo>
                    <a:pt x="85207" y="66554"/>
                    <a:pt x="85917" y="68571"/>
                    <a:pt x="85917" y="68571"/>
                  </a:cubicBezTo>
                  <a:cubicBezTo>
                    <a:pt x="87337" y="70588"/>
                    <a:pt x="87337" y="70588"/>
                    <a:pt x="87337" y="70588"/>
                  </a:cubicBezTo>
                  <a:cubicBezTo>
                    <a:pt x="88757" y="71596"/>
                    <a:pt x="88757" y="71596"/>
                    <a:pt x="88757" y="71596"/>
                  </a:cubicBezTo>
                  <a:cubicBezTo>
                    <a:pt x="93017" y="71596"/>
                    <a:pt x="93017" y="71596"/>
                    <a:pt x="93017" y="71596"/>
                  </a:cubicBezTo>
                  <a:cubicBezTo>
                    <a:pt x="95857" y="75630"/>
                    <a:pt x="95857" y="75630"/>
                    <a:pt x="95857" y="75630"/>
                  </a:cubicBezTo>
                  <a:cubicBezTo>
                    <a:pt x="99408" y="76638"/>
                    <a:pt x="99408" y="76638"/>
                    <a:pt x="99408" y="76638"/>
                  </a:cubicBezTo>
                  <a:cubicBezTo>
                    <a:pt x="99408" y="76638"/>
                    <a:pt x="99408" y="79663"/>
                    <a:pt x="100118" y="79663"/>
                  </a:cubicBezTo>
                  <a:cubicBezTo>
                    <a:pt x="101538" y="79663"/>
                    <a:pt x="102248" y="78655"/>
                    <a:pt x="102248" y="78655"/>
                  </a:cubicBezTo>
                  <a:cubicBezTo>
                    <a:pt x="102248" y="78655"/>
                    <a:pt x="103668" y="76638"/>
                    <a:pt x="104378" y="76638"/>
                  </a:cubicBezTo>
                  <a:cubicBezTo>
                    <a:pt x="105798" y="75630"/>
                    <a:pt x="105088" y="74621"/>
                    <a:pt x="106508" y="75630"/>
                  </a:cubicBezTo>
                  <a:cubicBezTo>
                    <a:pt x="107928" y="77647"/>
                    <a:pt x="110769" y="75630"/>
                    <a:pt x="110769" y="75630"/>
                  </a:cubicBezTo>
                  <a:cubicBezTo>
                    <a:pt x="112189" y="75630"/>
                    <a:pt x="112189" y="75630"/>
                    <a:pt x="112189" y="75630"/>
                  </a:cubicBezTo>
                  <a:cubicBezTo>
                    <a:pt x="112189" y="78655"/>
                    <a:pt x="112189" y="78655"/>
                    <a:pt x="112189" y="78655"/>
                  </a:cubicBezTo>
                  <a:cubicBezTo>
                    <a:pt x="112189" y="81680"/>
                    <a:pt x="112189" y="81680"/>
                    <a:pt x="112189" y="81680"/>
                  </a:cubicBezTo>
                  <a:cubicBezTo>
                    <a:pt x="110059" y="83697"/>
                    <a:pt x="110059" y="83697"/>
                    <a:pt x="110059" y="83697"/>
                  </a:cubicBezTo>
                  <a:cubicBezTo>
                    <a:pt x="109349" y="84705"/>
                    <a:pt x="109349" y="84705"/>
                    <a:pt x="109349" y="84705"/>
                  </a:cubicBezTo>
                  <a:cubicBezTo>
                    <a:pt x="109349" y="84705"/>
                    <a:pt x="109349" y="85714"/>
                    <a:pt x="109349" y="86722"/>
                  </a:cubicBezTo>
                  <a:cubicBezTo>
                    <a:pt x="110059" y="86722"/>
                    <a:pt x="110769" y="87731"/>
                    <a:pt x="110769" y="87731"/>
                  </a:cubicBezTo>
                  <a:cubicBezTo>
                    <a:pt x="113609" y="88739"/>
                    <a:pt x="113609" y="88739"/>
                    <a:pt x="113609" y="88739"/>
                  </a:cubicBezTo>
                  <a:cubicBezTo>
                    <a:pt x="115739" y="90756"/>
                    <a:pt x="115739" y="90756"/>
                    <a:pt x="115739" y="90756"/>
                  </a:cubicBezTo>
                  <a:cubicBezTo>
                    <a:pt x="115739" y="90756"/>
                    <a:pt x="115739" y="93781"/>
                    <a:pt x="116449" y="93781"/>
                  </a:cubicBezTo>
                  <a:cubicBezTo>
                    <a:pt x="117159" y="93781"/>
                    <a:pt x="118579" y="94789"/>
                    <a:pt x="118579" y="94789"/>
                  </a:cubicBezTo>
                  <a:cubicBezTo>
                    <a:pt x="118579" y="94789"/>
                    <a:pt x="115739" y="97815"/>
                    <a:pt x="115029" y="97815"/>
                  </a:cubicBezTo>
                  <a:cubicBezTo>
                    <a:pt x="114319" y="97815"/>
                    <a:pt x="112189" y="96806"/>
                    <a:pt x="112189" y="96806"/>
                  </a:cubicBezTo>
                  <a:cubicBezTo>
                    <a:pt x="112899" y="100840"/>
                    <a:pt x="112899" y="100840"/>
                    <a:pt x="112899" y="100840"/>
                  </a:cubicBezTo>
                  <a:cubicBezTo>
                    <a:pt x="115739" y="100840"/>
                    <a:pt x="115739" y="100840"/>
                    <a:pt x="115739" y="100840"/>
                  </a:cubicBezTo>
                  <a:cubicBezTo>
                    <a:pt x="115739" y="100840"/>
                    <a:pt x="115739" y="100840"/>
                    <a:pt x="116449" y="101848"/>
                  </a:cubicBezTo>
                  <a:cubicBezTo>
                    <a:pt x="116449" y="102857"/>
                    <a:pt x="117159" y="103865"/>
                    <a:pt x="117159" y="103865"/>
                  </a:cubicBezTo>
                  <a:cubicBezTo>
                    <a:pt x="117159" y="103865"/>
                    <a:pt x="120000" y="102857"/>
                    <a:pt x="120000" y="106890"/>
                  </a:cubicBezTo>
                  <a:cubicBezTo>
                    <a:pt x="119289" y="107899"/>
                    <a:pt x="118579" y="110924"/>
                    <a:pt x="118579" y="111932"/>
                  </a:cubicBezTo>
                  <a:cubicBezTo>
                    <a:pt x="119289" y="111932"/>
                    <a:pt x="119289" y="112941"/>
                    <a:pt x="119289" y="112941"/>
                  </a:cubicBezTo>
                  <a:cubicBezTo>
                    <a:pt x="117869" y="114957"/>
                    <a:pt x="117869" y="114957"/>
                    <a:pt x="117869" y="114957"/>
                  </a:cubicBezTo>
                  <a:cubicBezTo>
                    <a:pt x="115029" y="114957"/>
                    <a:pt x="115029" y="114957"/>
                    <a:pt x="115029" y="114957"/>
                  </a:cubicBezTo>
                  <a:cubicBezTo>
                    <a:pt x="112189" y="116974"/>
                    <a:pt x="112189" y="116974"/>
                    <a:pt x="112189" y="116974"/>
                  </a:cubicBezTo>
                  <a:cubicBezTo>
                    <a:pt x="110769" y="118991"/>
                    <a:pt x="110769" y="118991"/>
                    <a:pt x="110769" y="118991"/>
                  </a:cubicBezTo>
                  <a:cubicBezTo>
                    <a:pt x="109349" y="120000"/>
                    <a:pt x="109349" y="120000"/>
                    <a:pt x="109349" y="120000"/>
                  </a:cubicBezTo>
                  <a:cubicBezTo>
                    <a:pt x="107218" y="115966"/>
                    <a:pt x="107218" y="115966"/>
                    <a:pt x="107218" y="115966"/>
                  </a:cubicBezTo>
                  <a:cubicBezTo>
                    <a:pt x="102958" y="110924"/>
                    <a:pt x="102958" y="110924"/>
                    <a:pt x="102958" y="110924"/>
                  </a:cubicBezTo>
                  <a:cubicBezTo>
                    <a:pt x="100828" y="107899"/>
                    <a:pt x="100828" y="107899"/>
                    <a:pt x="100828" y="107899"/>
                  </a:cubicBezTo>
                  <a:cubicBezTo>
                    <a:pt x="99408" y="103865"/>
                    <a:pt x="99408" y="103865"/>
                    <a:pt x="99408" y="103865"/>
                  </a:cubicBezTo>
                  <a:cubicBezTo>
                    <a:pt x="99408" y="100840"/>
                    <a:pt x="99408" y="100840"/>
                    <a:pt x="99408" y="100840"/>
                  </a:cubicBezTo>
                  <a:cubicBezTo>
                    <a:pt x="97988" y="98823"/>
                    <a:pt x="97988" y="98823"/>
                    <a:pt x="97988" y="98823"/>
                  </a:cubicBezTo>
                  <a:cubicBezTo>
                    <a:pt x="97988" y="98823"/>
                    <a:pt x="97278" y="98823"/>
                    <a:pt x="95857" y="98823"/>
                  </a:cubicBezTo>
                  <a:cubicBezTo>
                    <a:pt x="95147" y="98823"/>
                    <a:pt x="93017" y="97815"/>
                    <a:pt x="93017" y="97815"/>
                  </a:cubicBezTo>
                  <a:cubicBezTo>
                    <a:pt x="91597" y="97815"/>
                    <a:pt x="91597" y="97815"/>
                    <a:pt x="91597" y="97815"/>
                  </a:cubicBezTo>
                  <a:cubicBezTo>
                    <a:pt x="91597" y="92773"/>
                    <a:pt x="91597" y="92773"/>
                    <a:pt x="91597" y="92773"/>
                  </a:cubicBezTo>
                  <a:cubicBezTo>
                    <a:pt x="91597" y="92773"/>
                    <a:pt x="90887" y="88739"/>
                    <a:pt x="90177" y="88739"/>
                  </a:cubicBezTo>
                  <a:cubicBezTo>
                    <a:pt x="90177" y="87731"/>
                    <a:pt x="89467" y="85714"/>
                    <a:pt x="89467" y="85714"/>
                  </a:cubicBezTo>
                  <a:cubicBezTo>
                    <a:pt x="89467" y="85714"/>
                    <a:pt x="87337" y="86722"/>
                    <a:pt x="85917" y="86722"/>
                  </a:cubicBezTo>
                  <a:cubicBezTo>
                    <a:pt x="85207" y="87731"/>
                    <a:pt x="83786" y="88739"/>
                    <a:pt x="83076" y="89747"/>
                  </a:cubicBezTo>
                  <a:cubicBezTo>
                    <a:pt x="82366" y="90756"/>
                    <a:pt x="80946" y="91764"/>
                    <a:pt x="80946" y="91764"/>
                  </a:cubicBezTo>
                  <a:cubicBezTo>
                    <a:pt x="77396" y="93781"/>
                    <a:pt x="77396" y="93781"/>
                    <a:pt x="77396" y="93781"/>
                  </a:cubicBezTo>
                  <a:cubicBezTo>
                    <a:pt x="75266" y="91764"/>
                    <a:pt x="75266" y="91764"/>
                    <a:pt x="75266" y="91764"/>
                  </a:cubicBezTo>
                  <a:cubicBezTo>
                    <a:pt x="71715" y="90756"/>
                    <a:pt x="71715" y="90756"/>
                    <a:pt x="71715" y="90756"/>
                  </a:cubicBezTo>
                  <a:cubicBezTo>
                    <a:pt x="70295" y="94789"/>
                    <a:pt x="70295" y="94789"/>
                    <a:pt x="70295" y="94789"/>
                  </a:cubicBezTo>
                  <a:cubicBezTo>
                    <a:pt x="70295" y="94789"/>
                    <a:pt x="69585" y="92773"/>
                    <a:pt x="68875" y="91764"/>
                  </a:cubicBezTo>
                  <a:cubicBezTo>
                    <a:pt x="68875" y="89747"/>
                    <a:pt x="68165" y="86722"/>
                    <a:pt x="68165" y="86722"/>
                  </a:cubicBezTo>
                  <a:cubicBezTo>
                    <a:pt x="68165" y="86722"/>
                    <a:pt x="67455" y="85714"/>
                    <a:pt x="66745" y="85714"/>
                  </a:cubicBezTo>
                  <a:cubicBezTo>
                    <a:pt x="66035" y="85714"/>
                    <a:pt x="64615" y="84705"/>
                    <a:pt x="64615" y="84705"/>
                  </a:cubicBezTo>
                  <a:cubicBezTo>
                    <a:pt x="62485" y="84705"/>
                    <a:pt x="62485" y="84705"/>
                    <a:pt x="62485" y="84705"/>
                  </a:cubicBezTo>
                  <a:cubicBezTo>
                    <a:pt x="60355" y="88739"/>
                    <a:pt x="60355" y="88739"/>
                    <a:pt x="60355" y="88739"/>
                  </a:cubicBezTo>
                  <a:cubicBezTo>
                    <a:pt x="56804" y="90756"/>
                    <a:pt x="56804" y="90756"/>
                    <a:pt x="56804" y="90756"/>
                  </a:cubicBezTo>
                  <a:cubicBezTo>
                    <a:pt x="53964" y="88739"/>
                    <a:pt x="53964" y="88739"/>
                    <a:pt x="53964" y="88739"/>
                  </a:cubicBezTo>
                  <a:cubicBezTo>
                    <a:pt x="53964" y="88739"/>
                    <a:pt x="53254" y="86722"/>
                    <a:pt x="52544" y="87731"/>
                  </a:cubicBezTo>
                  <a:cubicBezTo>
                    <a:pt x="51834" y="87731"/>
                    <a:pt x="49704" y="86722"/>
                    <a:pt x="49704" y="86722"/>
                  </a:cubicBezTo>
                  <a:cubicBezTo>
                    <a:pt x="49704" y="86722"/>
                    <a:pt x="48994" y="85714"/>
                    <a:pt x="48994" y="84705"/>
                  </a:cubicBezTo>
                  <a:cubicBezTo>
                    <a:pt x="48994" y="83697"/>
                    <a:pt x="46863" y="81680"/>
                    <a:pt x="46863" y="81680"/>
                  </a:cubicBezTo>
                  <a:cubicBezTo>
                    <a:pt x="46863" y="81680"/>
                    <a:pt x="44023" y="79663"/>
                    <a:pt x="43313" y="79663"/>
                  </a:cubicBezTo>
                  <a:cubicBezTo>
                    <a:pt x="42603" y="80672"/>
                    <a:pt x="40473" y="80672"/>
                    <a:pt x="39763" y="80672"/>
                  </a:cubicBezTo>
                  <a:cubicBezTo>
                    <a:pt x="38343" y="80672"/>
                    <a:pt x="34792" y="79663"/>
                    <a:pt x="34792" y="79663"/>
                  </a:cubicBezTo>
                  <a:cubicBezTo>
                    <a:pt x="31952" y="82689"/>
                    <a:pt x="31952" y="82689"/>
                    <a:pt x="31952" y="82689"/>
                  </a:cubicBezTo>
                  <a:cubicBezTo>
                    <a:pt x="31952" y="82689"/>
                    <a:pt x="30532" y="82689"/>
                    <a:pt x="29112" y="83697"/>
                  </a:cubicBezTo>
                  <a:cubicBezTo>
                    <a:pt x="28402" y="83697"/>
                    <a:pt x="26982" y="84705"/>
                    <a:pt x="26982" y="84705"/>
                  </a:cubicBezTo>
                  <a:cubicBezTo>
                    <a:pt x="26982" y="84705"/>
                    <a:pt x="24142" y="83697"/>
                    <a:pt x="23431" y="83697"/>
                  </a:cubicBezTo>
                  <a:cubicBezTo>
                    <a:pt x="22721" y="83697"/>
                    <a:pt x="22721" y="83697"/>
                    <a:pt x="21301" y="83697"/>
                  </a:cubicBezTo>
                  <a:cubicBezTo>
                    <a:pt x="19881" y="83697"/>
                    <a:pt x="16331" y="83697"/>
                    <a:pt x="16331" y="83697"/>
                  </a:cubicBezTo>
                  <a:cubicBezTo>
                    <a:pt x="18461" y="80672"/>
                    <a:pt x="18461" y="80672"/>
                    <a:pt x="18461" y="80672"/>
                  </a:cubicBezTo>
                  <a:cubicBezTo>
                    <a:pt x="18461" y="80672"/>
                    <a:pt x="19171" y="78655"/>
                    <a:pt x="18461" y="77647"/>
                  </a:cubicBezTo>
                  <a:cubicBezTo>
                    <a:pt x="17751" y="76638"/>
                    <a:pt x="17751" y="75630"/>
                    <a:pt x="17041" y="75630"/>
                  </a:cubicBezTo>
                  <a:cubicBezTo>
                    <a:pt x="16331" y="74621"/>
                    <a:pt x="14201" y="72605"/>
                    <a:pt x="14201" y="72605"/>
                  </a:cubicBezTo>
                  <a:cubicBezTo>
                    <a:pt x="14201" y="72605"/>
                    <a:pt x="14201" y="72605"/>
                    <a:pt x="14201" y="71596"/>
                  </a:cubicBezTo>
                  <a:cubicBezTo>
                    <a:pt x="13491" y="70588"/>
                    <a:pt x="12781" y="67563"/>
                    <a:pt x="12781" y="67563"/>
                  </a:cubicBezTo>
                  <a:cubicBezTo>
                    <a:pt x="12071" y="65546"/>
                    <a:pt x="12071" y="65546"/>
                    <a:pt x="12071" y="65546"/>
                  </a:cubicBezTo>
                  <a:cubicBezTo>
                    <a:pt x="12071" y="65546"/>
                    <a:pt x="9940" y="63529"/>
                    <a:pt x="10650" y="61512"/>
                  </a:cubicBezTo>
                  <a:cubicBezTo>
                    <a:pt x="11360" y="59495"/>
                    <a:pt x="12781" y="54453"/>
                    <a:pt x="12781" y="54453"/>
                  </a:cubicBezTo>
                  <a:cubicBezTo>
                    <a:pt x="13491" y="49411"/>
                    <a:pt x="13491" y="49411"/>
                    <a:pt x="13491" y="49411"/>
                  </a:cubicBezTo>
                  <a:cubicBezTo>
                    <a:pt x="12781" y="46386"/>
                    <a:pt x="12781" y="46386"/>
                    <a:pt x="12781" y="46386"/>
                  </a:cubicBezTo>
                  <a:cubicBezTo>
                    <a:pt x="11360" y="43361"/>
                    <a:pt x="11360" y="43361"/>
                    <a:pt x="11360" y="43361"/>
                  </a:cubicBezTo>
                  <a:cubicBezTo>
                    <a:pt x="11360" y="43361"/>
                    <a:pt x="10650" y="43361"/>
                    <a:pt x="9940" y="41344"/>
                  </a:cubicBezTo>
                  <a:cubicBezTo>
                    <a:pt x="9940" y="38319"/>
                    <a:pt x="9940" y="38319"/>
                    <a:pt x="9230" y="37310"/>
                  </a:cubicBezTo>
                  <a:cubicBezTo>
                    <a:pt x="8520" y="35294"/>
                    <a:pt x="5680" y="34285"/>
                    <a:pt x="5680" y="34285"/>
                  </a:cubicBezTo>
                  <a:cubicBezTo>
                    <a:pt x="2130" y="34285"/>
                    <a:pt x="2130" y="34285"/>
                    <a:pt x="2130" y="34285"/>
                  </a:cubicBezTo>
                  <a:lnTo>
                    <a:pt x="1420" y="33277"/>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4" name="Shape 2030"/>
            <p:cNvSpPr/>
            <p:nvPr/>
          </p:nvSpPr>
          <p:spPr>
            <a:xfrm>
              <a:off x="5550394" y="2957025"/>
              <a:ext cx="547516" cy="376093"/>
            </a:xfrm>
            <a:custGeom>
              <a:avLst/>
              <a:gdLst/>
              <a:ahLst/>
              <a:cxnLst/>
              <a:rect l="0" t="0" r="0" b="0"/>
              <a:pathLst>
                <a:path w="120000" h="120000" extrusionOk="0">
                  <a:moveTo>
                    <a:pt x="14000" y="43058"/>
                  </a:moveTo>
                  <a:cubicBezTo>
                    <a:pt x="14000" y="43058"/>
                    <a:pt x="14000" y="43058"/>
                    <a:pt x="14000" y="43058"/>
                  </a:cubicBezTo>
                  <a:cubicBezTo>
                    <a:pt x="14000" y="43058"/>
                    <a:pt x="14000" y="43058"/>
                    <a:pt x="14000" y="43058"/>
                  </a:cubicBezTo>
                  <a:cubicBezTo>
                    <a:pt x="14000" y="42352"/>
                    <a:pt x="14000" y="42352"/>
                    <a:pt x="14000" y="42352"/>
                  </a:cubicBezTo>
                  <a:cubicBezTo>
                    <a:pt x="14000" y="40941"/>
                    <a:pt x="14000" y="40941"/>
                    <a:pt x="14000" y="40941"/>
                  </a:cubicBezTo>
                  <a:cubicBezTo>
                    <a:pt x="15500" y="38117"/>
                    <a:pt x="15500" y="38117"/>
                    <a:pt x="15500" y="38117"/>
                  </a:cubicBezTo>
                  <a:cubicBezTo>
                    <a:pt x="15500" y="34588"/>
                    <a:pt x="15500" y="34588"/>
                    <a:pt x="15500" y="34588"/>
                  </a:cubicBezTo>
                  <a:cubicBezTo>
                    <a:pt x="19500" y="35294"/>
                    <a:pt x="19500" y="35294"/>
                    <a:pt x="19500" y="35294"/>
                  </a:cubicBezTo>
                  <a:cubicBezTo>
                    <a:pt x="22000" y="38823"/>
                    <a:pt x="22000" y="38823"/>
                    <a:pt x="22000" y="38823"/>
                  </a:cubicBezTo>
                  <a:cubicBezTo>
                    <a:pt x="25500" y="41647"/>
                    <a:pt x="25500" y="41647"/>
                    <a:pt x="25500" y="41647"/>
                  </a:cubicBezTo>
                  <a:cubicBezTo>
                    <a:pt x="27500" y="43058"/>
                    <a:pt x="27500" y="43058"/>
                    <a:pt x="27500" y="43058"/>
                  </a:cubicBezTo>
                  <a:cubicBezTo>
                    <a:pt x="32000" y="41647"/>
                    <a:pt x="32000" y="41647"/>
                    <a:pt x="32000" y="41647"/>
                  </a:cubicBezTo>
                  <a:cubicBezTo>
                    <a:pt x="40500" y="40941"/>
                    <a:pt x="40500" y="40941"/>
                    <a:pt x="40500" y="40941"/>
                  </a:cubicBezTo>
                  <a:cubicBezTo>
                    <a:pt x="40500" y="40941"/>
                    <a:pt x="45000" y="40235"/>
                    <a:pt x="45500" y="39529"/>
                  </a:cubicBezTo>
                  <a:cubicBezTo>
                    <a:pt x="46000" y="38823"/>
                    <a:pt x="49000" y="38117"/>
                    <a:pt x="48000" y="36705"/>
                  </a:cubicBezTo>
                  <a:cubicBezTo>
                    <a:pt x="47000" y="36000"/>
                    <a:pt x="45000" y="33882"/>
                    <a:pt x="45000" y="33882"/>
                  </a:cubicBezTo>
                  <a:cubicBezTo>
                    <a:pt x="45000" y="32470"/>
                    <a:pt x="45000" y="32470"/>
                    <a:pt x="45000" y="32470"/>
                  </a:cubicBezTo>
                  <a:cubicBezTo>
                    <a:pt x="47500" y="28941"/>
                    <a:pt x="47500" y="28941"/>
                    <a:pt x="47500" y="28941"/>
                  </a:cubicBezTo>
                  <a:cubicBezTo>
                    <a:pt x="52000" y="26823"/>
                    <a:pt x="52000" y="26823"/>
                    <a:pt x="52000" y="26823"/>
                  </a:cubicBezTo>
                  <a:cubicBezTo>
                    <a:pt x="55500" y="26117"/>
                    <a:pt x="55500" y="26117"/>
                    <a:pt x="55500" y="26117"/>
                  </a:cubicBezTo>
                  <a:cubicBezTo>
                    <a:pt x="57500" y="25411"/>
                    <a:pt x="57500" y="25411"/>
                    <a:pt x="57500" y="25411"/>
                  </a:cubicBezTo>
                  <a:cubicBezTo>
                    <a:pt x="58500" y="21176"/>
                    <a:pt x="58500" y="21176"/>
                    <a:pt x="58500" y="21176"/>
                  </a:cubicBezTo>
                  <a:cubicBezTo>
                    <a:pt x="61500" y="20470"/>
                    <a:pt x="61500" y="20470"/>
                    <a:pt x="61500" y="20470"/>
                  </a:cubicBezTo>
                  <a:cubicBezTo>
                    <a:pt x="63500" y="21176"/>
                    <a:pt x="63500" y="21176"/>
                    <a:pt x="63500" y="21176"/>
                  </a:cubicBezTo>
                  <a:cubicBezTo>
                    <a:pt x="66500" y="21176"/>
                    <a:pt x="66500" y="21176"/>
                    <a:pt x="66500" y="21176"/>
                  </a:cubicBezTo>
                  <a:cubicBezTo>
                    <a:pt x="68000" y="18352"/>
                    <a:pt x="68000" y="18352"/>
                    <a:pt x="68000" y="18352"/>
                  </a:cubicBezTo>
                  <a:cubicBezTo>
                    <a:pt x="69500" y="16941"/>
                    <a:pt x="69500" y="16941"/>
                    <a:pt x="69500" y="16941"/>
                  </a:cubicBezTo>
                  <a:cubicBezTo>
                    <a:pt x="71500" y="15529"/>
                    <a:pt x="71500" y="15529"/>
                    <a:pt x="71500" y="15529"/>
                  </a:cubicBezTo>
                  <a:cubicBezTo>
                    <a:pt x="73000" y="11294"/>
                    <a:pt x="73000" y="11294"/>
                    <a:pt x="73000" y="11294"/>
                  </a:cubicBezTo>
                  <a:cubicBezTo>
                    <a:pt x="74000" y="6352"/>
                    <a:pt x="74000" y="6352"/>
                    <a:pt x="74000" y="6352"/>
                  </a:cubicBezTo>
                  <a:cubicBezTo>
                    <a:pt x="74500" y="4235"/>
                    <a:pt x="74500" y="4235"/>
                    <a:pt x="74500" y="4235"/>
                  </a:cubicBezTo>
                  <a:cubicBezTo>
                    <a:pt x="81500" y="1411"/>
                    <a:pt x="81500" y="1411"/>
                    <a:pt x="81500" y="1411"/>
                  </a:cubicBezTo>
                  <a:cubicBezTo>
                    <a:pt x="84000" y="3529"/>
                    <a:pt x="84000" y="3529"/>
                    <a:pt x="84000" y="3529"/>
                  </a:cubicBezTo>
                  <a:cubicBezTo>
                    <a:pt x="87500" y="2823"/>
                    <a:pt x="87500" y="2823"/>
                    <a:pt x="87500" y="2823"/>
                  </a:cubicBezTo>
                  <a:cubicBezTo>
                    <a:pt x="90000" y="0"/>
                    <a:pt x="90000" y="0"/>
                    <a:pt x="90000" y="0"/>
                  </a:cubicBezTo>
                  <a:cubicBezTo>
                    <a:pt x="93000" y="705"/>
                    <a:pt x="93000" y="705"/>
                    <a:pt x="93000" y="705"/>
                  </a:cubicBezTo>
                  <a:cubicBezTo>
                    <a:pt x="97000" y="6352"/>
                    <a:pt x="97000" y="6352"/>
                    <a:pt x="97000" y="6352"/>
                  </a:cubicBezTo>
                  <a:cubicBezTo>
                    <a:pt x="101000" y="6352"/>
                    <a:pt x="101000" y="6352"/>
                    <a:pt x="101000" y="6352"/>
                  </a:cubicBezTo>
                  <a:cubicBezTo>
                    <a:pt x="103500" y="4235"/>
                    <a:pt x="103500" y="4235"/>
                    <a:pt x="103500" y="4235"/>
                  </a:cubicBezTo>
                  <a:cubicBezTo>
                    <a:pt x="106000" y="2823"/>
                    <a:pt x="106000" y="2823"/>
                    <a:pt x="106000" y="2823"/>
                  </a:cubicBezTo>
                  <a:cubicBezTo>
                    <a:pt x="107500" y="4941"/>
                    <a:pt x="107500" y="4941"/>
                    <a:pt x="107500" y="4941"/>
                  </a:cubicBezTo>
                  <a:cubicBezTo>
                    <a:pt x="109000" y="7764"/>
                    <a:pt x="109000" y="7764"/>
                    <a:pt x="109000" y="7764"/>
                  </a:cubicBezTo>
                  <a:cubicBezTo>
                    <a:pt x="111500" y="7058"/>
                    <a:pt x="111500" y="7058"/>
                    <a:pt x="111500" y="7058"/>
                  </a:cubicBezTo>
                  <a:cubicBezTo>
                    <a:pt x="113000" y="9882"/>
                    <a:pt x="113000" y="9882"/>
                    <a:pt x="113000" y="9882"/>
                  </a:cubicBezTo>
                  <a:cubicBezTo>
                    <a:pt x="114500" y="12000"/>
                    <a:pt x="114500" y="12000"/>
                    <a:pt x="114500" y="12000"/>
                  </a:cubicBezTo>
                  <a:cubicBezTo>
                    <a:pt x="117000" y="11294"/>
                    <a:pt x="117000" y="11294"/>
                    <a:pt x="117000" y="11294"/>
                  </a:cubicBezTo>
                  <a:cubicBezTo>
                    <a:pt x="119500" y="13411"/>
                    <a:pt x="119500" y="13411"/>
                    <a:pt x="119500" y="13411"/>
                  </a:cubicBezTo>
                  <a:cubicBezTo>
                    <a:pt x="119000" y="16235"/>
                    <a:pt x="119000" y="16235"/>
                    <a:pt x="119000" y="16235"/>
                  </a:cubicBezTo>
                  <a:cubicBezTo>
                    <a:pt x="120000" y="19764"/>
                    <a:pt x="120000" y="19764"/>
                    <a:pt x="120000" y="19764"/>
                  </a:cubicBezTo>
                  <a:cubicBezTo>
                    <a:pt x="118500" y="21882"/>
                    <a:pt x="118500" y="21882"/>
                    <a:pt x="118500" y="21882"/>
                  </a:cubicBezTo>
                  <a:cubicBezTo>
                    <a:pt x="118500" y="21882"/>
                    <a:pt x="118000" y="23294"/>
                    <a:pt x="117000" y="23294"/>
                  </a:cubicBezTo>
                  <a:cubicBezTo>
                    <a:pt x="116500" y="24000"/>
                    <a:pt x="115500" y="24705"/>
                    <a:pt x="115500" y="24705"/>
                  </a:cubicBezTo>
                  <a:cubicBezTo>
                    <a:pt x="114000" y="26823"/>
                    <a:pt x="114000" y="26823"/>
                    <a:pt x="114000" y="26823"/>
                  </a:cubicBezTo>
                  <a:cubicBezTo>
                    <a:pt x="112000" y="27529"/>
                    <a:pt x="112000" y="27529"/>
                    <a:pt x="112000" y="27529"/>
                  </a:cubicBezTo>
                  <a:cubicBezTo>
                    <a:pt x="110500" y="28235"/>
                    <a:pt x="110500" y="28235"/>
                    <a:pt x="110500" y="28235"/>
                  </a:cubicBezTo>
                  <a:cubicBezTo>
                    <a:pt x="109500" y="29647"/>
                    <a:pt x="109500" y="29647"/>
                    <a:pt x="109500" y="29647"/>
                  </a:cubicBezTo>
                  <a:cubicBezTo>
                    <a:pt x="108500" y="33882"/>
                    <a:pt x="108500" y="33882"/>
                    <a:pt x="108500" y="33882"/>
                  </a:cubicBezTo>
                  <a:cubicBezTo>
                    <a:pt x="107000" y="36000"/>
                    <a:pt x="107000" y="36000"/>
                    <a:pt x="107000" y="36000"/>
                  </a:cubicBezTo>
                  <a:cubicBezTo>
                    <a:pt x="106500" y="39529"/>
                    <a:pt x="106500" y="39529"/>
                    <a:pt x="106500" y="39529"/>
                  </a:cubicBezTo>
                  <a:cubicBezTo>
                    <a:pt x="106500" y="39529"/>
                    <a:pt x="107500" y="43058"/>
                    <a:pt x="106500" y="43764"/>
                  </a:cubicBezTo>
                  <a:cubicBezTo>
                    <a:pt x="106000" y="43764"/>
                    <a:pt x="105500" y="44470"/>
                    <a:pt x="105500" y="44470"/>
                  </a:cubicBezTo>
                  <a:cubicBezTo>
                    <a:pt x="105000" y="50117"/>
                    <a:pt x="105000" y="50117"/>
                    <a:pt x="105000" y="50117"/>
                  </a:cubicBezTo>
                  <a:cubicBezTo>
                    <a:pt x="103000" y="52941"/>
                    <a:pt x="103000" y="52941"/>
                    <a:pt x="103000" y="52941"/>
                  </a:cubicBezTo>
                  <a:cubicBezTo>
                    <a:pt x="102500" y="58588"/>
                    <a:pt x="102500" y="58588"/>
                    <a:pt x="102500" y="58588"/>
                  </a:cubicBezTo>
                  <a:cubicBezTo>
                    <a:pt x="102500" y="58588"/>
                    <a:pt x="103500" y="61411"/>
                    <a:pt x="102000" y="61411"/>
                  </a:cubicBezTo>
                  <a:cubicBezTo>
                    <a:pt x="101000" y="62117"/>
                    <a:pt x="100500" y="63529"/>
                    <a:pt x="100500" y="63529"/>
                  </a:cubicBezTo>
                  <a:cubicBezTo>
                    <a:pt x="100500" y="68470"/>
                    <a:pt x="100500" y="68470"/>
                    <a:pt x="100500" y="68470"/>
                  </a:cubicBezTo>
                  <a:cubicBezTo>
                    <a:pt x="99000" y="72000"/>
                    <a:pt x="99000" y="72000"/>
                    <a:pt x="99000" y="72000"/>
                  </a:cubicBezTo>
                  <a:cubicBezTo>
                    <a:pt x="99500" y="74823"/>
                    <a:pt x="99500" y="74823"/>
                    <a:pt x="99500" y="74823"/>
                  </a:cubicBezTo>
                  <a:cubicBezTo>
                    <a:pt x="98500" y="76941"/>
                    <a:pt x="98500" y="76941"/>
                    <a:pt x="98500" y="76941"/>
                  </a:cubicBezTo>
                  <a:cubicBezTo>
                    <a:pt x="99000" y="80470"/>
                    <a:pt x="99000" y="80470"/>
                    <a:pt x="99000" y="80470"/>
                  </a:cubicBezTo>
                  <a:cubicBezTo>
                    <a:pt x="98000" y="82588"/>
                    <a:pt x="98000" y="82588"/>
                    <a:pt x="98000" y="82588"/>
                  </a:cubicBezTo>
                  <a:cubicBezTo>
                    <a:pt x="97500" y="83294"/>
                    <a:pt x="97500" y="83294"/>
                    <a:pt x="97500" y="83294"/>
                  </a:cubicBezTo>
                  <a:cubicBezTo>
                    <a:pt x="97000" y="85411"/>
                    <a:pt x="97000" y="85411"/>
                    <a:pt x="97000" y="85411"/>
                  </a:cubicBezTo>
                  <a:cubicBezTo>
                    <a:pt x="96000" y="88941"/>
                    <a:pt x="96000" y="88941"/>
                    <a:pt x="96000" y="88941"/>
                  </a:cubicBezTo>
                  <a:cubicBezTo>
                    <a:pt x="92000" y="93882"/>
                    <a:pt x="92000" y="93882"/>
                    <a:pt x="92000" y="93882"/>
                  </a:cubicBezTo>
                  <a:cubicBezTo>
                    <a:pt x="90000" y="93176"/>
                    <a:pt x="90000" y="93176"/>
                    <a:pt x="90000" y="93176"/>
                  </a:cubicBezTo>
                  <a:cubicBezTo>
                    <a:pt x="88500" y="95294"/>
                    <a:pt x="88500" y="95294"/>
                    <a:pt x="88500" y="95294"/>
                  </a:cubicBezTo>
                  <a:cubicBezTo>
                    <a:pt x="88500" y="95294"/>
                    <a:pt x="89000" y="95294"/>
                    <a:pt x="88000" y="96705"/>
                  </a:cubicBezTo>
                  <a:cubicBezTo>
                    <a:pt x="87000" y="97411"/>
                    <a:pt x="85000" y="98117"/>
                    <a:pt x="85000" y="98117"/>
                  </a:cubicBezTo>
                  <a:cubicBezTo>
                    <a:pt x="84000" y="98117"/>
                    <a:pt x="84000" y="98117"/>
                    <a:pt x="84000" y="98117"/>
                  </a:cubicBezTo>
                  <a:cubicBezTo>
                    <a:pt x="80500" y="98117"/>
                    <a:pt x="80500" y="98117"/>
                    <a:pt x="80500" y="98117"/>
                  </a:cubicBezTo>
                  <a:cubicBezTo>
                    <a:pt x="80500" y="98117"/>
                    <a:pt x="80000" y="97411"/>
                    <a:pt x="79500" y="98117"/>
                  </a:cubicBezTo>
                  <a:cubicBezTo>
                    <a:pt x="79000" y="98117"/>
                    <a:pt x="76500" y="98117"/>
                    <a:pt x="76500" y="98117"/>
                  </a:cubicBezTo>
                  <a:cubicBezTo>
                    <a:pt x="76500" y="98117"/>
                    <a:pt x="75500" y="97411"/>
                    <a:pt x="75000" y="97411"/>
                  </a:cubicBezTo>
                  <a:cubicBezTo>
                    <a:pt x="74500" y="97411"/>
                    <a:pt x="71500" y="98117"/>
                    <a:pt x="71500" y="98117"/>
                  </a:cubicBezTo>
                  <a:cubicBezTo>
                    <a:pt x="69500" y="99529"/>
                    <a:pt x="69500" y="99529"/>
                    <a:pt x="69500" y="99529"/>
                  </a:cubicBezTo>
                  <a:cubicBezTo>
                    <a:pt x="69500" y="99529"/>
                    <a:pt x="69000" y="98117"/>
                    <a:pt x="68500" y="98823"/>
                  </a:cubicBezTo>
                  <a:cubicBezTo>
                    <a:pt x="67500" y="98823"/>
                    <a:pt x="65000" y="100235"/>
                    <a:pt x="65000" y="100235"/>
                  </a:cubicBezTo>
                  <a:cubicBezTo>
                    <a:pt x="65000" y="100235"/>
                    <a:pt x="66000" y="101647"/>
                    <a:pt x="65000" y="101647"/>
                  </a:cubicBezTo>
                  <a:cubicBezTo>
                    <a:pt x="64500" y="101647"/>
                    <a:pt x="63000" y="104470"/>
                    <a:pt x="63000" y="104470"/>
                  </a:cubicBezTo>
                  <a:cubicBezTo>
                    <a:pt x="62000" y="105176"/>
                    <a:pt x="62000" y="105176"/>
                    <a:pt x="62000" y="105176"/>
                  </a:cubicBezTo>
                  <a:cubicBezTo>
                    <a:pt x="61500" y="107294"/>
                    <a:pt x="61500" y="107294"/>
                    <a:pt x="61500" y="107294"/>
                  </a:cubicBezTo>
                  <a:cubicBezTo>
                    <a:pt x="61500" y="107294"/>
                    <a:pt x="61000" y="107294"/>
                    <a:pt x="60000" y="107294"/>
                  </a:cubicBezTo>
                  <a:cubicBezTo>
                    <a:pt x="59500" y="107294"/>
                    <a:pt x="58000" y="108000"/>
                    <a:pt x="58000" y="108000"/>
                  </a:cubicBezTo>
                  <a:cubicBezTo>
                    <a:pt x="57500" y="107294"/>
                    <a:pt x="57500" y="107294"/>
                    <a:pt x="57500" y="107294"/>
                  </a:cubicBezTo>
                  <a:cubicBezTo>
                    <a:pt x="55500" y="111529"/>
                    <a:pt x="55500" y="111529"/>
                    <a:pt x="55500" y="111529"/>
                  </a:cubicBezTo>
                  <a:cubicBezTo>
                    <a:pt x="53500" y="112941"/>
                    <a:pt x="53500" y="112941"/>
                    <a:pt x="53500" y="112941"/>
                  </a:cubicBezTo>
                  <a:cubicBezTo>
                    <a:pt x="52500" y="112235"/>
                    <a:pt x="52500" y="112235"/>
                    <a:pt x="52500" y="112235"/>
                  </a:cubicBezTo>
                  <a:cubicBezTo>
                    <a:pt x="51500" y="115764"/>
                    <a:pt x="51500" y="115764"/>
                    <a:pt x="51500" y="115764"/>
                  </a:cubicBezTo>
                  <a:cubicBezTo>
                    <a:pt x="51500" y="115764"/>
                    <a:pt x="50000" y="116470"/>
                    <a:pt x="50000" y="117176"/>
                  </a:cubicBezTo>
                  <a:cubicBezTo>
                    <a:pt x="49500" y="117882"/>
                    <a:pt x="47000" y="117882"/>
                    <a:pt x="47000" y="117882"/>
                  </a:cubicBezTo>
                  <a:cubicBezTo>
                    <a:pt x="45000" y="117882"/>
                    <a:pt x="45000" y="117882"/>
                    <a:pt x="45000" y="117882"/>
                  </a:cubicBezTo>
                  <a:cubicBezTo>
                    <a:pt x="41500" y="119294"/>
                    <a:pt x="41500" y="119294"/>
                    <a:pt x="41500" y="119294"/>
                  </a:cubicBezTo>
                  <a:cubicBezTo>
                    <a:pt x="41500" y="119294"/>
                    <a:pt x="40500" y="120000"/>
                    <a:pt x="40000" y="120000"/>
                  </a:cubicBezTo>
                  <a:cubicBezTo>
                    <a:pt x="39500" y="120000"/>
                    <a:pt x="37000" y="119294"/>
                    <a:pt x="37000" y="119294"/>
                  </a:cubicBezTo>
                  <a:cubicBezTo>
                    <a:pt x="35500" y="120000"/>
                    <a:pt x="35500" y="120000"/>
                    <a:pt x="35500" y="120000"/>
                  </a:cubicBezTo>
                  <a:cubicBezTo>
                    <a:pt x="32000" y="118588"/>
                    <a:pt x="32000" y="118588"/>
                    <a:pt x="32000" y="118588"/>
                  </a:cubicBezTo>
                  <a:cubicBezTo>
                    <a:pt x="31000" y="116470"/>
                    <a:pt x="31000" y="116470"/>
                    <a:pt x="31000" y="116470"/>
                  </a:cubicBezTo>
                  <a:cubicBezTo>
                    <a:pt x="28000" y="115764"/>
                    <a:pt x="28000" y="115764"/>
                    <a:pt x="28000" y="115764"/>
                  </a:cubicBezTo>
                  <a:cubicBezTo>
                    <a:pt x="27500" y="114352"/>
                    <a:pt x="27500" y="114352"/>
                    <a:pt x="27500" y="114352"/>
                  </a:cubicBezTo>
                  <a:cubicBezTo>
                    <a:pt x="25500" y="114352"/>
                    <a:pt x="25500" y="114352"/>
                    <a:pt x="25500" y="114352"/>
                  </a:cubicBezTo>
                  <a:cubicBezTo>
                    <a:pt x="23500" y="111529"/>
                    <a:pt x="23500" y="111529"/>
                    <a:pt x="23500" y="111529"/>
                  </a:cubicBezTo>
                  <a:cubicBezTo>
                    <a:pt x="21000" y="107294"/>
                    <a:pt x="21000" y="107294"/>
                    <a:pt x="21000" y="107294"/>
                  </a:cubicBezTo>
                  <a:cubicBezTo>
                    <a:pt x="16000" y="105176"/>
                    <a:pt x="16000" y="105176"/>
                    <a:pt x="16000" y="105176"/>
                  </a:cubicBezTo>
                  <a:cubicBezTo>
                    <a:pt x="14500" y="102352"/>
                    <a:pt x="14500" y="102352"/>
                    <a:pt x="14500" y="102352"/>
                  </a:cubicBezTo>
                  <a:cubicBezTo>
                    <a:pt x="13000" y="100941"/>
                    <a:pt x="13000" y="100941"/>
                    <a:pt x="13000" y="100941"/>
                  </a:cubicBezTo>
                  <a:cubicBezTo>
                    <a:pt x="11000" y="98823"/>
                    <a:pt x="11000" y="98823"/>
                    <a:pt x="11000" y="98823"/>
                  </a:cubicBezTo>
                  <a:cubicBezTo>
                    <a:pt x="9000" y="96705"/>
                    <a:pt x="9000" y="96705"/>
                    <a:pt x="9000" y="96705"/>
                  </a:cubicBezTo>
                  <a:cubicBezTo>
                    <a:pt x="8000" y="95294"/>
                    <a:pt x="8000" y="95294"/>
                    <a:pt x="8000" y="95294"/>
                  </a:cubicBezTo>
                  <a:cubicBezTo>
                    <a:pt x="5000" y="89647"/>
                    <a:pt x="5000" y="89647"/>
                    <a:pt x="5000" y="89647"/>
                  </a:cubicBezTo>
                  <a:cubicBezTo>
                    <a:pt x="5000" y="88235"/>
                    <a:pt x="5000" y="88235"/>
                    <a:pt x="5000" y="88235"/>
                  </a:cubicBezTo>
                  <a:cubicBezTo>
                    <a:pt x="3500" y="85411"/>
                    <a:pt x="3500" y="85411"/>
                    <a:pt x="3500" y="85411"/>
                  </a:cubicBezTo>
                  <a:cubicBezTo>
                    <a:pt x="3000" y="82588"/>
                    <a:pt x="3000" y="82588"/>
                    <a:pt x="3000" y="82588"/>
                  </a:cubicBezTo>
                  <a:cubicBezTo>
                    <a:pt x="2000" y="81176"/>
                    <a:pt x="2000" y="81176"/>
                    <a:pt x="2000" y="81176"/>
                  </a:cubicBezTo>
                  <a:cubicBezTo>
                    <a:pt x="0" y="82588"/>
                    <a:pt x="0" y="82588"/>
                    <a:pt x="0" y="82588"/>
                  </a:cubicBezTo>
                  <a:cubicBezTo>
                    <a:pt x="0" y="82588"/>
                    <a:pt x="0" y="82588"/>
                    <a:pt x="0" y="82588"/>
                  </a:cubicBezTo>
                  <a:cubicBezTo>
                    <a:pt x="0" y="81882"/>
                    <a:pt x="0" y="81882"/>
                    <a:pt x="0" y="81882"/>
                  </a:cubicBezTo>
                  <a:cubicBezTo>
                    <a:pt x="1500" y="76941"/>
                    <a:pt x="1500" y="76941"/>
                    <a:pt x="1500" y="76941"/>
                  </a:cubicBezTo>
                  <a:cubicBezTo>
                    <a:pt x="3000" y="76235"/>
                    <a:pt x="3000" y="76235"/>
                    <a:pt x="3000" y="76235"/>
                  </a:cubicBezTo>
                  <a:cubicBezTo>
                    <a:pt x="4500" y="72705"/>
                    <a:pt x="4500" y="72705"/>
                    <a:pt x="4500" y="72705"/>
                  </a:cubicBezTo>
                  <a:cubicBezTo>
                    <a:pt x="4000" y="68470"/>
                    <a:pt x="4000" y="68470"/>
                    <a:pt x="4000" y="68470"/>
                  </a:cubicBezTo>
                  <a:cubicBezTo>
                    <a:pt x="4000" y="67058"/>
                    <a:pt x="4000" y="67058"/>
                    <a:pt x="4000" y="67058"/>
                  </a:cubicBezTo>
                  <a:cubicBezTo>
                    <a:pt x="2500" y="62823"/>
                    <a:pt x="2500" y="62823"/>
                    <a:pt x="2500" y="62823"/>
                  </a:cubicBezTo>
                  <a:cubicBezTo>
                    <a:pt x="2500" y="62823"/>
                    <a:pt x="3000" y="62117"/>
                    <a:pt x="3500" y="62117"/>
                  </a:cubicBezTo>
                  <a:cubicBezTo>
                    <a:pt x="4000" y="62117"/>
                    <a:pt x="5500" y="60705"/>
                    <a:pt x="5500" y="60705"/>
                  </a:cubicBezTo>
                  <a:cubicBezTo>
                    <a:pt x="8500" y="57882"/>
                    <a:pt x="8500" y="57882"/>
                    <a:pt x="8500" y="57882"/>
                  </a:cubicBezTo>
                  <a:cubicBezTo>
                    <a:pt x="6000" y="52235"/>
                    <a:pt x="6000" y="52235"/>
                    <a:pt x="6000" y="52235"/>
                  </a:cubicBezTo>
                  <a:cubicBezTo>
                    <a:pt x="5000" y="52235"/>
                    <a:pt x="5000" y="52235"/>
                    <a:pt x="5000" y="52235"/>
                  </a:cubicBezTo>
                  <a:cubicBezTo>
                    <a:pt x="2000" y="50823"/>
                    <a:pt x="2000" y="50823"/>
                    <a:pt x="2000" y="50823"/>
                  </a:cubicBezTo>
                  <a:cubicBezTo>
                    <a:pt x="4000" y="48705"/>
                    <a:pt x="4000" y="48705"/>
                    <a:pt x="4000" y="48705"/>
                  </a:cubicBezTo>
                  <a:cubicBezTo>
                    <a:pt x="5000" y="47294"/>
                    <a:pt x="5000" y="47294"/>
                    <a:pt x="5000" y="47294"/>
                  </a:cubicBezTo>
                  <a:cubicBezTo>
                    <a:pt x="9000" y="49411"/>
                    <a:pt x="9000" y="49411"/>
                    <a:pt x="9000" y="49411"/>
                  </a:cubicBezTo>
                  <a:cubicBezTo>
                    <a:pt x="9000" y="49411"/>
                    <a:pt x="10500" y="50117"/>
                    <a:pt x="10000" y="49411"/>
                  </a:cubicBezTo>
                  <a:cubicBezTo>
                    <a:pt x="10000" y="47294"/>
                    <a:pt x="10500" y="48705"/>
                    <a:pt x="10500" y="48705"/>
                  </a:cubicBezTo>
                  <a:cubicBezTo>
                    <a:pt x="11000" y="50117"/>
                    <a:pt x="12500" y="48705"/>
                    <a:pt x="13500" y="48705"/>
                  </a:cubicBezTo>
                  <a:cubicBezTo>
                    <a:pt x="15000" y="48000"/>
                    <a:pt x="14000" y="46588"/>
                    <a:pt x="13500" y="45176"/>
                  </a:cubicBezTo>
                  <a:cubicBezTo>
                    <a:pt x="13500" y="44470"/>
                    <a:pt x="13500" y="43764"/>
                    <a:pt x="14000" y="43058"/>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5" name="Shape 2031"/>
            <p:cNvSpPr/>
            <p:nvPr/>
          </p:nvSpPr>
          <p:spPr>
            <a:xfrm>
              <a:off x="5991266" y="1973644"/>
              <a:ext cx="656360" cy="596634"/>
            </a:xfrm>
            <a:custGeom>
              <a:avLst/>
              <a:gdLst/>
              <a:ahLst/>
              <a:cxnLst/>
              <a:rect l="0" t="0" r="0" b="0"/>
              <a:pathLst>
                <a:path w="120000" h="120000" extrusionOk="0">
                  <a:moveTo>
                    <a:pt x="33750" y="29333"/>
                  </a:moveTo>
                  <a:cubicBezTo>
                    <a:pt x="33333" y="27111"/>
                    <a:pt x="33333" y="27111"/>
                    <a:pt x="33333" y="27111"/>
                  </a:cubicBezTo>
                  <a:cubicBezTo>
                    <a:pt x="35000" y="26222"/>
                    <a:pt x="35000" y="26222"/>
                    <a:pt x="35000" y="26222"/>
                  </a:cubicBezTo>
                  <a:cubicBezTo>
                    <a:pt x="34583" y="24444"/>
                    <a:pt x="34583" y="24444"/>
                    <a:pt x="34583" y="24444"/>
                  </a:cubicBezTo>
                  <a:cubicBezTo>
                    <a:pt x="31666" y="24888"/>
                    <a:pt x="31666" y="24888"/>
                    <a:pt x="31666" y="24888"/>
                  </a:cubicBezTo>
                  <a:cubicBezTo>
                    <a:pt x="30416" y="24444"/>
                    <a:pt x="30416" y="24444"/>
                    <a:pt x="30416" y="24444"/>
                  </a:cubicBezTo>
                  <a:cubicBezTo>
                    <a:pt x="30416" y="22222"/>
                    <a:pt x="30416" y="22222"/>
                    <a:pt x="30416" y="22222"/>
                  </a:cubicBezTo>
                  <a:cubicBezTo>
                    <a:pt x="31250" y="20000"/>
                    <a:pt x="31250" y="20000"/>
                    <a:pt x="31250" y="20000"/>
                  </a:cubicBezTo>
                  <a:cubicBezTo>
                    <a:pt x="30833" y="16000"/>
                    <a:pt x="30833" y="16000"/>
                    <a:pt x="30833" y="16000"/>
                  </a:cubicBezTo>
                  <a:cubicBezTo>
                    <a:pt x="30833" y="16000"/>
                    <a:pt x="30000" y="16000"/>
                    <a:pt x="31250" y="15111"/>
                  </a:cubicBezTo>
                  <a:cubicBezTo>
                    <a:pt x="32916" y="14666"/>
                    <a:pt x="33750" y="14666"/>
                    <a:pt x="33750" y="14666"/>
                  </a:cubicBezTo>
                  <a:cubicBezTo>
                    <a:pt x="34166" y="12000"/>
                    <a:pt x="34166" y="12000"/>
                    <a:pt x="34166" y="12000"/>
                  </a:cubicBezTo>
                  <a:cubicBezTo>
                    <a:pt x="35416" y="10666"/>
                    <a:pt x="35416" y="10666"/>
                    <a:pt x="35416" y="10666"/>
                  </a:cubicBezTo>
                  <a:cubicBezTo>
                    <a:pt x="35416" y="10666"/>
                    <a:pt x="35000" y="10666"/>
                    <a:pt x="36666" y="10666"/>
                  </a:cubicBezTo>
                  <a:cubicBezTo>
                    <a:pt x="38333" y="10666"/>
                    <a:pt x="38750" y="10666"/>
                    <a:pt x="38750" y="10666"/>
                  </a:cubicBezTo>
                  <a:cubicBezTo>
                    <a:pt x="42083" y="10666"/>
                    <a:pt x="42083" y="10666"/>
                    <a:pt x="42083" y="10666"/>
                  </a:cubicBezTo>
                  <a:cubicBezTo>
                    <a:pt x="42916" y="9333"/>
                    <a:pt x="42916" y="9333"/>
                    <a:pt x="42916" y="9333"/>
                  </a:cubicBezTo>
                  <a:cubicBezTo>
                    <a:pt x="42083" y="7111"/>
                    <a:pt x="42083" y="7111"/>
                    <a:pt x="42083" y="7111"/>
                  </a:cubicBezTo>
                  <a:cubicBezTo>
                    <a:pt x="44166" y="4888"/>
                    <a:pt x="44166" y="4888"/>
                    <a:pt x="44166" y="4888"/>
                  </a:cubicBezTo>
                  <a:cubicBezTo>
                    <a:pt x="44583" y="1777"/>
                    <a:pt x="44583" y="1777"/>
                    <a:pt x="44583" y="1777"/>
                  </a:cubicBezTo>
                  <a:cubicBezTo>
                    <a:pt x="46666" y="444"/>
                    <a:pt x="46666" y="444"/>
                    <a:pt x="46666" y="444"/>
                  </a:cubicBezTo>
                  <a:cubicBezTo>
                    <a:pt x="46666" y="444"/>
                    <a:pt x="47916" y="1777"/>
                    <a:pt x="48333" y="1777"/>
                  </a:cubicBezTo>
                  <a:cubicBezTo>
                    <a:pt x="48750" y="1777"/>
                    <a:pt x="49166" y="2222"/>
                    <a:pt x="49583" y="1777"/>
                  </a:cubicBezTo>
                  <a:cubicBezTo>
                    <a:pt x="50000" y="1777"/>
                    <a:pt x="50416" y="888"/>
                    <a:pt x="50416" y="888"/>
                  </a:cubicBezTo>
                  <a:cubicBezTo>
                    <a:pt x="52500" y="0"/>
                    <a:pt x="52500" y="0"/>
                    <a:pt x="52500" y="0"/>
                  </a:cubicBezTo>
                  <a:cubicBezTo>
                    <a:pt x="53750" y="444"/>
                    <a:pt x="53750" y="444"/>
                    <a:pt x="53750" y="444"/>
                  </a:cubicBezTo>
                  <a:cubicBezTo>
                    <a:pt x="54583" y="2222"/>
                    <a:pt x="54583" y="2222"/>
                    <a:pt x="54583" y="2222"/>
                  </a:cubicBezTo>
                  <a:cubicBezTo>
                    <a:pt x="56666" y="2222"/>
                    <a:pt x="56666" y="2222"/>
                    <a:pt x="56666" y="2222"/>
                  </a:cubicBezTo>
                  <a:cubicBezTo>
                    <a:pt x="57083" y="1333"/>
                    <a:pt x="57083" y="1333"/>
                    <a:pt x="57083" y="1333"/>
                  </a:cubicBezTo>
                  <a:cubicBezTo>
                    <a:pt x="60000" y="444"/>
                    <a:pt x="60000" y="444"/>
                    <a:pt x="60000" y="444"/>
                  </a:cubicBezTo>
                  <a:cubicBezTo>
                    <a:pt x="63333" y="444"/>
                    <a:pt x="63333" y="444"/>
                    <a:pt x="63333" y="444"/>
                  </a:cubicBezTo>
                  <a:cubicBezTo>
                    <a:pt x="63750" y="3111"/>
                    <a:pt x="63750" y="3111"/>
                    <a:pt x="63750" y="3111"/>
                  </a:cubicBezTo>
                  <a:cubicBezTo>
                    <a:pt x="63750" y="4444"/>
                    <a:pt x="63750" y="4444"/>
                    <a:pt x="63750" y="4444"/>
                  </a:cubicBezTo>
                  <a:cubicBezTo>
                    <a:pt x="63750" y="4444"/>
                    <a:pt x="64583" y="5777"/>
                    <a:pt x="65416" y="5333"/>
                  </a:cubicBezTo>
                  <a:cubicBezTo>
                    <a:pt x="65833" y="5333"/>
                    <a:pt x="67500" y="4888"/>
                    <a:pt x="67916" y="4000"/>
                  </a:cubicBezTo>
                  <a:cubicBezTo>
                    <a:pt x="67916" y="3111"/>
                    <a:pt x="68333" y="2222"/>
                    <a:pt x="69166" y="1777"/>
                  </a:cubicBezTo>
                  <a:cubicBezTo>
                    <a:pt x="70000" y="1777"/>
                    <a:pt x="69583" y="1333"/>
                    <a:pt x="70833" y="888"/>
                  </a:cubicBezTo>
                  <a:cubicBezTo>
                    <a:pt x="72500" y="444"/>
                    <a:pt x="73750" y="0"/>
                    <a:pt x="73750" y="0"/>
                  </a:cubicBezTo>
                  <a:cubicBezTo>
                    <a:pt x="77500" y="888"/>
                    <a:pt x="77500" y="888"/>
                    <a:pt x="77500" y="888"/>
                  </a:cubicBezTo>
                  <a:cubicBezTo>
                    <a:pt x="78750" y="2222"/>
                    <a:pt x="78750" y="2222"/>
                    <a:pt x="78750" y="2222"/>
                  </a:cubicBezTo>
                  <a:cubicBezTo>
                    <a:pt x="80000" y="3111"/>
                    <a:pt x="80000" y="3111"/>
                    <a:pt x="80000" y="3111"/>
                  </a:cubicBezTo>
                  <a:cubicBezTo>
                    <a:pt x="81250" y="2666"/>
                    <a:pt x="81250" y="2666"/>
                    <a:pt x="81250" y="2666"/>
                  </a:cubicBezTo>
                  <a:cubicBezTo>
                    <a:pt x="81666" y="3555"/>
                    <a:pt x="81666" y="3555"/>
                    <a:pt x="81666" y="3555"/>
                  </a:cubicBezTo>
                  <a:cubicBezTo>
                    <a:pt x="83333" y="2666"/>
                    <a:pt x="83333" y="2666"/>
                    <a:pt x="83333" y="2666"/>
                  </a:cubicBezTo>
                  <a:cubicBezTo>
                    <a:pt x="84166" y="4444"/>
                    <a:pt x="84166" y="4444"/>
                    <a:pt x="84166" y="4444"/>
                  </a:cubicBezTo>
                  <a:cubicBezTo>
                    <a:pt x="84166" y="8000"/>
                    <a:pt x="84166" y="8000"/>
                    <a:pt x="84166" y="8000"/>
                  </a:cubicBezTo>
                  <a:cubicBezTo>
                    <a:pt x="84166" y="9333"/>
                    <a:pt x="84166" y="9333"/>
                    <a:pt x="84166" y="9333"/>
                  </a:cubicBezTo>
                  <a:cubicBezTo>
                    <a:pt x="84166" y="10666"/>
                    <a:pt x="84166" y="10666"/>
                    <a:pt x="84166" y="10666"/>
                  </a:cubicBezTo>
                  <a:cubicBezTo>
                    <a:pt x="86666" y="12444"/>
                    <a:pt x="86666" y="12444"/>
                    <a:pt x="86666" y="12444"/>
                  </a:cubicBezTo>
                  <a:cubicBezTo>
                    <a:pt x="87916" y="13777"/>
                    <a:pt x="87916" y="13777"/>
                    <a:pt x="87916" y="13777"/>
                  </a:cubicBezTo>
                  <a:cubicBezTo>
                    <a:pt x="87500" y="16000"/>
                    <a:pt x="87500" y="16000"/>
                    <a:pt x="87500" y="16000"/>
                  </a:cubicBezTo>
                  <a:cubicBezTo>
                    <a:pt x="87500" y="17333"/>
                    <a:pt x="87500" y="17333"/>
                    <a:pt x="87500" y="17333"/>
                  </a:cubicBezTo>
                  <a:cubicBezTo>
                    <a:pt x="86250" y="20888"/>
                    <a:pt x="86250" y="20888"/>
                    <a:pt x="86250" y="20888"/>
                  </a:cubicBezTo>
                  <a:cubicBezTo>
                    <a:pt x="89166" y="21777"/>
                    <a:pt x="89166" y="21777"/>
                    <a:pt x="89166" y="21777"/>
                  </a:cubicBezTo>
                  <a:cubicBezTo>
                    <a:pt x="90833" y="23555"/>
                    <a:pt x="90833" y="23555"/>
                    <a:pt x="90833" y="23555"/>
                  </a:cubicBezTo>
                  <a:cubicBezTo>
                    <a:pt x="92500" y="23555"/>
                    <a:pt x="92500" y="23555"/>
                    <a:pt x="92500" y="23555"/>
                  </a:cubicBezTo>
                  <a:cubicBezTo>
                    <a:pt x="92500" y="25777"/>
                    <a:pt x="92500" y="25777"/>
                    <a:pt x="92500" y="25777"/>
                  </a:cubicBezTo>
                  <a:cubicBezTo>
                    <a:pt x="92500" y="25777"/>
                    <a:pt x="91666" y="27111"/>
                    <a:pt x="92916" y="27111"/>
                  </a:cubicBezTo>
                  <a:cubicBezTo>
                    <a:pt x="94166" y="27555"/>
                    <a:pt x="94583" y="27555"/>
                    <a:pt x="94583" y="27555"/>
                  </a:cubicBezTo>
                  <a:cubicBezTo>
                    <a:pt x="95000" y="28888"/>
                    <a:pt x="95000" y="28888"/>
                    <a:pt x="95000" y="28888"/>
                  </a:cubicBezTo>
                  <a:cubicBezTo>
                    <a:pt x="97083" y="32000"/>
                    <a:pt x="97083" y="32000"/>
                    <a:pt x="97083" y="32000"/>
                  </a:cubicBezTo>
                  <a:cubicBezTo>
                    <a:pt x="101666" y="32888"/>
                    <a:pt x="101666" y="32888"/>
                    <a:pt x="101666" y="32888"/>
                  </a:cubicBezTo>
                  <a:cubicBezTo>
                    <a:pt x="103750" y="33777"/>
                    <a:pt x="103750" y="33777"/>
                    <a:pt x="103750" y="33777"/>
                  </a:cubicBezTo>
                  <a:cubicBezTo>
                    <a:pt x="104583" y="35555"/>
                    <a:pt x="104583" y="35555"/>
                    <a:pt x="104583" y="35555"/>
                  </a:cubicBezTo>
                  <a:cubicBezTo>
                    <a:pt x="105000" y="39555"/>
                    <a:pt x="105000" y="39555"/>
                    <a:pt x="105000" y="39555"/>
                  </a:cubicBezTo>
                  <a:cubicBezTo>
                    <a:pt x="107083" y="39555"/>
                    <a:pt x="107083" y="39555"/>
                    <a:pt x="107083" y="39555"/>
                  </a:cubicBezTo>
                  <a:cubicBezTo>
                    <a:pt x="108333" y="38222"/>
                    <a:pt x="108333" y="38222"/>
                    <a:pt x="108333" y="38222"/>
                  </a:cubicBezTo>
                  <a:cubicBezTo>
                    <a:pt x="109583" y="37777"/>
                    <a:pt x="109583" y="37777"/>
                    <a:pt x="109583" y="37777"/>
                  </a:cubicBezTo>
                  <a:cubicBezTo>
                    <a:pt x="111250" y="38222"/>
                    <a:pt x="111250" y="38222"/>
                    <a:pt x="111250" y="38222"/>
                  </a:cubicBezTo>
                  <a:cubicBezTo>
                    <a:pt x="113333" y="38666"/>
                    <a:pt x="113333" y="38666"/>
                    <a:pt x="113333" y="38666"/>
                  </a:cubicBezTo>
                  <a:cubicBezTo>
                    <a:pt x="115416" y="38666"/>
                    <a:pt x="115416" y="38666"/>
                    <a:pt x="115416" y="38666"/>
                  </a:cubicBezTo>
                  <a:cubicBezTo>
                    <a:pt x="114583" y="40888"/>
                    <a:pt x="114583" y="40888"/>
                    <a:pt x="114583" y="40888"/>
                  </a:cubicBezTo>
                  <a:cubicBezTo>
                    <a:pt x="116250" y="42222"/>
                    <a:pt x="116250" y="42222"/>
                    <a:pt x="116250" y="42222"/>
                  </a:cubicBezTo>
                  <a:cubicBezTo>
                    <a:pt x="117916" y="42666"/>
                    <a:pt x="117916" y="42666"/>
                    <a:pt x="117916" y="42666"/>
                  </a:cubicBezTo>
                  <a:cubicBezTo>
                    <a:pt x="120000" y="43555"/>
                    <a:pt x="120000" y="43555"/>
                    <a:pt x="120000" y="43555"/>
                  </a:cubicBezTo>
                  <a:cubicBezTo>
                    <a:pt x="120000" y="46222"/>
                    <a:pt x="120000" y="46222"/>
                    <a:pt x="120000" y="46222"/>
                  </a:cubicBezTo>
                  <a:cubicBezTo>
                    <a:pt x="119166" y="47555"/>
                    <a:pt x="119166" y="47555"/>
                    <a:pt x="119166" y="47555"/>
                  </a:cubicBezTo>
                  <a:cubicBezTo>
                    <a:pt x="117500" y="48000"/>
                    <a:pt x="117500" y="48000"/>
                    <a:pt x="117500" y="48000"/>
                  </a:cubicBezTo>
                  <a:cubicBezTo>
                    <a:pt x="117500" y="48000"/>
                    <a:pt x="118333" y="50222"/>
                    <a:pt x="117500" y="50666"/>
                  </a:cubicBezTo>
                  <a:cubicBezTo>
                    <a:pt x="117083" y="51111"/>
                    <a:pt x="114166" y="53777"/>
                    <a:pt x="114166" y="53777"/>
                  </a:cubicBezTo>
                  <a:cubicBezTo>
                    <a:pt x="111250" y="54666"/>
                    <a:pt x="111250" y="54666"/>
                    <a:pt x="111250" y="54666"/>
                  </a:cubicBezTo>
                  <a:cubicBezTo>
                    <a:pt x="108750" y="53777"/>
                    <a:pt x="108750" y="53777"/>
                    <a:pt x="108750" y="53777"/>
                  </a:cubicBezTo>
                  <a:cubicBezTo>
                    <a:pt x="108750" y="53777"/>
                    <a:pt x="108333" y="53333"/>
                    <a:pt x="106666" y="53777"/>
                  </a:cubicBezTo>
                  <a:cubicBezTo>
                    <a:pt x="105000" y="54666"/>
                    <a:pt x="105000" y="55111"/>
                    <a:pt x="105000" y="55111"/>
                  </a:cubicBezTo>
                  <a:cubicBezTo>
                    <a:pt x="104166" y="58222"/>
                    <a:pt x="104166" y="58222"/>
                    <a:pt x="104166" y="58222"/>
                  </a:cubicBezTo>
                  <a:cubicBezTo>
                    <a:pt x="104166" y="59555"/>
                    <a:pt x="104166" y="59555"/>
                    <a:pt x="104166" y="59555"/>
                  </a:cubicBezTo>
                  <a:cubicBezTo>
                    <a:pt x="105833" y="60888"/>
                    <a:pt x="105833" y="60888"/>
                    <a:pt x="105833" y="60888"/>
                  </a:cubicBezTo>
                  <a:cubicBezTo>
                    <a:pt x="107916" y="61333"/>
                    <a:pt x="107916" y="61333"/>
                    <a:pt x="107916" y="61333"/>
                  </a:cubicBezTo>
                  <a:cubicBezTo>
                    <a:pt x="109166" y="63111"/>
                    <a:pt x="109166" y="63111"/>
                    <a:pt x="109166" y="63111"/>
                  </a:cubicBezTo>
                  <a:cubicBezTo>
                    <a:pt x="110000" y="64444"/>
                    <a:pt x="110000" y="64444"/>
                    <a:pt x="110000" y="64444"/>
                  </a:cubicBezTo>
                  <a:cubicBezTo>
                    <a:pt x="109166" y="66222"/>
                    <a:pt x="109166" y="66222"/>
                    <a:pt x="109166" y="66222"/>
                  </a:cubicBezTo>
                  <a:cubicBezTo>
                    <a:pt x="110000" y="67111"/>
                    <a:pt x="110000" y="67111"/>
                    <a:pt x="110000" y="67111"/>
                  </a:cubicBezTo>
                  <a:cubicBezTo>
                    <a:pt x="111666" y="68000"/>
                    <a:pt x="111666" y="68000"/>
                    <a:pt x="111666" y="68000"/>
                  </a:cubicBezTo>
                  <a:cubicBezTo>
                    <a:pt x="110833" y="68888"/>
                    <a:pt x="110833" y="68888"/>
                    <a:pt x="110833" y="68888"/>
                  </a:cubicBezTo>
                  <a:cubicBezTo>
                    <a:pt x="112083" y="71555"/>
                    <a:pt x="112083" y="71555"/>
                    <a:pt x="112083" y="71555"/>
                  </a:cubicBezTo>
                  <a:cubicBezTo>
                    <a:pt x="112916" y="72888"/>
                    <a:pt x="112916" y="72888"/>
                    <a:pt x="112916" y="72888"/>
                  </a:cubicBezTo>
                  <a:cubicBezTo>
                    <a:pt x="112083" y="73777"/>
                    <a:pt x="112083" y="73777"/>
                    <a:pt x="112083" y="73777"/>
                  </a:cubicBezTo>
                  <a:cubicBezTo>
                    <a:pt x="113333" y="74222"/>
                    <a:pt x="113333" y="74222"/>
                    <a:pt x="113333" y="74222"/>
                  </a:cubicBezTo>
                  <a:cubicBezTo>
                    <a:pt x="115000" y="74222"/>
                    <a:pt x="115000" y="74222"/>
                    <a:pt x="115000" y="74222"/>
                  </a:cubicBezTo>
                  <a:cubicBezTo>
                    <a:pt x="115000" y="75555"/>
                    <a:pt x="115000" y="75555"/>
                    <a:pt x="115000" y="75555"/>
                  </a:cubicBezTo>
                  <a:cubicBezTo>
                    <a:pt x="117916" y="77333"/>
                    <a:pt x="117916" y="77333"/>
                    <a:pt x="117916" y="77333"/>
                  </a:cubicBezTo>
                  <a:cubicBezTo>
                    <a:pt x="117083" y="77333"/>
                    <a:pt x="117083" y="77333"/>
                    <a:pt x="117083" y="77333"/>
                  </a:cubicBezTo>
                  <a:cubicBezTo>
                    <a:pt x="113750" y="78222"/>
                    <a:pt x="113750" y="78222"/>
                    <a:pt x="113750" y="78222"/>
                  </a:cubicBezTo>
                  <a:cubicBezTo>
                    <a:pt x="112083" y="80888"/>
                    <a:pt x="112083" y="80888"/>
                    <a:pt x="112083" y="80888"/>
                  </a:cubicBezTo>
                  <a:cubicBezTo>
                    <a:pt x="107083" y="80888"/>
                    <a:pt x="107083" y="80888"/>
                    <a:pt x="107083" y="80888"/>
                  </a:cubicBezTo>
                  <a:cubicBezTo>
                    <a:pt x="106250" y="86222"/>
                    <a:pt x="106250" y="86222"/>
                    <a:pt x="106250" y="86222"/>
                  </a:cubicBezTo>
                  <a:cubicBezTo>
                    <a:pt x="105000" y="89777"/>
                    <a:pt x="105000" y="89777"/>
                    <a:pt x="105000" y="89777"/>
                  </a:cubicBezTo>
                  <a:cubicBezTo>
                    <a:pt x="103750" y="93777"/>
                    <a:pt x="103750" y="93777"/>
                    <a:pt x="103750" y="93777"/>
                  </a:cubicBezTo>
                  <a:cubicBezTo>
                    <a:pt x="104583" y="96000"/>
                    <a:pt x="104583" y="96000"/>
                    <a:pt x="104583" y="96000"/>
                  </a:cubicBezTo>
                  <a:cubicBezTo>
                    <a:pt x="105833" y="99111"/>
                    <a:pt x="105833" y="99111"/>
                    <a:pt x="105833" y="99111"/>
                  </a:cubicBezTo>
                  <a:cubicBezTo>
                    <a:pt x="108333" y="102222"/>
                    <a:pt x="108333" y="102222"/>
                    <a:pt x="108333" y="102222"/>
                  </a:cubicBezTo>
                  <a:cubicBezTo>
                    <a:pt x="108333" y="102222"/>
                    <a:pt x="108333" y="102222"/>
                    <a:pt x="108333" y="102222"/>
                  </a:cubicBezTo>
                  <a:cubicBezTo>
                    <a:pt x="105833" y="103111"/>
                    <a:pt x="105833" y="103111"/>
                    <a:pt x="105833" y="103111"/>
                  </a:cubicBezTo>
                  <a:cubicBezTo>
                    <a:pt x="104166" y="103555"/>
                    <a:pt x="104166" y="103555"/>
                    <a:pt x="104166" y="103555"/>
                  </a:cubicBezTo>
                  <a:cubicBezTo>
                    <a:pt x="102500" y="100888"/>
                    <a:pt x="102500" y="100888"/>
                    <a:pt x="102500" y="100888"/>
                  </a:cubicBezTo>
                  <a:cubicBezTo>
                    <a:pt x="100000" y="100000"/>
                    <a:pt x="100000" y="100000"/>
                    <a:pt x="100000" y="100000"/>
                  </a:cubicBezTo>
                  <a:cubicBezTo>
                    <a:pt x="97083" y="101333"/>
                    <a:pt x="97083" y="101333"/>
                    <a:pt x="97083" y="101333"/>
                  </a:cubicBezTo>
                  <a:cubicBezTo>
                    <a:pt x="94166" y="102222"/>
                    <a:pt x="94166" y="102222"/>
                    <a:pt x="94166" y="102222"/>
                  </a:cubicBezTo>
                  <a:cubicBezTo>
                    <a:pt x="93333" y="102222"/>
                    <a:pt x="93333" y="102222"/>
                    <a:pt x="93333" y="102222"/>
                  </a:cubicBezTo>
                  <a:cubicBezTo>
                    <a:pt x="92500" y="104000"/>
                    <a:pt x="92500" y="104000"/>
                    <a:pt x="92500" y="104000"/>
                  </a:cubicBezTo>
                  <a:cubicBezTo>
                    <a:pt x="90000" y="105333"/>
                    <a:pt x="90000" y="105333"/>
                    <a:pt x="90000" y="105333"/>
                  </a:cubicBezTo>
                  <a:cubicBezTo>
                    <a:pt x="90000" y="105333"/>
                    <a:pt x="89166" y="104444"/>
                    <a:pt x="88750" y="104000"/>
                  </a:cubicBezTo>
                  <a:cubicBezTo>
                    <a:pt x="88333" y="103555"/>
                    <a:pt x="87083" y="102666"/>
                    <a:pt x="87083" y="102666"/>
                  </a:cubicBezTo>
                  <a:cubicBezTo>
                    <a:pt x="87083" y="102666"/>
                    <a:pt x="86666" y="101777"/>
                    <a:pt x="86250" y="101333"/>
                  </a:cubicBezTo>
                  <a:cubicBezTo>
                    <a:pt x="85833" y="101333"/>
                    <a:pt x="83333" y="103111"/>
                    <a:pt x="83333" y="103111"/>
                  </a:cubicBezTo>
                  <a:cubicBezTo>
                    <a:pt x="83333" y="103111"/>
                    <a:pt x="81250" y="104444"/>
                    <a:pt x="81250" y="104888"/>
                  </a:cubicBezTo>
                  <a:cubicBezTo>
                    <a:pt x="81666" y="104888"/>
                    <a:pt x="81250" y="107111"/>
                    <a:pt x="81250" y="107111"/>
                  </a:cubicBezTo>
                  <a:cubicBezTo>
                    <a:pt x="78333" y="104444"/>
                    <a:pt x="78333" y="104444"/>
                    <a:pt x="78333" y="104444"/>
                  </a:cubicBezTo>
                  <a:cubicBezTo>
                    <a:pt x="76250" y="106222"/>
                    <a:pt x="76250" y="106222"/>
                    <a:pt x="76250" y="106222"/>
                  </a:cubicBezTo>
                  <a:cubicBezTo>
                    <a:pt x="74583" y="104888"/>
                    <a:pt x="74583" y="104888"/>
                    <a:pt x="74583" y="104888"/>
                  </a:cubicBezTo>
                  <a:cubicBezTo>
                    <a:pt x="73750" y="104444"/>
                    <a:pt x="73750" y="104444"/>
                    <a:pt x="73750" y="104444"/>
                  </a:cubicBezTo>
                  <a:cubicBezTo>
                    <a:pt x="71250" y="107555"/>
                    <a:pt x="71250" y="107555"/>
                    <a:pt x="71250" y="107555"/>
                  </a:cubicBezTo>
                  <a:cubicBezTo>
                    <a:pt x="69583" y="106666"/>
                    <a:pt x="69583" y="106666"/>
                    <a:pt x="69583" y="106666"/>
                  </a:cubicBezTo>
                  <a:cubicBezTo>
                    <a:pt x="68750" y="109777"/>
                    <a:pt x="68750" y="109777"/>
                    <a:pt x="68750" y="109777"/>
                  </a:cubicBezTo>
                  <a:cubicBezTo>
                    <a:pt x="66666" y="108000"/>
                    <a:pt x="66666" y="108000"/>
                    <a:pt x="66666" y="108000"/>
                  </a:cubicBezTo>
                  <a:cubicBezTo>
                    <a:pt x="66666" y="108000"/>
                    <a:pt x="64583" y="107555"/>
                    <a:pt x="64166" y="107555"/>
                  </a:cubicBezTo>
                  <a:cubicBezTo>
                    <a:pt x="63750" y="107555"/>
                    <a:pt x="62500" y="109333"/>
                    <a:pt x="62500" y="109333"/>
                  </a:cubicBezTo>
                  <a:cubicBezTo>
                    <a:pt x="60416" y="107555"/>
                    <a:pt x="60416" y="107555"/>
                    <a:pt x="60416" y="107555"/>
                  </a:cubicBezTo>
                  <a:cubicBezTo>
                    <a:pt x="58750" y="106222"/>
                    <a:pt x="58750" y="106222"/>
                    <a:pt x="58750" y="106222"/>
                  </a:cubicBezTo>
                  <a:cubicBezTo>
                    <a:pt x="58750" y="106222"/>
                    <a:pt x="54166" y="106666"/>
                    <a:pt x="53750" y="106666"/>
                  </a:cubicBezTo>
                  <a:cubicBezTo>
                    <a:pt x="53333" y="106666"/>
                    <a:pt x="50416" y="106222"/>
                    <a:pt x="50416" y="106222"/>
                  </a:cubicBezTo>
                  <a:cubicBezTo>
                    <a:pt x="46666" y="107111"/>
                    <a:pt x="46666" y="107111"/>
                    <a:pt x="46666" y="107111"/>
                  </a:cubicBezTo>
                  <a:cubicBezTo>
                    <a:pt x="41250" y="107111"/>
                    <a:pt x="41250" y="107111"/>
                    <a:pt x="41250" y="107111"/>
                  </a:cubicBezTo>
                  <a:cubicBezTo>
                    <a:pt x="36250" y="107555"/>
                    <a:pt x="36250" y="107555"/>
                    <a:pt x="36250" y="107555"/>
                  </a:cubicBezTo>
                  <a:cubicBezTo>
                    <a:pt x="32500" y="107555"/>
                    <a:pt x="32500" y="107555"/>
                    <a:pt x="32500" y="107555"/>
                  </a:cubicBezTo>
                  <a:cubicBezTo>
                    <a:pt x="29583" y="109777"/>
                    <a:pt x="29583" y="109777"/>
                    <a:pt x="29583" y="109777"/>
                  </a:cubicBezTo>
                  <a:cubicBezTo>
                    <a:pt x="26666" y="110222"/>
                    <a:pt x="26666" y="110222"/>
                    <a:pt x="26666" y="110222"/>
                  </a:cubicBezTo>
                  <a:cubicBezTo>
                    <a:pt x="23333" y="110666"/>
                    <a:pt x="23333" y="110666"/>
                    <a:pt x="23333" y="110666"/>
                  </a:cubicBezTo>
                  <a:cubicBezTo>
                    <a:pt x="22916" y="110666"/>
                    <a:pt x="22916" y="110666"/>
                    <a:pt x="22916" y="110666"/>
                  </a:cubicBezTo>
                  <a:cubicBezTo>
                    <a:pt x="22500" y="111111"/>
                    <a:pt x="22500" y="111111"/>
                    <a:pt x="22500" y="111111"/>
                  </a:cubicBezTo>
                  <a:cubicBezTo>
                    <a:pt x="21250" y="112000"/>
                    <a:pt x="21250" y="112000"/>
                    <a:pt x="21250" y="112000"/>
                  </a:cubicBezTo>
                  <a:cubicBezTo>
                    <a:pt x="21250" y="112444"/>
                    <a:pt x="21250" y="112444"/>
                    <a:pt x="21250" y="112444"/>
                  </a:cubicBezTo>
                  <a:cubicBezTo>
                    <a:pt x="20416" y="113333"/>
                    <a:pt x="20416" y="113333"/>
                    <a:pt x="20416" y="113333"/>
                  </a:cubicBezTo>
                  <a:cubicBezTo>
                    <a:pt x="20000" y="115555"/>
                    <a:pt x="20000" y="115555"/>
                    <a:pt x="20000" y="115555"/>
                  </a:cubicBezTo>
                  <a:cubicBezTo>
                    <a:pt x="19583" y="116444"/>
                    <a:pt x="18750" y="117333"/>
                    <a:pt x="18333" y="118222"/>
                  </a:cubicBezTo>
                  <a:cubicBezTo>
                    <a:pt x="18333" y="118222"/>
                    <a:pt x="18333" y="118222"/>
                    <a:pt x="18333" y="118222"/>
                  </a:cubicBezTo>
                  <a:cubicBezTo>
                    <a:pt x="18333" y="118222"/>
                    <a:pt x="17083" y="117777"/>
                    <a:pt x="17083" y="118666"/>
                  </a:cubicBezTo>
                  <a:cubicBezTo>
                    <a:pt x="17083" y="119111"/>
                    <a:pt x="17083" y="119111"/>
                    <a:pt x="17083" y="119111"/>
                  </a:cubicBezTo>
                  <a:cubicBezTo>
                    <a:pt x="15833" y="119555"/>
                    <a:pt x="13750" y="118666"/>
                    <a:pt x="13750" y="118666"/>
                  </a:cubicBezTo>
                  <a:cubicBezTo>
                    <a:pt x="11250" y="120000"/>
                    <a:pt x="11250" y="120000"/>
                    <a:pt x="11250" y="120000"/>
                  </a:cubicBezTo>
                  <a:cubicBezTo>
                    <a:pt x="11250" y="120000"/>
                    <a:pt x="11250" y="120000"/>
                    <a:pt x="11250" y="120000"/>
                  </a:cubicBezTo>
                  <a:cubicBezTo>
                    <a:pt x="11250" y="119555"/>
                    <a:pt x="10416" y="117777"/>
                    <a:pt x="10416" y="117777"/>
                  </a:cubicBezTo>
                  <a:cubicBezTo>
                    <a:pt x="10416" y="117777"/>
                    <a:pt x="10833" y="114666"/>
                    <a:pt x="10833" y="114666"/>
                  </a:cubicBezTo>
                  <a:cubicBezTo>
                    <a:pt x="10833" y="114222"/>
                    <a:pt x="10416" y="110666"/>
                    <a:pt x="10416" y="110666"/>
                  </a:cubicBezTo>
                  <a:cubicBezTo>
                    <a:pt x="10416" y="108888"/>
                    <a:pt x="10416" y="108888"/>
                    <a:pt x="10416" y="108888"/>
                  </a:cubicBezTo>
                  <a:cubicBezTo>
                    <a:pt x="7916" y="107111"/>
                    <a:pt x="7916" y="107111"/>
                    <a:pt x="7916" y="107111"/>
                  </a:cubicBezTo>
                  <a:cubicBezTo>
                    <a:pt x="7916" y="107111"/>
                    <a:pt x="5000" y="106666"/>
                    <a:pt x="4166" y="106666"/>
                  </a:cubicBezTo>
                  <a:cubicBezTo>
                    <a:pt x="3750" y="106666"/>
                    <a:pt x="3333" y="105333"/>
                    <a:pt x="3333" y="105333"/>
                  </a:cubicBezTo>
                  <a:cubicBezTo>
                    <a:pt x="3750" y="104000"/>
                    <a:pt x="3750" y="104000"/>
                    <a:pt x="3750" y="104000"/>
                  </a:cubicBezTo>
                  <a:cubicBezTo>
                    <a:pt x="5000" y="100000"/>
                    <a:pt x="5000" y="100000"/>
                    <a:pt x="5000" y="100000"/>
                  </a:cubicBezTo>
                  <a:cubicBezTo>
                    <a:pt x="7083" y="96888"/>
                    <a:pt x="7083" y="96888"/>
                    <a:pt x="7083" y="96888"/>
                  </a:cubicBezTo>
                  <a:cubicBezTo>
                    <a:pt x="8750" y="96000"/>
                    <a:pt x="8750" y="96000"/>
                    <a:pt x="8750" y="96000"/>
                  </a:cubicBezTo>
                  <a:cubicBezTo>
                    <a:pt x="8750" y="96000"/>
                    <a:pt x="10416" y="93333"/>
                    <a:pt x="10833" y="92888"/>
                  </a:cubicBezTo>
                  <a:cubicBezTo>
                    <a:pt x="11250" y="92888"/>
                    <a:pt x="10833" y="90666"/>
                    <a:pt x="10416" y="90666"/>
                  </a:cubicBezTo>
                  <a:cubicBezTo>
                    <a:pt x="10416" y="90222"/>
                    <a:pt x="10416" y="88888"/>
                    <a:pt x="10416" y="88444"/>
                  </a:cubicBezTo>
                  <a:cubicBezTo>
                    <a:pt x="10416" y="87555"/>
                    <a:pt x="9166" y="86222"/>
                    <a:pt x="9166" y="86222"/>
                  </a:cubicBezTo>
                  <a:cubicBezTo>
                    <a:pt x="8750" y="82666"/>
                    <a:pt x="8750" y="82666"/>
                    <a:pt x="8750" y="82666"/>
                  </a:cubicBezTo>
                  <a:cubicBezTo>
                    <a:pt x="7916" y="81777"/>
                    <a:pt x="7916" y="81777"/>
                    <a:pt x="7916" y="81777"/>
                  </a:cubicBezTo>
                  <a:cubicBezTo>
                    <a:pt x="7916" y="81333"/>
                    <a:pt x="7916" y="81333"/>
                    <a:pt x="7916" y="81333"/>
                  </a:cubicBezTo>
                  <a:cubicBezTo>
                    <a:pt x="5416" y="77777"/>
                    <a:pt x="5416" y="77777"/>
                    <a:pt x="5416" y="77777"/>
                  </a:cubicBezTo>
                  <a:cubicBezTo>
                    <a:pt x="3333" y="72888"/>
                    <a:pt x="3333" y="72888"/>
                    <a:pt x="3333" y="72888"/>
                  </a:cubicBezTo>
                  <a:cubicBezTo>
                    <a:pt x="3333" y="72888"/>
                    <a:pt x="833" y="68444"/>
                    <a:pt x="416" y="66666"/>
                  </a:cubicBezTo>
                  <a:cubicBezTo>
                    <a:pt x="0" y="65333"/>
                    <a:pt x="0" y="65333"/>
                    <a:pt x="0" y="65333"/>
                  </a:cubicBezTo>
                  <a:cubicBezTo>
                    <a:pt x="3750" y="64444"/>
                    <a:pt x="3750" y="64444"/>
                    <a:pt x="3750" y="64444"/>
                  </a:cubicBezTo>
                  <a:cubicBezTo>
                    <a:pt x="7916" y="62666"/>
                    <a:pt x="7916" y="62666"/>
                    <a:pt x="7916" y="62666"/>
                  </a:cubicBezTo>
                  <a:cubicBezTo>
                    <a:pt x="10416" y="63111"/>
                    <a:pt x="10416" y="63111"/>
                    <a:pt x="10416" y="63111"/>
                  </a:cubicBezTo>
                  <a:cubicBezTo>
                    <a:pt x="13333" y="62666"/>
                    <a:pt x="13333" y="62666"/>
                    <a:pt x="13333" y="62666"/>
                  </a:cubicBezTo>
                  <a:cubicBezTo>
                    <a:pt x="15000" y="60444"/>
                    <a:pt x="15000" y="60444"/>
                    <a:pt x="15000" y="60444"/>
                  </a:cubicBezTo>
                  <a:cubicBezTo>
                    <a:pt x="17083" y="60444"/>
                    <a:pt x="17083" y="60444"/>
                    <a:pt x="17083" y="60444"/>
                  </a:cubicBezTo>
                  <a:cubicBezTo>
                    <a:pt x="16250" y="57333"/>
                    <a:pt x="16250" y="57333"/>
                    <a:pt x="16250" y="57333"/>
                  </a:cubicBezTo>
                  <a:cubicBezTo>
                    <a:pt x="16250" y="57333"/>
                    <a:pt x="16666" y="56000"/>
                    <a:pt x="17083" y="56444"/>
                  </a:cubicBezTo>
                  <a:cubicBezTo>
                    <a:pt x="17916" y="56444"/>
                    <a:pt x="19583" y="56444"/>
                    <a:pt x="19583" y="56444"/>
                  </a:cubicBezTo>
                  <a:cubicBezTo>
                    <a:pt x="20416" y="54666"/>
                    <a:pt x="20416" y="54666"/>
                    <a:pt x="20416" y="54666"/>
                  </a:cubicBezTo>
                  <a:cubicBezTo>
                    <a:pt x="20416" y="53777"/>
                    <a:pt x="20416" y="53777"/>
                    <a:pt x="20416" y="53777"/>
                  </a:cubicBezTo>
                  <a:cubicBezTo>
                    <a:pt x="23333" y="52888"/>
                    <a:pt x="23333" y="52888"/>
                    <a:pt x="23333" y="52888"/>
                  </a:cubicBezTo>
                  <a:cubicBezTo>
                    <a:pt x="24583" y="51555"/>
                    <a:pt x="24583" y="51555"/>
                    <a:pt x="24583" y="51555"/>
                  </a:cubicBezTo>
                  <a:cubicBezTo>
                    <a:pt x="25416" y="52444"/>
                    <a:pt x="25416" y="52444"/>
                    <a:pt x="25416" y="52444"/>
                  </a:cubicBezTo>
                  <a:cubicBezTo>
                    <a:pt x="25000" y="54222"/>
                    <a:pt x="25000" y="54222"/>
                    <a:pt x="25000" y="54222"/>
                  </a:cubicBezTo>
                  <a:cubicBezTo>
                    <a:pt x="27083" y="53777"/>
                    <a:pt x="27083" y="53777"/>
                    <a:pt x="27083" y="53777"/>
                  </a:cubicBezTo>
                  <a:cubicBezTo>
                    <a:pt x="27916" y="51111"/>
                    <a:pt x="27916" y="51111"/>
                    <a:pt x="27916" y="51111"/>
                  </a:cubicBezTo>
                  <a:cubicBezTo>
                    <a:pt x="27083" y="50666"/>
                    <a:pt x="27083" y="50666"/>
                    <a:pt x="27083" y="50666"/>
                  </a:cubicBezTo>
                  <a:cubicBezTo>
                    <a:pt x="25000" y="49777"/>
                    <a:pt x="25000" y="49777"/>
                    <a:pt x="25000" y="49777"/>
                  </a:cubicBezTo>
                  <a:cubicBezTo>
                    <a:pt x="25000" y="49777"/>
                    <a:pt x="24166" y="50222"/>
                    <a:pt x="24166" y="49333"/>
                  </a:cubicBezTo>
                  <a:cubicBezTo>
                    <a:pt x="24583" y="48000"/>
                    <a:pt x="25416" y="45777"/>
                    <a:pt x="25416" y="45777"/>
                  </a:cubicBezTo>
                  <a:cubicBezTo>
                    <a:pt x="25000" y="43111"/>
                    <a:pt x="25000" y="43111"/>
                    <a:pt x="25000" y="43111"/>
                  </a:cubicBezTo>
                  <a:cubicBezTo>
                    <a:pt x="24583" y="40000"/>
                    <a:pt x="24583" y="40000"/>
                    <a:pt x="24583" y="40000"/>
                  </a:cubicBezTo>
                  <a:cubicBezTo>
                    <a:pt x="25000" y="38222"/>
                    <a:pt x="25000" y="38222"/>
                    <a:pt x="25000" y="38222"/>
                  </a:cubicBezTo>
                  <a:cubicBezTo>
                    <a:pt x="25000" y="36444"/>
                    <a:pt x="25000" y="36444"/>
                    <a:pt x="25000" y="36444"/>
                  </a:cubicBezTo>
                  <a:cubicBezTo>
                    <a:pt x="25833" y="34666"/>
                    <a:pt x="25833" y="34666"/>
                    <a:pt x="25833" y="34666"/>
                  </a:cubicBezTo>
                  <a:cubicBezTo>
                    <a:pt x="29166" y="33333"/>
                    <a:pt x="29166" y="33333"/>
                    <a:pt x="29166" y="33333"/>
                  </a:cubicBezTo>
                  <a:cubicBezTo>
                    <a:pt x="29166" y="30222"/>
                    <a:pt x="29166" y="30222"/>
                    <a:pt x="29166" y="30222"/>
                  </a:cubicBezTo>
                  <a:cubicBezTo>
                    <a:pt x="30416" y="28888"/>
                    <a:pt x="30416" y="28888"/>
                    <a:pt x="30416" y="28888"/>
                  </a:cubicBezTo>
                  <a:lnTo>
                    <a:pt x="33750" y="29333"/>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6" name="Shape 2032"/>
            <p:cNvSpPr/>
            <p:nvPr/>
          </p:nvSpPr>
          <p:spPr>
            <a:xfrm>
              <a:off x="6376066" y="2862203"/>
              <a:ext cx="354016" cy="336671"/>
            </a:xfrm>
            <a:custGeom>
              <a:avLst/>
              <a:gdLst/>
              <a:ahLst/>
              <a:cxnLst/>
              <a:rect l="0" t="0" r="0" b="0"/>
              <a:pathLst>
                <a:path w="120000" h="120000" extrusionOk="0">
                  <a:moveTo>
                    <a:pt x="76645" y="120000"/>
                  </a:moveTo>
                  <a:cubicBezTo>
                    <a:pt x="77419" y="116842"/>
                    <a:pt x="77419" y="116842"/>
                    <a:pt x="77419" y="116842"/>
                  </a:cubicBezTo>
                  <a:cubicBezTo>
                    <a:pt x="77419" y="116842"/>
                    <a:pt x="79741" y="116052"/>
                    <a:pt x="80516" y="116052"/>
                  </a:cubicBezTo>
                  <a:cubicBezTo>
                    <a:pt x="81290" y="115263"/>
                    <a:pt x="82064" y="116052"/>
                    <a:pt x="82838" y="115263"/>
                  </a:cubicBezTo>
                  <a:cubicBezTo>
                    <a:pt x="83612" y="115263"/>
                    <a:pt x="85161" y="114473"/>
                    <a:pt x="85161" y="114473"/>
                  </a:cubicBezTo>
                  <a:cubicBezTo>
                    <a:pt x="84387" y="114473"/>
                    <a:pt x="84387" y="114473"/>
                    <a:pt x="84387" y="114473"/>
                  </a:cubicBezTo>
                  <a:cubicBezTo>
                    <a:pt x="84387" y="112894"/>
                    <a:pt x="84387" y="112894"/>
                    <a:pt x="84387" y="112894"/>
                  </a:cubicBezTo>
                  <a:cubicBezTo>
                    <a:pt x="85161" y="111315"/>
                    <a:pt x="85161" y="111315"/>
                    <a:pt x="85161" y="111315"/>
                  </a:cubicBezTo>
                  <a:cubicBezTo>
                    <a:pt x="82064" y="109736"/>
                    <a:pt x="82064" y="109736"/>
                    <a:pt x="82064" y="109736"/>
                  </a:cubicBezTo>
                  <a:cubicBezTo>
                    <a:pt x="82838" y="108157"/>
                    <a:pt x="82838" y="108157"/>
                    <a:pt x="82838" y="108157"/>
                  </a:cubicBezTo>
                  <a:cubicBezTo>
                    <a:pt x="82838" y="108157"/>
                    <a:pt x="82064" y="106578"/>
                    <a:pt x="82838" y="106578"/>
                  </a:cubicBezTo>
                  <a:cubicBezTo>
                    <a:pt x="83612" y="106578"/>
                    <a:pt x="83612" y="104210"/>
                    <a:pt x="83612" y="104210"/>
                  </a:cubicBezTo>
                  <a:cubicBezTo>
                    <a:pt x="84387" y="102631"/>
                    <a:pt x="84387" y="102631"/>
                    <a:pt x="84387" y="102631"/>
                  </a:cubicBezTo>
                  <a:cubicBezTo>
                    <a:pt x="85935" y="102631"/>
                    <a:pt x="85935" y="102631"/>
                    <a:pt x="85935" y="102631"/>
                  </a:cubicBezTo>
                  <a:cubicBezTo>
                    <a:pt x="85935" y="102631"/>
                    <a:pt x="85935" y="101052"/>
                    <a:pt x="86709" y="100263"/>
                  </a:cubicBezTo>
                  <a:cubicBezTo>
                    <a:pt x="86709" y="100263"/>
                    <a:pt x="87483" y="99473"/>
                    <a:pt x="87483" y="99473"/>
                  </a:cubicBezTo>
                  <a:cubicBezTo>
                    <a:pt x="86709" y="97105"/>
                    <a:pt x="86709" y="97105"/>
                    <a:pt x="86709" y="97105"/>
                  </a:cubicBezTo>
                  <a:cubicBezTo>
                    <a:pt x="86709" y="97105"/>
                    <a:pt x="85161" y="94736"/>
                    <a:pt x="85935" y="94736"/>
                  </a:cubicBezTo>
                  <a:cubicBezTo>
                    <a:pt x="86709" y="94736"/>
                    <a:pt x="87483" y="93947"/>
                    <a:pt x="87483" y="93947"/>
                  </a:cubicBezTo>
                  <a:cubicBezTo>
                    <a:pt x="87483" y="93947"/>
                    <a:pt x="89806" y="91578"/>
                    <a:pt x="90580" y="91578"/>
                  </a:cubicBezTo>
                  <a:cubicBezTo>
                    <a:pt x="90580" y="91578"/>
                    <a:pt x="92129" y="90000"/>
                    <a:pt x="92129" y="89210"/>
                  </a:cubicBezTo>
                  <a:cubicBezTo>
                    <a:pt x="91354" y="88421"/>
                    <a:pt x="90580" y="87631"/>
                    <a:pt x="90580" y="87631"/>
                  </a:cubicBezTo>
                  <a:cubicBezTo>
                    <a:pt x="91354" y="84473"/>
                    <a:pt x="91354" y="84473"/>
                    <a:pt x="91354" y="84473"/>
                  </a:cubicBezTo>
                  <a:cubicBezTo>
                    <a:pt x="91354" y="84473"/>
                    <a:pt x="92129" y="82894"/>
                    <a:pt x="91354" y="82894"/>
                  </a:cubicBezTo>
                  <a:cubicBezTo>
                    <a:pt x="90580" y="82105"/>
                    <a:pt x="89032" y="82105"/>
                    <a:pt x="89032" y="82105"/>
                  </a:cubicBezTo>
                  <a:cubicBezTo>
                    <a:pt x="87483" y="80526"/>
                    <a:pt x="87483" y="80526"/>
                    <a:pt x="87483" y="80526"/>
                  </a:cubicBezTo>
                  <a:cubicBezTo>
                    <a:pt x="87483" y="78157"/>
                    <a:pt x="87483" y="78157"/>
                    <a:pt x="87483" y="78157"/>
                  </a:cubicBezTo>
                  <a:cubicBezTo>
                    <a:pt x="85935" y="75789"/>
                    <a:pt x="85935" y="75789"/>
                    <a:pt x="85935" y="75789"/>
                  </a:cubicBezTo>
                  <a:cubicBezTo>
                    <a:pt x="85935" y="75789"/>
                    <a:pt x="85935" y="74210"/>
                    <a:pt x="85935" y="73421"/>
                  </a:cubicBezTo>
                  <a:cubicBezTo>
                    <a:pt x="86709" y="73421"/>
                    <a:pt x="88258" y="70263"/>
                    <a:pt x="88258" y="69473"/>
                  </a:cubicBezTo>
                  <a:cubicBezTo>
                    <a:pt x="89032" y="69473"/>
                    <a:pt x="92129" y="66315"/>
                    <a:pt x="92129" y="66315"/>
                  </a:cubicBezTo>
                  <a:cubicBezTo>
                    <a:pt x="93677" y="70263"/>
                    <a:pt x="93677" y="70263"/>
                    <a:pt x="93677" y="70263"/>
                  </a:cubicBezTo>
                  <a:cubicBezTo>
                    <a:pt x="93677" y="73421"/>
                    <a:pt x="93677" y="73421"/>
                    <a:pt x="93677" y="73421"/>
                  </a:cubicBezTo>
                  <a:cubicBezTo>
                    <a:pt x="93677" y="73421"/>
                    <a:pt x="92903" y="75000"/>
                    <a:pt x="93677" y="75000"/>
                  </a:cubicBezTo>
                  <a:cubicBezTo>
                    <a:pt x="95225" y="74210"/>
                    <a:pt x="95225" y="72631"/>
                    <a:pt x="95225" y="72631"/>
                  </a:cubicBezTo>
                  <a:cubicBezTo>
                    <a:pt x="96000" y="71842"/>
                    <a:pt x="96000" y="71842"/>
                    <a:pt x="96000" y="71842"/>
                  </a:cubicBezTo>
                  <a:cubicBezTo>
                    <a:pt x="96000" y="71842"/>
                    <a:pt x="94451" y="69473"/>
                    <a:pt x="95225" y="69473"/>
                  </a:cubicBezTo>
                  <a:cubicBezTo>
                    <a:pt x="96000" y="69473"/>
                    <a:pt x="96000" y="67894"/>
                    <a:pt x="96000" y="69473"/>
                  </a:cubicBezTo>
                  <a:cubicBezTo>
                    <a:pt x="96774" y="70263"/>
                    <a:pt x="96774" y="71842"/>
                    <a:pt x="97548" y="71052"/>
                  </a:cubicBezTo>
                  <a:cubicBezTo>
                    <a:pt x="99096" y="71052"/>
                    <a:pt x="99096" y="71842"/>
                    <a:pt x="99096" y="71052"/>
                  </a:cubicBezTo>
                  <a:cubicBezTo>
                    <a:pt x="99870" y="70263"/>
                    <a:pt x="99870" y="69473"/>
                    <a:pt x="99870" y="69473"/>
                  </a:cubicBezTo>
                  <a:cubicBezTo>
                    <a:pt x="100645" y="68684"/>
                    <a:pt x="100645" y="68684"/>
                    <a:pt x="100645" y="68684"/>
                  </a:cubicBezTo>
                  <a:cubicBezTo>
                    <a:pt x="100645" y="68684"/>
                    <a:pt x="100645" y="70263"/>
                    <a:pt x="101419" y="70263"/>
                  </a:cubicBezTo>
                  <a:cubicBezTo>
                    <a:pt x="102193" y="70263"/>
                    <a:pt x="103741" y="70263"/>
                    <a:pt x="103741" y="70263"/>
                  </a:cubicBezTo>
                  <a:cubicBezTo>
                    <a:pt x="105290" y="71052"/>
                    <a:pt x="105290" y="71052"/>
                    <a:pt x="105290" y="71052"/>
                  </a:cubicBezTo>
                  <a:cubicBezTo>
                    <a:pt x="105290" y="71052"/>
                    <a:pt x="106064" y="71052"/>
                    <a:pt x="106064" y="70263"/>
                  </a:cubicBezTo>
                  <a:cubicBezTo>
                    <a:pt x="106064" y="69473"/>
                    <a:pt x="106064" y="68684"/>
                    <a:pt x="106064" y="68684"/>
                  </a:cubicBezTo>
                  <a:cubicBezTo>
                    <a:pt x="107612" y="67894"/>
                    <a:pt x="107612" y="67894"/>
                    <a:pt x="107612" y="67894"/>
                  </a:cubicBezTo>
                  <a:cubicBezTo>
                    <a:pt x="107612" y="65526"/>
                    <a:pt x="107612" y="65526"/>
                    <a:pt x="107612" y="65526"/>
                  </a:cubicBezTo>
                  <a:cubicBezTo>
                    <a:pt x="110709" y="67894"/>
                    <a:pt x="110709" y="67894"/>
                    <a:pt x="110709" y="67894"/>
                  </a:cubicBezTo>
                  <a:cubicBezTo>
                    <a:pt x="111483" y="70263"/>
                    <a:pt x="111483" y="70263"/>
                    <a:pt x="111483" y="70263"/>
                  </a:cubicBezTo>
                  <a:cubicBezTo>
                    <a:pt x="113032" y="69473"/>
                    <a:pt x="113032" y="69473"/>
                    <a:pt x="113032" y="69473"/>
                  </a:cubicBezTo>
                  <a:cubicBezTo>
                    <a:pt x="113806" y="67105"/>
                    <a:pt x="113806" y="67105"/>
                    <a:pt x="113806" y="67105"/>
                  </a:cubicBezTo>
                  <a:cubicBezTo>
                    <a:pt x="113806" y="67105"/>
                    <a:pt x="116129" y="67105"/>
                    <a:pt x="116903" y="66315"/>
                  </a:cubicBezTo>
                  <a:cubicBezTo>
                    <a:pt x="117677" y="66315"/>
                    <a:pt x="120000" y="65526"/>
                    <a:pt x="120000" y="65526"/>
                  </a:cubicBezTo>
                  <a:cubicBezTo>
                    <a:pt x="120000" y="64736"/>
                    <a:pt x="118451" y="63947"/>
                    <a:pt x="117677" y="64736"/>
                  </a:cubicBezTo>
                  <a:cubicBezTo>
                    <a:pt x="116903" y="64736"/>
                    <a:pt x="115354" y="65526"/>
                    <a:pt x="114580" y="64736"/>
                  </a:cubicBezTo>
                  <a:cubicBezTo>
                    <a:pt x="114580" y="63947"/>
                    <a:pt x="113032" y="62368"/>
                    <a:pt x="113032" y="62368"/>
                  </a:cubicBezTo>
                  <a:cubicBezTo>
                    <a:pt x="111483" y="62368"/>
                    <a:pt x="111483" y="62368"/>
                    <a:pt x="111483" y="62368"/>
                  </a:cubicBezTo>
                  <a:cubicBezTo>
                    <a:pt x="111483" y="62368"/>
                    <a:pt x="109935" y="61578"/>
                    <a:pt x="110709" y="60789"/>
                  </a:cubicBezTo>
                  <a:cubicBezTo>
                    <a:pt x="111483" y="60000"/>
                    <a:pt x="112258" y="60000"/>
                    <a:pt x="112258" y="60000"/>
                  </a:cubicBezTo>
                  <a:cubicBezTo>
                    <a:pt x="112258" y="60000"/>
                    <a:pt x="111483" y="58421"/>
                    <a:pt x="111483" y="57631"/>
                  </a:cubicBezTo>
                  <a:cubicBezTo>
                    <a:pt x="111483" y="56842"/>
                    <a:pt x="111483" y="55263"/>
                    <a:pt x="110709" y="54473"/>
                  </a:cubicBezTo>
                  <a:cubicBezTo>
                    <a:pt x="110709" y="54473"/>
                    <a:pt x="109161" y="51315"/>
                    <a:pt x="109161" y="51315"/>
                  </a:cubicBezTo>
                  <a:cubicBezTo>
                    <a:pt x="109161" y="49736"/>
                    <a:pt x="109161" y="49736"/>
                    <a:pt x="109161" y="49736"/>
                  </a:cubicBezTo>
                  <a:cubicBezTo>
                    <a:pt x="107612" y="50526"/>
                    <a:pt x="107612" y="50526"/>
                    <a:pt x="107612" y="50526"/>
                  </a:cubicBezTo>
                  <a:cubicBezTo>
                    <a:pt x="106064" y="48947"/>
                    <a:pt x="106064" y="48947"/>
                    <a:pt x="106064" y="48947"/>
                  </a:cubicBezTo>
                  <a:cubicBezTo>
                    <a:pt x="106064" y="48947"/>
                    <a:pt x="104516" y="48947"/>
                    <a:pt x="104516" y="49736"/>
                  </a:cubicBezTo>
                  <a:cubicBezTo>
                    <a:pt x="103741" y="49736"/>
                    <a:pt x="102967" y="48947"/>
                    <a:pt x="102967" y="48947"/>
                  </a:cubicBezTo>
                  <a:cubicBezTo>
                    <a:pt x="101419" y="48947"/>
                    <a:pt x="101419" y="48947"/>
                    <a:pt x="101419" y="48947"/>
                  </a:cubicBezTo>
                  <a:cubicBezTo>
                    <a:pt x="101419" y="48947"/>
                    <a:pt x="101419" y="48947"/>
                    <a:pt x="99870" y="48947"/>
                  </a:cubicBezTo>
                  <a:cubicBezTo>
                    <a:pt x="99096" y="48947"/>
                    <a:pt x="97548" y="48157"/>
                    <a:pt x="96774" y="48157"/>
                  </a:cubicBezTo>
                  <a:cubicBezTo>
                    <a:pt x="96774" y="47368"/>
                    <a:pt x="96774" y="46578"/>
                    <a:pt x="96774" y="46578"/>
                  </a:cubicBezTo>
                  <a:cubicBezTo>
                    <a:pt x="97548" y="45789"/>
                    <a:pt x="97548" y="45000"/>
                    <a:pt x="97548" y="45000"/>
                  </a:cubicBezTo>
                  <a:cubicBezTo>
                    <a:pt x="97548" y="45000"/>
                    <a:pt x="97548" y="42631"/>
                    <a:pt x="96774" y="42631"/>
                  </a:cubicBezTo>
                  <a:cubicBezTo>
                    <a:pt x="96000" y="42631"/>
                    <a:pt x="94451" y="42631"/>
                    <a:pt x="94451" y="42631"/>
                  </a:cubicBezTo>
                  <a:cubicBezTo>
                    <a:pt x="92903" y="41842"/>
                    <a:pt x="92903" y="41842"/>
                    <a:pt x="92903" y="41842"/>
                  </a:cubicBezTo>
                  <a:cubicBezTo>
                    <a:pt x="95225" y="41052"/>
                    <a:pt x="95225" y="41052"/>
                    <a:pt x="95225" y="41052"/>
                  </a:cubicBezTo>
                  <a:cubicBezTo>
                    <a:pt x="94451" y="39473"/>
                    <a:pt x="94451" y="39473"/>
                    <a:pt x="94451" y="39473"/>
                  </a:cubicBezTo>
                  <a:cubicBezTo>
                    <a:pt x="94451" y="39473"/>
                    <a:pt x="94451" y="37894"/>
                    <a:pt x="94451" y="37894"/>
                  </a:cubicBezTo>
                  <a:cubicBezTo>
                    <a:pt x="94451" y="37105"/>
                    <a:pt x="93677" y="36315"/>
                    <a:pt x="93677" y="36315"/>
                  </a:cubicBezTo>
                  <a:cubicBezTo>
                    <a:pt x="93677" y="33157"/>
                    <a:pt x="93677" y="33157"/>
                    <a:pt x="93677" y="33157"/>
                  </a:cubicBezTo>
                  <a:cubicBezTo>
                    <a:pt x="92129" y="33157"/>
                    <a:pt x="92129" y="33157"/>
                    <a:pt x="92129" y="33157"/>
                  </a:cubicBezTo>
                  <a:cubicBezTo>
                    <a:pt x="90580" y="32368"/>
                    <a:pt x="90580" y="32368"/>
                    <a:pt x="90580" y="32368"/>
                  </a:cubicBezTo>
                  <a:cubicBezTo>
                    <a:pt x="89806" y="34736"/>
                    <a:pt x="89806" y="34736"/>
                    <a:pt x="89806" y="34736"/>
                  </a:cubicBezTo>
                  <a:cubicBezTo>
                    <a:pt x="88258" y="35526"/>
                    <a:pt x="88258" y="35526"/>
                    <a:pt x="88258" y="35526"/>
                  </a:cubicBezTo>
                  <a:cubicBezTo>
                    <a:pt x="87483" y="33157"/>
                    <a:pt x="87483" y="33157"/>
                    <a:pt x="87483" y="33157"/>
                  </a:cubicBezTo>
                  <a:cubicBezTo>
                    <a:pt x="85935" y="32368"/>
                    <a:pt x="85935" y="32368"/>
                    <a:pt x="85935" y="32368"/>
                  </a:cubicBezTo>
                  <a:cubicBezTo>
                    <a:pt x="85161" y="32368"/>
                    <a:pt x="85161" y="32368"/>
                    <a:pt x="85161" y="32368"/>
                  </a:cubicBezTo>
                  <a:cubicBezTo>
                    <a:pt x="83612" y="30000"/>
                    <a:pt x="83612" y="30000"/>
                    <a:pt x="83612" y="30000"/>
                  </a:cubicBezTo>
                  <a:cubicBezTo>
                    <a:pt x="82064" y="30000"/>
                    <a:pt x="82064" y="30000"/>
                    <a:pt x="82064" y="30000"/>
                  </a:cubicBezTo>
                  <a:cubicBezTo>
                    <a:pt x="82064" y="30000"/>
                    <a:pt x="81290" y="32368"/>
                    <a:pt x="80516" y="30789"/>
                  </a:cubicBezTo>
                  <a:cubicBezTo>
                    <a:pt x="79741" y="30000"/>
                    <a:pt x="79741" y="27631"/>
                    <a:pt x="79741" y="27631"/>
                  </a:cubicBezTo>
                  <a:cubicBezTo>
                    <a:pt x="78967" y="26842"/>
                    <a:pt x="78967" y="26842"/>
                    <a:pt x="78967" y="26842"/>
                  </a:cubicBezTo>
                  <a:cubicBezTo>
                    <a:pt x="79741" y="25263"/>
                    <a:pt x="79741" y="25263"/>
                    <a:pt x="79741" y="25263"/>
                  </a:cubicBezTo>
                  <a:cubicBezTo>
                    <a:pt x="79741" y="22894"/>
                    <a:pt x="79741" y="22894"/>
                    <a:pt x="79741" y="22894"/>
                  </a:cubicBezTo>
                  <a:cubicBezTo>
                    <a:pt x="79741" y="22894"/>
                    <a:pt x="78967" y="21315"/>
                    <a:pt x="78967" y="21315"/>
                  </a:cubicBezTo>
                  <a:cubicBezTo>
                    <a:pt x="78967" y="20526"/>
                    <a:pt x="78193" y="18947"/>
                    <a:pt x="78193" y="18947"/>
                  </a:cubicBezTo>
                  <a:cubicBezTo>
                    <a:pt x="78967" y="17368"/>
                    <a:pt x="78967" y="17368"/>
                    <a:pt x="78967" y="17368"/>
                  </a:cubicBezTo>
                  <a:cubicBezTo>
                    <a:pt x="77419" y="16578"/>
                    <a:pt x="77419" y="16578"/>
                    <a:pt x="77419" y="16578"/>
                  </a:cubicBezTo>
                  <a:cubicBezTo>
                    <a:pt x="77419" y="14210"/>
                    <a:pt x="77419" y="14210"/>
                    <a:pt x="77419" y="14210"/>
                  </a:cubicBezTo>
                  <a:cubicBezTo>
                    <a:pt x="77419" y="13421"/>
                    <a:pt x="77419" y="13421"/>
                    <a:pt x="77419" y="13421"/>
                  </a:cubicBezTo>
                  <a:cubicBezTo>
                    <a:pt x="75096" y="12631"/>
                    <a:pt x="75096" y="12631"/>
                    <a:pt x="75096" y="12631"/>
                  </a:cubicBezTo>
                  <a:cubicBezTo>
                    <a:pt x="75096" y="12631"/>
                    <a:pt x="75096" y="11842"/>
                    <a:pt x="74322" y="11052"/>
                  </a:cubicBezTo>
                  <a:cubicBezTo>
                    <a:pt x="74322" y="11052"/>
                    <a:pt x="72774" y="9473"/>
                    <a:pt x="72774" y="9473"/>
                  </a:cubicBezTo>
                  <a:cubicBezTo>
                    <a:pt x="72774" y="9473"/>
                    <a:pt x="72000" y="9473"/>
                    <a:pt x="72000" y="10263"/>
                  </a:cubicBezTo>
                  <a:cubicBezTo>
                    <a:pt x="71225" y="11052"/>
                    <a:pt x="71225" y="12631"/>
                    <a:pt x="70451" y="12631"/>
                  </a:cubicBezTo>
                  <a:cubicBezTo>
                    <a:pt x="70451" y="12631"/>
                    <a:pt x="71225" y="12631"/>
                    <a:pt x="68903" y="12631"/>
                  </a:cubicBezTo>
                  <a:cubicBezTo>
                    <a:pt x="67354" y="11842"/>
                    <a:pt x="67354" y="11842"/>
                    <a:pt x="66580" y="11052"/>
                  </a:cubicBezTo>
                  <a:cubicBezTo>
                    <a:pt x="65806" y="11052"/>
                    <a:pt x="64258" y="9473"/>
                    <a:pt x="64258" y="9473"/>
                  </a:cubicBezTo>
                  <a:cubicBezTo>
                    <a:pt x="63483" y="6315"/>
                    <a:pt x="63483" y="6315"/>
                    <a:pt x="63483" y="6315"/>
                  </a:cubicBezTo>
                  <a:cubicBezTo>
                    <a:pt x="61935" y="6315"/>
                    <a:pt x="61935" y="6315"/>
                    <a:pt x="61935" y="6315"/>
                  </a:cubicBezTo>
                  <a:cubicBezTo>
                    <a:pt x="61935" y="6315"/>
                    <a:pt x="64258" y="7105"/>
                    <a:pt x="61161" y="7105"/>
                  </a:cubicBezTo>
                  <a:cubicBezTo>
                    <a:pt x="58064" y="7105"/>
                    <a:pt x="54967" y="7105"/>
                    <a:pt x="54967" y="7105"/>
                  </a:cubicBezTo>
                  <a:cubicBezTo>
                    <a:pt x="54193" y="8684"/>
                    <a:pt x="54193" y="8684"/>
                    <a:pt x="54193" y="8684"/>
                  </a:cubicBezTo>
                  <a:cubicBezTo>
                    <a:pt x="54193" y="8684"/>
                    <a:pt x="53419" y="10263"/>
                    <a:pt x="53419" y="11052"/>
                  </a:cubicBezTo>
                  <a:cubicBezTo>
                    <a:pt x="53419" y="11052"/>
                    <a:pt x="54193" y="11842"/>
                    <a:pt x="53419" y="11052"/>
                  </a:cubicBezTo>
                  <a:cubicBezTo>
                    <a:pt x="53419" y="10263"/>
                    <a:pt x="52645" y="10263"/>
                    <a:pt x="52645" y="9473"/>
                  </a:cubicBezTo>
                  <a:cubicBezTo>
                    <a:pt x="52645" y="9473"/>
                    <a:pt x="52645" y="8684"/>
                    <a:pt x="52645" y="8684"/>
                  </a:cubicBezTo>
                  <a:cubicBezTo>
                    <a:pt x="52645" y="7894"/>
                    <a:pt x="51096" y="7105"/>
                    <a:pt x="51096" y="7105"/>
                  </a:cubicBezTo>
                  <a:cubicBezTo>
                    <a:pt x="50322" y="8684"/>
                    <a:pt x="50322" y="8684"/>
                    <a:pt x="50322" y="8684"/>
                  </a:cubicBezTo>
                  <a:cubicBezTo>
                    <a:pt x="50322" y="8684"/>
                    <a:pt x="51096" y="9473"/>
                    <a:pt x="49548" y="9473"/>
                  </a:cubicBezTo>
                  <a:cubicBezTo>
                    <a:pt x="48774" y="10263"/>
                    <a:pt x="48774" y="10263"/>
                    <a:pt x="48774" y="10263"/>
                  </a:cubicBezTo>
                  <a:cubicBezTo>
                    <a:pt x="48774" y="9473"/>
                    <a:pt x="49548" y="8684"/>
                    <a:pt x="49548" y="8684"/>
                  </a:cubicBezTo>
                  <a:cubicBezTo>
                    <a:pt x="49548" y="8684"/>
                    <a:pt x="50322" y="7105"/>
                    <a:pt x="50322" y="7105"/>
                  </a:cubicBezTo>
                  <a:cubicBezTo>
                    <a:pt x="50322" y="7105"/>
                    <a:pt x="50322" y="5526"/>
                    <a:pt x="49548" y="5526"/>
                  </a:cubicBezTo>
                  <a:cubicBezTo>
                    <a:pt x="49548" y="5526"/>
                    <a:pt x="48000" y="5526"/>
                    <a:pt x="47225" y="5526"/>
                  </a:cubicBezTo>
                  <a:cubicBezTo>
                    <a:pt x="47225" y="5526"/>
                    <a:pt x="46451" y="6315"/>
                    <a:pt x="46451" y="6315"/>
                  </a:cubicBezTo>
                  <a:cubicBezTo>
                    <a:pt x="46451" y="6315"/>
                    <a:pt x="47225" y="7105"/>
                    <a:pt x="46451" y="7105"/>
                  </a:cubicBezTo>
                  <a:cubicBezTo>
                    <a:pt x="46451" y="7105"/>
                    <a:pt x="45677" y="7105"/>
                    <a:pt x="45677" y="7894"/>
                  </a:cubicBezTo>
                  <a:cubicBezTo>
                    <a:pt x="44903" y="7894"/>
                    <a:pt x="44903" y="6315"/>
                    <a:pt x="44903" y="6315"/>
                  </a:cubicBezTo>
                  <a:cubicBezTo>
                    <a:pt x="44903" y="6315"/>
                    <a:pt x="44129" y="5526"/>
                    <a:pt x="44129" y="5526"/>
                  </a:cubicBezTo>
                  <a:cubicBezTo>
                    <a:pt x="44129" y="6315"/>
                    <a:pt x="43354" y="7894"/>
                    <a:pt x="43354" y="7894"/>
                  </a:cubicBezTo>
                  <a:cubicBezTo>
                    <a:pt x="42580" y="7894"/>
                    <a:pt x="42580" y="7894"/>
                    <a:pt x="42580" y="7105"/>
                  </a:cubicBezTo>
                  <a:cubicBezTo>
                    <a:pt x="41806" y="7105"/>
                    <a:pt x="41806" y="5526"/>
                    <a:pt x="41806" y="5526"/>
                  </a:cubicBezTo>
                  <a:cubicBezTo>
                    <a:pt x="41032" y="4736"/>
                    <a:pt x="41032" y="4736"/>
                    <a:pt x="41032" y="4736"/>
                  </a:cubicBezTo>
                  <a:cubicBezTo>
                    <a:pt x="41032" y="4736"/>
                    <a:pt x="38709" y="4736"/>
                    <a:pt x="37935" y="4736"/>
                  </a:cubicBezTo>
                  <a:cubicBezTo>
                    <a:pt x="37935" y="4736"/>
                    <a:pt x="36387" y="4736"/>
                    <a:pt x="36387" y="3947"/>
                  </a:cubicBezTo>
                  <a:cubicBezTo>
                    <a:pt x="35612" y="3157"/>
                    <a:pt x="34838" y="3157"/>
                    <a:pt x="34838" y="3157"/>
                  </a:cubicBezTo>
                  <a:cubicBezTo>
                    <a:pt x="34838" y="3157"/>
                    <a:pt x="34838" y="3157"/>
                    <a:pt x="34064" y="2368"/>
                  </a:cubicBezTo>
                  <a:cubicBezTo>
                    <a:pt x="33290" y="2368"/>
                    <a:pt x="33290" y="2368"/>
                    <a:pt x="32516" y="2368"/>
                  </a:cubicBezTo>
                  <a:cubicBezTo>
                    <a:pt x="31741" y="1578"/>
                    <a:pt x="32516" y="1578"/>
                    <a:pt x="30967" y="1578"/>
                  </a:cubicBezTo>
                  <a:cubicBezTo>
                    <a:pt x="29419" y="1578"/>
                    <a:pt x="29419" y="3157"/>
                    <a:pt x="28645" y="2368"/>
                  </a:cubicBezTo>
                  <a:cubicBezTo>
                    <a:pt x="27096" y="2368"/>
                    <a:pt x="27096" y="2368"/>
                    <a:pt x="27096" y="2368"/>
                  </a:cubicBezTo>
                  <a:cubicBezTo>
                    <a:pt x="26322" y="1578"/>
                    <a:pt x="26322" y="1578"/>
                    <a:pt x="26322" y="1578"/>
                  </a:cubicBezTo>
                  <a:cubicBezTo>
                    <a:pt x="26322" y="789"/>
                    <a:pt x="25548" y="0"/>
                    <a:pt x="25548" y="789"/>
                  </a:cubicBezTo>
                  <a:cubicBezTo>
                    <a:pt x="25548" y="2368"/>
                    <a:pt x="25548" y="1578"/>
                    <a:pt x="24774" y="2368"/>
                  </a:cubicBezTo>
                  <a:cubicBezTo>
                    <a:pt x="24774" y="3157"/>
                    <a:pt x="23225" y="3947"/>
                    <a:pt x="23225" y="3947"/>
                  </a:cubicBezTo>
                  <a:cubicBezTo>
                    <a:pt x="23225" y="3947"/>
                    <a:pt x="22451" y="3947"/>
                    <a:pt x="22451" y="4736"/>
                  </a:cubicBezTo>
                  <a:cubicBezTo>
                    <a:pt x="22451" y="4736"/>
                    <a:pt x="21677" y="5526"/>
                    <a:pt x="21677" y="5526"/>
                  </a:cubicBezTo>
                  <a:cubicBezTo>
                    <a:pt x="21677" y="5526"/>
                    <a:pt x="21677" y="4736"/>
                    <a:pt x="20903" y="4736"/>
                  </a:cubicBezTo>
                  <a:cubicBezTo>
                    <a:pt x="20903" y="4736"/>
                    <a:pt x="20903" y="4736"/>
                    <a:pt x="20903" y="4736"/>
                  </a:cubicBezTo>
                  <a:cubicBezTo>
                    <a:pt x="20903" y="4736"/>
                    <a:pt x="19354" y="4736"/>
                    <a:pt x="19354" y="5526"/>
                  </a:cubicBezTo>
                  <a:cubicBezTo>
                    <a:pt x="19354" y="5526"/>
                    <a:pt x="19354" y="6315"/>
                    <a:pt x="19354" y="7105"/>
                  </a:cubicBezTo>
                  <a:cubicBezTo>
                    <a:pt x="19354" y="7105"/>
                    <a:pt x="18580" y="7894"/>
                    <a:pt x="18580" y="7894"/>
                  </a:cubicBezTo>
                  <a:cubicBezTo>
                    <a:pt x="17032" y="8684"/>
                    <a:pt x="17032" y="8684"/>
                    <a:pt x="17032" y="8684"/>
                  </a:cubicBezTo>
                  <a:cubicBezTo>
                    <a:pt x="17032" y="8684"/>
                    <a:pt x="17032" y="8684"/>
                    <a:pt x="16258" y="8684"/>
                  </a:cubicBezTo>
                  <a:cubicBezTo>
                    <a:pt x="15483" y="8684"/>
                    <a:pt x="13935" y="8684"/>
                    <a:pt x="13935" y="8684"/>
                  </a:cubicBezTo>
                  <a:cubicBezTo>
                    <a:pt x="13161" y="8684"/>
                    <a:pt x="12387" y="8684"/>
                    <a:pt x="12387" y="8684"/>
                  </a:cubicBezTo>
                  <a:cubicBezTo>
                    <a:pt x="12387" y="9473"/>
                    <a:pt x="12387" y="9473"/>
                    <a:pt x="12387" y="9473"/>
                  </a:cubicBezTo>
                  <a:cubicBezTo>
                    <a:pt x="11612" y="10263"/>
                    <a:pt x="11612" y="10263"/>
                    <a:pt x="11612" y="10263"/>
                  </a:cubicBezTo>
                  <a:cubicBezTo>
                    <a:pt x="11612" y="10263"/>
                    <a:pt x="10838" y="11842"/>
                    <a:pt x="10064" y="11052"/>
                  </a:cubicBezTo>
                  <a:cubicBezTo>
                    <a:pt x="10064" y="11052"/>
                    <a:pt x="9290" y="11052"/>
                    <a:pt x="9290" y="11052"/>
                  </a:cubicBezTo>
                  <a:cubicBezTo>
                    <a:pt x="7741" y="10263"/>
                    <a:pt x="7741" y="10263"/>
                    <a:pt x="7741" y="10263"/>
                  </a:cubicBezTo>
                  <a:cubicBezTo>
                    <a:pt x="7741" y="10263"/>
                    <a:pt x="6967" y="11052"/>
                    <a:pt x="6967" y="11052"/>
                  </a:cubicBezTo>
                  <a:cubicBezTo>
                    <a:pt x="6967" y="11052"/>
                    <a:pt x="6193" y="11052"/>
                    <a:pt x="6193" y="11052"/>
                  </a:cubicBezTo>
                  <a:cubicBezTo>
                    <a:pt x="6193" y="11052"/>
                    <a:pt x="6193" y="11052"/>
                    <a:pt x="6193" y="11052"/>
                  </a:cubicBezTo>
                  <a:cubicBezTo>
                    <a:pt x="6193" y="11052"/>
                    <a:pt x="6193" y="11842"/>
                    <a:pt x="6967" y="12631"/>
                  </a:cubicBezTo>
                  <a:cubicBezTo>
                    <a:pt x="6967" y="12631"/>
                    <a:pt x="6967" y="13421"/>
                    <a:pt x="6967" y="14210"/>
                  </a:cubicBezTo>
                  <a:cubicBezTo>
                    <a:pt x="6967" y="14210"/>
                    <a:pt x="6193" y="15000"/>
                    <a:pt x="6193" y="15000"/>
                  </a:cubicBezTo>
                  <a:cubicBezTo>
                    <a:pt x="5419" y="15000"/>
                    <a:pt x="4645" y="14210"/>
                    <a:pt x="4645" y="14210"/>
                  </a:cubicBezTo>
                  <a:cubicBezTo>
                    <a:pt x="4645" y="14210"/>
                    <a:pt x="4645" y="13421"/>
                    <a:pt x="3870" y="13421"/>
                  </a:cubicBezTo>
                  <a:cubicBezTo>
                    <a:pt x="3870" y="14210"/>
                    <a:pt x="1548" y="15000"/>
                    <a:pt x="1548" y="15000"/>
                  </a:cubicBezTo>
                  <a:cubicBezTo>
                    <a:pt x="1548" y="16578"/>
                    <a:pt x="1548" y="16578"/>
                    <a:pt x="1548" y="16578"/>
                  </a:cubicBezTo>
                  <a:cubicBezTo>
                    <a:pt x="0" y="17368"/>
                    <a:pt x="0" y="17368"/>
                    <a:pt x="0" y="17368"/>
                  </a:cubicBezTo>
                  <a:cubicBezTo>
                    <a:pt x="3870" y="17368"/>
                    <a:pt x="3870" y="17368"/>
                    <a:pt x="3870" y="17368"/>
                  </a:cubicBezTo>
                  <a:cubicBezTo>
                    <a:pt x="4645" y="17368"/>
                    <a:pt x="4645" y="17368"/>
                    <a:pt x="4645" y="17368"/>
                  </a:cubicBezTo>
                  <a:cubicBezTo>
                    <a:pt x="6193" y="17368"/>
                    <a:pt x="6193" y="17368"/>
                    <a:pt x="6193" y="17368"/>
                  </a:cubicBezTo>
                  <a:cubicBezTo>
                    <a:pt x="6967" y="16578"/>
                    <a:pt x="6967" y="16578"/>
                    <a:pt x="6967" y="16578"/>
                  </a:cubicBezTo>
                  <a:cubicBezTo>
                    <a:pt x="6967" y="16578"/>
                    <a:pt x="7741" y="16578"/>
                    <a:pt x="7741" y="17368"/>
                  </a:cubicBezTo>
                  <a:cubicBezTo>
                    <a:pt x="7741" y="17368"/>
                    <a:pt x="9290" y="18157"/>
                    <a:pt x="9290" y="18157"/>
                  </a:cubicBezTo>
                  <a:cubicBezTo>
                    <a:pt x="9290" y="18157"/>
                    <a:pt x="9290" y="18157"/>
                    <a:pt x="9290" y="18157"/>
                  </a:cubicBezTo>
                  <a:cubicBezTo>
                    <a:pt x="11612" y="17368"/>
                    <a:pt x="11612" y="17368"/>
                    <a:pt x="11612" y="17368"/>
                  </a:cubicBezTo>
                  <a:cubicBezTo>
                    <a:pt x="11612" y="18157"/>
                    <a:pt x="11612" y="18157"/>
                    <a:pt x="11612" y="18157"/>
                  </a:cubicBezTo>
                  <a:cubicBezTo>
                    <a:pt x="11612" y="18157"/>
                    <a:pt x="11612" y="18947"/>
                    <a:pt x="12387" y="18947"/>
                  </a:cubicBezTo>
                  <a:cubicBezTo>
                    <a:pt x="13161" y="18947"/>
                    <a:pt x="13161" y="18947"/>
                    <a:pt x="13161" y="18947"/>
                  </a:cubicBezTo>
                  <a:cubicBezTo>
                    <a:pt x="13161" y="20526"/>
                    <a:pt x="13161" y="20526"/>
                    <a:pt x="13161" y="20526"/>
                  </a:cubicBezTo>
                  <a:cubicBezTo>
                    <a:pt x="14709" y="20526"/>
                    <a:pt x="14709" y="20526"/>
                    <a:pt x="14709" y="20526"/>
                  </a:cubicBezTo>
                  <a:cubicBezTo>
                    <a:pt x="14709" y="20526"/>
                    <a:pt x="15483" y="20526"/>
                    <a:pt x="15483" y="20526"/>
                  </a:cubicBezTo>
                  <a:cubicBezTo>
                    <a:pt x="15483" y="20526"/>
                    <a:pt x="15483" y="21315"/>
                    <a:pt x="15483" y="21315"/>
                  </a:cubicBezTo>
                  <a:cubicBezTo>
                    <a:pt x="15483" y="21315"/>
                    <a:pt x="16258" y="22105"/>
                    <a:pt x="17032" y="22894"/>
                  </a:cubicBezTo>
                  <a:cubicBezTo>
                    <a:pt x="17032" y="22894"/>
                    <a:pt x="17806" y="23684"/>
                    <a:pt x="17806" y="23684"/>
                  </a:cubicBezTo>
                  <a:cubicBezTo>
                    <a:pt x="18580" y="24473"/>
                    <a:pt x="18580" y="24473"/>
                    <a:pt x="18580" y="24473"/>
                  </a:cubicBezTo>
                  <a:cubicBezTo>
                    <a:pt x="19354" y="25263"/>
                    <a:pt x="19354" y="25263"/>
                    <a:pt x="19354" y="25263"/>
                  </a:cubicBezTo>
                  <a:cubicBezTo>
                    <a:pt x="20129" y="26052"/>
                    <a:pt x="20129" y="26052"/>
                    <a:pt x="20129" y="26052"/>
                  </a:cubicBezTo>
                  <a:cubicBezTo>
                    <a:pt x="20129" y="26052"/>
                    <a:pt x="20129" y="26052"/>
                    <a:pt x="20129" y="26052"/>
                  </a:cubicBezTo>
                  <a:cubicBezTo>
                    <a:pt x="20129" y="26842"/>
                    <a:pt x="20129" y="27631"/>
                    <a:pt x="20903" y="27631"/>
                  </a:cubicBezTo>
                  <a:cubicBezTo>
                    <a:pt x="20903" y="27631"/>
                    <a:pt x="20903" y="27631"/>
                    <a:pt x="21677" y="27631"/>
                  </a:cubicBezTo>
                  <a:cubicBezTo>
                    <a:pt x="21677" y="27631"/>
                    <a:pt x="21677" y="27631"/>
                    <a:pt x="21677" y="28421"/>
                  </a:cubicBezTo>
                  <a:cubicBezTo>
                    <a:pt x="21677" y="28421"/>
                    <a:pt x="21677" y="28421"/>
                    <a:pt x="22451" y="29210"/>
                  </a:cubicBezTo>
                  <a:cubicBezTo>
                    <a:pt x="22451" y="29210"/>
                    <a:pt x="23225" y="30000"/>
                    <a:pt x="23225" y="30000"/>
                  </a:cubicBezTo>
                  <a:cubicBezTo>
                    <a:pt x="23225" y="30000"/>
                    <a:pt x="23225" y="30000"/>
                    <a:pt x="23225" y="30789"/>
                  </a:cubicBezTo>
                  <a:cubicBezTo>
                    <a:pt x="23225" y="31578"/>
                    <a:pt x="24000" y="32368"/>
                    <a:pt x="24000" y="32368"/>
                  </a:cubicBezTo>
                  <a:cubicBezTo>
                    <a:pt x="24000" y="33157"/>
                    <a:pt x="24774" y="33157"/>
                    <a:pt x="24774" y="33157"/>
                  </a:cubicBezTo>
                  <a:cubicBezTo>
                    <a:pt x="24774" y="33157"/>
                    <a:pt x="24774" y="33157"/>
                    <a:pt x="24774" y="33157"/>
                  </a:cubicBezTo>
                  <a:cubicBezTo>
                    <a:pt x="24774" y="33157"/>
                    <a:pt x="25548" y="33157"/>
                    <a:pt x="25548" y="33947"/>
                  </a:cubicBezTo>
                  <a:cubicBezTo>
                    <a:pt x="25548" y="34736"/>
                    <a:pt x="24774" y="35526"/>
                    <a:pt x="25548" y="35526"/>
                  </a:cubicBezTo>
                  <a:cubicBezTo>
                    <a:pt x="25548" y="35526"/>
                    <a:pt x="26322" y="37105"/>
                    <a:pt x="27096" y="37105"/>
                  </a:cubicBezTo>
                  <a:cubicBezTo>
                    <a:pt x="27870" y="37105"/>
                    <a:pt x="27870" y="37105"/>
                    <a:pt x="27870" y="37105"/>
                  </a:cubicBezTo>
                  <a:cubicBezTo>
                    <a:pt x="28645" y="37105"/>
                    <a:pt x="28645" y="38684"/>
                    <a:pt x="29419" y="38684"/>
                  </a:cubicBezTo>
                  <a:cubicBezTo>
                    <a:pt x="29419" y="39473"/>
                    <a:pt x="29419" y="39473"/>
                    <a:pt x="30193" y="39473"/>
                  </a:cubicBezTo>
                  <a:cubicBezTo>
                    <a:pt x="30967" y="39473"/>
                    <a:pt x="30967" y="39473"/>
                    <a:pt x="30967" y="39473"/>
                  </a:cubicBezTo>
                  <a:cubicBezTo>
                    <a:pt x="30967" y="39473"/>
                    <a:pt x="30967" y="39473"/>
                    <a:pt x="30967" y="40263"/>
                  </a:cubicBezTo>
                  <a:cubicBezTo>
                    <a:pt x="31741" y="40263"/>
                    <a:pt x="33290" y="41842"/>
                    <a:pt x="33290" y="41842"/>
                  </a:cubicBezTo>
                  <a:cubicBezTo>
                    <a:pt x="33290" y="41842"/>
                    <a:pt x="34064" y="42631"/>
                    <a:pt x="34064" y="42631"/>
                  </a:cubicBezTo>
                  <a:cubicBezTo>
                    <a:pt x="34064" y="42631"/>
                    <a:pt x="34838" y="42631"/>
                    <a:pt x="35612" y="42631"/>
                  </a:cubicBezTo>
                  <a:cubicBezTo>
                    <a:pt x="35612" y="42631"/>
                    <a:pt x="36387" y="42631"/>
                    <a:pt x="36387" y="43421"/>
                  </a:cubicBezTo>
                  <a:cubicBezTo>
                    <a:pt x="36387" y="44210"/>
                    <a:pt x="37161" y="44210"/>
                    <a:pt x="37161" y="45000"/>
                  </a:cubicBezTo>
                  <a:cubicBezTo>
                    <a:pt x="37161" y="45789"/>
                    <a:pt x="37935" y="45789"/>
                    <a:pt x="37935" y="46578"/>
                  </a:cubicBezTo>
                  <a:cubicBezTo>
                    <a:pt x="37935" y="46578"/>
                    <a:pt x="38709" y="48157"/>
                    <a:pt x="38709" y="48157"/>
                  </a:cubicBezTo>
                  <a:cubicBezTo>
                    <a:pt x="43354" y="49736"/>
                    <a:pt x="43354" y="49736"/>
                    <a:pt x="43354" y="49736"/>
                  </a:cubicBezTo>
                  <a:cubicBezTo>
                    <a:pt x="44129" y="51315"/>
                    <a:pt x="44129" y="51315"/>
                    <a:pt x="44129" y="51315"/>
                  </a:cubicBezTo>
                  <a:cubicBezTo>
                    <a:pt x="44129" y="51315"/>
                    <a:pt x="44903" y="52894"/>
                    <a:pt x="44903" y="52894"/>
                  </a:cubicBezTo>
                  <a:cubicBezTo>
                    <a:pt x="45677" y="53684"/>
                    <a:pt x="46451" y="53684"/>
                    <a:pt x="46451" y="53684"/>
                  </a:cubicBezTo>
                  <a:cubicBezTo>
                    <a:pt x="48774" y="56052"/>
                    <a:pt x="48774" y="56052"/>
                    <a:pt x="48774" y="56052"/>
                  </a:cubicBezTo>
                  <a:cubicBezTo>
                    <a:pt x="51096" y="56842"/>
                    <a:pt x="51096" y="56842"/>
                    <a:pt x="51096" y="56842"/>
                  </a:cubicBezTo>
                  <a:cubicBezTo>
                    <a:pt x="51096" y="56842"/>
                    <a:pt x="52645" y="57631"/>
                    <a:pt x="53419" y="57631"/>
                  </a:cubicBezTo>
                  <a:cubicBezTo>
                    <a:pt x="53419" y="57631"/>
                    <a:pt x="54967" y="58421"/>
                    <a:pt x="55741" y="58421"/>
                  </a:cubicBezTo>
                  <a:cubicBezTo>
                    <a:pt x="55741" y="59210"/>
                    <a:pt x="56516" y="61578"/>
                    <a:pt x="56516" y="61578"/>
                  </a:cubicBezTo>
                  <a:cubicBezTo>
                    <a:pt x="57290" y="61578"/>
                    <a:pt x="58838" y="63157"/>
                    <a:pt x="58838" y="64736"/>
                  </a:cubicBezTo>
                  <a:cubicBezTo>
                    <a:pt x="59612" y="65526"/>
                    <a:pt x="59612" y="65526"/>
                    <a:pt x="59612" y="67105"/>
                  </a:cubicBezTo>
                  <a:cubicBezTo>
                    <a:pt x="60387" y="67894"/>
                    <a:pt x="61935" y="69473"/>
                    <a:pt x="61935" y="69473"/>
                  </a:cubicBezTo>
                  <a:cubicBezTo>
                    <a:pt x="61935" y="69473"/>
                    <a:pt x="61935" y="69473"/>
                    <a:pt x="62709" y="71052"/>
                  </a:cubicBezTo>
                  <a:cubicBezTo>
                    <a:pt x="63483" y="71842"/>
                    <a:pt x="64258" y="72631"/>
                    <a:pt x="64258" y="73421"/>
                  </a:cubicBezTo>
                  <a:cubicBezTo>
                    <a:pt x="64258" y="73421"/>
                    <a:pt x="64258" y="73421"/>
                    <a:pt x="64258" y="74210"/>
                  </a:cubicBezTo>
                  <a:cubicBezTo>
                    <a:pt x="64258" y="74210"/>
                    <a:pt x="64258" y="75000"/>
                    <a:pt x="64258" y="75000"/>
                  </a:cubicBezTo>
                  <a:cubicBezTo>
                    <a:pt x="64258" y="75000"/>
                    <a:pt x="65032" y="76578"/>
                    <a:pt x="65032" y="77368"/>
                  </a:cubicBezTo>
                  <a:cubicBezTo>
                    <a:pt x="65032" y="77368"/>
                    <a:pt x="65806" y="78947"/>
                    <a:pt x="65806" y="78947"/>
                  </a:cubicBezTo>
                  <a:cubicBezTo>
                    <a:pt x="65806" y="79736"/>
                    <a:pt x="65806" y="79736"/>
                    <a:pt x="65806" y="79736"/>
                  </a:cubicBezTo>
                  <a:cubicBezTo>
                    <a:pt x="66580" y="82105"/>
                    <a:pt x="66580" y="82105"/>
                    <a:pt x="66580" y="82105"/>
                  </a:cubicBezTo>
                  <a:cubicBezTo>
                    <a:pt x="65806" y="83684"/>
                    <a:pt x="65806" y="83684"/>
                    <a:pt x="65806" y="83684"/>
                  </a:cubicBezTo>
                  <a:cubicBezTo>
                    <a:pt x="65806" y="83684"/>
                    <a:pt x="65032" y="84473"/>
                    <a:pt x="65806" y="84473"/>
                  </a:cubicBezTo>
                  <a:cubicBezTo>
                    <a:pt x="66580" y="84473"/>
                    <a:pt x="67354" y="85263"/>
                    <a:pt x="66580" y="86052"/>
                  </a:cubicBezTo>
                  <a:cubicBezTo>
                    <a:pt x="66580" y="86052"/>
                    <a:pt x="65806" y="87631"/>
                    <a:pt x="65806" y="87631"/>
                  </a:cubicBezTo>
                  <a:cubicBezTo>
                    <a:pt x="65806" y="88421"/>
                    <a:pt x="65806" y="88421"/>
                    <a:pt x="65806" y="88421"/>
                  </a:cubicBezTo>
                  <a:cubicBezTo>
                    <a:pt x="65032" y="90000"/>
                    <a:pt x="65032" y="90000"/>
                    <a:pt x="65032" y="90000"/>
                  </a:cubicBezTo>
                  <a:cubicBezTo>
                    <a:pt x="65032" y="90000"/>
                    <a:pt x="66580" y="90789"/>
                    <a:pt x="66580" y="90789"/>
                  </a:cubicBezTo>
                  <a:cubicBezTo>
                    <a:pt x="66580" y="91578"/>
                    <a:pt x="67354" y="92368"/>
                    <a:pt x="66580" y="93157"/>
                  </a:cubicBezTo>
                  <a:cubicBezTo>
                    <a:pt x="66580" y="93157"/>
                    <a:pt x="66580" y="94736"/>
                    <a:pt x="66580" y="94736"/>
                  </a:cubicBezTo>
                  <a:cubicBezTo>
                    <a:pt x="66580" y="94736"/>
                    <a:pt x="66580" y="96315"/>
                    <a:pt x="66580" y="96315"/>
                  </a:cubicBezTo>
                  <a:cubicBezTo>
                    <a:pt x="66580" y="96315"/>
                    <a:pt x="68129" y="97105"/>
                    <a:pt x="67354" y="97894"/>
                  </a:cubicBezTo>
                  <a:cubicBezTo>
                    <a:pt x="67354" y="97894"/>
                    <a:pt x="67354" y="98684"/>
                    <a:pt x="67354" y="99473"/>
                  </a:cubicBezTo>
                  <a:cubicBezTo>
                    <a:pt x="68129" y="101052"/>
                    <a:pt x="69677" y="103421"/>
                    <a:pt x="69677" y="103421"/>
                  </a:cubicBezTo>
                  <a:cubicBezTo>
                    <a:pt x="69677" y="103421"/>
                    <a:pt x="70451" y="105000"/>
                    <a:pt x="70451" y="105000"/>
                  </a:cubicBezTo>
                  <a:cubicBezTo>
                    <a:pt x="70451" y="105789"/>
                    <a:pt x="69677" y="105789"/>
                    <a:pt x="70451" y="106578"/>
                  </a:cubicBezTo>
                  <a:cubicBezTo>
                    <a:pt x="70451" y="106578"/>
                    <a:pt x="69677" y="107368"/>
                    <a:pt x="70451" y="107368"/>
                  </a:cubicBezTo>
                  <a:cubicBezTo>
                    <a:pt x="71225" y="108157"/>
                    <a:pt x="72000" y="109736"/>
                    <a:pt x="72000" y="109736"/>
                  </a:cubicBezTo>
                  <a:cubicBezTo>
                    <a:pt x="72000" y="109736"/>
                    <a:pt x="72000" y="109736"/>
                    <a:pt x="72774" y="110526"/>
                  </a:cubicBezTo>
                  <a:cubicBezTo>
                    <a:pt x="72774" y="111315"/>
                    <a:pt x="72774" y="112894"/>
                    <a:pt x="72774" y="112894"/>
                  </a:cubicBezTo>
                  <a:cubicBezTo>
                    <a:pt x="72774" y="113684"/>
                    <a:pt x="73548" y="113684"/>
                    <a:pt x="72774" y="113684"/>
                  </a:cubicBezTo>
                  <a:cubicBezTo>
                    <a:pt x="72774" y="113684"/>
                    <a:pt x="72000" y="114473"/>
                    <a:pt x="72000" y="114473"/>
                  </a:cubicBezTo>
                  <a:cubicBezTo>
                    <a:pt x="71225" y="116052"/>
                    <a:pt x="71225" y="116052"/>
                    <a:pt x="71225" y="116052"/>
                  </a:cubicBezTo>
                  <a:cubicBezTo>
                    <a:pt x="71225" y="116052"/>
                    <a:pt x="72000" y="116842"/>
                    <a:pt x="72774" y="116842"/>
                  </a:cubicBezTo>
                  <a:cubicBezTo>
                    <a:pt x="72774" y="116842"/>
                    <a:pt x="73548" y="116842"/>
                    <a:pt x="73548" y="116842"/>
                  </a:cubicBezTo>
                  <a:cubicBezTo>
                    <a:pt x="75096" y="118421"/>
                    <a:pt x="75096" y="118421"/>
                    <a:pt x="75096" y="118421"/>
                  </a:cubicBezTo>
                  <a:cubicBezTo>
                    <a:pt x="75096" y="120000"/>
                    <a:pt x="75096" y="120000"/>
                    <a:pt x="75096" y="120000"/>
                  </a:cubicBezTo>
                  <a:lnTo>
                    <a:pt x="76645" y="1200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7" name="Shape 2033"/>
            <p:cNvSpPr/>
            <p:nvPr/>
          </p:nvSpPr>
          <p:spPr>
            <a:xfrm>
              <a:off x="4446566" y="2676821"/>
              <a:ext cx="294647" cy="240785"/>
            </a:xfrm>
            <a:custGeom>
              <a:avLst/>
              <a:gdLst/>
              <a:ahLst/>
              <a:cxnLst/>
              <a:rect l="0" t="0" r="0" b="0"/>
              <a:pathLst>
                <a:path w="120000" h="120000" extrusionOk="0">
                  <a:moveTo>
                    <a:pt x="930" y="19816"/>
                  </a:moveTo>
                  <a:cubicBezTo>
                    <a:pt x="930" y="19816"/>
                    <a:pt x="19534" y="6605"/>
                    <a:pt x="19534" y="6605"/>
                  </a:cubicBezTo>
                  <a:cubicBezTo>
                    <a:pt x="25116" y="5504"/>
                    <a:pt x="25116" y="5504"/>
                    <a:pt x="25116" y="5504"/>
                  </a:cubicBezTo>
                  <a:cubicBezTo>
                    <a:pt x="27906" y="5504"/>
                    <a:pt x="27906" y="5504"/>
                    <a:pt x="27906" y="5504"/>
                  </a:cubicBezTo>
                  <a:cubicBezTo>
                    <a:pt x="28837" y="4403"/>
                    <a:pt x="28837" y="4403"/>
                    <a:pt x="28837" y="4403"/>
                  </a:cubicBezTo>
                  <a:cubicBezTo>
                    <a:pt x="28837" y="4403"/>
                    <a:pt x="29767" y="7706"/>
                    <a:pt x="30697" y="7706"/>
                  </a:cubicBezTo>
                  <a:cubicBezTo>
                    <a:pt x="30697" y="7706"/>
                    <a:pt x="32558" y="9908"/>
                    <a:pt x="32558" y="8807"/>
                  </a:cubicBezTo>
                  <a:cubicBezTo>
                    <a:pt x="33488" y="7706"/>
                    <a:pt x="33488" y="6605"/>
                    <a:pt x="34418" y="6605"/>
                  </a:cubicBezTo>
                  <a:cubicBezTo>
                    <a:pt x="34418" y="5504"/>
                    <a:pt x="35348" y="4403"/>
                    <a:pt x="37209" y="5504"/>
                  </a:cubicBezTo>
                  <a:cubicBezTo>
                    <a:pt x="38139" y="6605"/>
                    <a:pt x="38139" y="11009"/>
                    <a:pt x="38139" y="11009"/>
                  </a:cubicBezTo>
                  <a:cubicBezTo>
                    <a:pt x="45581" y="13211"/>
                    <a:pt x="40930" y="14311"/>
                    <a:pt x="51162" y="11009"/>
                  </a:cubicBezTo>
                  <a:cubicBezTo>
                    <a:pt x="51162" y="11009"/>
                    <a:pt x="53023" y="8807"/>
                    <a:pt x="53023" y="8807"/>
                  </a:cubicBezTo>
                  <a:cubicBezTo>
                    <a:pt x="53023" y="7706"/>
                    <a:pt x="52093" y="5504"/>
                    <a:pt x="53953" y="6605"/>
                  </a:cubicBezTo>
                  <a:cubicBezTo>
                    <a:pt x="54883" y="7706"/>
                    <a:pt x="55813" y="7706"/>
                    <a:pt x="56744" y="7706"/>
                  </a:cubicBezTo>
                  <a:cubicBezTo>
                    <a:pt x="57674" y="7706"/>
                    <a:pt x="59534" y="7706"/>
                    <a:pt x="59534" y="7706"/>
                  </a:cubicBezTo>
                  <a:cubicBezTo>
                    <a:pt x="59534" y="7706"/>
                    <a:pt x="60465" y="6605"/>
                    <a:pt x="59534" y="5504"/>
                  </a:cubicBezTo>
                  <a:cubicBezTo>
                    <a:pt x="59534" y="4403"/>
                    <a:pt x="58604" y="3302"/>
                    <a:pt x="59534" y="3302"/>
                  </a:cubicBezTo>
                  <a:cubicBezTo>
                    <a:pt x="59534" y="2201"/>
                    <a:pt x="61395" y="1100"/>
                    <a:pt x="61395" y="1100"/>
                  </a:cubicBezTo>
                  <a:cubicBezTo>
                    <a:pt x="61395" y="1100"/>
                    <a:pt x="62325" y="1100"/>
                    <a:pt x="62325" y="2201"/>
                  </a:cubicBezTo>
                  <a:cubicBezTo>
                    <a:pt x="63255" y="3302"/>
                    <a:pt x="63255" y="3302"/>
                    <a:pt x="63255" y="4403"/>
                  </a:cubicBezTo>
                  <a:cubicBezTo>
                    <a:pt x="64186" y="4403"/>
                    <a:pt x="64186" y="5504"/>
                    <a:pt x="65116" y="5504"/>
                  </a:cubicBezTo>
                  <a:cubicBezTo>
                    <a:pt x="66976" y="5504"/>
                    <a:pt x="66976" y="5504"/>
                    <a:pt x="67906" y="4403"/>
                  </a:cubicBezTo>
                  <a:cubicBezTo>
                    <a:pt x="68837" y="3302"/>
                    <a:pt x="68837" y="3302"/>
                    <a:pt x="69767" y="2201"/>
                  </a:cubicBezTo>
                  <a:cubicBezTo>
                    <a:pt x="70697" y="0"/>
                    <a:pt x="70697" y="0"/>
                    <a:pt x="71627" y="1100"/>
                  </a:cubicBezTo>
                  <a:cubicBezTo>
                    <a:pt x="72558" y="1100"/>
                    <a:pt x="74418" y="2201"/>
                    <a:pt x="74418" y="2201"/>
                  </a:cubicBezTo>
                  <a:cubicBezTo>
                    <a:pt x="72558" y="4403"/>
                    <a:pt x="72558" y="4403"/>
                    <a:pt x="72558" y="4403"/>
                  </a:cubicBezTo>
                  <a:cubicBezTo>
                    <a:pt x="72558" y="4403"/>
                    <a:pt x="71627" y="4403"/>
                    <a:pt x="73488" y="5504"/>
                  </a:cubicBezTo>
                  <a:cubicBezTo>
                    <a:pt x="76279" y="6605"/>
                    <a:pt x="77209" y="6605"/>
                    <a:pt x="77209" y="6605"/>
                  </a:cubicBezTo>
                  <a:cubicBezTo>
                    <a:pt x="79069" y="3302"/>
                    <a:pt x="79069" y="3302"/>
                    <a:pt x="79069" y="3302"/>
                  </a:cubicBezTo>
                  <a:cubicBezTo>
                    <a:pt x="79069" y="3302"/>
                    <a:pt x="79069" y="1100"/>
                    <a:pt x="80000" y="3302"/>
                  </a:cubicBezTo>
                  <a:cubicBezTo>
                    <a:pt x="80000" y="4403"/>
                    <a:pt x="80930" y="6605"/>
                    <a:pt x="80930" y="6605"/>
                  </a:cubicBezTo>
                  <a:cubicBezTo>
                    <a:pt x="80930" y="6605"/>
                    <a:pt x="80930" y="9908"/>
                    <a:pt x="81860" y="9908"/>
                  </a:cubicBezTo>
                  <a:cubicBezTo>
                    <a:pt x="82790" y="9908"/>
                    <a:pt x="82790" y="8807"/>
                    <a:pt x="82790" y="9908"/>
                  </a:cubicBezTo>
                  <a:cubicBezTo>
                    <a:pt x="82790" y="11009"/>
                    <a:pt x="81860" y="11009"/>
                    <a:pt x="82790" y="11009"/>
                  </a:cubicBezTo>
                  <a:cubicBezTo>
                    <a:pt x="82790" y="12110"/>
                    <a:pt x="84651" y="12110"/>
                    <a:pt x="84651" y="12110"/>
                  </a:cubicBezTo>
                  <a:cubicBezTo>
                    <a:pt x="84651" y="12110"/>
                    <a:pt x="85581" y="12110"/>
                    <a:pt x="85581" y="13211"/>
                  </a:cubicBezTo>
                  <a:cubicBezTo>
                    <a:pt x="85581" y="14311"/>
                    <a:pt x="85581" y="15412"/>
                    <a:pt x="85581" y="15412"/>
                  </a:cubicBezTo>
                  <a:cubicBezTo>
                    <a:pt x="85581" y="15412"/>
                    <a:pt x="88372" y="15412"/>
                    <a:pt x="88372" y="15412"/>
                  </a:cubicBezTo>
                  <a:cubicBezTo>
                    <a:pt x="89302" y="15412"/>
                    <a:pt x="90232" y="16513"/>
                    <a:pt x="91162" y="16513"/>
                  </a:cubicBezTo>
                  <a:cubicBezTo>
                    <a:pt x="92093" y="15412"/>
                    <a:pt x="93023" y="14311"/>
                    <a:pt x="93023" y="14311"/>
                  </a:cubicBezTo>
                  <a:cubicBezTo>
                    <a:pt x="93023" y="15412"/>
                    <a:pt x="94883" y="15412"/>
                    <a:pt x="94883" y="16513"/>
                  </a:cubicBezTo>
                  <a:cubicBezTo>
                    <a:pt x="93953" y="18715"/>
                    <a:pt x="93023" y="18715"/>
                    <a:pt x="94883" y="19816"/>
                  </a:cubicBezTo>
                  <a:cubicBezTo>
                    <a:pt x="96744" y="19816"/>
                    <a:pt x="98604" y="20917"/>
                    <a:pt x="99534" y="20917"/>
                  </a:cubicBezTo>
                  <a:cubicBezTo>
                    <a:pt x="100465" y="22018"/>
                    <a:pt x="103255" y="23119"/>
                    <a:pt x="103255" y="23119"/>
                  </a:cubicBezTo>
                  <a:cubicBezTo>
                    <a:pt x="104186" y="23119"/>
                    <a:pt x="105116" y="23119"/>
                    <a:pt x="105116" y="24220"/>
                  </a:cubicBezTo>
                  <a:cubicBezTo>
                    <a:pt x="105116" y="25321"/>
                    <a:pt x="103255" y="27522"/>
                    <a:pt x="103255" y="27522"/>
                  </a:cubicBezTo>
                  <a:cubicBezTo>
                    <a:pt x="103255" y="27522"/>
                    <a:pt x="102325" y="28623"/>
                    <a:pt x="102325" y="29724"/>
                  </a:cubicBezTo>
                  <a:cubicBezTo>
                    <a:pt x="102325" y="29724"/>
                    <a:pt x="101395" y="33027"/>
                    <a:pt x="101395" y="33027"/>
                  </a:cubicBezTo>
                  <a:cubicBezTo>
                    <a:pt x="100465" y="34128"/>
                    <a:pt x="99534" y="36330"/>
                    <a:pt x="99534" y="36330"/>
                  </a:cubicBezTo>
                  <a:cubicBezTo>
                    <a:pt x="99534" y="36330"/>
                    <a:pt x="98604" y="38532"/>
                    <a:pt x="97674" y="38532"/>
                  </a:cubicBezTo>
                  <a:cubicBezTo>
                    <a:pt x="97674" y="38532"/>
                    <a:pt x="96744" y="39633"/>
                    <a:pt x="96744" y="39633"/>
                  </a:cubicBezTo>
                  <a:cubicBezTo>
                    <a:pt x="96744" y="40733"/>
                    <a:pt x="96744" y="42935"/>
                    <a:pt x="96744" y="42935"/>
                  </a:cubicBezTo>
                  <a:cubicBezTo>
                    <a:pt x="97674" y="45137"/>
                    <a:pt x="97674" y="45137"/>
                    <a:pt x="97674" y="45137"/>
                  </a:cubicBezTo>
                  <a:cubicBezTo>
                    <a:pt x="97674" y="47339"/>
                    <a:pt x="97674" y="47339"/>
                    <a:pt x="97674" y="47339"/>
                  </a:cubicBezTo>
                  <a:cubicBezTo>
                    <a:pt x="101395" y="46238"/>
                    <a:pt x="101395" y="46238"/>
                    <a:pt x="101395" y="46238"/>
                  </a:cubicBezTo>
                  <a:cubicBezTo>
                    <a:pt x="101395" y="46238"/>
                    <a:pt x="101395" y="46238"/>
                    <a:pt x="102325" y="47339"/>
                  </a:cubicBezTo>
                  <a:cubicBezTo>
                    <a:pt x="104186" y="47339"/>
                    <a:pt x="105116" y="46238"/>
                    <a:pt x="106046" y="46238"/>
                  </a:cubicBezTo>
                  <a:cubicBezTo>
                    <a:pt x="106046" y="46238"/>
                    <a:pt x="107906" y="48440"/>
                    <a:pt x="107906" y="48440"/>
                  </a:cubicBezTo>
                  <a:cubicBezTo>
                    <a:pt x="107906" y="48440"/>
                    <a:pt x="108837" y="49541"/>
                    <a:pt x="108837" y="49541"/>
                  </a:cubicBezTo>
                  <a:cubicBezTo>
                    <a:pt x="109767" y="49541"/>
                    <a:pt x="111627" y="50642"/>
                    <a:pt x="111627" y="50642"/>
                  </a:cubicBezTo>
                  <a:cubicBezTo>
                    <a:pt x="111627" y="53944"/>
                    <a:pt x="111627" y="53944"/>
                    <a:pt x="111627" y="53944"/>
                  </a:cubicBezTo>
                  <a:cubicBezTo>
                    <a:pt x="111627" y="53944"/>
                    <a:pt x="113488" y="53944"/>
                    <a:pt x="113488" y="53944"/>
                  </a:cubicBezTo>
                  <a:cubicBezTo>
                    <a:pt x="114418" y="53944"/>
                    <a:pt x="115348" y="55045"/>
                    <a:pt x="115348" y="55045"/>
                  </a:cubicBezTo>
                  <a:cubicBezTo>
                    <a:pt x="115348" y="55045"/>
                    <a:pt x="115348" y="58348"/>
                    <a:pt x="114418" y="58348"/>
                  </a:cubicBezTo>
                  <a:cubicBezTo>
                    <a:pt x="114418" y="59449"/>
                    <a:pt x="113488" y="60550"/>
                    <a:pt x="113488" y="60550"/>
                  </a:cubicBezTo>
                  <a:cubicBezTo>
                    <a:pt x="113488" y="60550"/>
                    <a:pt x="114418" y="62752"/>
                    <a:pt x="115348" y="62752"/>
                  </a:cubicBezTo>
                  <a:cubicBezTo>
                    <a:pt x="115348" y="62752"/>
                    <a:pt x="117209" y="62752"/>
                    <a:pt x="117209" y="62752"/>
                  </a:cubicBezTo>
                  <a:cubicBezTo>
                    <a:pt x="118139" y="62752"/>
                    <a:pt x="119069" y="64954"/>
                    <a:pt x="119069" y="64954"/>
                  </a:cubicBezTo>
                  <a:cubicBezTo>
                    <a:pt x="119069" y="64954"/>
                    <a:pt x="120000" y="66055"/>
                    <a:pt x="120000" y="67155"/>
                  </a:cubicBezTo>
                  <a:cubicBezTo>
                    <a:pt x="120000" y="68256"/>
                    <a:pt x="119069" y="70458"/>
                    <a:pt x="119069" y="70458"/>
                  </a:cubicBezTo>
                  <a:cubicBezTo>
                    <a:pt x="119069" y="70458"/>
                    <a:pt x="119069" y="71559"/>
                    <a:pt x="119069" y="72660"/>
                  </a:cubicBezTo>
                  <a:cubicBezTo>
                    <a:pt x="119069" y="72660"/>
                    <a:pt x="118139" y="73761"/>
                    <a:pt x="118139" y="73761"/>
                  </a:cubicBezTo>
                  <a:cubicBezTo>
                    <a:pt x="116279" y="73761"/>
                    <a:pt x="116279" y="73761"/>
                    <a:pt x="116279" y="73761"/>
                  </a:cubicBezTo>
                  <a:cubicBezTo>
                    <a:pt x="116279" y="73761"/>
                    <a:pt x="116279" y="77064"/>
                    <a:pt x="115348" y="77064"/>
                  </a:cubicBezTo>
                  <a:cubicBezTo>
                    <a:pt x="115348" y="77064"/>
                    <a:pt x="114418" y="77064"/>
                    <a:pt x="114418" y="77064"/>
                  </a:cubicBezTo>
                  <a:cubicBezTo>
                    <a:pt x="113488" y="77064"/>
                    <a:pt x="112558" y="78165"/>
                    <a:pt x="112558" y="78165"/>
                  </a:cubicBezTo>
                  <a:cubicBezTo>
                    <a:pt x="112558" y="79266"/>
                    <a:pt x="112558" y="79266"/>
                    <a:pt x="112558" y="79266"/>
                  </a:cubicBezTo>
                  <a:cubicBezTo>
                    <a:pt x="111627" y="81467"/>
                    <a:pt x="111627" y="81467"/>
                    <a:pt x="111627" y="81467"/>
                  </a:cubicBezTo>
                  <a:cubicBezTo>
                    <a:pt x="111627" y="81467"/>
                    <a:pt x="111627" y="81467"/>
                    <a:pt x="110697" y="81467"/>
                  </a:cubicBezTo>
                  <a:cubicBezTo>
                    <a:pt x="110697" y="81467"/>
                    <a:pt x="110697" y="81467"/>
                    <a:pt x="109767" y="81467"/>
                  </a:cubicBezTo>
                  <a:cubicBezTo>
                    <a:pt x="109767" y="82568"/>
                    <a:pt x="108837" y="82568"/>
                    <a:pt x="108837" y="82568"/>
                  </a:cubicBezTo>
                  <a:cubicBezTo>
                    <a:pt x="108837" y="82568"/>
                    <a:pt x="107906" y="81467"/>
                    <a:pt x="106976" y="81467"/>
                  </a:cubicBezTo>
                  <a:cubicBezTo>
                    <a:pt x="106976" y="81467"/>
                    <a:pt x="106046" y="81467"/>
                    <a:pt x="106046" y="82568"/>
                  </a:cubicBezTo>
                  <a:cubicBezTo>
                    <a:pt x="105116" y="83669"/>
                    <a:pt x="105116" y="84770"/>
                    <a:pt x="104186" y="84770"/>
                  </a:cubicBezTo>
                  <a:cubicBezTo>
                    <a:pt x="104186" y="84770"/>
                    <a:pt x="103255" y="85871"/>
                    <a:pt x="103255" y="85871"/>
                  </a:cubicBezTo>
                  <a:cubicBezTo>
                    <a:pt x="103255" y="85871"/>
                    <a:pt x="103255" y="88073"/>
                    <a:pt x="102325" y="88073"/>
                  </a:cubicBezTo>
                  <a:cubicBezTo>
                    <a:pt x="102325" y="89174"/>
                    <a:pt x="101395" y="90275"/>
                    <a:pt x="101395" y="90275"/>
                  </a:cubicBezTo>
                  <a:cubicBezTo>
                    <a:pt x="101395" y="90275"/>
                    <a:pt x="101395" y="91376"/>
                    <a:pt x="101395" y="91376"/>
                  </a:cubicBezTo>
                  <a:cubicBezTo>
                    <a:pt x="101395" y="92477"/>
                    <a:pt x="101395" y="93577"/>
                    <a:pt x="100465" y="94678"/>
                  </a:cubicBezTo>
                  <a:cubicBezTo>
                    <a:pt x="99534" y="94678"/>
                    <a:pt x="97674" y="96880"/>
                    <a:pt x="97674" y="96880"/>
                  </a:cubicBezTo>
                  <a:cubicBezTo>
                    <a:pt x="97674" y="96880"/>
                    <a:pt x="97674" y="96880"/>
                    <a:pt x="97674" y="97981"/>
                  </a:cubicBezTo>
                  <a:cubicBezTo>
                    <a:pt x="98604" y="97981"/>
                    <a:pt x="98604" y="99082"/>
                    <a:pt x="98604" y="99082"/>
                  </a:cubicBezTo>
                  <a:cubicBezTo>
                    <a:pt x="98604" y="101284"/>
                    <a:pt x="98604" y="101284"/>
                    <a:pt x="98604" y="101284"/>
                  </a:cubicBezTo>
                  <a:cubicBezTo>
                    <a:pt x="98604" y="101284"/>
                    <a:pt x="97674" y="102385"/>
                    <a:pt x="97674" y="103486"/>
                  </a:cubicBezTo>
                  <a:cubicBezTo>
                    <a:pt x="98604" y="103486"/>
                    <a:pt x="98604" y="103486"/>
                    <a:pt x="98604" y="103486"/>
                  </a:cubicBezTo>
                  <a:cubicBezTo>
                    <a:pt x="99534" y="105688"/>
                    <a:pt x="99534" y="105688"/>
                    <a:pt x="99534" y="105688"/>
                  </a:cubicBezTo>
                  <a:cubicBezTo>
                    <a:pt x="100465" y="107889"/>
                    <a:pt x="100465" y="107889"/>
                    <a:pt x="100465" y="107889"/>
                  </a:cubicBezTo>
                  <a:cubicBezTo>
                    <a:pt x="101395" y="107889"/>
                    <a:pt x="101395" y="107889"/>
                    <a:pt x="101395" y="107889"/>
                  </a:cubicBezTo>
                  <a:cubicBezTo>
                    <a:pt x="101395" y="107889"/>
                    <a:pt x="102325" y="110091"/>
                    <a:pt x="102325" y="111192"/>
                  </a:cubicBezTo>
                  <a:cubicBezTo>
                    <a:pt x="102325" y="111192"/>
                    <a:pt x="102325" y="113394"/>
                    <a:pt x="102325" y="113394"/>
                  </a:cubicBezTo>
                  <a:cubicBezTo>
                    <a:pt x="100465" y="115596"/>
                    <a:pt x="100465" y="115596"/>
                    <a:pt x="100465" y="115596"/>
                  </a:cubicBezTo>
                  <a:cubicBezTo>
                    <a:pt x="99534" y="117798"/>
                    <a:pt x="99534" y="117798"/>
                    <a:pt x="99534" y="117798"/>
                  </a:cubicBezTo>
                  <a:cubicBezTo>
                    <a:pt x="99534" y="117798"/>
                    <a:pt x="98604" y="117798"/>
                    <a:pt x="98604" y="117798"/>
                  </a:cubicBezTo>
                  <a:cubicBezTo>
                    <a:pt x="97674" y="117798"/>
                    <a:pt x="96744" y="117798"/>
                    <a:pt x="96744" y="117798"/>
                  </a:cubicBezTo>
                  <a:cubicBezTo>
                    <a:pt x="95813" y="118899"/>
                    <a:pt x="95813" y="118899"/>
                    <a:pt x="95813" y="118899"/>
                  </a:cubicBezTo>
                  <a:cubicBezTo>
                    <a:pt x="93953" y="118899"/>
                    <a:pt x="93953" y="118899"/>
                    <a:pt x="93953" y="118899"/>
                  </a:cubicBezTo>
                  <a:cubicBezTo>
                    <a:pt x="92093" y="120000"/>
                    <a:pt x="92093" y="120000"/>
                    <a:pt x="92093" y="120000"/>
                  </a:cubicBezTo>
                  <a:cubicBezTo>
                    <a:pt x="89302" y="120000"/>
                    <a:pt x="89302" y="120000"/>
                    <a:pt x="89302" y="120000"/>
                  </a:cubicBezTo>
                  <a:cubicBezTo>
                    <a:pt x="88372" y="117798"/>
                    <a:pt x="88372" y="117798"/>
                    <a:pt x="88372" y="117798"/>
                  </a:cubicBezTo>
                  <a:cubicBezTo>
                    <a:pt x="87441" y="115596"/>
                    <a:pt x="87441" y="115596"/>
                    <a:pt x="87441" y="115596"/>
                  </a:cubicBezTo>
                  <a:cubicBezTo>
                    <a:pt x="86511" y="114495"/>
                    <a:pt x="86511" y="114495"/>
                    <a:pt x="86511" y="114495"/>
                  </a:cubicBezTo>
                  <a:cubicBezTo>
                    <a:pt x="85581" y="114495"/>
                    <a:pt x="85581" y="114495"/>
                    <a:pt x="85581" y="114495"/>
                  </a:cubicBezTo>
                  <a:cubicBezTo>
                    <a:pt x="82790" y="113394"/>
                    <a:pt x="82790" y="113394"/>
                    <a:pt x="82790" y="113394"/>
                  </a:cubicBezTo>
                  <a:cubicBezTo>
                    <a:pt x="83720" y="111192"/>
                    <a:pt x="83720" y="111192"/>
                    <a:pt x="83720" y="111192"/>
                  </a:cubicBezTo>
                  <a:cubicBezTo>
                    <a:pt x="83720" y="111192"/>
                    <a:pt x="82790" y="108990"/>
                    <a:pt x="82790" y="108990"/>
                  </a:cubicBezTo>
                  <a:cubicBezTo>
                    <a:pt x="81860" y="108990"/>
                    <a:pt x="80930" y="108990"/>
                    <a:pt x="80930" y="108990"/>
                  </a:cubicBezTo>
                  <a:cubicBezTo>
                    <a:pt x="79069" y="106788"/>
                    <a:pt x="79069" y="106788"/>
                    <a:pt x="79069" y="106788"/>
                  </a:cubicBezTo>
                  <a:cubicBezTo>
                    <a:pt x="79069" y="106788"/>
                    <a:pt x="79069" y="105688"/>
                    <a:pt x="78139" y="104587"/>
                  </a:cubicBezTo>
                  <a:cubicBezTo>
                    <a:pt x="77209" y="104587"/>
                    <a:pt x="77209" y="103486"/>
                    <a:pt x="76279" y="103486"/>
                  </a:cubicBezTo>
                  <a:cubicBezTo>
                    <a:pt x="75348" y="103486"/>
                    <a:pt x="73488" y="103486"/>
                    <a:pt x="73488" y="103486"/>
                  </a:cubicBezTo>
                  <a:cubicBezTo>
                    <a:pt x="73488" y="103486"/>
                    <a:pt x="72558" y="101284"/>
                    <a:pt x="71627" y="101284"/>
                  </a:cubicBezTo>
                  <a:cubicBezTo>
                    <a:pt x="71627" y="101284"/>
                    <a:pt x="67906" y="101284"/>
                    <a:pt x="67906" y="101284"/>
                  </a:cubicBezTo>
                  <a:cubicBezTo>
                    <a:pt x="67906" y="101284"/>
                    <a:pt x="68837" y="97981"/>
                    <a:pt x="68837" y="97981"/>
                  </a:cubicBezTo>
                  <a:cubicBezTo>
                    <a:pt x="68837" y="96880"/>
                    <a:pt x="68837" y="93577"/>
                    <a:pt x="68837" y="93577"/>
                  </a:cubicBezTo>
                  <a:cubicBezTo>
                    <a:pt x="68837" y="92477"/>
                    <a:pt x="68837" y="92477"/>
                    <a:pt x="68837" y="92477"/>
                  </a:cubicBezTo>
                  <a:cubicBezTo>
                    <a:pt x="68837" y="92477"/>
                    <a:pt x="67906" y="91376"/>
                    <a:pt x="68837" y="89174"/>
                  </a:cubicBezTo>
                  <a:cubicBezTo>
                    <a:pt x="69767" y="86972"/>
                    <a:pt x="68837" y="88073"/>
                    <a:pt x="69767" y="85871"/>
                  </a:cubicBezTo>
                  <a:cubicBezTo>
                    <a:pt x="70697" y="82568"/>
                    <a:pt x="70697" y="81467"/>
                    <a:pt x="70697" y="81467"/>
                  </a:cubicBezTo>
                  <a:cubicBezTo>
                    <a:pt x="68837" y="80366"/>
                    <a:pt x="68837" y="80366"/>
                    <a:pt x="68837" y="80366"/>
                  </a:cubicBezTo>
                  <a:cubicBezTo>
                    <a:pt x="68837" y="80366"/>
                    <a:pt x="67906" y="79266"/>
                    <a:pt x="66976" y="80366"/>
                  </a:cubicBezTo>
                  <a:cubicBezTo>
                    <a:pt x="66976" y="82568"/>
                    <a:pt x="66046" y="82568"/>
                    <a:pt x="66046" y="82568"/>
                  </a:cubicBezTo>
                  <a:cubicBezTo>
                    <a:pt x="64186" y="85871"/>
                    <a:pt x="64186" y="85871"/>
                    <a:pt x="64186" y="85871"/>
                  </a:cubicBezTo>
                  <a:cubicBezTo>
                    <a:pt x="64186" y="89174"/>
                    <a:pt x="64186" y="89174"/>
                    <a:pt x="64186" y="89174"/>
                  </a:cubicBezTo>
                  <a:cubicBezTo>
                    <a:pt x="64186" y="89174"/>
                    <a:pt x="65116" y="90275"/>
                    <a:pt x="62325" y="90275"/>
                  </a:cubicBezTo>
                  <a:cubicBezTo>
                    <a:pt x="60465" y="90275"/>
                    <a:pt x="58604" y="90275"/>
                    <a:pt x="58604" y="90275"/>
                  </a:cubicBezTo>
                  <a:cubicBezTo>
                    <a:pt x="58604" y="90275"/>
                    <a:pt x="60465" y="92477"/>
                    <a:pt x="58604" y="92477"/>
                  </a:cubicBezTo>
                  <a:cubicBezTo>
                    <a:pt x="55813" y="92477"/>
                    <a:pt x="53023" y="92477"/>
                    <a:pt x="53023" y="92477"/>
                  </a:cubicBezTo>
                  <a:cubicBezTo>
                    <a:pt x="51162" y="90275"/>
                    <a:pt x="51162" y="90275"/>
                    <a:pt x="51162" y="90275"/>
                  </a:cubicBezTo>
                  <a:cubicBezTo>
                    <a:pt x="47441" y="91376"/>
                    <a:pt x="47441" y="91376"/>
                    <a:pt x="47441" y="91376"/>
                  </a:cubicBezTo>
                  <a:cubicBezTo>
                    <a:pt x="47441" y="91376"/>
                    <a:pt x="47441" y="90275"/>
                    <a:pt x="47441" y="88073"/>
                  </a:cubicBezTo>
                  <a:cubicBezTo>
                    <a:pt x="47441" y="86972"/>
                    <a:pt x="46511" y="84770"/>
                    <a:pt x="47441" y="84770"/>
                  </a:cubicBezTo>
                  <a:cubicBezTo>
                    <a:pt x="48372" y="84770"/>
                    <a:pt x="49302" y="83669"/>
                    <a:pt x="49302" y="83669"/>
                  </a:cubicBezTo>
                  <a:cubicBezTo>
                    <a:pt x="48372" y="80366"/>
                    <a:pt x="48372" y="80366"/>
                    <a:pt x="48372" y="80366"/>
                  </a:cubicBezTo>
                  <a:cubicBezTo>
                    <a:pt x="48372" y="80366"/>
                    <a:pt x="48372" y="80366"/>
                    <a:pt x="48372" y="80366"/>
                  </a:cubicBezTo>
                  <a:cubicBezTo>
                    <a:pt x="48372" y="80366"/>
                    <a:pt x="47441" y="80366"/>
                    <a:pt x="47441" y="79266"/>
                  </a:cubicBezTo>
                  <a:cubicBezTo>
                    <a:pt x="47441" y="78165"/>
                    <a:pt x="48372" y="75963"/>
                    <a:pt x="48372" y="75963"/>
                  </a:cubicBezTo>
                  <a:cubicBezTo>
                    <a:pt x="49302" y="74862"/>
                    <a:pt x="49302" y="72660"/>
                    <a:pt x="49302" y="72660"/>
                  </a:cubicBezTo>
                  <a:cubicBezTo>
                    <a:pt x="48372" y="72660"/>
                    <a:pt x="48372" y="72660"/>
                    <a:pt x="48372" y="72660"/>
                  </a:cubicBezTo>
                  <a:cubicBezTo>
                    <a:pt x="48372" y="72660"/>
                    <a:pt x="46511" y="73761"/>
                    <a:pt x="46511" y="71559"/>
                  </a:cubicBezTo>
                  <a:cubicBezTo>
                    <a:pt x="46511" y="70458"/>
                    <a:pt x="45581" y="68256"/>
                    <a:pt x="45581" y="68256"/>
                  </a:cubicBezTo>
                  <a:cubicBezTo>
                    <a:pt x="45581" y="68256"/>
                    <a:pt x="43720" y="67155"/>
                    <a:pt x="43720" y="67155"/>
                  </a:cubicBezTo>
                  <a:cubicBezTo>
                    <a:pt x="42790" y="67155"/>
                    <a:pt x="42790" y="67155"/>
                    <a:pt x="41860" y="68256"/>
                  </a:cubicBezTo>
                  <a:cubicBezTo>
                    <a:pt x="41860" y="68256"/>
                    <a:pt x="39069" y="67155"/>
                    <a:pt x="39069" y="67155"/>
                  </a:cubicBezTo>
                  <a:cubicBezTo>
                    <a:pt x="39069" y="67155"/>
                    <a:pt x="36279" y="67155"/>
                    <a:pt x="36279" y="67155"/>
                  </a:cubicBezTo>
                  <a:cubicBezTo>
                    <a:pt x="35348" y="67155"/>
                    <a:pt x="34418" y="69357"/>
                    <a:pt x="34418" y="69357"/>
                  </a:cubicBezTo>
                  <a:cubicBezTo>
                    <a:pt x="32558" y="66055"/>
                    <a:pt x="32558" y="66055"/>
                    <a:pt x="32558" y="66055"/>
                  </a:cubicBezTo>
                  <a:cubicBezTo>
                    <a:pt x="33488" y="62752"/>
                    <a:pt x="33488" y="62752"/>
                    <a:pt x="33488" y="62752"/>
                  </a:cubicBezTo>
                  <a:cubicBezTo>
                    <a:pt x="33488" y="62752"/>
                    <a:pt x="31627" y="60550"/>
                    <a:pt x="31627" y="59449"/>
                  </a:cubicBezTo>
                  <a:cubicBezTo>
                    <a:pt x="31627" y="59449"/>
                    <a:pt x="30697" y="57247"/>
                    <a:pt x="30697" y="57247"/>
                  </a:cubicBezTo>
                  <a:cubicBezTo>
                    <a:pt x="28837" y="57247"/>
                    <a:pt x="28837" y="57247"/>
                    <a:pt x="28837" y="57247"/>
                  </a:cubicBezTo>
                  <a:cubicBezTo>
                    <a:pt x="27906" y="56146"/>
                    <a:pt x="27906" y="56146"/>
                    <a:pt x="27906" y="56146"/>
                  </a:cubicBezTo>
                  <a:cubicBezTo>
                    <a:pt x="27906" y="56146"/>
                    <a:pt x="26046" y="56146"/>
                    <a:pt x="25116" y="56146"/>
                  </a:cubicBezTo>
                  <a:cubicBezTo>
                    <a:pt x="24186" y="56146"/>
                    <a:pt x="24186" y="56146"/>
                    <a:pt x="23255" y="56146"/>
                  </a:cubicBezTo>
                  <a:cubicBezTo>
                    <a:pt x="23255" y="56146"/>
                    <a:pt x="21395" y="53944"/>
                    <a:pt x="21395" y="53944"/>
                  </a:cubicBezTo>
                  <a:cubicBezTo>
                    <a:pt x="21395" y="52844"/>
                    <a:pt x="21395" y="51743"/>
                    <a:pt x="21395" y="50642"/>
                  </a:cubicBezTo>
                  <a:cubicBezTo>
                    <a:pt x="20465" y="49541"/>
                    <a:pt x="19534" y="47339"/>
                    <a:pt x="19534" y="46238"/>
                  </a:cubicBezTo>
                  <a:cubicBezTo>
                    <a:pt x="19534" y="46238"/>
                    <a:pt x="20465" y="44036"/>
                    <a:pt x="20465" y="44036"/>
                  </a:cubicBezTo>
                  <a:cubicBezTo>
                    <a:pt x="19534" y="42935"/>
                    <a:pt x="17674" y="40733"/>
                    <a:pt x="17674" y="40733"/>
                  </a:cubicBezTo>
                  <a:cubicBezTo>
                    <a:pt x="16744" y="38532"/>
                    <a:pt x="16744" y="38532"/>
                    <a:pt x="16744" y="38532"/>
                  </a:cubicBezTo>
                  <a:cubicBezTo>
                    <a:pt x="16744" y="38532"/>
                    <a:pt x="13953" y="40733"/>
                    <a:pt x="13023" y="40733"/>
                  </a:cubicBezTo>
                  <a:cubicBezTo>
                    <a:pt x="12093" y="40733"/>
                    <a:pt x="10232" y="39633"/>
                    <a:pt x="10232" y="40733"/>
                  </a:cubicBezTo>
                  <a:cubicBezTo>
                    <a:pt x="10232" y="40733"/>
                    <a:pt x="11162" y="42935"/>
                    <a:pt x="10232" y="42935"/>
                  </a:cubicBezTo>
                  <a:cubicBezTo>
                    <a:pt x="9302" y="42935"/>
                    <a:pt x="7441" y="42935"/>
                    <a:pt x="6511" y="41834"/>
                  </a:cubicBezTo>
                  <a:cubicBezTo>
                    <a:pt x="5581" y="40733"/>
                    <a:pt x="5581" y="39633"/>
                    <a:pt x="5581" y="38532"/>
                  </a:cubicBezTo>
                  <a:cubicBezTo>
                    <a:pt x="4651" y="38532"/>
                    <a:pt x="4651" y="36330"/>
                    <a:pt x="3720" y="36330"/>
                  </a:cubicBezTo>
                  <a:cubicBezTo>
                    <a:pt x="2790" y="36330"/>
                    <a:pt x="1860" y="36330"/>
                    <a:pt x="1860" y="35229"/>
                  </a:cubicBezTo>
                  <a:cubicBezTo>
                    <a:pt x="1860" y="35229"/>
                    <a:pt x="1860" y="31926"/>
                    <a:pt x="1860" y="31926"/>
                  </a:cubicBezTo>
                  <a:cubicBezTo>
                    <a:pt x="1860" y="29724"/>
                    <a:pt x="1860" y="29724"/>
                    <a:pt x="1860" y="29724"/>
                  </a:cubicBezTo>
                  <a:cubicBezTo>
                    <a:pt x="1860" y="29724"/>
                    <a:pt x="1860" y="26422"/>
                    <a:pt x="930" y="26422"/>
                  </a:cubicBezTo>
                  <a:cubicBezTo>
                    <a:pt x="930" y="25321"/>
                    <a:pt x="0" y="24220"/>
                    <a:pt x="0" y="24220"/>
                  </a:cubicBezTo>
                  <a:cubicBezTo>
                    <a:pt x="0" y="20917"/>
                    <a:pt x="0" y="20917"/>
                    <a:pt x="0" y="20917"/>
                  </a:cubicBezTo>
                  <a:lnTo>
                    <a:pt x="930" y="19816"/>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8" name="Shape 2034"/>
            <p:cNvSpPr/>
            <p:nvPr/>
          </p:nvSpPr>
          <p:spPr>
            <a:xfrm>
              <a:off x="5187582" y="2730091"/>
              <a:ext cx="547516" cy="294054"/>
            </a:xfrm>
            <a:custGeom>
              <a:avLst/>
              <a:gdLst/>
              <a:ahLst/>
              <a:cxnLst/>
              <a:rect l="0" t="0" r="0" b="0"/>
              <a:pathLst>
                <a:path w="120000" h="120000" extrusionOk="0">
                  <a:moveTo>
                    <a:pt x="21500" y="24360"/>
                  </a:moveTo>
                  <a:cubicBezTo>
                    <a:pt x="22000" y="24360"/>
                    <a:pt x="25000" y="19849"/>
                    <a:pt x="25000" y="19849"/>
                  </a:cubicBezTo>
                  <a:cubicBezTo>
                    <a:pt x="28000" y="18045"/>
                    <a:pt x="28000" y="18045"/>
                    <a:pt x="28000" y="18045"/>
                  </a:cubicBezTo>
                  <a:cubicBezTo>
                    <a:pt x="29000" y="16240"/>
                    <a:pt x="29000" y="16240"/>
                    <a:pt x="29000" y="16240"/>
                  </a:cubicBezTo>
                  <a:cubicBezTo>
                    <a:pt x="30000" y="12631"/>
                    <a:pt x="30000" y="12631"/>
                    <a:pt x="30000" y="12631"/>
                  </a:cubicBezTo>
                  <a:cubicBezTo>
                    <a:pt x="30000" y="12631"/>
                    <a:pt x="29500" y="10827"/>
                    <a:pt x="31000" y="10827"/>
                  </a:cubicBezTo>
                  <a:cubicBezTo>
                    <a:pt x="32500" y="10827"/>
                    <a:pt x="37000" y="9022"/>
                    <a:pt x="37000" y="9022"/>
                  </a:cubicBezTo>
                  <a:cubicBezTo>
                    <a:pt x="37500" y="7218"/>
                    <a:pt x="37500" y="7218"/>
                    <a:pt x="37500" y="7218"/>
                  </a:cubicBezTo>
                  <a:cubicBezTo>
                    <a:pt x="36500" y="4511"/>
                    <a:pt x="36500" y="4511"/>
                    <a:pt x="36500" y="4511"/>
                  </a:cubicBezTo>
                  <a:cubicBezTo>
                    <a:pt x="36500" y="4511"/>
                    <a:pt x="36500" y="902"/>
                    <a:pt x="36500" y="902"/>
                  </a:cubicBezTo>
                  <a:cubicBezTo>
                    <a:pt x="37000" y="0"/>
                    <a:pt x="39000" y="0"/>
                    <a:pt x="40000" y="0"/>
                  </a:cubicBezTo>
                  <a:cubicBezTo>
                    <a:pt x="41000" y="902"/>
                    <a:pt x="42000" y="1804"/>
                    <a:pt x="42500" y="2706"/>
                  </a:cubicBezTo>
                  <a:cubicBezTo>
                    <a:pt x="42500" y="3609"/>
                    <a:pt x="42500" y="2706"/>
                    <a:pt x="42500" y="4511"/>
                  </a:cubicBezTo>
                  <a:cubicBezTo>
                    <a:pt x="42500" y="6315"/>
                    <a:pt x="42500" y="8120"/>
                    <a:pt x="42500" y="8120"/>
                  </a:cubicBezTo>
                  <a:cubicBezTo>
                    <a:pt x="42500" y="8120"/>
                    <a:pt x="43000" y="9022"/>
                    <a:pt x="43500" y="9924"/>
                  </a:cubicBezTo>
                  <a:cubicBezTo>
                    <a:pt x="44500" y="9924"/>
                    <a:pt x="45500" y="11729"/>
                    <a:pt x="45500" y="10827"/>
                  </a:cubicBezTo>
                  <a:cubicBezTo>
                    <a:pt x="45500" y="10827"/>
                    <a:pt x="46000" y="9924"/>
                    <a:pt x="46500" y="9022"/>
                  </a:cubicBezTo>
                  <a:cubicBezTo>
                    <a:pt x="46500" y="9022"/>
                    <a:pt x="46500" y="9022"/>
                    <a:pt x="46500" y="9022"/>
                  </a:cubicBezTo>
                  <a:cubicBezTo>
                    <a:pt x="46500" y="10827"/>
                    <a:pt x="47000" y="9924"/>
                    <a:pt x="47500" y="9924"/>
                  </a:cubicBezTo>
                  <a:cubicBezTo>
                    <a:pt x="48000" y="9924"/>
                    <a:pt x="50000" y="8120"/>
                    <a:pt x="50000" y="8120"/>
                  </a:cubicBezTo>
                  <a:cubicBezTo>
                    <a:pt x="50000" y="8120"/>
                    <a:pt x="49500" y="5413"/>
                    <a:pt x="49500" y="5413"/>
                  </a:cubicBezTo>
                  <a:cubicBezTo>
                    <a:pt x="49500" y="4511"/>
                    <a:pt x="49500" y="3609"/>
                    <a:pt x="49500" y="2706"/>
                  </a:cubicBezTo>
                  <a:cubicBezTo>
                    <a:pt x="50000" y="1804"/>
                    <a:pt x="50000" y="1804"/>
                    <a:pt x="50000" y="1804"/>
                  </a:cubicBezTo>
                  <a:cubicBezTo>
                    <a:pt x="50500" y="1804"/>
                    <a:pt x="51500" y="2706"/>
                    <a:pt x="51500" y="2706"/>
                  </a:cubicBezTo>
                  <a:cubicBezTo>
                    <a:pt x="51500" y="2706"/>
                    <a:pt x="52500" y="3609"/>
                    <a:pt x="53000" y="3609"/>
                  </a:cubicBezTo>
                  <a:cubicBezTo>
                    <a:pt x="54000" y="3609"/>
                    <a:pt x="53500" y="5413"/>
                    <a:pt x="53500" y="5413"/>
                  </a:cubicBezTo>
                  <a:cubicBezTo>
                    <a:pt x="53500" y="5413"/>
                    <a:pt x="54000" y="8120"/>
                    <a:pt x="55000" y="9022"/>
                  </a:cubicBezTo>
                  <a:cubicBezTo>
                    <a:pt x="56000" y="9924"/>
                    <a:pt x="56000" y="10827"/>
                    <a:pt x="56000" y="11729"/>
                  </a:cubicBezTo>
                  <a:cubicBezTo>
                    <a:pt x="56500" y="11729"/>
                    <a:pt x="57500" y="11729"/>
                    <a:pt x="57500" y="11729"/>
                  </a:cubicBezTo>
                  <a:cubicBezTo>
                    <a:pt x="59000" y="10827"/>
                    <a:pt x="59000" y="10827"/>
                    <a:pt x="59000" y="10827"/>
                  </a:cubicBezTo>
                  <a:cubicBezTo>
                    <a:pt x="59000" y="10827"/>
                    <a:pt x="60000" y="11729"/>
                    <a:pt x="60500" y="13533"/>
                  </a:cubicBezTo>
                  <a:cubicBezTo>
                    <a:pt x="60500" y="14436"/>
                    <a:pt x="62000" y="14436"/>
                    <a:pt x="62500" y="13533"/>
                  </a:cubicBezTo>
                  <a:cubicBezTo>
                    <a:pt x="63000" y="13533"/>
                    <a:pt x="63000" y="13533"/>
                    <a:pt x="63000" y="13533"/>
                  </a:cubicBezTo>
                  <a:cubicBezTo>
                    <a:pt x="63500" y="14436"/>
                    <a:pt x="63500" y="14436"/>
                    <a:pt x="63500" y="14436"/>
                  </a:cubicBezTo>
                  <a:cubicBezTo>
                    <a:pt x="63500" y="14436"/>
                    <a:pt x="64500" y="18045"/>
                    <a:pt x="66000" y="15338"/>
                  </a:cubicBezTo>
                  <a:cubicBezTo>
                    <a:pt x="67500" y="12631"/>
                    <a:pt x="66500" y="15338"/>
                    <a:pt x="66500" y="15338"/>
                  </a:cubicBezTo>
                  <a:cubicBezTo>
                    <a:pt x="66500" y="15338"/>
                    <a:pt x="67500" y="18045"/>
                    <a:pt x="68000" y="18045"/>
                  </a:cubicBezTo>
                  <a:cubicBezTo>
                    <a:pt x="69000" y="18045"/>
                    <a:pt x="69000" y="18045"/>
                    <a:pt x="69000" y="18045"/>
                  </a:cubicBezTo>
                  <a:cubicBezTo>
                    <a:pt x="71000" y="16240"/>
                    <a:pt x="71000" y="16240"/>
                    <a:pt x="71000" y="16240"/>
                  </a:cubicBezTo>
                  <a:cubicBezTo>
                    <a:pt x="72500" y="15338"/>
                    <a:pt x="72500" y="15338"/>
                    <a:pt x="72500" y="15338"/>
                  </a:cubicBezTo>
                  <a:cubicBezTo>
                    <a:pt x="72500" y="15338"/>
                    <a:pt x="74000" y="15338"/>
                    <a:pt x="73500" y="19849"/>
                  </a:cubicBezTo>
                  <a:cubicBezTo>
                    <a:pt x="73500" y="23458"/>
                    <a:pt x="73000" y="22556"/>
                    <a:pt x="73000" y="22556"/>
                  </a:cubicBezTo>
                  <a:cubicBezTo>
                    <a:pt x="72000" y="25263"/>
                    <a:pt x="72000" y="25263"/>
                    <a:pt x="72000" y="25263"/>
                  </a:cubicBezTo>
                  <a:cubicBezTo>
                    <a:pt x="72000" y="27969"/>
                    <a:pt x="72000" y="27969"/>
                    <a:pt x="72000" y="27969"/>
                  </a:cubicBezTo>
                  <a:cubicBezTo>
                    <a:pt x="72000" y="27969"/>
                    <a:pt x="72500" y="27969"/>
                    <a:pt x="73000" y="27969"/>
                  </a:cubicBezTo>
                  <a:cubicBezTo>
                    <a:pt x="73500" y="27969"/>
                    <a:pt x="74000" y="31578"/>
                    <a:pt x="74000" y="31578"/>
                  </a:cubicBezTo>
                  <a:cubicBezTo>
                    <a:pt x="75500" y="32481"/>
                    <a:pt x="75500" y="32481"/>
                    <a:pt x="75500" y="32481"/>
                  </a:cubicBezTo>
                  <a:cubicBezTo>
                    <a:pt x="75500" y="32481"/>
                    <a:pt x="76000" y="33383"/>
                    <a:pt x="77000" y="34285"/>
                  </a:cubicBezTo>
                  <a:cubicBezTo>
                    <a:pt x="77500" y="35187"/>
                    <a:pt x="78000" y="36992"/>
                    <a:pt x="78000" y="36992"/>
                  </a:cubicBezTo>
                  <a:cubicBezTo>
                    <a:pt x="78000" y="36992"/>
                    <a:pt x="78500" y="40601"/>
                    <a:pt x="79000" y="41503"/>
                  </a:cubicBezTo>
                  <a:cubicBezTo>
                    <a:pt x="79000" y="43308"/>
                    <a:pt x="82000" y="39699"/>
                    <a:pt x="82000" y="39699"/>
                  </a:cubicBezTo>
                  <a:cubicBezTo>
                    <a:pt x="82500" y="35187"/>
                    <a:pt x="82500" y="35187"/>
                    <a:pt x="82500" y="35187"/>
                  </a:cubicBezTo>
                  <a:cubicBezTo>
                    <a:pt x="85500" y="33383"/>
                    <a:pt x="85500" y="33383"/>
                    <a:pt x="85500" y="33383"/>
                  </a:cubicBezTo>
                  <a:cubicBezTo>
                    <a:pt x="84500" y="27969"/>
                    <a:pt x="84500" y="27969"/>
                    <a:pt x="84500" y="27969"/>
                  </a:cubicBezTo>
                  <a:cubicBezTo>
                    <a:pt x="83500" y="24360"/>
                    <a:pt x="83500" y="24360"/>
                    <a:pt x="83500" y="24360"/>
                  </a:cubicBezTo>
                  <a:cubicBezTo>
                    <a:pt x="83500" y="24360"/>
                    <a:pt x="85500" y="25263"/>
                    <a:pt x="86000" y="24360"/>
                  </a:cubicBezTo>
                  <a:cubicBezTo>
                    <a:pt x="86500" y="24360"/>
                    <a:pt x="88000" y="25263"/>
                    <a:pt x="88000" y="25263"/>
                  </a:cubicBezTo>
                  <a:cubicBezTo>
                    <a:pt x="93500" y="29774"/>
                    <a:pt x="93500" y="29774"/>
                    <a:pt x="93500" y="29774"/>
                  </a:cubicBezTo>
                  <a:cubicBezTo>
                    <a:pt x="93500" y="29774"/>
                    <a:pt x="95000" y="28872"/>
                    <a:pt x="96000" y="28872"/>
                  </a:cubicBezTo>
                  <a:cubicBezTo>
                    <a:pt x="97000" y="27969"/>
                    <a:pt x="97000" y="26165"/>
                    <a:pt x="97000" y="26165"/>
                  </a:cubicBezTo>
                  <a:cubicBezTo>
                    <a:pt x="97000" y="26165"/>
                    <a:pt x="97500" y="27067"/>
                    <a:pt x="98500" y="28872"/>
                  </a:cubicBezTo>
                  <a:cubicBezTo>
                    <a:pt x="99000" y="31578"/>
                    <a:pt x="98000" y="30676"/>
                    <a:pt x="98000" y="31578"/>
                  </a:cubicBezTo>
                  <a:cubicBezTo>
                    <a:pt x="97500" y="32481"/>
                    <a:pt x="96500" y="35187"/>
                    <a:pt x="96500" y="35187"/>
                  </a:cubicBezTo>
                  <a:cubicBezTo>
                    <a:pt x="96500" y="35187"/>
                    <a:pt x="97000" y="36992"/>
                    <a:pt x="98000" y="36992"/>
                  </a:cubicBezTo>
                  <a:cubicBezTo>
                    <a:pt x="98500" y="36992"/>
                    <a:pt x="98000" y="37894"/>
                    <a:pt x="99000" y="39699"/>
                  </a:cubicBezTo>
                  <a:cubicBezTo>
                    <a:pt x="99500" y="40601"/>
                    <a:pt x="101500" y="41503"/>
                    <a:pt x="101500" y="41503"/>
                  </a:cubicBezTo>
                  <a:cubicBezTo>
                    <a:pt x="103000" y="41503"/>
                    <a:pt x="103000" y="41503"/>
                    <a:pt x="103000" y="41503"/>
                  </a:cubicBezTo>
                  <a:cubicBezTo>
                    <a:pt x="104500" y="38796"/>
                    <a:pt x="104500" y="38796"/>
                    <a:pt x="104500" y="38796"/>
                  </a:cubicBezTo>
                  <a:cubicBezTo>
                    <a:pt x="104500" y="38796"/>
                    <a:pt x="106000" y="39699"/>
                    <a:pt x="106500" y="40601"/>
                  </a:cubicBezTo>
                  <a:cubicBezTo>
                    <a:pt x="107000" y="41503"/>
                    <a:pt x="109500" y="43308"/>
                    <a:pt x="109500" y="43308"/>
                  </a:cubicBezTo>
                  <a:cubicBezTo>
                    <a:pt x="113500" y="41503"/>
                    <a:pt x="113500" y="41503"/>
                    <a:pt x="113500" y="41503"/>
                  </a:cubicBezTo>
                  <a:cubicBezTo>
                    <a:pt x="114000" y="48721"/>
                    <a:pt x="114000" y="48721"/>
                    <a:pt x="114000" y="48721"/>
                  </a:cubicBezTo>
                  <a:cubicBezTo>
                    <a:pt x="114000" y="48721"/>
                    <a:pt x="115000" y="48721"/>
                    <a:pt x="116000" y="51428"/>
                  </a:cubicBezTo>
                  <a:cubicBezTo>
                    <a:pt x="117000" y="53233"/>
                    <a:pt x="116500" y="51428"/>
                    <a:pt x="116500" y="51428"/>
                  </a:cubicBezTo>
                  <a:cubicBezTo>
                    <a:pt x="116500" y="51428"/>
                    <a:pt x="118500" y="53233"/>
                    <a:pt x="118500" y="54135"/>
                  </a:cubicBezTo>
                  <a:cubicBezTo>
                    <a:pt x="118500" y="55939"/>
                    <a:pt x="119000" y="57744"/>
                    <a:pt x="119000" y="57744"/>
                  </a:cubicBezTo>
                  <a:cubicBezTo>
                    <a:pt x="120000" y="61353"/>
                    <a:pt x="120000" y="61353"/>
                    <a:pt x="120000" y="61353"/>
                  </a:cubicBezTo>
                  <a:cubicBezTo>
                    <a:pt x="119500" y="61353"/>
                    <a:pt x="118500" y="61353"/>
                    <a:pt x="118000" y="61353"/>
                  </a:cubicBezTo>
                  <a:cubicBezTo>
                    <a:pt x="118000" y="61353"/>
                    <a:pt x="117500" y="62255"/>
                    <a:pt x="117000" y="62255"/>
                  </a:cubicBezTo>
                  <a:cubicBezTo>
                    <a:pt x="116500" y="62255"/>
                    <a:pt x="116000" y="62255"/>
                    <a:pt x="116000" y="62255"/>
                  </a:cubicBezTo>
                  <a:cubicBezTo>
                    <a:pt x="114500" y="63157"/>
                    <a:pt x="114500" y="63157"/>
                    <a:pt x="114500" y="63157"/>
                  </a:cubicBezTo>
                  <a:cubicBezTo>
                    <a:pt x="113500" y="64962"/>
                    <a:pt x="113500" y="64962"/>
                    <a:pt x="113500" y="64962"/>
                  </a:cubicBezTo>
                  <a:cubicBezTo>
                    <a:pt x="112500" y="66766"/>
                    <a:pt x="112500" y="66766"/>
                    <a:pt x="112500" y="66766"/>
                  </a:cubicBezTo>
                  <a:cubicBezTo>
                    <a:pt x="111500" y="70375"/>
                    <a:pt x="111500" y="70375"/>
                    <a:pt x="111500" y="70375"/>
                  </a:cubicBezTo>
                  <a:cubicBezTo>
                    <a:pt x="111500" y="72180"/>
                    <a:pt x="111500" y="72180"/>
                    <a:pt x="111500" y="72180"/>
                  </a:cubicBezTo>
                  <a:cubicBezTo>
                    <a:pt x="110000" y="74887"/>
                    <a:pt x="110000" y="74887"/>
                    <a:pt x="110000" y="74887"/>
                  </a:cubicBezTo>
                  <a:cubicBezTo>
                    <a:pt x="110000" y="74887"/>
                    <a:pt x="108500" y="76691"/>
                    <a:pt x="108000" y="76691"/>
                  </a:cubicBezTo>
                  <a:cubicBezTo>
                    <a:pt x="107500" y="76691"/>
                    <a:pt x="107500" y="80300"/>
                    <a:pt x="107500" y="80300"/>
                  </a:cubicBezTo>
                  <a:cubicBezTo>
                    <a:pt x="108000" y="83007"/>
                    <a:pt x="108000" y="83007"/>
                    <a:pt x="108000" y="83007"/>
                  </a:cubicBezTo>
                  <a:cubicBezTo>
                    <a:pt x="107500" y="87518"/>
                    <a:pt x="107500" y="87518"/>
                    <a:pt x="107500" y="87518"/>
                  </a:cubicBezTo>
                  <a:cubicBezTo>
                    <a:pt x="105000" y="89323"/>
                    <a:pt x="105000" y="89323"/>
                    <a:pt x="105000" y="89323"/>
                  </a:cubicBezTo>
                  <a:cubicBezTo>
                    <a:pt x="104500" y="92030"/>
                    <a:pt x="104500" y="92030"/>
                    <a:pt x="104500" y="92030"/>
                  </a:cubicBezTo>
                  <a:cubicBezTo>
                    <a:pt x="104000" y="93834"/>
                    <a:pt x="104000" y="93834"/>
                    <a:pt x="104000" y="93834"/>
                  </a:cubicBezTo>
                  <a:cubicBezTo>
                    <a:pt x="104000" y="93834"/>
                    <a:pt x="103000" y="94736"/>
                    <a:pt x="103000" y="94736"/>
                  </a:cubicBezTo>
                  <a:cubicBezTo>
                    <a:pt x="102500" y="93834"/>
                    <a:pt x="102500" y="96541"/>
                    <a:pt x="102500" y="96541"/>
                  </a:cubicBezTo>
                  <a:cubicBezTo>
                    <a:pt x="101500" y="98345"/>
                    <a:pt x="101500" y="98345"/>
                    <a:pt x="101500" y="98345"/>
                  </a:cubicBezTo>
                  <a:cubicBezTo>
                    <a:pt x="101000" y="98345"/>
                    <a:pt x="101000" y="98345"/>
                    <a:pt x="101000" y="98345"/>
                  </a:cubicBezTo>
                  <a:cubicBezTo>
                    <a:pt x="100000" y="99248"/>
                    <a:pt x="100000" y="99248"/>
                    <a:pt x="100000" y="99248"/>
                  </a:cubicBezTo>
                  <a:cubicBezTo>
                    <a:pt x="100000" y="99248"/>
                    <a:pt x="99500" y="100150"/>
                    <a:pt x="99000" y="100150"/>
                  </a:cubicBezTo>
                  <a:cubicBezTo>
                    <a:pt x="99000" y="101052"/>
                    <a:pt x="98500" y="100150"/>
                    <a:pt x="98500" y="100150"/>
                  </a:cubicBezTo>
                  <a:cubicBezTo>
                    <a:pt x="98500" y="100150"/>
                    <a:pt x="97500" y="99248"/>
                    <a:pt x="97000" y="99248"/>
                  </a:cubicBezTo>
                  <a:cubicBezTo>
                    <a:pt x="97000" y="99248"/>
                    <a:pt x="97000" y="100150"/>
                    <a:pt x="96500" y="100150"/>
                  </a:cubicBezTo>
                  <a:cubicBezTo>
                    <a:pt x="96500" y="100150"/>
                    <a:pt x="96500" y="100150"/>
                    <a:pt x="96000" y="101052"/>
                  </a:cubicBezTo>
                  <a:cubicBezTo>
                    <a:pt x="96000" y="101052"/>
                    <a:pt x="95500" y="100150"/>
                    <a:pt x="95000" y="100150"/>
                  </a:cubicBezTo>
                  <a:cubicBezTo>
                    <a:pt x="94500" y="100150"/>
                    <a:pt x="94500" y="99248"/>
                    <a:pt x="94500" y="99248"/>
                  </a:cubicBezTo>
                  <a:cubicBezTo>
                    <a:pt x="94000" y="99248"/>
                    <a:pt x="93500" y="99248"/>
                    <a:pt x="93500" y="99248"/>
                  </a:cubicBezTo>
                  <a:cubicBezTo>
                    <a:pt x="93000" y="99248"/>
                    <a:pt x="92500" y="99248"/>
                    <a:pt x="92500" y="99248"/>
                  </a:cubicBezTo>
                  <a:cubicBezTo>
                    <a:pt x="92500" y="99248"/>
                    <a:pt x="92000" y="100150"/>
                    <a:pt x="92000" y="100150"/>
                  </a:cubicBezTo>
                  <a:cubicBezTo>
                    <a:pt x="91000" y="101052"/>
                    <a:pt x="91000" y="101052"/>
                    <a:pt x="91000" y="101052"/>
                  </a:cubicBezTo>
                  <a:cubicBezTo>
                    <a:pt x="91000" y="101052"/>
                    <a:pt x="91000" y="101954"/>
                    <a:pt x="91000" y="102857"/>
                  </a:cubicBezTo>
                  <a:cubicBezTo>
                    <a:pt x="91000" y="102857"/>
                    <a:pt x="91000" y="103759"/>
                    <a:pt x="90500" y="103759"/>
                  </a:cubicBezTo>
                  <a:cubicBezTo>
                    <a:pt x="90500" y="103759"/>
                    <a:pt x="90000" y="105563"/>
                    <a:pt x="90000" y="105563"/>
                  </a:cubicBezTo>
                  <a:cubicBezTo>
                    <a:pt x="90000" y="105563"/>
                    <a:pt x="90000" y="108270"/>
                    <a:pt x="89500" y="108270"/>
                  </a:cubicBezTo>
                  <a:cubicBezTo>
                    <a:pt x="89500" y="108270"/>
                    <a:pt x="89500" y="109172"/>
                    <a:pt x="89500" y="109172"/>
                  </a:cubicBezTo>
                  <a:cubicBezTo>
                    <a:pt x="89500" y="110977"/>
                    <a:pt x="89500" y="110977"/>
                    <a:pt x="89500" y="110977"/>
                  </a:cubicBezTo>
                  <a:cubicBezTo>
                    <a:pt x="89500" y="111879"/>
                    <a:pt x="89500" y="111879"/>
                    <a:pt x="89500" y="111879"/>
                  </a:cubicBezTo>
                  <a:cubicBezTo>
                    <a:pt x="88500" y="110977"/>
                    <a:pt x="88500" y="110977"/>
                    <a:pt x="88500" y="110977"/>
                  </a:cubicBezTo>
                  <a:cubicBezTo>
                    <a:pt x="87500" y="105563"/>
                    <a:pt x="87500" y="105563"/>
                    <a:pt x="87500" y="105563"/>
                  </a:cubicBezTo>
                  <a:cubicBezTo>
                    <a:pt x="87500" y="105563"/>
                    <a:pt x="86000" y="106466"/>
                    <a:pt x="84500" y="106466"/>
                  </a:cubicBezTo>
                  <a:cubicBezTo>
                    <a:pt x="83000" y="105563"/>
                    <a:pt x="82000" y="103759"/>
                    <a:pt x="81500" y="103759"/>
                  </a:cubicBezTo>
                  <a:cubicBezTo>
                    <a:pt x="81500" y="102857"/>
                    <a:pt x="79500" y="103759"/>
                    <a:pt x="79500" y="103759"/>
                  </a:cubicBezTo>
                  <a:cubicBezTo>
                    <a:pt x="79000" y="107368"/>
                    <a:pt x="79000" y="107368"/>
                    <a:pt x="79000" y="107368"/>
                  </a:cubicBezTo>
                  <a:cubicBezTo>
                    <a:pt x="73500" y="106466"/>
                    <a:pt x="73500" y="106466"/>
                    <a:pt x="73500" y="106466"/>
                  </a:cubicBezTo>
                  <a:cubicBezTo>
                    <a:pt x="71500" y="104661"/>
                    <a:pt x="71500" y="104661"/>
                    <a:pt x="71500" y="104661"/>
                  </a:cubicBezTo>
                  <a:cubicBezTo>
                    <a:pt x="68000" y="101954"/>
                    <a:pt x="68000" y="101954"/>
                    <a:pt x="68000" y="101954"/>
                  </a:cubicBezTo>
                  <a:cubicBezTo>
                    <a:pt x="67000" y="101052"/>
                    <a:pt x="67000" y="101052"/>
                    <a:pt x="67000" y="101052"/>
                  </a:cubicBezTo>
                  <a:cubicBezTo>
                    <a:pt x="67000" y="101052"/>
                    <a:pt x="65000" y="101052"/>
                    <a:pt x="64500" y="101052"/>
                  </a:cubicBezTo>
                  <a:cubicBezTo>
                    <a:pt x="64000" y="101052"/>
                    <a:pt x="62000" y="100150"/>
                    <a:pt x="62000" y="100150"/>
                  </a:cubicBezTo>
                  <a:cubicBezTo>
                    <a:pt x="62000" y="100150"/>
                    <a:pt x="60000" y="99248"/>
                    <a:pt x="59500" y="99248"/>
                  </a:cubicBezTo>
                  <a:cubicBezTo>
                    <a:pt x="59000" y="99248"/>
                    <a:pt x="58000" y="99248"/>
                    <a:pt x="58000" y="99248"/>
                  </a:cubicBezTo>
                  <a:cubicBezTo>
                    <a:pt x="55500" y="98345"/>
                    <a:pt x="55500" y="98345"/>
                    <a:pt x="55500" y="98345"/>
                  </a:cubicBezTo>
                  <a:cubicBezTo>
                    <a:pt x="55500" y="98345"/>
                    <a:pt x="54000" y="96541"/>
                    <a:pt x="53000" y="97443"/>
                  </a:cubicBezTo>
                  <a:cubicBezTo>
                    <a:pt x="52500" y="97443"/>
                    <a:pt x="53000" y="100150"/>
                    <a:pt x="53000" y="100150"/>
                  </a:cubicBezTo>
                  <a:cubicBezTo>
                    <a:pt x="53000" y="100150"/>
                    <a:pt x="52500" y="104661"/>
                    <a:pt x="53000" y="105563"/>
                  </a:cubicBezTo>
                  <a:cubicBezTo>
                    <a:pt x="53000" y="107368"/>
                    <a:pt x="52000" y="109172"/>
                    <a:pt x="52000" y="109172"/>
                  </a:cubicBezTo>
                  <a:cubicBezTo>
                    <a:pt x="50500" y="110075"/>
                    <a:pt x="50500" y="110075"/>
                    <a:pt x="50500" y="110075"/>
                  </a:cubicBezTo>
                  <a:cubicBezTo>
                    <a:pt x="50500" y="110075"/>
                    <a:pt x="49500" y="112781"/>
                    <a:pt x="49000" y="112781"/>
                  </a:cubicBezTo>
                  <a:cubicBezTo>
                    <a:pt x="48500" y="112781"/>
                    <a:pt x="48500" y="118195"/>
                    <a:pt x="48500" y="118195"/>
                  </a:cubicBezTo>
                  <a:cubicBezTo>
                    <a:pt x="46500" y="119097"/>
                    <a:pt x="46500" y="119097"/>
                    <a:pt x="46500" y="119097"/>
                  </a:cubicBezTo>
                  <a:cubicBezTo>
                    <a:pt x="44500" y="116390"/>
                    <a:pt x="44500" y="116390"/>
                    <a:pt x="44500" y="116390"/>
                  </a:cubicBezTo>
                  <a:cubicBezTo>
                    <a:pt x="43000" y="118195"/>
                    <a:pt x="43000" y="118195"/>
                    <a:pt x="43000" y="118195"/>
                  </a:cubicBezTo>
                  <a:cubicBezTo>
                    <a:pt x="42500" y="120000"/>
                    <a:pt x="42500" y="120000"/>
                    <a:pt x="42500" y="120000"/>
                  </a:cubicBezTo>
                  <a:cubicBezTo>
                    <a:pt x="42500" y="120000"/>
                    <a:pt x="40000" y="119097"/>
                    <a:pt x="40000" y="119097"/>
                  </a:cubicBezTo>
                  <a:cubicBezTo>
                    <a:pt x="39500" y="119097"/>
                    <a:pt x="37000" y="118195"/>
                    <a:pt x="37000" y="118195"/>
                  </a:cubicBezTo>
                  <a:cubicBezTo>
                    <a:pt x="37000" y="118195"/>
                    <a:pt x="35500" y="115488"/>
                    <a:pt x="35000" y="114586"/>
                  </a:cubicBezTo>
                  <a:cubicBezTo>
                    <a:pt x="34500" y="113684"/>
                    <a:pt x="32500" y="111879"/>
                    <a:pt x="32000" y="110977"/>
                  </a:cubicBezTo>
                  <a:cubicBezTo>
                    <a:pt x="31500" y="110977"/>
                    <a:pt x="31500" y="110075"/>
                    <a:pt x="31500" y="110075"/>
                  </a:cubicBezTo>
                  <a:cubicBezTo>
                    <a:pt x="30500" y="108270"/>
                    <a:pt x="31000" y="108270"/>
                    <a:pt x="30000" y="107368"/>
                  </a:cubicBezTo>
                  <a:cubicBezTo>
                    <a:pt x="29000" y="106466"/>
                    <a:pt x="28000" y="106466"/>
                    <a:pt x="28000" y="105563"/>
                  </a:cubicBezTo>
                  <a:cubicBezTo>
                    <a:pt x="28000" y="104661"/>
                    <a:pt x="28500" y="102857"/>
                    <a:pt x="27500" y="102857"/>
                  </a:cubicBezTo>
                  <a:cubicBezTo>
                    <a:pt x="26000" y="103759"/>
                    <a:pt x="25500" y="104661"/>
                    <a:pt x="25000" y="103759"/>
                  </a:cubicBezTo>
                  <a:cubicBezTo>
                    <a:pt x="24000" y="101954"/>
                    <a:pt x="24000" y="101954"/>
                    <a:pt x="23500" y="100150"/>
                  </a:cubicBezTo>
                  <a:cubicBezTo>
                    <a:pt x="23500" y="98345"/>
                    <a:pt x="23500" y="96541"/>
                    <a:pt x="22500" y="96541"/>
                  </a:cubicBezTo>
                  <a:cubicBezTo>
                    <a:pt x="21500" y="96541"/>
                    <a:pt x="21000" y="95639"/>
                    <a:pt x="21000" y="95639"/>
                  </a:cubicBezTo>
                  <a:cubicBezTo>
                    <a:pt x="21000" y="95639"/>
                    <a:pt x="20500" y="96541"/>
                    <a:pt x="20000" y="94736"/>
                  </a:cubicBezTo>
                  <a:cubicBezTo>
                    <a:pt x="19500" y="92030"/>
                    <a:pt x="21000" y="93834"/>
                    <a:pt x="19500" y="90225"/>
                  </a:cubicBezTo>
                  <a:cubicBezTo>
                    <a:pt x="17500" y="87518"/>
                    <a:pt x="18000" y="88421"/>
                    <a:pt x="17000" y="86616"/>
                  </a:cubicBezTo>
                  <a:cubicBezTo>
                    <a:pt x="16000" y="84812"/>
                    <a:pt x="13000" y="86616"/>
                    <a:pt x="13000" y="86616"/>
                  </a:cubicBezTo>
                  <a:cubicBezTo>
                    <a:pt x="13000" y="86616"/>
                    <a:pt x="13000" y="85714"/>
                    <a:pt x="12000" y="83909"/>
                  </a:cubicBezTo>
                  <a:cubicBezTo>
                    <a:pt x="11000" y="82105"/>
                    <a:pt x="11500" y="83007"/>
                    <a:pt x="10500" y="81203"/>
                  </a:cubicBezTo>
                  <a:cubicBezTo>
                    <a:pt x="9500" y="78496"/>
                    <a:pt x="9500" y="79398"/>
                    <a:pt x="9500" y="76691"/>
                  </a:cubicBezTo>
                  <a:cubicBezTo>
                    <a:pt x="9000" y="73984"/>
                    <a:pt x="9500" y="73082"/>
                    <a:pt x="8500" y="71278"/>
                  </a:cubicBezTo>
                  <a:cubicBezTo>
                    <a:pt x="7500" y="69473"/>
                    <a:pt x="7000" y="67669"/>
                    <a:pt x="7000" y="67669"/>
                  </a:cubicBezTo>
                  <a:cubicBezTo>
                    <a:pt x="7000" y="67669"/>
                    <a:pt x="6000" y="65864"/>
                    <a:pt x="7000" y="63157"/>
                  </a:cubicBezTo>
                  <a:cubicBezTo>
                    <a:pt x="8000" y="61353"/>
                    <a:pt x="8000" y="61353"/>
                    <a:pt x="8000" y="59548"/>
                  </a:cubicBezTo>
                  <a:cubicBezTo>
                    <a:pt x="8000" y="58646"/>
                    <a:pt x="8500" y="56842"/>
                    <a:pt x="7000" y="55037"/>
                  </a:cubicBezTo>
                  <a:cubicBezTo>
                    <a:pt x="5500" y="53233"/>
                    <a:pt x="5500" y="53233"/>
                    <a:pt x="4000" y="51428"/>
                  </a:cubicBezTo>
                  <a:cubicBezTo>
                    <a:pt x="3000" y="50526"/>
                    <a:pt x="2500" y="50526"/>
                    <a:pt x="2000" y="49624"/>
                  </a:cubicBezTo>
                  <a:cubicBezTo>
                    <a:pt x="1500" y="48721"/>
                    <a:pt x="500" y="42406"/>
                    <a:pt x="500" y="42406"/>
                  </a:cubicBezTo>
                  <a:cubicBezTo>
                    <a:pt x="0" y="39699"/>
                    <a:pt x="0" y="39699"/>
                    <a:pt x="0" y="39699"/>
                  </a:cubicBezTo>
                  <a:cubicBezTo>
                    <a:pt x="2500" y="39699"/>
                    <a:pt x="2500" y="39699"/>
                    <a:pt x="2500" y="39699"/>
                  </a:cubicBezTo>
                  <a:cubicBezTo>
                    <a:pt x="3000" y="43308"/>
                    <a:pt x="3000" y="43308"/>
                    <a:pt x="3000" y="43308"/>
                  </a:cubicBezTo>
                  <a:cubicBezTo>
                    <a:pt x="3500" y="46015"/>
                    <a:pt x="3500" y="46015"/>
                    <a:pt x="3500" y="46015"/>
                  </a:cubicBezTo>
                  <a:cubicBezTo>
                    <a:pt x="5000" y="40601"/>
                    <a:pt x="5000" y="40601"/>
                    <a:pt x="5000" y="40601"/>
                  </a:cubicBezTo>
                  <a:cubicBezTo>
                    <a:pt x="7000" y="36090"/>
                    <a:pt x="7000" y="36090"/>
                    <a:pt x="7000" y="36090"/>
                  </a:cubicBezTo>
                  <a:cubicBezTo>
                    <a:pt x="7000" y="36090"/>
                    <a:pt x="7000" y="36090"/>
                    <a:pt x="8500" y="36090"/>
                  </a:cubicBezTo>
                  <a:cubicBezTo>
                    <a:pt x="9500" y="36090"/>
                    <a:pt x="11000" y="34285"/>
                    <a:pt x="11500" y="34285"/>
                  </a:cubicBezTo>
                  <a:cubicBezTo>
                    <a:pt x="12500" y="34285"/>
                    <a:pt x="14000" y="35187"/>
                    <a:pt x="14500" y="35187"/>
                  </a:cubicBezTo>
                  <a:cubicBezTo>
                    <a:pt x="15500" y="34285"/>
                    <a:pt x="16000" y="34285"/>
                    <a:pt x="16000" y="32481"/>
                  </a:cubicBezTo>
                  <a:cubicBezTo>
                    <a:pt x="16500" y="31578"/>
                    <a:pt x="15500" y="29774"/>
                    <a:pt x="17500" y="28872"/>
                  </a:cubicBezTo>
                  <a:cubicBezTo>
                    <a:pt x="19000" y="27067"/>
                    <a:pt x="19500" y="27067"/>
                    <a:pt x="19500" y="27067"/>
                  </a:cubicBezTo>
                  <a:lnTo>
                    <a:pt x="21500" y="2436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99" name="Shape 2035"/>
            <p:cNvSpPr/>
            <p:nvPr/>
          </p:nvSpPr>
          <p:spPr>
            <a:xfrm>
              <a:off x="7687685" y="3123231"/>
              <a:ext cx="662956" cy="236523"/>
            </a:xfrm>
            <a:custGeom>
              <a:avLst/>
              <a:gdLst/>
              <a:ahLst/>
              <a:cxnLst/>
              <a:rect l="0" t="0" r="0" b="0"/>
              <a:pathLst>
                <a:path w="120000" h="120000" extrusionOk="0">
                  <a:moveTo>
                    <a:pt x="95257" y="77383"/>
                  </a:moveTo>
                  <a:cubicBezTo>
                    <a:pt x="95670" y="77383"/>
                    <a:pt x="95670" y="77383"/>
                    <a:pt x="95670" y="77383"/>
                  </a:cubicBezTo>
                  <a:cubicBezTo>
                    <a:pt x="95257" y="76261"/>
                    <a:pt x="95257" y="76261"/>
                    <a:pt x="95257" y="76261"/>
                  </a:cubicBezTo>
                  <a:cubicBezTo>
                    <a:pt x="95257" y="76261"/>
                    <a:pt x="96082" y="75140"/>
                    <a:pt x="96082" y="75140"/>
                  </a:cubicBezTo>
                  <a:cubicBezTo>
                    <a:pt x="96082" y="75140"/>
                    <a:pt x="96082" y="75140"/>
                    <a:pt x="96082" y="75140"/>
                  </a:cubicBezTo>
                  <a:cubicBezTo>
                    <a:pt x="96082" y="75140"/>
                    <a:pt x="96082" y="75140"/>
                    <a:pt x="96082" y="75140"/>
                  </a:cubicBezTo>
                  <a:cubicBezTo>
                    <a:pt x="96082" y="75140"/>
                    <a:pt x="96082" y="75140"/>
                    <a:pt x="96082" y="75140"/>
                  </a:cubicBezTo>
                  <a:cubicBezTo>
                    <a:pt x="96082" y="75140"/>
                    <a:pt x="96082" y="75140"/>
                    <a:pt x="96082" y="75140"/>
                  </a:cubicBezTo>
                  <a:cubicBezTo>
                    <a:pt x="96082" y="75140"/>
                    <a:pt x="96082" y="75140"/>
                    <a:pt x="96082" y="75140"/>
                  </a:cubicBezTo>
                  <a:cubicBezTo>
                    <a:pt x="96082" y="75140"/>
                    <a:pt x="96082" y="75140"/>
                    <a:pt x="96082" y="75140"/>
                  </a:cubicBezTo>
                  <a:cubicBezTo>
                    <a:pt x="96494" y="75140"/>
                    <a:pt x="96494" y="75140"/>
                    <a:pt x="96494" y="75140"/>
                  </a:cubicBezTo>
                  <a:cubicBezTo>
                    <a:pt x="96494" y="75140"/>
                    <a:pt x="96494" y="75140"/>
                    <a:pt x="96494" y="75140"/>
                  </a:cubicBezTo>
                  <a:cubicBezTo>
                    <a:pt x="96907" y="75140"/>
                    <a:pt x="97731" y="75140"/>
                    <a:pt x="98144" y="75140"/>
                  </a:cubicBezTo>
                  <a:cubicBezTo>
                    <a:pt x="98144" y="75140"/>
                    <a:pt x="98144" y="75140"/>
                    <a:pt x="98144" y="75140"/>
                  </a:cubicBezTo>
                  <a:cubicBezTo>
                    <a:pt x="98144" y="75140"/>
                    <a:pt x="98144" y="75140"/>
                    <a:pt x="98144" y="75140"/>
                  </a:cubicBezTo>
                  <a:cubicBezTo>
                    <a:pt x="98144" y="75140"/>
                    <a:pt x="98144" y="75140"/>
                    <a:pt x="98144" y="75140"/>
                  </a:cubicBezTo>
                  <a:cubicBezTo>
                    <a:pt x="98144" y="75140"/>
                    <a:pt x="98144" y="75140"/>
                    <a:pt x="98144" y="75140"/>
                  </a:cubicBezTo>
                  <a:cubicBezTo>
                    <a:pt x="98144" y="75140"/>
                    <a:pt x="98144" y="75140"/>
                    <a:pt x="98144" y="75140"/>
                  </a:cubicBezTo>
                  <a:cubicBezTo>
                    <a:pt x="98556" y="75140"/>
                    <a:pt x="98556" y="75140"/>
                    <a:pt x="98556" y="75140"/>
                  </a:cubicBezTo>
                  <a:cubicBezTo>
                    <a:pt x="98556" y="75140"/>
                    <a:pt x="98556" y="75140"/>
                    <a:pt x="98556" y="75140"/>
                  </a:cubicBezTo>
                  <a:cubicBezTo>
                    <a:pt x="98556" y="75140"/>
                    <a:pt x="98556" y="75140"/>
                    <a:pt x="98556" y="75140"/>
                  </a:cubicBezTo>
                  <a:cubicBezTo>
                    <a:pt x="98556" y="75140"/>
                    <a:pt x="98556" y="75140"/>
                    <a:pt x="98556" y="75140"/>
                  </a:cubicBezTo>
                  <a:cubicBezTo>
                    <a:pt x="98556" y="75140"/>
                    <a:pt x="98556" y="75140"/>
                    <a:pt x="98556" y="75140"/>
                  </a:cubicBezTo>
                  <a:cubicBezTo>
                    <a:pt x="98556" y="75140"/>
                    <a:pt x="98556" y="75140"/>
                    <a:pt x="98556" y="75140"/>
                  </a:cubicBezTo>
                  <a:cubicBezTo>
                    <a:pt x="98969" y="75140"/>
                    <a:pt x="98969" y="75140"/>
                    <a:pt x="98969" y="75140"/>
                  </a:cubicBezTo>
                  <a:cubicBezTo>
                    <a:pt x="98969" y="75140"/>
                    <a:pt x="98969" y="75140"/>
                    <a:pt x="98969" y="75140"/>
                  </a:cubicBezTo>
                  <a:cubicBezTo>
                    <a:pt x="98969" y="75140"/>
                    <a:pt x="98969" y="75140"/>
                    <a:pt x="98969" y="75140"/>
                  </a:cubicBezTo>
                  <a:cubicBezTo>
                    <a:pt x="98969" y="75140"/>
                    <a:pt x="98969" y="75140"/>
                    <a:pt x="98969" y="75140"/>
                  </a:cubicBezTo>
                  <a:cubicBezTo>
                    <a:pt x="98969" y="75140"/>
                    <a:pt x="98969" y="75140"/>
                    <a:pt x="98969" y="75140"/>
                  </a:cubicBezTo>
                  <a:cubicBezTo>
                    <a:pt x="98969" y="75140"/>
                    <a:pt x="98969" y="75140"/>
                    <a:pt x="98969" y="75140"/>
                  </a:cubicBezTo>
                  <a:cubicBezTo>
                    <a:pt x="98969" y="76261"/>
                    <a:pt x="98969" y="76261"/>
                    <a:pt x="98969" y="76261"/>
                  </a:cubicBezTo>
                  <a:cubicBezTo>
                    <a:pt x="98969" y="76261"/>
                    <a:pt x="98969" y="76261"/>
                    <a:pt x="98969" y="76261"/>
                  </a:cubicBezTo>
                  <a:cubicBezTo>
                    <a:pt x="98969" y="76261"/>
                    <a:pt x="98969" y="76261"/>
                    <a:pt x="98969" y="76261"/>
                  </a:cubicBezTo>
                  <a:cubicBezTo>
                    <a:pt x="98969" y="76261"/>
                    <a:pt x="98969" y="76261"/>
                    <a:pt x="98969" y="76261"/>
                  </a:cubicBezTo>
                  <a:cubicBezTo>
                    <a:pt x="98969" y="76261"/>
                    <a:pt x="98969" y="76261"/>
                    <a:pt x="98969" y="76261"/>
                  </a:cubicBezTo>
                  <a:cubicBezTo>
                    <a:pt x="98969" y="76261"/>
                    <a:pt x="98969" y="76261"/>
                    <a:pt x="98969" y="76261"/>
                  </a:cubicBezTo>
                  <a:cubicBezTo>
                    <a:pt x="98969" y="76261"/>
                    <a:pt x="98969" y="76261"/>
                    <a:pt x="98969"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381" y="76261"/>
                    <a:pt x="99381" y="76261"/>
                    <a:pt x="99381" y="76261"/>
                  </a:cubicBezTo>
                  <a:cubicBezTo>
                    <a:pt x="99793" y="75140"/>
                    <a:pt x="99793" y="75140"/>
                    <a:pt x="99793" y="75140"/>
                  </a:cubicBezTo>
                  <a:cubicBezTo>
                    <a:pt x="99793" y="75140"/>
                    <a:pt x="99793" y="75140"/>
                    <a:pt x="99793" y="75140"/>
                  </a:cubicBezTo>
                  <a:cubicBezTo>
                    <a:pt x="99793" y="75140"/>
                    <a:pt x="99793" y="75140"/>
                    <a:pt x="99793" y="75140"/>
                  </a:cubicBezTo>
                  <a:cubicBezTo>
                    <a:pt x="99793" y="75140"/>
                    <a:pt x="99793" y="75140"/>
                    <a:pt x="99793" y="75140"/>
                  </a:cubicBezTo>
                  <a:cubicBezTo>
                    <a:pt x="99793" y="75140"/>
                    <a:pt x="99793" y="75140"/>
                    <a:pt x="99793" y="75140"/>
                  </a:cubicBezTo>
                  <a:cubicBezTo>
                    <a:pt x="99793" y="75140"/>
                    <a:pt x="99793" y="75140"/>
                    <a:pt x="99793" y="75140"/>
                  </a:cubicBezTo>
                  <a:cubicBezTo>
                    <a:pt x="100206" y="75140"/>
                    <a:pt x="100206" y="75140"/>
                    <a:pt x="100206" y="75140"/>
                  </a:cubicBezTo>
                  <a:cubicBezTo>
                    <a:pt x="100206" y="75140"/>
                    <a:pt x="100206" y="75140"/>
                    <a:pt x="100206" y="75140"/>
                  </a:cubicBezTo>
                  <a:cubicBezTo>
                    <a:pt x="100206" y="75140"/>
                    <a:pt x="100206" y="75140"/>
                    <a:pt x="100206" y="75140"/>
                  </a:cubicBezTo>
                  <a:cubicBezTo>
                    <a:pt x="100206" y="75140"/>
                    <a:pt x="100206" y="75140"/>
                    <a:pt x="100206" y="75140"/>
                  </a:cubicBezTo>
                  <a:cubicBezTo>
                    <a:pt x="100206" y="75140"/>
                    <a:pt x="100206" y="75140"/>
                    <a:pt x="100206" y="75140"/>
                  </a:cubicBezTo>
                  <a:cubicBezTo>
                    <a:pt x="100206" y="75140"/>
                    <a:pt x="100206" y="75140"/>
                    <a:pt x="100206" y="75140"/>
                  </a:cubicBezTo>
                  <a:cubicBezTo>
                    <a:pt x="100618" y="75140"/>
                    <a:pt x="100618" y="75140"/>
                    <a:pt x="100618" y="75140"/>
                  </a:cubicBezTo>
                  <a:cubicBezTo>
                    <a:pt x="100618" y="75140"/>
                    <a:pt x="100618" y="75140"/>
                    <a:pt x="100618" y="75140"/>
                  </a:cubicBezTo>
                  <a:cubicBezTo>
                    <a:pt x="100618" y="75140"/>
                    <a:pt x="100618" y="75140"/>
                    <a:pt x="100618" y="75140"/>
                  </a:cubicBezTo>
                  <a:cubicBezTo>
                    <a:pt x="100618" y="75140"/>
                    <a:pt x="100618" y="75140"/>
                    <a:pt x="100618" y="75140"/>
                  </a:cubicBezTo>
                  <a:cubicBezTo>
                    <a:pt x="100618" y="75140"/>
                    <a:pt x="100618" y="75140"/>
                    <a:pt x="100618" y="75140"/>
                  </a:cubicBezTo>
                  <a:cubicBezTo>
                    <a:pt x="101030" y="75140"/>
                    <a:pt x="101030" y="75140"/>
                    <a:pt x="101030" y="75140"/>
                  </a:cubicBezTo>
                  <a:cubicBezTo>
                    <a:pt x="101030" y="75140"/>
                    <a:pt x="101030" y="75140"/>
                    <a:pt x="101030" y="75140"/>
                  </a:cubicBezTo>
                  <a:cubicBezTo>
                    <a:pt x="101030" y="75140"/>
                    <a:pt x="101030" y="75140"/>
                    <a:pt x="101030" y="75140"/>
                  </a:cubicBezTo>
                  <a:cubicBezTo>
                    <a:pt x="101030" y="75140"/>
                    <a:pt x="101030" y="75140"/>
                    <a:pt x="101030" y="75140"/>
                  </a:cubicBezTo>
                  <a:cubicBezTo>
                    <a:pt x="101030" y="75140"/>
                    <a:pt x="101030" y="75140"/>
                    <a:pt x="101030" y="75140"/>
                  </a:cubicBezTo>
                  <a:cubicBezTo>
                    <a:pt x="101443" y="75140"/>
                    <a:pt x="101443" y="75140"/>
                    <a:pt x="101443" y="75140"/>
                  </a:cubicBezTo>
                  <a:cubicBezTo>
                    <a:pt x="101443" y="75140"/>
                    <a:pt x="101443" y="75140"/>
                    <a:pt x="101443" y="75140"/>
                  </a:cubicBezTo>
                  <a:cubicBezTo>
                    <a:pt x="101443" y="75140"/>
                    <a:pt x="101443" y="75140"/>
                    <a:pt x="101443" y="75140"/>
                  </a:cubicBezTo>
                  <a:cubicBezTo>
                    <a:pt x="101443" y="75140"/>
                    <a:pt x="101443" y="75140"/>
                    <a:pt x="101443" y="75140"/>
                  </a:cubicBezTo>
                  <a:cubicBezTo>
                    <a:pt x="101443" y="75140"/>
                    <a:pt x="101443" y="75140"/>
                    <a:pt x="101443" y="75140"/>
                  </a:cubicBezTo>
                  <a:cubicBezTo>
                    <a:pt x="101443" y="75140"/>
                    <a:pt x="101443" y="75140"/>
                    <a:pt x="101443" y="75140"/>
                  </a:cubicBezTo>
                  <a:cubicBezTo>
                    <a:pt x="101855" y="75140"/>
                    <a:pt x="101855" y="75140"/>
                    <a:pt x="101855" y="75140"/>
                  </a:cubicBezTo>
                  <a:cubicBezTo>
                    <a:pt x="101855" y="75140"/>
                    <a:pt x="101855" y="75140"/>
                    <a:pt x="101855" y="75140"/>
                  </a:cubicBezTo>
                  <a:cubicBezTo>
                    <a:pt x="101855" y="75140"/>
                    <a:pt x="101855" y="75140"/>
                    <a:pt x="101855" y="75140"/>
                  </a:cubicBezTo>
                  <a:cubicBezTo>
                    <a:pt x="101855" y="75140"/>
                    <a:pt x="101855" y="75140"/>
                    <a:pt x="101855" y="75140"/>
                  </a:cubicBezTo>
                  <a:cubicBezTo>
                    <a:pt x="101855" y="75140"/>
                    <a:pt x="101855" y="75140"/>
                    <a:pt x="101855"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268" y="75140"/>
                    <a:pt x="102268" y="75140"/>
                    <a:pt x="102268" y="75140"/>
                  </a:cubicBezTo>
                  <a:cubicBezTo>
                    <a:pt x="102680" y="75140"/>
                    <a:pt x="102680" y="75140"/>
                    <a:pt x="102680" y="75140"/>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2680" y="74018"/>
                    <a:pt x="102680" y="74018"/>
                    <a:pt x="102680"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092" y="74018"/>
                    <a:pt x="103092" y="74018"/>
                    <a:pt x="103092" y="74018"/>
                  </a:cubicBezTo>
                  <a:cubicBezTo>
                    <a:pt x="103917" y="78504"/>
                    <a:pt x="103917" y="78504"/>
                    <a:pt x="103917" y="78504"/>
                  </a:cubicBezTo>
                  <a:cubicBezTo>
                    <a:pt x="103917" y="78504"/>
                    <a:pt x="108453" y="80747"/>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103" y="79626"/>
                    <a:pt x="110103" y="79626"/>
                    <a:pt x="110103"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110515" y="79626"/>
                    <a:pt x="110515" y="79626"/>
                    <a:pt x="110515" y="79626"/>
                  </a:cubicBezTo>
                  <a:cubicBezTo>
                    <a:pt x="95257" y="77383"/>
                    <a:pt x="95257" y="77383"/>
                    <a:pt x="95257" y="77383"/>
                  </a:cubicBezTo>
                  <a:close/>
                  <a:moveTo>
                    <a:pt x="96082" y="75140"/>
                  </a:moveTo>
                  <a:cubicBezTo>
                    <a:pt x="96082" y="75140"/>
                    <a:pt x="96082" y="75140"/>
                    <a:pt x="96082" y="75140"/>
                  </a:cubicBezTo>
                  <a:cubicBezTo>
                    <a:pt x="96082" y="75140"/>
                    <a:pt x="96082" y="75140"/>
                    <a:pt x="96082" y="75140"/>
                  </a:cubicBezTo>
                  <a:cubicBezTo>
                    <a:pt x="96082" y="75140"/>
                    <a:pt x="96082" y="75140"/>
                    <a:pt x="96082" y="75140"/>
                  </a:cubicBezTo>
                  <a:close/>
                  <a:moveTo>
                    <a:pt x="110927" y="79626"/>
                  </a:move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0927" y="79626"/>
                    <a:pt x="110927" y="79626"/>
                    <a:pt x="110927" y="79626"/>
                  </a:cubicBezTo>
                  <a:cubicBezTo>
                    <a:pt x="111340" y="79626"/>
                    <a:pt x="111340" y="79626"/>
                    <a:pt x="111340" y="79626"/>
                  </a:cubicBezTo>
                  <a:cubicBezTo>
                    <a:pt x="111340" y="79626"/>
                    <a:pt x="111340" y="79626"/>
                    <a:pt x="111340" y="79626"/>
                  </a:cubicBezTo>
                  <a:cubicBezTo>
                    <a:pt x="111340" y="79626"/>
                    <a:pt x="111340" y="79626"/>
                    <a:pt x="111340" y="79626"/>
                  </a:cubicBezTo>
                  <a:cubicBezTo>
                    <a:pt x="111340" y="79626"/>
                    <a:pt x="111340" y="79626"/>
                    <a:pt x="111340" y="79626"/>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340" y="78504"/>
                    <a:pt x="111340" y="78504"/>
                    <a:pt x="111340"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1752" y="78504"/>
                    <a:pt x="111752" y="78504"/>
                    <a:pt x="111752" y="78504"/>
                  </a:cubicBezTo>
                  <a:cubicBezTo>
                    <a:pt x="112164" y="78504"/>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164" y="77383"/>
                    <a:pt x="112164" y="77383"/>
                    <a:pt x="112164"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577" y="77383"/>
                    <a:pt x="112577" y="77383"/>
                    <a:pt x="112577"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2989" y="77383"/>
                    <a:pt x="112989" y="77383"/>
                    <a:pt x="112989"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402" y="77383"/>
                    <a:pt x="113402" y="77383"/>
                    <a:pt x="113402" y="77383"/>
                  </a:cubicBezTo>
                  <a:cubicBezTo>
                    <a:pt x="113814" y="77383"/>
                    <a:pt x="113814" y="77383"/>
                    <a:pt x="114639" y="78504"/>
                  </a:cubicBezTo>
                  <a:cubicBezTo>
                    <a:pt x="115463" y="79626"/>
                    <a:pt x="116701" y="80747"/>
                    <a:pt x="117525" y="80747"/>
                  </a:cubicBezTo>
                  <a:cubicBezTo>
                    <a:pt x="119175" y="80747"/>
                    <a:pt x="119175" y="80747"/>
                    <a:pt x="119175" y="80747"/>
                  </a:cubicBezTo>
                  <a:cubicBezTo>
                    <a:pt x="119587" y="77383"/>
                    <a:pt x="119587" y="77383"/>
                    <a:pt x="119587" y="77383"/>
                  </a:cubicBezTo>
                  <a:cubicBezTo>
                    <a:pt x="120000" y="79626"/>
                    <a:pt x="119175" y="68411"/>
                    <a:pt x="119587" y="65046"/>
                  </a:cubicBezTo>
                  <a:cubicBezTo>
                    <a:pt x="119175" y="63925"/>
                    <a:pt x="118762" y="62803"/>
                    <a:pt x="118762" y="61682"/>
                  </a:cubicBezTo>
                  <a:cubicBezTo>
                    <a:pt x="118350" y="60560"/>
                    <a:pt x="116288" y="60560"/>
                    <a:pt x="116288" y="60560"/>
                  </a:cubicBezTo>
                  <a:cubicBezTo>
                    <a:pt x="114639" y="59439"/>
                    <a:pt x="114639" y="59439"/>
                    <a:pt x="114639" y="59439"/>
                  </a:cubicBezTo>
                  <a:cubicBezTo>
                    <a:pt x="113402" y="58317"/>
                    <a:pt x="113402" y="58317"/>
                    <a:pt x="113402" y="58317"/>
                  </a:cubicBezTo>
                  <a:cubicBezTo>
                    <a:pt x="112164" y="52710"/>
                    <a:pt x="112164" y="52710"/>
                    <a:pt x="112164" y="52710"/>
                  </a:cubicBezTo>
                  <a:cubicBezTo>
                    <a:pt x="110927" y="50467"/>
                    <a:pt x="110927" y="50467"/>
                    <a:pt x="110927" y="50467"/>
                  </a:cubicBezTo>
                  <a:cubicBezTo>
                    <a:pt x="109690" y="45981"/>
                    <a:pt x="109690" y="45981"/>
                    <a:pt x="109690" y="45981"/>
                  </a:cubicBezTo>
                  <a:cubicBezTo>
                    <a:pt x="110103" y="43738"/>
                    <a:pt x="110103" y="43738"/>
                    <a:pt x="110103" y="43738"/>
                  </a:cubicBezTo>
                  <a:cubicBezTo>
                    <a:pt x="111340" y="39252"/>
                    <a:pt x="111340" y="39252"/>
                    <a:pt x="111340" y="39252"/>
                  </a:cubicBezTo>
                  <a:cubicBezTo>
                    <a:pt x="111340" y="39252"/>
                    <a:pt x="111752" y="39252"/>
                    <a:pt x="112164" y="37009"/>
                  </a:cubicBezTo>
                  <a:cubicBezTo>
                    <a:pt x="112989" y="33644"/>
                    <a:pt x="112164" y="33644"/>
                    <a:pt x="112164" y="33644"/>
                  </a:cubicBezTo>
                  <a:cubicBezTo>
                    <a:pt x="112164" y="33644"/>
                    <a:pt x="110515" y="31401"/>
                    <a:pt x="109690" y="30280"/>
                  </a:cubicBezTo>
                  <a:cubicBezTo>
                    <a:pt x="108865" y="29158"/>
                    <a:pt x="107628" y="32523"/>
                    <a:pt x="107628" y="32523"/>
                  </a:cubicBezTo>
                  <a:cubicBezTo>
                    <a:pt x="105154" y="31401"/>
                    <a:pt x="105154" y="31401"/>
                    <a:pt x="105154" y="31401"/>
                  </a:cubicBezTo>
                  <a:cubicBezTo>
                    <a:pt x="103092" y="31401"/>
                    <a:pt x="103092" y="31401"/>
                    <a:pt x="103092" y="31401"/>
                  </a:cubicBezTo>
                  <a:cubicBezTo>
                    <a:pt x="101443" y="26915"/>
                    <a:pt x="101443" y="26915"/>
                    <a:pt x="101443" y="26915"/>
                  </a:cubicBezTo>
                  <a:cubicBezTo>
                    <a:pt x="98556" y="24672"/>
                    <a:pt x="98556" y="24672"/>
                    <a:pt x="98556" y="24672"/>
                  </a:cubicBezTo>
                  <a:cubicBezTo>
                    <a:pt x="96907" y="22429"/>
                    <a:pt x="96907" y="22429"/>
                    <a:pt x="96907" y="22429"/>
                  </a:cubicBezTo>
                  <a:cubicBezTo>
                    <a:pt x="96907" y="22429"/>
                    <a:pt x="96907" y="13457"/>
                    <a:pt x="96907" y="12336"/>
                  </a:cubicBezTo>
                  <a:cubicBezTo>
                    <a:pt x="96907" y="10093"/>
                    <a:pt x="96907" y="6728"/>
                    <a:pt x="96907" y="6728"/>
                  </a:cubicBezTo>
                  <a:cubicBezTo>
                    <a:pt x="96907" y="6728"/>
                    <a:pt x="94432" y="5607"/>
                    <a:pt x="93195" y="6728"/>
                  </a:cubicBezTo>
                  <a:cubicBezTo>
                    <a:pt x="92371" y="7850"/>
                    <a:pt x="91134" y="6728"/>
                    <a:pt x="91134" y="6728"/>
                  </a:cubicBezTo>
                  <a:cubicBezTo>
                    <a:pt x="91134" y="6728"/>
                    <a:pt x="87835" y="5607"/>
                    <a:pt x="87422" y="3364"/>
                  </a:cubicBezTo>
                  <a:cubicBezTo>
                    <a:pt x="87422" y="1121"/>
                    <a:pt x="87422" y="2242"/>
                    <a:pt x="87010" y="2242"/>
                  </a:cubicBezTo>
                  <a:cubicBezTo>
                    <a:pt x="86185" y="2242"/>
                    <a:pt x="83711" y="2242"/>
                    <a:pt x="83711" y="2242"/>
                  </a:cubicBezTo>
                  <a:cubicBezTo>
                    <a:pt x="81237" y="0"/>
                    <a:pt x="81237" y="0"/>
                    <a:pt x="81237" y="0"/>
                  </a:cubicBezTo>
                  <a:cubicBezTo>
                    <a:pt x="81237" y="10093"/>
                    <a:pt x="81237" y="10093"/>
                    <a:pt x="81237" y="10093"/>
                  </a:cubicBezTo>
                  <a:cubicBezTo>
                    <a:pt x="80824" y="7850"/>
                    <a:pt x="80824" y="7850"/>
                    <a:pt x="80824" y="7850"/>
                  </a:cubicBezTo>
                  <a:cubicBezTo>
                    <a:pt x="76701" y="6728"/>
                    <a:pt x="76701" y="6728"/>
                    <a:pt x="76701" y="6728"/>
                  </a:cubicBezTo>
                  <a:cubicBezTo>
                    <a:pt x="74226" y="10093"/>
                    <a:pt x="74226" y="10093"/>
                    <a:pt x="74226" y="10093"/>
                  </a:cubicBezTo>
                  <a:cubicBezTo>
                    <a:pt x="72164" y="12336"/>
                    <a:pt x="72164" y="12336"/>
                    <a:pt x="72164" y="12336"/>
                  </a:cubicBezTo>
                  <a:cubicBezTo>
                    <a:pt x="72164" y="15700"/>
                    <a:pt x="72164" y="15700"/>
                    <a:pt x="72164" y="15700"/>
                  </a:cubicBezTo>
                  <a:cubicBezTo>
                    <a:pt x="71340" y="19065"/>
                    <a:pt x="71340" y="19065"/>
                    <a:pt x="71340" y="19065"/>
                  </a:cubicBezTo>
                  <a:cubicBezTo>
                    <a:pt x="71340" y="19065"/>
                    <a:pt x="70103" y="20186"/>
                    <a:pt x="69278" y="20186"/>
                  </a:cubicBezTo>
                  <a:cubicBezTo>
                    <a:pt x="69278" y="21308"/>
                    <a:pt x="68865" y="23551"/>
                    <a:pt x="68865" y="24672"/>
                  </a:cubicBezTo>
                  <a:cubicBezTo>
                    <a:pt x="68453" y="25794"/>
                    <a:pt x="67628" y="25794"/>
                    <a:pt x="67628" y="25794"/>
                  </a:cubicBezTo>
                  <a:cubicBezTo>
                    <a:pt x="65979" y="24672"/>
                    <a:pt x="65979" y="24672"/>
                    <a:pt x="65979" y="24672"/>
                  </a:cubicBezTo>
                  <a:cubicBezTo>
                    <a:pt x="64742" y="24672"/>
                    <a:pt x="64742" y="24672"/>
                    <a:pt x="64742" y="24672"/>
                  </a:cubicBezTo>
                  <a:cubicBezTo>
                    <a:pt x="63917" y="22429"/>
                    <a:pt x="63917" y="22429"/>
                    <a:pt x="63917" y="22429"/>
                  </a:cubicBezTo>
                  <a:cubicBezTo>
                    <a:pt x="64742" y="17943"/>
                    <a:pt x="64742" y="17943"/>
                    <a:pt x="64742" y="17943"/>
                  </a:cubicBezTo>
                  <a:cubicBezTo>
                    <a:pt x="64742" y="15700"/>
                    <a:pt x="64742" y="15700"/>
                    <a:pt x="64742" y="15700"/>
                  </a:cubicBezTo>
                  <a:cubicBezTo>
                    <a:pt x="62268" y="15700"/>
                    <a:pt x="62268" y="15700"/>
                    <a:pt x="62268" y="15700"/>
                  </a:cubicBezTo>
                  <a:cubicBezTo>
                    <a:pt x="59793" y="13457"/>
                    <a:pt x="59793" y="13457"/>
                    <a:pt x="59793" y="13457"/>
                  </a:cubicBezTo>
                  <a:cubicBezTo>
                    <a:pt x="54432" y="12336"/>
                    <a:pt x="54432" y="12336"/>
                    <a:pt x="54432" y="12336"/>
                  </a:cubicBezTo>
                  <a:cubicBezTo>
                    <a:pt x="51134" y="10093"/>
                    <a:pt x="51134" y="10093"/>
                    <a:pt x="51134" y="10093"/>
                  </a:cubicBezTo>
                  <a:cubicBezTo>
                    <a:pt x="49072" y="4485"/>
                    <a:pt x="49072" y="4485"/>
                    <a:pt x="49072" y="4485"/>
                  </a:cubicBezTo>
                  <a:cubicBezTo>
                    <a:pt x="45773" y="2242"/>
                    <a:pt x="45773" y="2242"/>
                    <a:pt x="45773" y="2242"/>
                  </a:cubicBezTo>
                  <a:cubicBezTo>
                    <a:pt x="42886" y="7850"/>
                    <a:pt x="42886" y="7850"/>
                    <a:pt x="42886" y="7850"/>
                  </a:cubicBezTo>
                  <a:cubicBezTo>
                    <a:pt x="42886" y="7850"/>
                    <a:pt x="40000" y="4485"/>
                    <a:pt x="38762" y="4485"/>
                  </a:cubicBezTo>
                  <a:cubicBezTo>
                    <a:pt x="37938" y="5607"/>
                    <a:pt x="36288" y="6728"/>
                    <a:pt x="35876" y="7850"/>
                  </a:cubicBezTo>
                  <a:cubicBezTo>
                    <a:pt x="35463" y="7850"/>
                    <a:pt x="34639" y="11214"/>
                    <a:pt x="34226" y="11214"/>
                  </a:cubicBezTo>
                  <a:cubicBezTo>
                    <a:pt x="33402" y="12336"/>
                    <a:pt x="32577" y="11214"/>
                    <a:pt x="31752" y="11214"/>
                  </a:cubicBezTo>
                  <a:cubicBezTo>
                    <a:pt x="31340" y="12336"/>
                    <a:pt x="30927" y="13457"/>
                    <a:pt x="30103" y="13457"/>
                  </a:cubicBezTo>
                  <a:cubicBezTo>
                    <a:pt x="29278" y="13457"/>
                    <a:pt x="28865" y="12336"/>
                    <a:pt x="28041" y="12336"/>
                  </a:cubicBezTo>
                  <a:cubicBezTo>
                    <a:pt x="27628" y="13457"/>
                    <a:pt x="27216" y="14579"/>
                    <a:pt x="26391" y="14579"/>
                  </a:cubicBezTo>
                  <a:cubicBezTo>
                    <a:pt x="25567" y="14579"/>
                    <a:pt x="25154" y="12336"/>
                    <a:pt x="25154" y="12336"/>
                  </a:cubicBezTo>
                  <a:cubicBezTo>
                    <a:pt x="23917" y="12336"/>
                    <a:pt x="23917" y="12336"/>
                    <a:pt x="23917" y="12336"/>
                  </a:cubicBezTo>
                  <a:cubicBezTo>
                    <a:pt x="22680" y="8971"/>
                    <a:pt x="22680" y="8971"/>
                    <a:pt x="22680" y="8971"/>
                  </a:cubicBezTo>
                  <a:cubicBezTo>
                    <a:pt x="22680" y="8971"/>
                    <a:pt x="22268" y="11214"/>
                    <a:pt x="21030" y="11214"/>
                  </a:cubicBezTo>
                  <a:cubicBezTo>
                    <a:pt x="20206" y="10093"/>
                    <a:pt x="19381" y="8971"/>
                    <a:pt x="18556" y="10093"/>
                  </a:cubicBezTo>
                  <a:cubicBezTo>
                    <a:pt x="17731" y="10093"/>
                    <a:pt x="16494" y="11214"/>
                    <a:pt x="16494" y="11214"/>
                  </a:cubicBezTo>
                  <a:cubicBezTo>
                    <a:pt x="13195" y="7850"/>
                    <a:pt x="13195" y="7850"/>
                    <a:pt x="13195" y="7850"/>
                  </a:cubicBezTo>
                  <a:cubicBezTo>
                    <a:pt x="11134" y="6728"/>
                    <a:pt x="11134" y="6728"/>
                    <a:pt x="11134" y="6728"/>
                  </a:cubicBezTo>
                  <a:cubicBezTo>
                    <a:pt x="9484" y="5607"/>
                    <a:pt x="9484" y="5607"/>
                    <a:pt x="9484" y="5607"/>
                  </a:cubicBezTo>
                  <a:cubicBezTo>
                    <a:pt x="8659" y="8971"/>
                    <a:pt x="8659" y="8971"/>
                    <a:pt x="8659" y="8971"/>
                  </a:cubicBezTo>
                  <a:cubicBezTo>
                    <a:pt x="6597" y="8971"/>
                    <a:pt x="6597" y="8971"/>
                    <a:pt x="6597" y="8971"/>
                  </a:cubicBezTo>
                  <a:cubicBezTo>
                    <a:pt x="6597" y="8971"/>
                    <a:pt x="4123" y="6728"/>
                    <a:pt x="2474" y="7850"/>
                  </a:cubicBezTo>
                  <a:cubicBezTo>
                    <a:pt x="2061" y="7850"/>
                    <a:pt x="824" y="11214"/>
                    <a:pt x="412" y="11214"/>
                  </a:cubicBezTo>
                  <a:cubicBezTo>
                    <a:pt x="0" y="12336"/>
                    <a:pt x="412" y="12336"/>
                    <a:pt x="824" y="15700"/>
                  </a:cubicBezTo>
                  <a:cubicBezTo>
                    <a:pt x="824" y="17943"/>
                    <a:pt x="412" y="22429"/>
                    <a:pt x="412" y="22429"/>
                  </a:cubicBezTo>
                  <a:cubicBezTo>
                    <a:pt x="2886" y="23551"/>
                    <a:pt x="2886" y="23551"/>
                    <a:pt x="2886" y="23551"/>
                  </a:cubicBezTo>
                  <a:cubicBezTo>
                    <a:pt x="4948" y="25794"/>
                    <a:pt x="4948" y="25794"/>
                    <a:pt x="4948" y="25794"/>
                  </a:cubicBezTo>
                  <a:cubicBezTo>
                    <a:pt x="5360" y="30280"/>
                    <a:pt x="5360" y="30280"/>
                    <a:pt x="5360" y="30280"/>
                  </a:cubicBezTo>
                  <a:cubicBezTo>
                    <a:pt x="5360" y="30280"/>
                    <a:pt x="6597" y="33644"/>
                    <a:pt x="7010" y="32523"/>
                  </a:cubicBezTo>
                  <a:cubicBezTo>
                    <a:pt x="7422" y="32523"/>
                    <a:pt x="7010" y="31401"/>
                    <a:pt x="7422" y="30280"/>
                  </a:cubicBezTo>
                  <a:cubicBezTo>
                    <a:pt x="7422" y="30280"/>
                    <a:pt x="7835" y="32523"/>
                    <a:pt x="8659" y="32523"/>
                  </a:cubicBezTo>
                  <a:cubicBezTo>
                    <a:pt x="8659" y="32523"/>
                    <a:pt x="9484" y="31401"/>
                    <a:pt x="9896" y="31401"/>
                  </a:cubicBezTo>
                  <a:cubicBezTo>
                    <a:pt x="10721" y="32523"/>
                    <a:pt x="11134" y="33644"/>
                    <a:pt x="11546" y="33644"/>
                  </a:cubicBezTo>
                  <a:cubicBezTo>
                    <a:pt x="11958" y="33644"/>
                    <a:pt x="12783" y="32523"/>
                    <a:pt x="12783" y="32523"/>
                  </a:cubicBezTo>
                  <a:cubicBezTo>
                    <a:pt x="13608" y="31401"/>
                    <a:pt x="14845" y="30280"/>
                    <a:pt x="16082" y="33644"/>
                  </a:cubicBezTo>
                  <a:cubicBezTo>
                    <a:pt x="16907" y="35887"/>
                    <a:pt x="16494" y="37009"/>
                    <a:pt x="17319" y="37009"/>
                  </a:cubicBezTo>
                  <a:cubicBezTo>
                    <a:pt x="17731" y="37009"/>
                    <a:pt x="17731" y="34766"/>
                    <a:pt x="18144" y="34766"/>
                  </a:cubicBezTo>
                  <a:cubicBezTo>
                    <a:pt x="18969" y="34766"/>
                    <a:pt x="18969" y="35887"/>
                    <a:pt x="19381" y="37009"/>
                  </a:cubicBezTo>
                  <a:cubicBezTo>
                    <a:pt x="20206" y="39252"/>
                    <a:pt x="20206" y="41495"/>
                    <a:pt x="21030" y="42616"/>
                  </a:cubicBezTo>
                  <a:cubicBezTo>
                    <a:pt x="21030" y="43738"/>
                    <a:pt x="21443" y="44859"/>
                    <a:pt x="22268" y="44859"/>
                  </a:cubicBezTo>
                  <a:cubicBezTo>
                    <a:pt x="22268" y="44859"/>
                    <a:pt x="22680" y="43738"/>
                    <a:pt x="22680" y="43738"/>
                  </a:cubicBezTo>
                  <a:cubicBezTo>
                    <a:pt x="23505" y="43738"/>
                    <a:pt x="24329" y="43738"/>
                    <a:pt x="24742" y="44859"/>
                  </a:cubicBezTo>
                  <a:cubicBezTo>
                    <a:pt x="26391" y="44859"/>
                    <a:pt x="26804" y="44859"/>
                    <a:pt x="27216" y="45981"/>
                  </a:cubicBezTo>
                  <a:cubicBezTo>
                    <a:pt x="27628" y="48224"/>
                    <a:pt x="28453" y="51588"/>
                    <a:pt x="28865" y="53831"/>
                  </a:cubicBezTo>
                  <a:cubicBezTo>
                    <a:pt x="29278" y="56074"/>
                    <a:pt x="29690" y="60560"/>
                    <a:pt x="30103" y="61682"/>
                  </a:cubicBezTo>
                  <a:cubicBezTo>
                    <a:pt x="30515" y="63925"/>
                    <a:pt x="31752" y="65046"/>
                    <a:pt x="32164" y="67289"/>
                  </a:cubicBezTo>
                  <a:cubicBezTo>
                    <a:pt x="32577" y="68411"/>
                    <a:pt x="33402" y="75140"/>
                    <a:pt x="33814" y="77383"/>
                  </a:cubicBezTo>
                  <a:cubicBezTo>
                    <a:pt x="33814" y="79626"/>
                    <a:pt x="35051" y="82990"/>
                    <a:pt x="35463" y="87476"/>
                  </a:cubicBezTo>
                  <a:cubicBezTo>
                    <a:pt x="36288" y="91962"/>
                    <a:pt x="36288" y="95327"/>
                    <a:pt x="36288" y="95327"/>
                  </a:cubicBezTo>
                  <a:cubicBezTo>
                    <a:pt x="36288" y="99813"/>
                    <a:pt x="36288" y="99813"/>
                    <a:pt x="36288" y="99813"/>
                  </a:cubicBezTo>
                  <a:cubicBezTo>
                    <a:pt x="36288" y="99813"/>
                    <a:pt x="35051" y="109906"/>
                    <a:pt x="34226" y="112149"/>
                  </a:cubicBezTo>
                  <a:cubicBezTo>
                    <a:pt x="33402" y="114392"/>
                    <a:pt x="34639" y="117757"/>
                    <a:pt x="35876" y="118878"/>
                  </a:cubicBezTo>
                  <a:cubicBezTo>
                    <a:pt x="37113" y="120000"/>
                    <a:pt x="40412" y="115514"/>
                    <a:pt x="40412" y="115514"/>
                  </a:cubicBezTo>
                  <a:cubicBezTo>
                    <a:pt x="42474" y="113271"/>
                    <a:pt x="42474" y="113271"/>
                    <a:pt x="42474" y="113271"/>
                  </a:cubicBezTo>
                  <a:cubicBezTo>
                    <a:pt x="44536" y="112149"/>
                    <a:pt x="44536" y="112149"/>
                    <a:pt x="44536" y="112149"/>
                  </a:cubicBezTo>
                  <a:cubicBezTo>
                    <a:pt x="44536" y="112149"/>
                    <a:pt x="49484" y="111028"/>
                    <a:pt x="50309" y="109906"/>
                  </a:cubicBezTo>
                  <a:cubicBezTo>
                    <a:pt x="51546" y="107663"/>
                    <a:pt x="51546" y="105420"/>
                    <a:pt x="51546" y="105420"/>
                  </a:cubicBezTo>
                  <a:cubicBezTo>
                    <a:pt x="51134" y="102056"/>
                    <a:pt x="51134" y="102056"/>
                    <a:pt x="51134" y="102056"/>
                  </a:cubicBezTo>
                  <a:cubicBezTo>
                    <a:pt x="51134" y="102056"/>
                    <a:pt x="53608" y="98691"/>
                    <a:pt x="54845" y="97570"/>
                  </a:cubicBezTo>
                  <a:cubicBezTo>
                    <a:pt x="55670" y="96448"/>
                    <a:pt x="56494" y="98691"/>
                    <a:pt x="56494" y="98691"/>
                  </a:cubicBezTo>
                  <a:cubicBezTo>
                    <a:pt x="57731" y="102056"/>
                    <a:pt x="57731" y="102056"/>
                    <a:pt x="57731" y="102056"/>
                  </a:cubicBezTo>
                  <a:cubicBezTo>
                    <a:pt x="59381" y="106542"/>
                    <a:pt x="59381" y="106542"/>
                    <a:pt x="59381" y="106542"/>
                  </a:cubicBezTo>
                  <a:cubicBezTo>
                    <a:pt x="61443" y="107663"/>
                    <a:pt x="61443" y="107663"/>
                    <a:pt x="61443" y="107663"/>
                  </a:cubicBezTo>
                  <a:cubicBezTo>
                    <a:pt x="61443" y="107663"/>
                    <a:pt x="62680" y="111028"/>
                    <a:pt x="63092" y="112149"/>
                  </a:cubicBezTo>
                  <a:cubicBezTo>
                    <a:pt x="63092" y="114392"/>
                    <a:pt x="63092" y="114392"/>
                    <a:pt x="63092" y="114392"/>
                  </a:cubicBezTo>
                  <a:cubicBezTo>
                    <a:pt x="65567" y="114392"/>
                    <a:pt x="65567" y="114392"/>
                    <a:pt x="65567" y="114392"/>
                  </a:cubicBezTo>
                  <a:cubicBezTo>
                    <a:pt x="67628" y="112149"/>
                    <a:pt x="67628" y="112149"/>
                    <a:pt x="67628" y="112149"/>
                  </a:cubicBezTo>
                  <a:cubicBezTo>
                    <a:pt x="69690" y="115514"/>
                    <a:pt x="69690" y="115514"/>
                    <a:pt x="69690" y="115514"/>
                  </a:cubicBezTo>
                  <a:cubicBezTo>
                    <a:pt x="71752" y="113271"/>
                    <a:pt x="71752" y="113271"/>
                    <a:pt x="71752" y="113271"/>
                  </a:cubicBezTo>
                  <a:cubicBezTo>
                    <a:pt x="71340" y="112149"/>
                    <a:pt x="69690" y="111028"/>
                    <a:pt x="69690" y="111028"/>
                  </a:cubicBezTo>
                  <a:cubicBezTo>
                    <a:pt x="67628" y="111028"/>
                    <a:pt x="67628" y="111028"/>
                    <a:pt x="67628" y="111028"/>
                  </a:cubicBezTo>
                  <a:cubicBezTo>
                    <a:pt x="67216" y="109906"/>
                    <a:pt x="67216" y="109906"/>
                    <a:pt x="67216" y="109906"/>
                  </a:cubicBezTo>
                  <a:cubicBezTo>
                    <a:pt x="66391" y="107663"/>
                    <a:pt x="66391" y="107663"/>
                    <a:pt x="66391" y="107663"/>
                  </a:cubicBezTo>
                  <a:cubicBezTo>
                    <a:pt x="68041" y="104299"/>
                    <a:pt x="68041" y="104299"/>
                    <a:pt x="68041" y="104299"/>
                  </a:cubicBezTo>
                  <a:cubicBezTo>
                    <a:pt x="68041" y="104299"/>
                    <a:pt x="68865" y="104299"/>
                    <a:pt x="69278" y="103177"/>
                  </a:cubicBezTo>
                  <a:cubicBezTo>
                    <a:pt x="70103" y="103177"/>
                    <a:pt x="72577" y="100934"/>
                    <a:pt x="72577" y="100934"/>
                  </a:cubicBezTo>
                  <a:cubicBezTo>
                    <a:pt x="73402" y="98691"/>
                    <a:pt x="73402" y="98691"/>
                    <a:pt x="73402" y="98691"/>
                  </a:cubicBezTo>
                  <a:cubicBezTo>
                    <a:pt x="73402" y="98691"/>
                    <a:pt x="74226" y="96448"/>
                    <a:pt x="74226" y="96448"/>
                  </a:cubicBezTo>
                  <a:cubicBezTo>
                    <a:pt x="74639" y="96448"/>
                    <a:pt x="75463" y="96448"/>
                    <a:pt x="75876" y="95327"/>
                  </a:cubicBezTo>
                  <a:cubicBezTo>
                    <a:pt x="75876" y="95327"/>
                    <a:pt x="76288" y="94205"/>
                    <a:pt x="76288" y="94205"/>
                  </a:cubicBezTo>
                  <a:cubicBezTo>
                    <a:pt x="76288" y="94205"/>
                    <a:pt x="76288" y="93084"/>
                    <a:pt x="76701" y="93084"/>
                  </a:cubicBezTo>
                  <a:cubicBezTo>
                    <a:pt x="76701" y="93084"/>
                    <a:pt x="77113" y="93084"/>
                    <a:pt x="77525" y="91962"/>
                  </a:cubicBezTo>
                  <a:cubicBezTo>
                    <a:pt x="77938" y="91962"/>
                    <a:pt x="77938" y="91962"/>
                    <a:pt x="78350" y="90841"/>
                  </a:cubicBezTo>
                  <a:cubicBezTo>
                    <a:pt x="78350" y="90841"/>
                    <a:pt x="78762" y="87476"/>
                    <a:pt x="78762" y="87476"/>
                  </a:cubicBezTo>
                  <a:cubicBezTo>
                    <a:pt x="78762" y="87476"/>
                    <a:pt x="78762" y="87476"/>
                    <a:pt x="78762" y="87476"/>
                  </a:cubicBezTo>
                  <a:cubicBezTo>
                    <a:pt x="79175" y="87476"/>
                    <a:pt x="79587" y="88598"/>
                    <a:pt x="79587" y="88598"/>
                  </a:cubicBezTo>
                  <a:cubicBezTo>
                    <a:pt x="79587" y="88598"/>
                    <a:pt x="80412" y="88598"/>
                    <a:pt x="80824" y="88598"/>
                  </a:cubicBezTo>
                  <a:cubicBezTo>
                    <a:pt x="80824" y="88598"/>
                    <a:pt x="81649" y="87476"/>
                    <a:pt x="81649" y="87476"/>
                  </a:cubicBezTo>
                  <a:cubicBezTo>
                    <a:pt x="81649" y="87476"/>
                    <a:pt x="81649" y="86355"/>
                    <a:pt x="82061" y="86355"/>
                  </a:cubicBezTo>
                  <a:cubicBezTo>
                    <a:pt x="82474" y="86355"/>
                    <a:pt x="82886" y="86355"/>
                    <a:pt x="83298" y="86355"/>
                  </a:cubicBezTo>
                  <a:cubicBezTo>
                    <a:pt x="83298" y="86355"/>
                    <a:pt x="84123" y="86355"/>
                    <a:pt x="84123" y="86355"/>
                  </a:cubicBezTo>
                  <a:cubicBezTo>
                    <a:pt x="84536" y="85233"/>
                    <a:pt x="84536" y="85233"/>
                    <a:pt x="84536" y="85233"/>
                  </a:cubicBezTo>
                  <a:cubicBezTo>
                    <a:pt x="84948" y="85233"/>
                    <a:pt x="84536" y="84112"/>
                    <a:pt x="84948" y="85233"/>
                  </a:cubicBezTo>
                  <a:cubicBezTo>
                    <a:pt x="85360" y="85233"/>
                    <a:pt x="84948" y="86355"/>
                    <a:pt x="85360" y="85233"/>
                  </a:cubicBezTo>
                  <a:cubicBezTo>
                    <a:pt x="85773" y="84112"/>
                    <a:pt x="86185" y="81869"/>
                    <a:pt x="86185" y="81869"/>
                  </a:cubicBezTo>
                  <a:cubicBezTo>
                    <a:pt x="86185" y="81869"/>
                    <a:pt x="85773" y="81869"/>
                    <a:pt x="86597" y="81869"/>
                  </a:cubicBezTo>
                  <a:cubicBezTo>
                    <a:pt x="87422" y="81869"/>
                    <a:pt x="87422" y="81869"/>
                    <a:pt x="88247" y="81869"/>
                  </a:cubicBezTo>
                  <a:cubicBezTo>
                    <a:pt x="88659" y="81869"/>
                    <a:pt x="89484" y="80747"/>
                    <a:pt x="89484" y="80747"/>
                  </a:cubicBezTo>
                  <a:cubicBezTo>
                    <a:pt x="89896" y="80747"/>
                    <a:pt x="90309" y="79626"/>
                    <a:pt x="90309" y="79626"/>
                  </a:cubicBezTo>
                  <a:cubicBezTo>
                    <a:pt x="90309" y="78504"/>
                    <a:pt x="88659" y="76261"/>
                    <a:pt x="88659" y="76261"/>
                  </a:cubicBezTo>
                  <a:cubicBezTo>
                    <a:pt x="88659" y="76261"/>
                    <a:pt x="87835" y="75140"/>
                    <a:pt x="89072" y="75140"/>
                  </a:cubicBezTo>
                  <a:cubicBezTo>
                    <a:pt x="90309" y="76261"/>
                    <a:pt x="90721" y="76261"/>
                    <a:pt x="90721" y="76261"/>
                  </a:cubicBezTo>
                  <a:cubicBezTo>
                    <a:pt x="91134" y="76261"/>
                    <a:pt x="91134" y="75140"/>
                    <a:pt x="91546" y="75140"/>
                  </a:cubicBezTo>
                  <a:cubicBezTo>
                    <a:pt x="91958" y="74018"/>
                    <a:pt x="92371" y="72897"/>
                    <a:pt x="92371" y="72897"/>
                  </a:cubicBezTo>
                  <a:cubicBezTo>
                    <a:pt x="92783" y="72897"/>
                    <a:pt x="93608" y="75140"/>
                    <a:pt x="93608" y="75140"/>
                  </a:cubicBezTo>
                  <a:cubicBezTo>
                    <a:pt x="93608" y="77383"/>
                    <a:pt x="93608" y="77383"/>
                    <a:pt x="93608" y="77383"/>
                  </a:cubicBezTo>
                  <a:cubicBezTo>
                    <a:pt x="94845" y="77383"/>
                    <a:pt x="94845" y="77383"/>
                    <a:pt x="94845" y="77383"/>
                  </a:cubicBezTo>
                  <a:cubicBezTo>
                    <a:pt x="94845" y="77383"/>
                    <a:pt x="95257" y="77383"/>
                    <a:pt x="95257" y="77383"/>
                  </a:cubicBezTo>
                  <a:cubicBezTo>
                    <a:pt x="110927" y="79626"/>
                    <a:pt x="110927" y="79626"/>
                    <a:pt x="110927" y="79626"/>
                  </a:cubicBezTo>
                  <a:close/>
                  <a:moveTo>
                    <a:pt x="110927" y="79626"/>
                  </a:moveTo>
                  <a:cubicBezTo>
                    <a:pt x="110927" y="79626"/>
                    <a:pt x="110927" y="79626"/>
                    <a:pt x="110927" y="79626"/>
                  </a:cubicBezTo>
                  <a:cubicBezTo>
                    <a:pt x="110927" y="79626"/>
                    <a:pt x="110927" y="79626"/>
                    <a:pt x="110927" y="79626"/>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0" name="Shape 2036"/>
            <p:cNvSpPr/>
            <p:nvPr/>
          </p:nvSpPr>
          <p:spPr>
            <a:xfrm>
              <a:off x="5769180" y="1991757"/>
              <a:ext cx="413385" cy="308971"/>
            </a:xfrm>
            <a:custGeom>
              <a:avLst/>
              <a:gdLst/>
              <a:ahLst/>
              <a:cxnLst/>
              <a:rect l="0" t="0" r="0" b="0"/>
              <a:pathLst>
                <a:path w="120000" h="120000" extrusionOk="0">
                  <a:moveTo>
                    <a:pt x="11933" y="22285"/>
                  </a:moveTo>
                  <a:cubicBezTo>
                    <a:pt x="15911" y="18857"/>
                    <a:pt x="15911" y="18857"/>
                    <a:pt x="15911" y="18857"/>
                  </a:cubicBezTo>
                  <a:cubicBezTo>
                    <a:pt x="17900" y="16285"/>
                    <a:pt x="17900" y="16285"/>
                    <a:pt x="17900" y="16285"/>
                  </a:cubicBezTo>
                  <a:cubicBezTo>
                    <a:pt x="22541" y="17142"/>
                    <a:pt x="22541" y="17142"/>
                    <a:pt x="22541" y="17142"/>
                  </a:cubicBezTo>
                  <a:cubicBezTo>
                    <a:pt x="22541" y="17142"/>
                    <a:pt x="25856" y="15428"/>
                    <a:pt x="26519" y="15428"/>
                  </a:cubicBezTo>
                  <a:cubicBezTo>
                    <a:pt x="27182" y="15428"/>
                    <a:pt x="31823" y="14571"/>
                    <a:pt x="31823" y="14571"/>
                  </a:cubicBezTo>
                  <a:cubicBezTo>
                    <a:pt x="34475" y="12000"/>
                    <a:pt x="34475" y="12000"/>
                    <a:pt x="34475" y="12000"/>
                  </a:cubicBezTo>
                  <a:cubicBezTo>
                    <a:pt x="34475" y="12000"/>
                    <a:pt x="36464" y="12857"/>
                    <a:pt x="36464" y="13714"/>
                  </a:cubicBezTo>
                  <a:cubicBezTo>
                    <a:pt x="37127" y="14571"/>
                    <a:pt x="39116" y="17142"/>
                    <a:pt x="39779" y="17142"/>
                  </a:cubicBezTo>
                  <a:cubicBezTo>
                    <a:pt x="40441" y="16285"/>
                    <a:pt x="41104" y="12857"/>
                    <a:pt x="41104" y="12857"/>
                  </a:cubicBezTo>
                  <a:cubicBezTo>
                    <a:pt x="45082" y="12000"/>
                    <a:pt x="45082" y="12000"/>
                    <a:pt x="45082" y="12000"/>
                  </a:cubicBezTo>
                  <a:cubicBezTo>
                    <a:pt x="48397" y="11142"/>
                    <a:pt x="48397" y="11142"/>
                    <a:pt x="48397" y="11142"/>
                  </a:cubicBezTo>
                  <a:cubicBezTo>
                    <a:pt x="48397" y="11142"/>
                    <a:pt x="48397" y="10285"/>
                    <a:pt x="49060" y="10285"/>
                  </a:cubicBezTo>
                  <a:cubicBezTo>
                    <a:pt x="49723" y="11142"/>
                    <a:pt x="53701" y="11142"/>
                    <a:pt x="53701" y="11142"/>
                  </a:cubicBezTo>
                  <a:cubicBezTo>
                    <a:pt x="57679" y="11142"/>
                    <a:pt x="57679" y="11142"/>
                    <a:pt x="57679" y="11142"/>
                  </a:cubicBezTo>
                  <a:cubicBezTo>
                    <a:pt x="57679" y="11142"/>
                    <a:pt x="60331" y="12857"/>
                    <a:pt x="60994" y="12857"/>
                  </a:cubicBezTo>
                  <a:cubicBezTo>
                    <a:pt x="60994" y="12000"/>
                    <a:pt x="62983" y="8571"/>
                    <a:pt x="62983" y="8571"/>
                  </a:cubicBezTo>
                  <a:cubicBezTo>
                    <a:pt x="66961" y="10285"/>
                    <a:pt x="66961" y="10285"/>
                    <a:pt x="66961" y="10285"/>
                  </a:cubicBezTo>
                  <a:cubicBezTo>
                    <a:pt x="67624" y="6857"/>
                    <a:pt x="67624" y="6857"/>
                    <a:pt x="67624" y="6857"/>
                  </a:cubicBezTo>
                  <a:cubicBezTo>
                    <a:pt x="67624" y="6857"/>
                    <a:pt x="69613" y="2571"/>
                    <a:pt x="69613" y="2571"/>
                  </a:cubicBezTo>
                  <a:cubicBezTo>
                    <a:pt x="70276" y="2571"/>
                    <a:pt x="72928" y="0"/>
                    <a:pt x="72928" y="0"/>
                  </a:cubicBezTo>
                  <a:cubicBezTo>
                    <a:pt x="74254" y="5142"/>
                    <a:pt x="74254" y="5142"/>
                    <a:pt x="74254" y="5142"/>
                  </a:cubicBezTo>
                  <a:cubicBezTo>
                    <a:pt x="76906" y="7714"/>
                    <a:pt x="76906" y="7714"/>
                    <a:pt x="76906" y="7714"/>
                  </a:cubicBezTo>
                  <a:cubicBezTo>
                    <a:pt x="77569" y="8571"/>
                    <a:pt x="77569" y="8571"/>
                    <a:pt x="77569" y="8571"/>
                  </a:cubicBezTo>
                  <a:cubicBezTo>
                    <a:pt x="80220" y="11142"/>
                    <a:pt x="80220" y="11142"/>
                    <a:pt x="80220" y="11142"/>
                  </a:cubicBezTo>
                  <a:cubicBezTo>
                    <a:pt x="84861" y="9428"/>
                    <a:pt x="84861" y="9428"/>
                    <a:pt x="84861" y="9428"/>
                  </a:cubicBezTo>
                  <a:cubicBezTo>
                    <a:pt x="87513" y="8571"/>
                    <a:pt x="87513" y="8571"/>
                    <a:pt x="87513" y="8571"/>
                  </a:cubicBezTo>
                  <a:cubicBezTo>
                    <a:pt x="89502" y="8571"/>
                    <a:pt x="89502" y="8571"/>
                    <a:pt x="89502" y="8571"/>
                  </a:cubicBezTo>
                  <a:cubicBezTo>
                    <a:pt x="90165" y="10285"/>
                    <a:pt x="90165" y="10285"/>
                    <a:pt x="90165" y="10285"/>
                  </a:cubicBezTo>
                  <a:cubicBezTo>
                    <a:pt x="92154" y="12000"/>
                    <a:pt x="92154" y="12000"/>
                    <a:pt x="92154" y="12000"/>
                  </a:cubicBezTo>
                  <a:cubicBezTo>
                    <a:pt x="95469" y="12000"/>
                    <a:pt x="95469" y="12000"/>
                    <a:pt x="95469" y="12000"/>
                  </a:cubicBezTo>
                  <a:cubicBezTo>
                    <a:pt x="96795" y="14571"/>
                    <a:pt x="96795" y="14571"/>
                    <a:pt x="96795" y="14571"/>
                  </a:cubicBezTo>
                  <a:cubicBezTo>
                    <a:pt x="99447" y="15428"/>
                    <a:pt x="99447" y="15428"/>
                    <a:pt x="99447" y="15428"/>
                  </a:cubicBezTo>
                  <a:cubicBezTo>
                    <a:pt x="101436" y="18857"/>
                    <a:pt x="101436" y="18857"/>
                    <a:pt x="101436" y="18857"/>
                  </a:cubicBezTo>
                  <a:cubicBezTo>
                    <a:pt x="103425" y="19714"/>
                    <a:pt x="103425" y="19714"/>
                    <a:pt x="103425" y="19714"/>
                  </a:cubicBezTo>
                  <a:cubicBezTo>
                    <a:pt x="104751" y="23142"/>
                    <a:pt x="104751" y="23142"/>
                    <a:pt x="104751" y="23142"/>
                  </a:cubicBezTo>
                  <a:cubicBezTo>
                    <a:pt x="107403" y="23142"/>
                    <a:pt x="107403" y="23142"/>
                    <a:pt x="107403" y="23142"/>
                  </a:cubicBezTo>
                  <a:cubicBezTo>
                    <a:pt x="110718" y="24000"/>
                    <a:pt x="110718" y="24000"/>
                    <a:pt x="110718" y="24000"/>
                  </a:cubicBezTo>
                  <a:cubicBezTo>
                    <a:pt x="112707" y="24000"/>
                    <a:pt x="112707" y="24000"/>
                    <a:pt x="112707" y="24000"/>
                  </a:cubicBezTo>
                  <a:cubicBezTo>
                    <a:pt x="112707" y="24000"/>
                    <a:pt x="112707" y="24000"/>
                    <a:pt x="112707" y="24000"/>
                  </a:cubicBezTo>
                  <a:cubicBezTo>
                    <a:pt x="113370" y="24000"/>
                    <a:pt x="113370" y="24000"/>
                    <a:pt x="113370" y="24000"/>
                  </a:cubicBezTo>
                  <a:cubicBezTo>
                    <a:pt x="114033" y="31714"/>
                    <a:pt x="114033" y="31714"/>
                    <a:pt x="114033" y="31714"/>
                  </a:cubicBezTo>
                  <a:cubicBezTo>
                    <a:pt x="112707" y="36000"/>
                    <a:pt x="112707" y="36000"/>
                    <a:pt x="112707" y="36000"/>
                  </a:cubicBezTo>
                  <a:cubicBezTo>
                    <a:pt x="112707" y="40285"/>
                    <a:pt x="112707" y="40285"/>
                    <a:pt x="112707" y="40285"/>
                  </a:cubicBezTo>
                  <a:cubicBezTo>
                    <a:pt x="114696" y="41142"/>
                    <a:pt x="114696" y="41142"/>
                    <a:pt x="114696" y="41142"/>
                  </a:cubicBezTo>
                  <a:cubicBezTo>
                    <a:pt x="119337" y="40285"/>
                    <a:pt x="119337" y="40285"/>
                    <a:pt x="119337" y="40285"/>
                  </a:cubicBezTo>
                  <a:cubicBezTo>
                    <a:pt x="120000" y="43714"/>
                    <a:pt x="120000" y="43714"/>
                    <a:pt x="120000" y="43714"/>
                  </a:cubicBezTo>
                  <a:cubicBezTo>
                    <a:pt x="117348" y="45428"/>
                    <a:pt x="117348" y="45428"/>
                    <a:pt x="117348" y="45428"/>
                  </a:cubicBezTo>
                  <a:cubicBezTo>
                    <a:pt x="118011" y="49714"/>
                    <a:pt x="118011" y="49714"/>
                    <a:pt x="118011" y="49714"/>
                  </a:cubicBezTo>
                  <a:cubicBezTo>
                    <a:pt x="112707" y="48857"/>
                    <a:pt x="112707" y="48857"/>
                    <a:pt x="112707" y="48857"/>
                  </a:cubicBezTo>
                  <a:cubicBezTo>
                    <a:pt x="110718" y="51428"/>
                    <a:pt x="110718" y="51428"/>
                    <a:pt x="110718" y="51428"/>
                  </a:cubicBezTo>
                  <a:cubicBezTo>
                    <a:pt x="110718" y="57428"/>
                    <a:pt x="110718" y="57428"/>
                    <a:pt x="110718" y="57428"/>
                  </a:cubicBezTo>
                  <a:cubicBezTo>
                    <a:pt x="105414" y="60000"/>
                    <a:pt x="105414" y="60000"/>
                    <a:pt x="105414" y="60000"/>
                  </a:cubicBezTo>
                  <a:cubicBezTo>
                    <a:pt x="104088" y="63428"/>
                    <a:pt x="104088" y="63428"/>
                    <a:pt x="104088" y="63428"/>
                  </a:cubicBezTo>
                  <a:cubicBezTo>
                    <a:pt x="104088" y="66857"/>
                    <a:pt x="104088" y="66857"/>
                    <a:pt x="104088" y="66857"/>
                  </a:cubicBezTo>
                  <a:cubicBezTo>
                    <a:pt x="103425" y="70285"/>
                    <a:pt x="103425" y="70285"/>
                    <a:pt x="103425" y="70285"/>
                  </a:cubicBezTo>
                  <a:cubicBezTo>
                    <a:pt x="104088" y="76285"/>
                    <a:pt x="104088" y="76285"/>
                    <a:pt x="104088" y="76285"/>
                  </a:cubicBezTo>
                  <a:cubicBezTo>
                    <a:pt x="104751" y="81428"/>
                    <a:pt x="104751" y="81428"/>
                    <a:pt x="104751" y="81428"/>
                  </a:cubicBezTo>
                  <a:cubicBezTo>
                    <a:pt x="104751" y="81428"/>
                    <a:pt x="103425" y="85714"/>
                    <a:pt x="102762" y="88285"/>
                  </a:cubicBezTo>
                  <a:cubicBezTo>
                    <a:pt x="102762" y="90000"/>
                    <a:pt x="104088" y="89142"/>
                    <a:pt x="104088" y="89142"/>
                  </a:cubicBezTo>
                  <a:cubicBezTo>
                    <a:pt x="107403" y="90857"/>
                    <a:pt x="107403" y="90857"/>
                    <a:pt x="107403" y="90857"/>
                  </a:cubicBezTo>
                  <a:cubicBezTo>
                    <a:pt x="108729" y="91714"/>
                    <a:pt x="108729" y="91714"/>
                    <a:pt x="108729" y="91714"/>
                  </a:cubicBezTo>
                  <a:cubicBezTo>
                    <a:pt x="107403" y="96857"/>
                    <a:pt x="107403" y="96857"/>
                    <a:pt x="107403" y="96857"/>
                  </a:cubicBezTo>
                  <a:cubicBezTo>
                    <a:pt x="104088" y="97714"/>
                    <a:pt x="104088" y="97714"/>
                    <a:pt x="104088" y="97714"/>
                  </a:cubicBezTo>
                  <a:cubicBezTo>
                    <a:pt x="104751" y="94285"/>
                    <a:pt x="104751" y="94285"/>
                    <a:pt x="104751" y="94285"/>
                  </a:cubicBezTo>
                  <a:cubicBezTo>
                    <a:pt x="103425" y="92571"/>
                    <a:pt x="103425" y="92571"/>
                    <a:pt x="103425" y="92571"/>
                  </a:cubicBezTo>
                  <a:cubicBezTo>
                    <a:pt x="101436" y="95142"/>
                    <a:pt x="101436" y="95142"/>
                    <a:pt x="101436" y="95142"/>
                  </a:cubicBezTo>
                  <a:cubicBezTo>
                    <a:pt x="96795" y="96857"/>
                    <a:pt x="96795" y="96857"/>
                    <a:pt x="96795" y="96857"/>
                  </a:cubicBezTo>
                  <a:cubicBezTo>
                    <a:pt x="96795" y="98571"/>
                    <a:pt x="96795" y="98571"/>
                    <a:pt x="96795" y="98571"/>
                  </a:cubicBezTo>
                  <a:cubicBezTo>
                    <a:pt x="95469" y="102000"/>
                    <a:pt x="95469" y="102000"/>
                    <a:pt x="95469" y="102000"/>
                  </a:cubicBezTo>
                  <a:cubicBezTo>
                    <a:pt x="95469" y="102000"/>
                    <a:pt x="92817" y="102000"/>
                    <a:pt x="91491" y="102000"/>
                  </a:cubicBezTo>
                  <a:cubicBezTo>
                    <a:pt x="90828" y="101142"/>
                    <a:pt x="90165" y="103714"/>
                    <a:pt x="90165" y="103714"/>
                  </a:cubicBezTo>
                  <a:cubicBezTo>
                    <a:pt x="91491" y="109714"/>
                    <a:pt x="91491" y="109714"/>
                    <a:pt x="91491" y="109714"/>
                  </a:cubicBezTo>
                  <a:cubicBezTo>
                    <a:pt x="88176" y="109714"/>
                    <a:pt x="88176" y="109714"/>
                    <a:pt x="88176" y="109714"/>
                  </a:cubicBezTo>
                  <a:cubicBezTo>
                    <a:pt x="85524" y="114000"/>
                    <a:pt x="85524" y="114000"/>
                    <a:pt x="85524" y="114000"/>
                  </a:cubicBezTo>
                  <a:cubicBezTo>
                    <a:pt x="80883" y="114857"/>
                    <a:pt x="80883" y="114857"/>
                    <a:pt x="80883" y="114857"/>
                  </a:cubicBezTo>
                  <a:cubicBezTo>
                    <a:pt x="76906" y="114000"/>
                    <a:pt x="76906" y="114000"/>
                    <a:pt x="76906" y="114000"/>
                  </a:cubicBezTo>
                  <a:cubicBezTo>
                    <a:pt x="70276" y="117428"/>
                    <a:pt x="70276" y="117428"/>
                    <a:pt x="70276" y="117428"/>
                  </a:cubicBezTo>
                  <a:cubicBezTo>
                    <a:pt x="64309" y="119142"/>
                    <a:pt x="64309" y="119142"/>
                    <a:pt x="64309" y="119142"/>
                  </a:cubicBezTo>
                  <a:cubicBezTo>
                    <a:pt x="64309" y="120000"/>
                    <a:pt x="64309" y="120000"/>
                    <a:pt x="64309" y="120000"/>
                  </a:cubicBezTo>
                  <a:cubicBezTo>
                    <a:pt x="63646" y="114857"/>
                    <a:pt x="63646" y="114857"/>
                    <a:pt x="63646" y="114857"/>
                  </a:cubicBezTo>
                  <a:cubicBezTo>
                    <a:pt x="61657" y="112285"/>
                    <a:pt x="61657" y="112285"/>
                    <a:pt x="61657" y="112285"/>
                  </a:cubicBezTo>
                  <a:cubicBezTo>
                    <a:pt x="61657" y="112285"/>
                    <a:pt x="59668" y="107142"/>
                    <a:pt x="59668" y="106285"/>
                  </a:cubicBezTo>
                  <a:cubicBezTo>
                    <a:pt x="59668" y="106285"/>
                    <a:pt x="52375" y="106285"/>
                    <a:pt x="52375" y="106285"/>
                  </a:cubicBezTo>
                  <a:cubicBezTo>
                    <a:pt x="52375" y="106285"/>
                    <a:pt x="51049" y="103714"/>
                    <a:pt x="50386" y="102000"/>
                  </a:cubicBezTo>
                  <a:cubicBezTo>
                    <a:pt x="50386" y="101142"/>
                    <a:pt x="48397" y="103714"/>
                    <a:pt x="48397" y="103714"/>
                  </a:cubicBezTo>
                  <a:cubicBezTo>
                    <a:pt x="45745" y="104571"/>
                    <a:pt x="45745" y="104571"/>
                    <a:pt x="45745" y="104571"/>
                  </a:cubicBezTo>
                  <a:cubicBezTo>
                    <a:pt x="45745" y="103714"/>
                    <a:pt x="45745" y="103714"/>
                    <a:pt x="45745" y="103714"/>
                  </a:cubicBezTo>
                  <a:cubicBezTo>
                    <a:pt x="43756" y="100285"/>
                    <a:pt x="43756" y="100285"/>
                    <a:pt x="43756" y="100285"/>
                  </a:cubicBezTo>
                  <a:cubicBezTo>
                    <a:pt x="43756" y="91714"/>
                    <a:pt x="43756" y="91714"/>
                    <a:pt x="43756" y="91714"/>
                  </a:cubicBezTo>
                  <a:cubicBezTo>
                    <a:pt x="43756" y="89142"/>
                    <a:pt x="43756" y="89142"/>
                    <a:pt x="43756" y="89142"/>
                  </a:cubicBezTo>
                  <a:cubicBezTo>
                    <a:pt x="45082" y="83142"/>
                    <a:pt x="45082" y="83142"/>
                    <a:pt x="45082" y="83142"/>
                  </a:cubicBezTo>
                  <a:cubicBezTo>
                    <a:pt x="45082" y="83142"/>
                    <a:pt x="43756" y="82285"/>
                    <a:pt x="43093" y="80571"/>
                  </a:cubicBezTo>
                  <a:cubicBezTo>
                    <a:pt x="41767" y="78857"/>
                    <a:pt x="40441" y="77142"/>
                    <a:pt x="40441" y="77142"/>
                  </a:cubicBezTo>
                  <a:cubicBezTo>
                    <a:pt x="39116" y="77142"/>
                    <a:pt x="39116" y="77142"/>
                    <a:pt x="39116" y="77142"/>
                  </a:cubicBezTo>
                  <a:cubicBezTo>
                    <a:pt x="37127" y="73714"/>
                    <a:pt x="37127" y="73714"/>
                    <a:pt x="37127" y="73714"/>
                  </a:cubicBezTo>
                  <a:cubicBezTo>
                    <a:pt x="32486" y="75428"/>
                    <a:pt x="32486" y="75428"/>
                    <a:pt x="32486" y="75428"/>
                  </a:cubicBezTo>
                  <a:cubicBezTo>
                    <a:pt x="29834" y="76285"/>
                    <a:pt x="29834" y="76285"/>
                    <a:pt x="29834" y="76285"/>
                  </a:cubicBezTo>
                  <a:cubicBezTo>
                    <a:pt x="28508" y="78000"/>
                    <a:pt x="28508" y="78000"/>
                    <a:pt x="28508" y="78000"/>
                  </a:cubicBezTo>
                  <a:cubicBezTo>
                    <a:pt x="20552" y="77142"/>
                    <a:pt x="20552" y="77142"/>
                    <a:pt x="20552" y="77142"/>
                  </a:cubicBezTo>
                  <a:cubicBezTo>
                    <a:pt x="16574" y="74571"/>
                    <a:pt x="16574" y="74571"/>
                    <a:pt x="16574" y="74571"/>
                  </a:cubicBezTo>
                  <a:cubicBezTo>
                    <a:pt x="14585" y="73714"/>
                    <a:pt x="14585" y="73714"/>
                    <a:pt x="14585" y="73714"/>
                  </a:cubicBezTo>
                  <a:cubicBezTo>
                    <a:pt x="11933" y="71142"/>
                    <a:pt x="11933" y="71142"/>
                    <a:pt x="11933" y="71142"/>
                  </a:cubicBezTo>
                  <a:cubicBezTo>
                    <a:pt x="8618" y="67714"/>
                    <a:pt x="8618" y="67714"/>
                    <a:pt x="8618" y="67714"/>
                  </a:cubicBezTo>
                  <a:cubicBezTo>
                    <a:pt x="7955" y="62571"/>
                    <a:pt x="7955" y="62571"/>
                    <a:pt x="7955" y="62571"/>
                  </a:cubicBezTo>
                  <a:cubicBezTo>
                    <a:pt x="7292" y="59142"/>
                    <a:pt x="7292" y="59142"/>
                    <a:pt x="7292" y="59142"/>
                  </a:cubicBezTo>
                  <a:cubicBezTo>
                    <a:pt x="3977" y="54857"/>
                    <a:pt x="3977" y="54857"/>
                    <a:pt x="3977" y="54857"/>
                  </a:cubicBezTo>
                  <a:cubicBezTo>
                    <a:pt x="2651" y="51428"/>
                    <a:pt x="2651" y="51428"/>
                    <a:pt x="2651" y="51428"/>
                  </a:cubicBezTo>
                  <a:cubicBezTo>
                    <a:pt x="2651" y="46285"/>
                    <a:pt x="2651" y="46285"/>
                    <a:pt x="2651" y="46285"/>
                  </a:cubicBezTo>
                  <a:cubicBezTo>
                    <a:pt x="662" y="42000"/>
                    <a:pt x="662" y="42000"/>
                    <a:pt x="662" y="42000"/>
                  </a:cubicBezTo>
                  <a:cubicBezTo>
                    <a:pt x="1325" y="37714"/>
                    <a:pt x="1325" y="37714"/>
                    <a:pt x="1325" y="37714"/>
                  </a:cubicBezTo>
                  <a:cubicBezTo>
                    <a:pt x="1325" y="37714"/>
                    <a:pt x="0" y="36857"/>
                    <a:pt x="662" y="36000"/>
                  </a:cubicBezTo>
                  <a:cubicBezTo>
                    <a:pt x="1988" y="36000"/>
                    <a:pt x="3977" y="35142"/>
                    <a:pt x="3977" y="35142"/>
                  </a:cubicBezTo>
                  <a:cubicBezTo>
                    <a:pt x="4640" y="30000"/>
                    <a:pt x="4640" y="30000"/>
                    <a:pt x="4640" y="30000"/>
                  </a:cubicBezTo>
                  <a:cubicBezTo>
                    <a:pt x="5303" y="28285"/>
                    <a:pt x="5303" y="28285"/>
                    <a:pt x="5303" y="28285"/>
                  </a:cubicBezTo>
                  <a:cubicBezTo>
                    <a:pt x="7955" y="26571"/>
                    <a:pt x="7955" y="26571"/>
                    <a:pt x="7955" y="26571"/>
                  </a:cubicBezTo>
                  <a:cubicBezTo>
                    <a:pt x="9281" y="22285"/>
                    <a:pt x="9281" y="22285"/>
                    <a:pt x="9281" y="22285"/>
                  </a:cubicBezTo>
                  <a:lnTo>
                    <a:pt x="11933" y="22285"/>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1" name="Shape 2037"/>
            <p:cNvSpPr/>
            <p:nvPr/>
          </p:nvSpPr>
          <p:spPr>
            <a:xfrm>
              <a:off x="5766982" y="1595421"/>
              <a:ext cx="401291" cy="265289"/>
            </a:xfrm>
            <a:custGeom>
              <a:avLst/>
              <a:gdLst/>
              <a:ahLst/>
              <a:cxnLst/>
              <a:rect l="0" t="0" r="0" b="0"/>
              <a:pathLst>
                <a:path w="120000" h="120000" extrusionOk="0">
                  <a:moveTo>
                    <a:pt x="26590" y="52000"/>
                  </a:moveTo>
                  <a:cubicBezTo>
                    <a:pt x="27272" y="50000"/>
                    <a:pt x="27272" y="50000"/>
                    <a:pt x="27272" y="50000"/>
                  </a:cubicBezTo>
                  <a:cubicBezTo>
                    <a:pt x="27954" y="48000"/>
                    <a:pt x="27954" y="48000"/>
                    <a:pt x="27954" y="48000"/>
                  </a:cubicBezTo>
                  <a:cubicBezTo>
                    <a:pt x="27954" y="45000"/>
                    <a:pt x="27954" y="45000"/>
                    <a:pt x="27954" y="45000"/>
                  </a:cubicBezTo>
                  <a:cubicBezTo>
                    <a:pt x="26590" y="45000"/>
                    <a:pt x="26590" y="45000"/>
                    <a:pt x="26590" y="45000"/>
                  </a:cubicBezTo>
                  <a:cubicBezTo>
                    <a:pt x="25909" y="42000"/>
                    <a:pt x="25909" y="42000"/>
                    <a:pt x="25909" y="42000"/>
                  </a:cubicBezTo>
                  <a:cubicBezTo>
                    <a:pt x="25909" y="42000"/>
                    <a:pt x="26590" y="41000"/>
                    <a:pt x="27272" y="41000"/>
                  </a:cubicBezTo>
                  <a:cubicBezTo>
                    <a:pt x="27272" y="40000"/>
                    <a:pt x="29318" y="40000"/>
                    <a:pt x="29318" y="40000"/>
                  </a:cubicBezTo>
                  <a:cubicBezTo>
                    <a:pt x="30681" y="38000"/>
                    <a:pt x="30681" y="38000"/>
                    <a:pt x="30681" y="38000"/>
                  </a:cubicBezTo>
                  <a:cubicBezTo>
                    <a:pt x="30681" y="38000"/>
                    <a:pt x="30000" y="36000"/>
                    <a:pt x="31363" y="36000"/>
                  </a:cubicBezTo>
                  <a:cubicBezTo>
                    <a:pt x="32045" y="36000"/>
                    <a:pt x="33409" y="36000"/>
                    <a:pt x="34090" y="36000"/>
                  </a:cubicBezTo>
                  <a:cubicBezTo>
                    <a:pt x="34772" y="36000"/>
                    <a:pt x="35454" y="35000"/>
                    <a:pt x="35454" y="35000"/>
                  </a:cubicBezTo>
                  <a:cubicBezTo>
                    <a:pt x="36818" y="35000"/>
                    <a:pt x="37500" y="36000"/>
                    <a:pt x="36818" y="35000"/>
                  </a:cubicBezTo>
                  <a:cubicBezTo>
                    <a:pt x="36818" y="35000"/>
                    <a:pt x="36818" y="34000"/>
                    <a:pt x="36136" y="33000"/>
                  </a:cubicBezTo>
                  <a:cubicBezTo>
                    <a:pt x="35454" y="32000"/>
                    <a:pt x="33409" y="30000"/>
                    <a:pt x="34772" y="29000"/>
                  </a:cubicBezTo>
                  <a:cubicBezTo>
                    <a:pt x="35454" y="28000"/>
                    <a:pt x="36136" y="28000"/>
                    <a:pt x="36818" y="29000"/>
                  </a:cubicBezTo>
                  <a:cubicBezTo>
                    <a:pt x="37500" y="29000"/>
                    <a:pt x="38181" y="31000"/>
                    <a:pt x="38181" y="31000"/>
                  </a:cubicBezTo>
                  <a:cubicBezTo>
                    <a:pt x="38181" y="27000"/>
                    <a:pt x="38181" y="27000"/>
                    <a:pt x="38181" y="27000"/>
                  </a:cubicBezTo>
                  <a:cubicBezTo>
                    <a:pt x="38181" y="27000"/>
                    <a:pt x="40227" y="27000"/>
                    <a:pt x="40909" y="26000"/>
                  </a:cubicBezTo>
                  <a:cubicBezTo>
                    <a:pt x="40909" y="25000"/>
                    <a:pt x="40227" y="23000"/>
                    <a:pt x="40227" y="23000"/>
                  </a:cubicBezTo>
                  <a:cubicBezTo>
                    <a:pt x="40227" y="23000"/>
                    <a:pt x="40227" y="23000"/>
                    <a:pt x="42272" y="23000"/>
                  </a:cubicBezTo>
                  <a:cubicBezTo>
                    <a:pt x="44318" y="22000"/>
                    <a:pt x="43636" y="22000"/>
                    <a:pt x="45000" y="22000"/>
                  </a:cubicBezTo>
                  <a:cubicBezTo>
                    <a:pt x="45681" y="22000"/>
                    <a:pt x="47727" y="22000"/>
                    <a:pt x="47727" y="22000"/>
                  </a:cubicBezTo>
                  <a:cubicBezTo>
                    <a:pt x="47727" y="22000"/>
                    <a:pt x="49090" y="21000"/>
                    <a:pt x="48409" y="20000"/>
                  </a:cubicBezTo>
                  <a:cubicBezTo>
                    <a:pt x="48409" y="19000"/>
                    <a:pt x="47045" y="17000"/>
                    <a:pt x="47045" y="17000"/>
                  </a:cubicBezTo>
                  <a:cubicBezTo>
                    <a:pt x="47045" y="17000"/>
                    <a:pt x="47727" y="14000"/>
                    <a:pt x="47727" y="15000"/>
                  </a:cubicBezTo>
                  <a:cubicBezTo>
                    <a:pt x="47727" y="17000"/>
                    <a:pt x="49772" y="19000"/>
                    <a:pt x="49772" y="19000"/>
                  </a:cubicBezTo>
                  <a:cubicBezTo>
                    <a:pt x="51136" y="17000"/>
                    <a:pt x="51136" y="17000"/>
                    <a:pt x="51136" y="17000"/>
                  </a:cubicBezTo>
                  <a:cubicBezTo>
                    <a:pt x="53181" y="16000"/>
                    <a:pt x="53181" y="16000"/>
                    <a:pt x="53181" y="16000"/>
                  </a:cubicBezTo>
                  <a:cubicBezTo>
                    <a:pt x="55227" y="15000"/>
                    <a:pt x="55227" y="15000"/>
                    <a:pt x="55227" y="15000"/>
                  </a:cubicBezTo>
                  <a:cubicBezTo>
                    <a:pt x="55227" y="15000"/>
                    <a:pt x="57272" y="15000"/>
                    <a:pt x="58636" y="15000"/>
                  </a:cubicBezTo>
                  <a:cubicBezTo>
                    <a:pt x="59318" y="15000"/>
                    <a:pt x="61363" y="14000"/>
                    <a:pt x="61363" y="14000"/>
                  </a:cubicBezTo>
                  <a:cubicBezTo>
                    <a:pt x="62045" y="12000"/>
                    <a:pt x="62045" y="12000"/>
                    <a:pt x="62045" y="12000"/>
                  </a:cubicBezTo>
                  <a:cubicBezTo>
                    <a:pt x="59318" y="8000"/>
                    <a:pt x="59318" y="8000"/>
                    <a:pt x="59318" y="8000"/>
                  </a:cubicBezTo>
                  <a:cubicBezTo>
                    <a:pt x="59318" y="8000"/>
                    <a:pt x="60681" y="5000"/>
                    <a:pt x="60681" y="6000"/>
                  </a:cubicBezTo>
                  <a:cubicBezTo>
                    <a:pt x="61363" y="7000"/>
                    <a:pt x="61363" y="9000"/>
                    <a:pt x="62045" y="9000"/>
                  </a:cubicBezTo>
                  <a:cubicBezTo>
                    <a:pt x="62727" y="9000"/>
                    <a:pt x="63409" y="10000"/>
                    <a:pt x="64090" y="9000"/>
                  </a:cubicBezTo>
                  <a:cubicBezTo>
                    <a:pt x="64090" y="8000"/>
                    <a:pt x="64090" y="5000"/>
                    <a:pt x="64090" y="5000"/>
                  </a:cubicBezTo>
                  <a:cubicBezTo>
                    <a:pt x="64090" y="5000"/>
                    <a:pt x="63409" y="4000"/>
                    <a:pt x="64090" y="4000"/>
                  </a:cubicBezTo>
                  <a:cubicBezTo>
                    <a:pt x="64772" y="5000"/>
                    <a:pt x="66136" y="7000"/>
                    <a:pt x="66136" y="7000"/>
                  </a:cubicBezTo>
                  <a:cubicBezTo>
                    <a:pt x="68181" y="7000"/>
                    <a:pt x="68181" y="7000"/>
                    <a:pt x="68181" y="7000"/>
                  </a:cubicBezTo>
                  <a:cubicBezTo>
                    <a:pt x="70227" y="4000"/>
                    <a:pt x="70227" y="4000"/>
                    <a:pt x="70227" y="4000"/>
                  </a:cubicBezTo>
                  <a:cubicBezTo>
                    <a:pt x="70909" y="6000"/>
                    <a:pt x="70909" y="6000"/>
                    <a:pt x="70909" y="6000"/>
                  </a:cubicBezTo>
                  <a:cubicBezTo>
                    <a:pt x="70909" y="6000"/>
                    <a:pt x="72272" y="5000"/>
                    <a:pt x="72954" y="5000"/>
                  </a:cubicBezTo>
                  <a:cubicBezTo>
                    <a:pt x="73636" y="5000"/>
                    <a:pt x="73636" y="4000"/>
                    <a:pt x="74318" y="4000"/>
                  </a:cubicBezTo>
                  <a:cubicBezTo>
                    <a:pt x="75000" y="4000"/>
                    <a:pt x="76363" y="5000"/>
                    <a:pt x="76363" y="5000"/>
                  </a:cubicBezTo>
                  <a:cubicBezTo>
                    <a:pt x="79772" y="6000"/>
                    <a:pt x="79772" y="6000"/>
                    <a:pt x="79772" y="6000"/>
                  </a:cubicBezTo>
                  <a:cubicBezTo>
                    <a:pt x="81136" y="3000"/>
                    <a:pt x="81136" y="3000"/>
                    <a:pt x="81136" y="3000"/>
                  </a:cubicBezTo>
                  <a:cubicBezTo>
                    <a:pt x="84545" y="5000"/>
                    <a:pt x="84545" y="5000"/>
                    <a:pt x="84545" y="5000"/>
                  </a:cubicBezTo>
                  <a:cubicBezTo>
                    <a:pt x="87272" y="7000"/>
                    <a:pt x="87272" y="7000"/>
                    <a:pt x="87272" y="7000"/>
                  </a:cubicBezTo>
                  <a:cubicBezTo>
                    <a:pt x="90681" y="7000"/>
                    <a:pt x="90681" y="7000"/>
                    <a:pt x="90681" y="7000"/>
                  </a:cubicBezTo>
                  <a:cubicBezTo>
                    <a:pt x="90681" y="7000"/>
                    <a:pt x="93409" y="5000"/>
                    <a:pt x="94090" y="5000"/>
                  </a:cubicBezTo>
                  <a:cubicBezTo>
                    <a:pt x="95454" y="4000"/>
                    <a:pt x="98181" y="4000"/>
                    <a:pt x="98181" y="4000"/>
                  </a:cubicBezTo>
                  <a:cubicBezTo>
                    <a:pt x="98181" y="4000"/>
                    <a:pt x="98863" y="4000"/>
                    <a:pt x="100227" y="4000"/>
                  </a:cubicBezTo>
                  <a:cubicBezTo>
                    <a:pt x="101590" y="3000"/>
                    <a:pt x="105000" y="3000"/>
                    <a:pt x="105000" y="3000"/>
                  </a:cubicBezTo>
                  <a:cubicBezTo>
                    <a:pt x="107045" y="0"/>
                    <a:pt x="107045" y="0"/>
                    <a:pt x="107045" y="0"/>
                  </a:cubicBezTo>
                  <a:cubicBezTo>
                    <a:pt x="110454" y="2000"/>
                    <a:pt x="110454" y="2000"/>
                    <a:pt x="110454" y="2000"/>
                  </a:cubicBezTo>
                  <a:cubicBezTo>
                    <a:pt x="110454" y="4000"/>
                    <a:pt x="110454" y="4000"/>
                    <a:pt x="110454" y="4000"/>
                  </a:cubicBezTo>
                  <a:cubicBezTo>
                    <a:pt x="107045" y="8000"/>
                    <a:pt x="107045" y="8000"/>
                    <a:pt x="107045" y="8000"/>
                  </a:cubicBezTo>
                  <a:cubicBezTo>
                    <a:pt x="107045" y="15000"/>
                    <a:pt x="107045" y="15000"/>
                    <a:pt x="107045" y="15000"/>
                  </a:cubicBezTo>
                  <a:cubicBezTo>
                    <a:pt x="106363" y="25000"/>
                    <a:pt x="104318" y="30000"/>
                    <a:pt x="103636" y="36000"/>
                  </a:cubicBezTo>
                  <a:cubicBezTo>
                    <a:pt x="102954" y="39000"/>
                    <a:pt x="101590" y="40000"/>
                    <a:pt x="103636" y="45000"/>
                  </a:cubicBezTo>
                  <a:cubicBezTo>
                    <a:pt x="105000" y="47000"/>
                    <a:pt x="105000" y="54000"/>
                    <a:pt x="107727" y="58000"/>
                  </a:cubicBezTo>
                  <a:cubicBezTo>
                    <a:pt x="109090" y="60000"/>
                    <a:pt x="107727" y="65000"/>
                    <a:pt x="109772" y="67000"/>
                  </a:cubicBezTo>
                  <a:cubicBezTo>
                    <a:pt x="109772" y="67000"/>
                    <a:pt x="109772" y="68000"/>
                    <a:pt x="110454" y="70000"/>
                  </a:cubicBezTo>
                  <a:cubicBezTo>
                    <a:pt x="111818" y="72000"/>
                    <a:pt x="111818" y="71000"/>
                    <a:pt x="112500" y="72000"/>
                  </a:cubicBezTo>
                  <a:cubicBezTo>
                    <a:pt x="112500" y="72000"/>
                    <a:pt x="113863" y="73000"/>
                    <a:pt x="114545" y="74000"/>
                  </a:cubicBezTo>
                  <a:cubicBezTo>
                    <a:pt x="115227" y="75000"/>
                    <a:pt x="115227" y="77000"/>
                    <a:pt x="115227" y="78000"/>
                  </a:cubicBezTo>
                  <a:cubicBezTo>
                    <a:pt x="115227" y="79000"/>
                    <a:pt x="115909" y="80000"/>
                    <a:pt x="115909" y="80000"/>
                  </a:cubicBezTo>
                  <a:cubicBezTo>
                    <a:pt x="115909" y="80000"/>
                    <a:pt x="116590" y="79000"/>
                    <a:pt x="116590" y="80000"/>
                  </a:cubicBezTo>
                  <a:cubicBezTo>
                    <a:pt x="116590" y="81000"/>
                    <a:pt x="115909" y="79000"/>
                    <a:pt x="116590" y="81000"/>
                  </a:cubicBezTo>
                  <a:cubicBezTo>
                    <a:pt x="117954" y="83000"/>
                    <a:pt x="120000" y="83000"/>
                    <a:pt x="120000" y="83000"/>
                  </a:cubicBezTo>
                  <a:cubicBezTo>
                    <a:pt x="119318" y="87000"/>
                    <a:pt x="119318" y="87000"/>
                    <a:pt x="119318" y="87000"/>
                  </a:cubicBezTo>
                  <a:cubicBezTo>
                    <a:pt x="117954" y="88000"/>
                    <a:pt x="117954" y="88000"/>
                    <a:pt x="117954" y="88000"/>
                  </a:cubicBezTo>
                  <a:cubicBezTo>
                    <a:pt x="117954" y="88000"/>
                    <a:pt x="114545" y="88000"/>
                    <a:pt x="114545" y="90000"/>
                  </a:cubicBezTo>
                  <a:cubicBezTo>
                    <a:pt x="114545" y="91000"/>
                    <a:pt x="114545" y="95000"/>
                    <a:pt x="114545" y="95000"/>
                  </a:cubicBezTo>
                  <a:cubicBezTo>
                    <a:pt x="112500" y="98000"/>
                    <a:pt x="112500" y="98000"/>
                    <a:pt x="112500" y="98000"/>
                  </a:cubicBezTo>
                  <a:cubicBezTo>
                    <a:pt x="112500" y="98000"/>
                    <a:pt x="113863" y="102000"/>
                    <a:pt x="113863" y="103000"/>
                  </a:cubicBezTo>
                  <a:cubicBezTo>
                    <a:pt x="113863" y="104000"/>
                    <a:pt x="114545" y="104000"/>
                    <a:pt x="114545" y="104000"/>
                  </a:cubicBezTo>
                  <a:cubicBezTo>
                    <a:pt x="112500" y="105000"/>
                    <a:pt x="112500" y="105000"/>
                    <a:pt x="112500" y="105000"/>
                  </a:cubicBezTo>
                  <a:cubicBezTo>
                    <a:pt x="109772" y="105000"/>
                    <a:pt x="109772" y="105000"/>
                    <a:pt x="109772" y="105000"/>
                  </a:cubicBezTo>
                  <a:cubicBezTo>
                    <a:pt x="104318" y="103000"/>
                    <a:pt x="104318" y="103000"/>
                    <a:pt x="104318" y="103000"/>
                  </a:cubicBezTo>
                  <a:cubicBezTo>
                    <a:pt x="102954" y="106000"/>
                    <a:pt x="102954" y="106000"/>
                    <a:pt x="102954" y="106000"/>
                  </a:cubicBezTo>
                  <a:cubicBezTo>
                    <a:pt x="101590" y="106000"/>
                    <a:pt x="101590" y="106000"/>
                    <a:pt x="101590" y="106000"/>
                  </a:cubicBezTo>
                  <a:cubicBezTo>
                    <a:pt x="101590" y="106000"/>
                    <a:pt x="100909" y="108000"/>
                    <a:pt x="99545" y="109000"/>
                  </a:cubicBezTo>
                  <a:cubicBezTo>
                    <a:pt x="98863" y="110000"/>
                    <a:pt x="98181" y="111000"/>
                    <a:pt x="97500" y="111000"/>
                  </a:cubicBezTo>
                  <a:cubicBezTo>
                    <a:pt x="96136" y="112000"/>
                    <a:pt x="94772" y="110000"/>
                    <a:pt x="94772" y="110000"/>
                  </a:cubicBezTo>
                  <a:cubicBezTo>
                    <a:pt x="92727" y="109000"/>
                    <a:pt x="92727" y="109000"/>
                    <a:pt x="92727" y="109000"/>
                  </a:cubicBezTo>
                  <a:cubicBezTo>
                    <a:pt x="90681" y="105000"/>
                    <a:pt x="90681" y="105000"/>
                    <a:pt x="90681" y="105000"/>
                  </a:cubicBezTo>
                  <a:cubicBezTo>
                    <a:pt x="84545" y="99000"/>
                    <a:pt x="84545" y="99000"/>
                    <a:pt x="84545" y="99000"/>
                  </a:cubicBezTo>
                  <a:cubicBezTo>
                    <a:pt x="81136" y="97000"/>
                    <a:pt x="81136" y="97000"/>
                    <a:pt x="81136" y="97000"/>
                  </a:cubicBezTo>
                  <a:cubicBezTo>
                    <a:pt x="78409" y="96000"/>
                    <a:pt x="78409" y="96000"/>
                    <a:pt x="78409" y="96000"/>
                  </a:cubicBezTo>
                  <a:cubicBezTo>
                    <a:pt x="75000" y="96000"/>
                    <a:pt x="75000" y="96000"/>
                    <a:pt x="75000" y="96000"/>
                  </a:cubicBezTo>
                  <a:cubicBezTo>
                    <a:pt x="72272" y="94000"/>
                    <a:pt x="72272" y="94000"/>
                    <a:pt x="72272" y="94000"/>
                  </a:cubicBezTo>
                  <a:cubicBezTo>
                    <a:pt x="69545" y="94000"/>
                    <a:pt x="69545" y="94000"/>
                    <a:pt x="69545" y="94000"/>
                  </a:cubicBezTo>
                  <a:cubicBezTo>
                    <a:pt x="66136" y="92000"/>
                    <a:pt x="66136" y="92000"/>
                    <a:pt x="66136" y="92000"/>
                  </a:cubicBezTo>
                  <a:cubicBezTo>
                    <a:pt x="63409" y="95000"/>
                    <a:pt x="63409" y="95000"/>
                    <a:pt x="63409" y="95000"/>
                  </a:cubicBezTo>
                  <a:cubicBezTo>
                    <a:pt x="60000" y="98000"/>
                    <a:pt x="60000" y="98000"/>
                    <a:pt x="60000" y="98000"/>
                  </a:cubicBezTo>
                  <a:cubicBezTo>
                    <a:pt x="56590" y="103000"/>
                    <a:pt x="56590" y="103000"/>
                    <a:pt x="56590" y="103000"/>
                  </a:cubicBezTo>
                  <a:cubicBezTo>
                    <a:pt x="56590" y="103000"/>
                    <a:pt x="54545" y="106000"/>
                    <a:pt x="53181" y="107000"/>
                  </a:cubicBezTo>
                  <a:cubicBezTo>
                    <a:pt x="52500" y="106000"/>
                    <a:pt x="52500" y="106000"/>
                    <a:pt x="52500" y="106000"/>
                  </a:cubicBezTo>
                  <a:cubicBezTo>
                    <a:pt x="52500" y="106000"/>
                    <a:pt x="52500" y="103000"/>
                    <a:pt x="53181" y="101000"/>
                  </a:cubicBezTo>
                  <a:cubicBezTo>
                    <a:pt x="53863" y="100000"/>
                    <a:pt x="53863" y="98000"/>
                    <a:pt x="53863" y="97000"/>
                  </a:cubicBezTo>
                  <a:cubicBezTo>
                    <a:pt x="53863" y="96000"/>
                    <a:pt x="53863" y="94000"/>
                    <a:pt x="53181" y="92000"/>
                  </a:cubicBezTo>
                  <a:cubicBezTo>
                    <a:pt x="53181" y="90000"/>
                    <a:pt x="52500" y="87000"/>
                    <a:pt x="52500" y="87000"/>
                  </a:cubicBezTo>
                  <a:cubicBezTo>
                    <a:pt x="54545" y="85000"/>
                    <a:pt x="54545" y="85000"/>
                    <a:pt x="54545" y="85000"/>
                  </a:cubicBezTo>
                  <a:cubicBezTo>
                    <a:pt x="53181" y="80000"/>
                    <a:pt x="53181" y="80000"/>
                    <a:pt x="53181" y="80000"/>
                  </a:cubicBezTo>
                  <a:cubicBezTo>
                    <a:pt x="51818" y="80000"/>
                    <a:pt x="51818" y="80000"/>
                    <a:pt x="51818" y="80000"/>
                  </a:cubicBezTo>
                  <a:cubicBezTo>
                    <a:pt x="49772" y="80000"/>
                    <a:pt x="49772" y="80000"/>
                    <a:pt x="49772" y="80000"/>
                  </a:cubicBezTo>
                  <a:cubicBezTo>
                    <a:pt x="48409" y="83000"/>
                    <a:pt x="48409" y="83000"/>
                    <a:pt x="48409" y="83000"/>
                  </a:cubicBezTo>
                  <a:cubicBezTo>
                    <a:pt x="48409" y="83000"/>
                    <a:pt x="49090" y="85000"/>
                    <a:pt x="49090" y="86000"/>
                  </a:cubicBezTo>
                  <a:cubicBezTo>
                    <a:pt x="48409" y="87000"/>
                    <a:pt x="47045" y="87000"/>
                    <a:pt x="47045" y="87000"/>
                  </a:cubicBezTo>
                  <a:cubicBezTo>
                    <a:pt x="46363" y="88000"/>
                    <a:pt x="46363" y="91000"/>
                    <a:pt x="46363" y="91000"/>
                  </a:cubicBezTo>
                  <a:cubicBezTo>
                    <a:pt x="43636" y="87000"/>
                    <a:pt x="43636" y="87000"/>
                    <a:pt x="43636" y="87000"/>
                  </a:cubicBezTo>
                  <a:cubicBezTo>
                    <a:pt x="43636" y="87000"/>
                    <a:pt x="42272" y="87000"/>
                    <a:pt x="41590" y="86000"/>
                  </a:cubicBezTo>
                  <a:cubicBezTo>
                    <a:pt x="40909" y="86000"/>
                    <a:pt x="39545" y="86000"/>
                    <a:pt x="39545" y="86000"/>
                  </a:cubicBezTo>
                  <a:cubicBezTo>
                    <a:pt x="39545" y="86000"/>
                    <a:pt x="39545" y="86000"/>
                    <a:pt x="38863" y="86000"/>
                  </a:cubicBezTo>
                  <a:cubicBezTo>
                    <a:pt x="37500" y="86000"/>
                    <a:pt x="37500" y="86000"/>
                    <a:pt x="36818" y="84000"/>
                  </a:cubicBezTo>
                  <a:cubicBezTo>
                    <a:pt x="36136" y="82000"/>
                    <a:pt x="34090" y="77000"/>
                    <a:pt x="34090" y="77000"/>
                  </a:cubicBezTo>
                  <a:cubicBezTo>
                    <a:pt x="34090" y="77000"/>
                    <a:pt x="33409" y="75000"/>
                    <a:pt x="32727" y="75000"/>
                  </a:cubicBezTo>
                  <a:cubicBezTo>
                    <a:pt x="32727" y="75000"/>
                    <a:pt x="32045" y="77000"/>
                    <a:pt x="32045" y="77000"/>
                  </a:cubicBezTo>
                  <a:cubicBezTo>
                    <a:pt x="31363" y="77000"/>
                    <a:pt x="31363" y="75000"/>
                    <a:pt x="31363" y="74000"/>
                  </a:cubicBezTo>
                  <a:cubicBezTo>
                    <a:pt x="31363" y="73000"/>
                    <a:pt x="31363" y="72000"/>
                    <a:pt x="31363" y="70000"/>
                  </a:cubicBezTo>
                  <a:cubicBezTo>
                    <a:pt x="31363" y="68000"/>
                    <a:pt x="30681" y="66000"/>
                    <a:pt x="31363" y="66000"/>
                  </a:cubicBezTo>
                  <a:cubicBezTo>
                    <a:pt x="31363" y="66000"/>
                    <a:pt x="32045" y="67000"/>
                    <a:pt x="32727" y="67000"/>
                  </a:cubicBezTo>
                  <a:cubicBezTo>
                    <a:pt x="33409" y="67000"/>
                    <a:pt x="33409" y="65000"/>
                    <a:pt x="33409" y="65000"/>
                  </a:cubicBezTo>
                  <a:cubicBezTo>
                    <a:pt x="34090" y="65000"/>
                    <a:pt x="34772" y="66000"/>
                    <a:pt x="34772" y="66000"/>
                  </a:cubicBezTo>
                  <a:cubicBezTo>
                    <a:pt x="35454" y="66000"/>
                    <a:pt x="36136" y="66000"/>
                    <a:pt x="36136" y="66000"/>
                  </a:cubicBezTo>
                  <a:cubicBezTo>
                    <a:pt x="36818" y="65000"/>
                    <a:pt x="36818" y="65000"/>
                    <a:pt x="36818" y="64000"/>
                  </a:cubicBezTo>
                  <a:cubicBezTo>
                    <a:pt x="36818" y="63000"/>
                    <a:pt x="36136" y="62000"/>
                    <a:pt x="36136" y="62000"/>
                  </a:cubicBezTo>
                  <a:cubicBezTo>
                    <a:pt x="35454" y="62000"/>
                    <a:pt x="31363" y="65000"/>
                    <a:pt x="31363" y="65000"/>
                  </a:cubicBezTo>
                  <a:cubicBezTo>
                    <a:pt x="28636" y="65000"/>
                    <a:pt x="28636" y="65000"/>
                    <a:pt x="28636" y="65000"/>
                  </a:cubicBezTo>
                  <a:cubicBezTo>
                    <a:pt x="30000" y="63000"/>
                    <a:pt x="30000" y="63000"/>
                    <a:pt x="30000" y="63000"/>
                  </a:cubicBezTo>
                  <a:cubicBezTo>
                    <a:pt x="28636" y="61000"/>
                    <a:pt x="28636" y="61000"/>
                    <a:pt x="28636" y="61000"/>
                  </a:cubicBezTo>
                  <a:cubicBezTo>
                    <a:pt x="28636" y="59000"/>
                    <a:pt x="28636" y="59000"/>
                    <a:pt x="28636" y="59000"/>
                  </a:cubicBezTo>
                  <a:cubicBezTo>
                    <a:pt x="27272" y="58000"/>
                    <a:pt x="27272" y="58000"/>
                    <a:pt x="27272" y="58000"/>
                  </a:cubicBezTo>
                  <a:cubicBezTo>
                    <a:pt x="27954" y="56000"/>
                    <a:pt x="27954" y="56000"/>
                    <a:pt x="27954" y="56000"/>
                  </a:cubicBezTo>
                  <a:cubicBezTo>
                    <a:pt x="29318" y="56000"/>
                    <a:pt x="29318" y="56000"/>
                    <a:pt x="29318" y="56000"/>
                  </a:cubicBezTo>
                  <a:cubicBezTo>
                    <a:pt x="30681" y="55000"/>
                    <a:pt x="30681" y="55000"/>
                    <a:pt x="30681" y="55000"/>
                  </a:cubicBezTo>
                  <a:cubicBezTo>
                    <a:pt x="30681" y="51000"/>
                    <a:pt x="30681" y="51000"/>
                    <a:pt x="30681" y="51000"/>
                  </a:cubicBezTo>
                  <a:cubicBezTo>
                    <a:pt x="29318" y="52000"/>
                    <a:pt x="29318" y="52000"/>
                    <a:pt x="29318" y="52000"/>
                  </a:cubicBezTo>
                  <a:cubicBezTo>
                    <a:pt x="30000" y="54000"/>
                    <a:pt x="30000" y="54000"/>
                    <a:pt x="30000" y="54000"/>
                  </a:cubicBezTo>
                  <a:cubicBezTo>
                    <a:pt x="27272" y="54000"/>
                    <a:pt x="27272" y="54000"/>
                    <a:pt x="27272" y="54000"/>
                  </a:cubicBezTo>
                  <a:cubicBezTo>
                    <a:pt x="26590" y="52000"/>
                    <a:pt x="26590" y="52000"/>
                    <a:pt x="26590" y="52000"/>
                  </a:cubicBezTo>
                  <a:close/>
                  <a:moveTo>
                    <a:pt x="15681" y="103000"/>
                  </a:moveTo>
                  <a:cubicBezTo>
                    <a:pt x="15681" y="103000"/>
                    <a:pt x="15681" y="103000"/>
                    <a:pt x="15681" y="103000"/>
                  </a:cubicBezTo>
                  <a:cubicBezTo>
                    <a:pt x="15681" y="103000"/>
                    <a:pt x="17045" y="103000"/>
                    <a:pt x="17045" y="103000"/>
                  </a:cubicBezTo>
                  <a:cubicBezTo>
                    <a:pt x="17045" y="103000"/>
                    <a:pt x="17727" y="104000"/>
                    <a:pt x="17045" y="104000"/>
                  </a:cubicBezTo>
                  <a:cubicBezTo>
                    <a:pt x="17045" y="105000"/>
                    <a:pt x="17727" y="105000"/>
                    <a:pt x="17045" y="105000"/>
                  </a:cubicBezTo>
                  <a:cubicBezTo>
                    <a:pt x="16363" y="105000"/>
                    <a:pt x="15000" y="106000"/>
                    <a:pt x="15000" y="105000"/>
                  </a:cubicBezTo>
                  <a:cubicBezTo>
                    <a:pt x="15000" y="105000"/>
                    <a:pt x="15681" y="104000"/>
                    <a:pt x="15681" y="104000"/>
                  </a:cubicBezTo>
                  <a:cubicBezTo>
                    <a:pt x="15681" y="103000"/>
                    <a:pt x="15681" y="103000"/>
                    <a:pt x="15681" y="103000"/>
                  </a:cubicBezTo>
                  <a:close/>
                  <a:moveTo>
                    <a:pt x="43636" y="95000"/>
                  </a:moveTo>
                  <a:cubicBezTo>
                    <a:pt x="43636" y="95000"/>
                    <a:pt x="43636" y="95000"/>
                    <a:pt x="43636" y="95000"/>
                  </a:cubicBezTo>
                  <a:cubicBezTo>
                    <a:pt x="43636" y="95000"/>
                    <a:pt x="42954" y="98000"/>
                    <a:pt x="43636" y="98000"/>
                  </a:cubicBezTo>
                  <a:cubicBezTo>
                    <a:pt x="43636" y="98000"/>
                    <a:pt x="44318" y="98000"/>
                    <a:pt x="45000" y="98000"/>
                  </a:cubicBezTo>
                  <a:cubicBezTo>
                    <a:pt x="45681" y="97000"/>
                    <a:pt x="45681" y="97000"/>
                    <a:pt x="45681" y="97000"/>
                  </a:cubicBezTo>
                  <a:cubicBezTo>
                    <a:pt x="45681" y="96000"/>
                    <a:pt x="45681" y="95000"/>
                    <a:pt x="45681" y="95000"/>
                  </a:cubicBezTo>
                  <a:cubicBezTo>
                    <a:pt x="43636" y="95000"/>
                    <a:pt x="43636" y="95000"/>
                    <a:pt x="43636" y="95000"/>
                  </a:cubicBezTo>
                  <a:close/>
                  <a:moveTo>
                    <a:pt x="6136" y="91000"/>
                  </a:moveTo>
                  <a:cubicBezTo>
                    <a:pt x="6136" y="91000"/>
                    <a:pt x="6136" y="91000"/>
                    <a:pt x="6136" y="91000"/>
                  </a:cubicBezTo>
                  <a:cubicBezTo>
                    <a:pt x="5454" y="92000"/>
                    <a:pt x="5454" y="92000"/>
                    <a:pt x="5454" y="92000"/>
                  </a:cubicBezTo>
                  <a:cubicBezTo>
                    <a:pt x="5454" y="92000"/>
                    <a:pt x="4772" y="89000"/>
                    <a:pt x="4772" y="88000"/>
                  </a:cubicBezTo>
                  <a:cubicBezTo>
                    <a:pt x="4772" y="88000"/>
                    <a:pt x="3409" y="87000"/>
                    <a:pt x="3409" y="87000"/>
                  </a:cubicBezTo>
                  <a:cubicBezTo>
                    <a:pt x="3409" y="87000"/>
                    <a:pt x="2727" y="87000"/>
                    <a:pt x="2727" y="87000"/>
                  </a:cubicBezTo>
                  <a:cubicBezTo>
                    <a:pt x="2045" y="87000"/>
                    <a:pt x="2045" y="88000"/>
                    <a:pt x="2045" y="88000"/>
                  </a:cubicBezTo>
                  <a:cubicBezTo>
                    <a:pt x="1363" y="88000"/>
                    <a:pt x="1363" y="88000"/>
                    <a:pt x="1363" y="88000"/>
                  </a:cubicBezTo>
                  <a:cubicBezTo>
                    <a:pt x="1363" y="88000"/>
                    <a:pt x="681" y="88000"/>
                    <a:pt x="681" y="88000"/>
                  </a:cubicBezTo>
                  <a:cubicBezTo>
                    <a:pt x="0" y="89000"/>
                    <a:pt x="681" y="90000"/>
                    <a:pt x="681" y="90000"/>
                  </a:cubicBezTo>
                  <a:cubicBezTo>
                    <a:pt x="681" y="90000"/>
                    <a:pt x="1363" y="90000"/>
                    <a:pt x="2045" y="91000"/>
                  </a:cubicBezTo>
                  <a:cubicBezTo>
                    <a:pt x="2727" y="91000"/>
                    <a:pt x="2727" y="91000"/>
                    <a:pt x="2727" y="91000"/>
                  </a:cubicBezTo>
                  <a:cubicBezTo>
                    <a:pt x="2727" y="91000"/>
                    <a:pt x="4090" y="93000"/>
                    <a:pt x="4772" y="94000"/>
                  </a:cubicBezTo>
                  <a:cubicBezTo>
                    <a:pt x="4772" y="94000"/>
                    <a:pt x="4772" y="95000"/>
                    <a:pt x="4772" y="95000"/>
                  </a:cubicBezTo>
                  <a:cubicBezTo>
                    <a:pt x="2727" y="97000"/>
                    <a:pt x="2727" y="97000"/>
                    <a:pt x="2727" y="97000"/>
                  </a:cubicBezTo>
                  <a:cubicBezTo>
                    <a:pt x="2727" y="97000"/>
                    <a:pt x="3409" y="98000"/>
                    <a:pt x="3409" y="98000"/>
                  </a:cubicBezTo>
                  <a:cubicBezTo>
                    <a:pt x="4090" y="98000"/>
                    <a:pt x="2727" y="99000"/>
                    <a:pt x="2727" y="99000"/>
                  </a:cubicBezTo>
                  <a:cubicBezTo>
                    <a:pt x="2727" y="99000"/>
                    <a:pt x="2727" y="101000"/>
                    <a:pt x="2727" y="101000"/>
                  </a:cubicBezTo>
                  <a:cubicBezTo>
                    <a:pt x="2727" y="101000"/>
                    <a:pt x="3409" y="102000"/>
                    <a:pt x="4772" y="102000"/>
                  </a:cubicBezTo>
                  <a:cubicBezTo>
                    <a:pt x="6136" y="103000"/>
                    <a:pt x="6136" y="102000"/>
                    <a:pt x="6136" y="102000"/>
                  </a:cubicBezTo>
                  <a:cubicBezTo>
                    <a:pt x="6818" y="103000"/>
                    <a:pt x="6818" y="103000"/>
                    <a:pt x="6818" y="103000"/>
                  </a:cubicBezTo>
                  <a:cubicBezTo>
                    <a:pt x="6818" y="104000"/>
                    <a:pt x="6818" y="104000"/>
                    <a:pt x="6818" y="104000"/>
                  </a:cubicBezTo>
                  <a:cubicBezTo>
                    <a:pt x="7500" y="105000"/>
                    <a:pt x="7500" y="105000"/>
                    <a:pt x="7500" y="105000"/>
                  </a:cubicBezTo>
                  <a:cubicBezTo>
                    <a:pt x="9545" y="106000"/>
                    <a:pt x="9545" y="106000"/>
                    <a:pt x="9545" y="106000"/>
                  </a:cubicBezTo>
                  <a:cubicBezTo>
                    <a:pt x="9545" y="107000"/>
                    <a:pt x="9545" y="107000"/>
                    <a:pt x="9545" y="107000"/>
                  </a:cubicBezTo>
                  <a:cubicBezTo>
                    <a:pt x="9545" y="110000"/>
                    <a:pt x="9545" y="110000"/>
                    <a:pt x="9545" y="110000"/>
                  </a:cubicBezTo>
                  <a:cubicBezTo>
                    <a:pt x="9545" y="110000"/>
                    <a:pt x="8863" y="110000"/>
                    <a:pt x="8181" y="110000"/>
                  </a:cubicBezTo>
                  <a:cubicBezTo>
                    <a:pt x="8181" y="111000"/>
                    <a:pt x="8181" y="112000"/>
                    <a:pt x="7500" y="112000"/>
                  </a:cubicBezTo>
                  <a:cubicBezTo>
                    <a:pt x="7500" y="112000"/>
                    <a:pt x="7500" y="114000"/>
                    <a:pt x="6818" y="115000"/>
                  </a:cubicBezTo>
                  <a:cubicBezTo>
                    <a:pt x="6818" y="116000"/>
                    <a:pt x="7500" y="117000"/>
                    <a:pt x="7500" y="118000"/>
                  </a:cubicBezTo>
                  <a:cubicBezTo>
                    <a:pt x="7500" y="120000"/>
                    <a:pt x="8181" y="119000"/>
                    <a:pt x="8863" y="119000"/>
                  </a:cubicBezTo>
                  <a:cubicBezTo>
                    <a:pt x="8863" y="119000"/>
                    <a:pt x="9545" y="118000"/>
                    <a:pt x="9545" y="118000"/>
                  </a:cubicBezTo>
                  <a:cubicBezTo>
                    <a:pt x="10227" y="118000"/>
                    <a:pt x="10909" y="116000"/>
                    <a:pt x="11590" y="115000"/>
                  </a:cubicBezTo>
                  <a:cubicBezTo>
                    <a:pt x="11590" y="114000"/>
                    <a:pt x="11590" y="113000"/>
                    <a:pt x="11590" y="113000"/>
                  </a:cubicBezTo>
                  <a:cubicBezTo>
                    <a:pt x="10909" y="112000"/>
                    <a:pt x="11590" y="110000"/>
                    <a:pt x="11590" y="110000"/>
                  </a:cubicBezTo>
                  <a:cubicBezTo>
                    <a:pt x="11590" y="109000"/>
                    <a:pt x="11590" y="109000"/>
                    <a:pt x="11590" y="109000"/>
                  </a:cubicBezTo>
                  <a:cubicBezTo>
                    <a:pt x="10909" y="105000"/>
                    <a:pt x="10909" y="105000"/>
                    <a:pt x="10909" y="105000"/>
                  </a:cubicBezTo>
                  <a:cubicBezTo>
                    <a:pt x="12272" y="101000"/>
                    <a:pt x="12272" y="101000"/>
                    <a:pt x="12272" y="101000"/>
                  </a:cubicBezTo>
                  <a:cubicBezTo>
                    <a:pt x="13636" y="101000"/>
                    <a:pt x="13636" y="101000"/>
                    <a:pt x="13636" y="101000"/>
                  </a:cubicBezTo>
                  <a:cubicBezTo>
                    <a:pt x="15681" y="99000"/>
                    <a:pt x="15681" y="99000"/>
                    <a:pt x="15681" y="99000"/>
                  </a:cubicBezTo>
                  <a:cubicBezTo>
                    <a:pt x="15681" y="99000"/>
                    <a:pt x="15681" y="99000"/>
                    <a:pt x="15681" y="99000"/>
                  </a:cubicBezTo>
                  <a:cubicBezTo>
                    <a:pt x="15681" y="99000"/>
                    <a:pt x="16363" y="99000"/>
                    <a:pt x="17045" y="98000"/>
                  </a:cubicBezTo>
                  <a:cubicBezTo>
                    <a:pt x="18409" y="98000"/>
                    <a:pt x="17727" y="99000"/>
                    <a:pt x="18409" y="99000"/>
                  </a:cubicBezTo>
                  <a:cubicBezTo>
                    <a:pt x="18409" y="100000"/>
                    <a:pt x="19090" y="100000"/>
                    <a:pt x="19772" y="100000"/>
                  </a:cubicBezTo>
                  <a:cubicBezTo>
                    <a:pt x="19772" y="100000"/>
                    <a:pt x="20454" y="98000"/>
                    <a:pt x="20454" y="98000"/>
                  </a:cubicBezTo>
                  <a:cubicBezTo>
                    <a:pt x="20454" y="97000"/>
                    <a:pt x="19772" y="97000"/>
                    <a:pt x="19772" y="97000"/>
                  </a:cubicBezTo>
                  <a:cubicBezTo>
                    <a:pt x="19090" y="95000"/>
                    <a:pt x="19090" y="95000"/>
                    <a:pt x="19090" y="95000"/>
                  </a:cubicBezTo>
                  <a:cubicBezTo>
                    <a:pt x="21136" y="94000"/>
                    <a:pt x="21136" y="94000"/>
                    <a:pt x="21136" y="94000"/>
                  </a:cubicBezTo>
                  <a:cubicBezTo>
                    <a:pt x="21818" y="93000"/>
                    <a:pt x="21818" y="93000"/>
                    <a:pt x="21818" y="93000"/>
                  </a:cubicBezTo>
                  <a:cubicBezTo>
                    <a:pt x="23181" y="91000"/>
                    <a:pt x="23181" y="91000"/>
                    <a:pt x="23181" y="91000"/>
                  </a:cubicBezTo>
                  <a:cubicBezTo>
                    <a:pt x="22500" y="89000"/>
                    <a:pt x="22500" y="89000"/>
                    <a:pt x="22500" y="89000"/>
                  </a:cubicBezTo>
                  <a:cubicBezTo>
                    <a:pt x="22500" y="89000"/>
                    <a:pt x="23863" y="89000"/>
                    <a:pt x="24545" y="89000"/>
                  </a:cubicBezTo>
                  <a:cubicBezTo>
                    <a:pt x="24545" y="89000"/>
                    <a:pt x="24545" y="88000"/>
                    <a:pt x="24545" y="88000"/>
                  </a:cubicBezTo>
                  <a:cubicBezTo>
                    <a:pt x="23863" y="86000"/>
                    <a:pt x="23863" y="86000"/>
                    <a:pt x="23863" y="86000"/>
                  </a:cubicBezTo>
                  <a:cubicBezTo>
                    <a:pt x="23863" y="86000"/>
                    <a:pt x="25227" y="86000"/>
                    <a:pt x="25909" y="85000"/>
                  </a:cubicBezTo>
                  <a:cubicBezTo>
                    <a:pt x="25909" y="85000"/>
                    <a:pt x="25227" y="84000"/>
                    <a:pt x="25227" y="84000"/>
                  </a:cubicBezTo>
                  <a:cubicBezTo>
                    <a:pt x="25227" y="83000"/>
                    <a:pt x="25909" y="82000"/>
                    <a:pt x="25909" y="82000"/>
                  </a:cubicBezTo>
                  <a:cubicBezTo>
                    <a:pt x="25909" y="82000"/>
                    <a:pt x="27272" y="84000"/>
                    <a:pt x="27954" y="84000"/>
                  </a:cubicBezTo>
                  <a:cubicBezTo>
                    <a:pt x="28636" y="85000"/>
                    <a:pt x="28636" y="84000"/>
                    <a:pt x="29318" y="84000"/>
                  </a:cubicBezTo>
                  <a:cubicBezTo>
                    <a:pt x="29318" y="83000"/>
                    <a:pt x="28636" y="82000"/>
                    <a:pt x="28636" y="82000"/>
                  </a:cubicBezTo>
                  <a:cubicBezTo>
                    <a:pt x="27954" y="81000"/>
                    <a:pt x="27954" y="81000"/>
                    <a:pt x="27954" y="81000"/>
                  </a:cubicBezTo>
                  <a:cubicBezTo>
                    <a:pt x="25909" y="80000"/>
                    <a:pt x="25909" y="80000"/>
                    <a:pt x="25909" y="80000"/>
                  </a:cubicBezTo>
                  <a:cubicBezTo>
                    <a:pt x="23181" y="78000"/>
                    <a:pt x="23181" y="78000"/>
                    <a:pt x="23181" y="78000"/>
                  </a:cubicBezTo>
                  <a:cubicBezTo>
                    <a:pt x="23181" y="78000"/>
                    <a:pt x="21136" y="78000"/>
                    <a:pt x="21136" y="77000"/>
                  </a:cubicBezTo>
                  <a:cubicBezTo>
                    <a:pt x="20454" y="77000"/>
                    <a:pt x="20454" y="77000"/>
                    <a:pt x="20454" y="77000"/>
                  </a:cubicBezTo>
                  <a:cubicBezTo>
                    <a:pt x="20454" y="77000"/>
                    <a:pt x="19090" y="77000"/>
                    <a:pt x="19090" y="77000"/>
                  </a:cubicBezTo>
                  <a:cubicBezTo>
                    <a:pt x="18409" y="77000"/>
                    <a:pt x="17727" y="78000"/>
                    <a:pt x="17045" y="79000"/>
                  </a:cubicBezTo>
                  <a:cubicBezTo>
                    <a:pt x="17045" y="79000"/>
                    <a:pt x="16363" y="80000"/>
                    <a:pt x="15681" y="80000"/>
                  </a:cubicBezTo>
                  <a:cubicBezTo>
                    <a:pt x="15681" y="80000"/>
                    <a:pt x="15000" y="78000"/>
                    <a:pt x="15000" y="78000"/>
                  </a:cubicBezTo>
                  <a:cubicBezTo>
                    <a:pt x="13636" y="78000"/>
                    <a:pt x="13636" y="78000"/>
                    <a:pt x="13636" y="78000"/>
                  </a:cubicBezTo>
                  <a:cubicBezTo>
                    <a:pt x="13636" y="78000"/>
                    <a:pt x="12954" y="80000"/>
                    <a:pt x="12954" y="81000"/>
                  </a:cubicBezTo>
                  <a:cubicBezTo>
                    <a:pt x="12954" y="81000"/>
                    <a:pt x="11590" y="81000"/>
                    <a:pt x="10909" y="81000"/>
                  </a:cubicBezTo>
                  <a:cubicBezTo>
                    <a:pt x="10227" y="82000"/>
                    <a:pt x="9545" y="82000"/>
                    <a:pt x="8863" y="83000"/>
                  </a:cubicBezTo>
                  <a:cubicBezTo>
                    <a:pt x="8181" y="83000"/>
                    <a:pt x="9545" y="84000"/>
                    <a:pt x="9545" y="84000"/>
                  </a:cubicBezTo>
                  <a:cubicBezTo>
                    <a:pt x="9545" y="86000"/>
                    <a:pt x="9545" y="86000"/>
                    <a:pt x="9545" y="86000"/>
                  </a:cubicBezTo>
                  <a:cubicBezTo>
                    <a:pt x="8181" y="86000"/>
                    <a:pt x="8181" y="86000"/>
                    <a:pt x="8181" y="86000"/>
                  </a:cubicBezTo>
                  <a:cubicBezTo>
                    <a:pt x="7500" y="85000"/>
                    <a:pt x="7500" y="85000"/>
                    <a:pt x="7500" y="85000"/>
                  </a:cubicBezTo>
                  <a:cubicBezTo>
                    <a:pt x="6136" y="87000"/>
                    <a:pt x="6136" y="87000"/>
                    <a:pt x="6136" y="87000"/>
                  </a:cubicBezTo>
                  <a:cubicBezTo>
                    <a:pt x="5454" y="89000"/>
                    <a:pt x="5454" y="89000"/>
                    <a:pt x="5454" y="89000"/>
                  </a:cubicBezTo>
                  <a:cubicBezTo>
                    <a:pt x="5454" y="89000"/>
                    <a:pt x="6136" y="91000"/>
                    <a:pt x="6136" y="91000"/>
                  </a:cubicBezTo>
                  <a:close/>
                  <a:moveTo>
                    <a:pt x="23863" y="76000"/>
                  </a:moveTo>
                  <a:cubicBezTo>
                    <a:pt x="23863" y="76000"/>
                    <a:pt x="23863" y="76000"/>
                    <a:pt x="23863" y="76000"/>
                  </a:cubicBezTo>
                  <a:cubicBezTo>
                    <a:pt x="24545" y="77000"/>
                    <a:pt x="24545" y="77000"/>
                    <a:pt x="24545" y="77000"/>
                  </a:cubicBezTo>
                  <a:cubicBezTo>
                    <a:pt x="24545" y="77000"/>
                    <a:pt x="25227" y="78000"/>
                    <a:pt x="26590" y="78000"/>
                  </a:cubicBezTo>
                  <a:cubicBezTo>
                    <a:pt x="28636" y="78000"/>
                    <a:pt x="28636" y="80000"/>
                    <a:pt x="30000" y="78000"/>
                  </a:cubicBezTo>
                  <a:cubicBezTo>
                    <a:pt x="30000" y="77000"/>
                    <a:pt x="30000" y="77000"/>
                    <a:pt x="29318" y="76000"/>
                  </a:cubicBezTo>
                  <a:cubicBezTo>
                    <a:pt x="29318" y="75000"/>
                    <a:pt x="28636" y="75000"/>
                    <a:pt x="28636" y="74000"/>
                  </a:cubicBezTo>
                  <a:cubicBezTo>
                    <a:pt x="28636" y="74000"/>
                    <a:pt x="28636" y="74000"/>
                    <a:pt x="27272" y="72000"/>
                  </a:cubicBezTo>
                  <a:cubicBezTo>
                    <a:pt x="26590" y="71000"/>
                    <a:pt x="26590" y="72000"/>
                    <a:pt x="25909" y="72000"/>
                  </a:cubicBezTo>
                  <a:cubicBezTo>
                    <a:pt x="25227" y="72000"/>
                    <a:pt x="24545" y="72000"/>
                    <a:pt x="23863" y="72000"/>
                  </a:cubicBezTo>
                  <a:cubicBezTo>
                    <a:pt x="23181" y="73000"/>
                    <a:pt x="24545" y="74000"/>
                    <a:pt x="24545" y="75000"/>
                  </a:cubicBezTo>
                  <a:cubicBezTo>
                    <a:pt x="24545" y="75000"/>
                    <a:pt x="23863" y="76000"/>
                    <a:pt x="23863" y="76000"/>
                  </a:cubicBezTo>
                  <a:close/>
                  <a:moveTo>
                    <a:pt x="15000" y="57000"/>
                  </a:moveTo>
                  <a:cubicBezTo>
                    <a:pt x="15000" y="57000"/>
                    <a:pt x="15000" y="57000"/>
                    <a:pt x="15000" y="57000"/>
                  </a:cubicBezTo>
                  <a:cubicBezTo>
                    <a:pt x="15000" y="56000"/>
                    <a:pt x="16363" y="56000"/>
                    <a:pt x="17045" y="57000"/>
                  </a:cubicBezTo>
                  <a:cubicBezTo>
                    <a:pt x="17045" y="57000"/>
                    <a:pt x="18409" y="58000"/>
                    <a:pt x="18409" y="59000"/>
                  </a:cubicBezTo>
                  <a:cubicBezTo>
                    <a:pt x="18409" y="59000"/>
                    <a:pt x="19090" y="59000"/>
                    <a:pt x="19090" y="60000"/>
                  </a:cubicBezTo>
                  <a:cubicBezTo>
                    <a:pt x="19090" y="60000"/>
                    <a:pt x="19772" y="61000"/>
                    <a:pt x="19772" y="62000"/>
                  </a:cubicBezTo>
                  <a:cubicBezTo>
                    <a:pt x="20454" y="63000"/>
                    <a:pt x="21136" y="64000"/>
                    <a:pt x="21136" y="64000"/>
                  </a:cubicBezTo>
                  <a:cubicBezTo>
                    <a:pt x="21136" y="64000"/>
                    <a:pt x="21818" y="65000"/>
                    <a:pt x="21136" y="65000"/>
                  </a:cubicBezTo>
                  <a:cubicBezTo>
                    <a:pt x="20454" y="65000"/>
                    <a:pt x="18409" y="65000"/>
                    <a:pt x="18409" y="65000"/>
                  </a:cubicBezTo>
                  <a:cubicBezTo>
                    <a:pt x="18409" y="65000"/>
                    <a:pt x="17727" y="66000"/>
                    <a:pt x="17727" y="66000"/>
                  </a:cubicBezTo>
                  <a:cubicBezTo>
                    <a:pt x="17727" y="67000"/>
                    <a:pt x="19090" y="68000"/>
                    <a:pt x="18409" y="68000"/>
                  </a:cubicBezTo>
                  <a:cubicBezTo>
                    <a:pt x="17727" y="69000"/>
                    <a:pt x="17727" y="69000"/>
                    <a:pt x="17045" y="69000"/>
                  </a:cubicBezTo>
                  <a:cubicBezTo>
                    <a:pt x="16363" y="68000"/>
                    <a:pt x="15681" y="66000"/>
                    <a:pt x="15681" y="66000"/>
                  </a:cubicBezTo>
                  <a:cubicBezTo>
                    <a:pt x="15000" y="67000"/>
                    <a:pt x="15000" y="70000"/>
                    <a:pt x="15000" y="70000"/>
                  </a:cubicBezTo>
                  <a:cubicBezTo>
                    <a:pt x="15000" y="71000"/>
                    <a:pt x="15681" y="72000"/>
                    <a:pt x="15000" y="73000"/>
                  </a:cubicBezTo>
                  <a:cubicBezTo>
                    <a:pt x="15000" y="73000"/>
                    <a:pt x="12954" y="74000"/>
                    <a:pt x="12954" y="74000"/>
                  </a:cubicBezTo>
                  <a:cubicBezTo>
                    <a:pt x="12954" y="74000"/>
                    <a:pt x="12272" y="74000"/>
                    <a:pt x="12272" y="74000"/>
                  </a:cubicBezTo>
                  <a:cubicBezTo>
                    <a:pt x="11590" y="74000"/>
                    <a:pt x="10227" y="72000"/>
                    <a:pt x="9545" y="71000"/>
                  </a:cubicBezTo>
                  <a:cubicBezTo>
                    <a:pt x="9545" y="70000"/>
                    <a:pt x="9545" y="68000"/>
                    <a:pt x="9545" y="68000"/>
                  </a:cubicBezTo>
                  <a:cubicBezTo>
                    <a:pt x="8863" y="67000"/>
                    <a:pt x="8181" y="66000"/>
                    <a:pt x="8181" y="66000"/>
                  </a:cubicBezTo>
                  <a:cubicBezTo>
                    <a:pt x="8181" y="66000"/>
                    <a:pt x="8863" y="65000"/>
                    <a:pt x="7500" y="66000"/>
                  </a:cubicBezTo>
                  <a:cubicBezTo>
                    <a:pt x="5454" y="66000"/>
                    <a:pt x="6136" y="67000"/>
                    <a:pt x="5454" y="67000"/>
                  </a:cubicBezTo>
                  <a:cubicBezTo>
                    <a:pt x="4772" y="66000"/>
                    <a:pt x="4772" y="65000"/>
                    <a:pt x="3409" y="65000"/>
                  </a:cubicBezTo>
                  <a:cubicBezTo>
                    <a:pt x="2727" y="65000"/>
                    <a:pt x="2045" y="64000"/>
                    <a:pt x="2045" y="64000"/>
                  </a:cubicBezTo>
                  <a:cubicBezTo>
                    <a:pt x="2045" y="64000"/>
                    <a:pt x="4090" y="62000"/>
                    <a:pt x="4772" y="62000"/>
                  </a:cubicBezTo>
                  <a:cubicBezTo>
                    <a:pt x="5454" y="62000"/>
                    <a:pt x="4772" y="62000"/>
                    <a:pt x="6136" y="62000"/>
                  </a:cubicBezTo>
                  <a:cubicBezTo>
                    <a:pt x="8181" y="61000"/>
                    <a:pt x="8863" y="63000"/>
                    <a:pt x="8863" y="61000"/>
                  </a:cubicBezTo>
                  <a:cubicBezTo>
                    <a:pt x="9545" y="59000"/>
                    <a:pt x="9545" y="58000"/>
                    <a:pt x="10227" y="57000"/>
                  </a:cubicBezTo>
                  <a:cubicBezTo>
                    <a:pt x="10227" y="56000"/>
                    <a:pt x="10909" y="54000"/>
                    <a:pt x="10909" y="54000"/>
                  </a:cubicBezTo>
                  <a:cubicBezTo>
                    <a:pt x="10909" y="53000"/>
                    <a:pt x="12954" y="53000"/>
                    <a:pt x="12954" y="53000"/>
                  </a:cubicBezTo>
                  <a:cubicBezTo>
                    <a:pt x="13636" y="56000"/>
                    <a:pt x="13636" y="56000"/>
                    <a:pt x="13636" y="56000"/>
                  </a:cubicBezTo>
                  <a:cubicBezTo>
                    <a:pt x="13636" y="56000"/>
                    <a:pt x="13636" y="57000"/>
                    <a:pt x="14318" y="57000"/>
                  </a:cubicBezTo>
                  <a:cubicBezTo>
                    <a:pt x="15000" y="57000"/>
                    <a:pt x="15000" y="57000"/>
                    <a:pt x="15000" y="57000"/>
                  </a:cubicBezTo>
                  <a:close/>
                  <a:moveTo>
                    <a:pt x="24545" y="52000"/>
                  </a:moveTo>
                  <a:cubicBezTo>
                    <a:pt x="24545" y="52000"/>
                    <a:pt x="24545" y="52000"/>
                    <a:pt x="24545" y="52000"/>
                  </a:cubicBezTo>
                  <a:cubicBezTo>
                    <a:pt x="23863" y="53000"/>
                    <a:pt x="23863" y="53000"/>
                    <a:pt x="23863" y="53000"/>
                  </a:cubicBezTo>
                  <a:cubicBezTo>
                    <a:pt x="21136" y="53000"/>
                    <a:pt x="21136" y="53000"/>
                    <a:pt x="21136" y="53000"/>
                  </a:cubicBezTo>
                  <a:cubicBezTo>
                    <a:pt x="21136" y="55000"/>
                    <a:pt x="21136" y="55000"/>
                    <a:pt x="21136" y="55000"/>
                  </a:cubicBezTo>
                  <a:cubicBezTo>
                    <a:pt x="22500" y="57000"/>
                    <a:pt x="22500" y="57000"/>
                    <a:pt x="22500" y="57000"/>
                  </a:cubicBezTo>
                  <a:cubicBezTo>
                    <a:pt x="22500" y="57000"/>
                    <a:pt x="23181" y="56000"/>
                    <a:pt x="23863" y="56000"/>
                  </a:cubicBezTo>
                  <a:cubicBezTo>
                    <a:pt x="24545" y="56000"/>
                    <a:pt x="25909" y="56000"/>
                    <a:pt x="25909" y="56000"/>
                  </a:cubicBezTo>
                  <a:cubicBezTo>
                    <a:pt x="26590" y="55000"/>
                    <a:pt x="26590" y="55000"/>
                    <a:pt x="26590" y="55000"/>
                  </a:cubicBezTo>
                  <a:cubicBezTo>
                    <a:pt x="25909" y="52000"/>
                    <a:pt x="25909" y="52000"/>
                    <a:pt x="25909" y="52000"/>
                  </a:cubicBezTo>
                  <a:lnTo>
                    <a:pt x="24545" y="52000"/>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2" name="Shape 2038"/>
            <p:cNvSpPr/>
            <p:nvPr/>
          </p:nvSpPr>
          <p:spPr>
            <a:xfrm>
              <a:off x="6144085" y="3377866"/>
              <a:ext cx="556312" cy="405923"/>
            </a:xfrm>
            <a:custGeom>
              <a:avLst/>
              <a:gdLst/>
              <a:ahLst/>
              <a:cxnLst/>
              <a:rect l="0" t="0" r="0" b="0"/>
              <a:pathLst>
                <a:path w="120000" h="120000" extrusionOk="0">
                  <a:moveTo>
                    <a:pt x="3442" y="24782"/>
                  </a:moveTo>
                  <a:cubicBezTo>
                    <a:pt x="3442" y="23478"/>
                    <a:pt x="3442" y="23478"/>
                    <a:pt x="3442" y="23478"/>
                  </a:cubicBezTo>
                  <a:cubicBezTo>
                    <a:pt x="3442" y="23478"/>
                    <a:pt x="3442" y="23478"/>
                    <a:pt x="3442" y="23478"/>
                  </a:cubicBezTo>
                  <a:cubicBezTo>
                    <a:pt x="6885" y="22173"/>
                    <a:pt x="9836" y="24782"/>
                    <a:pt x="11311" y="24782"/>
                  </a:cubicBezTo>
                  <a:cubicBezTo>
                    <a:pt x="14262" y="25434"/>
                    <a:pt x="7868" y="30000"/>
                    <a:pt x="8852" y="30000"/>
                  </a:cubicBezTo>
                  <a:cubicBezTo>
                    <a:pt x="9836" y="29347"/>
                    <a:pt x="8852" y="33260"/>
                    <a:pt x="10327" y="33913"/>
                  </a:cubicBezTo>
                  <a:cubicBezTo>
                    <a:pt x="12786" y="34565"/>
                    <a:pt x="14754" y="31956"/>
                    <a:pt x="17704" y="31956"/>
                  </a:cubicBezTo>
                  <a:cubicBezTo>
                    <a:pt x="20163" y="31304"/>
                    <a:pt x="23114" y="33260"/>
                    <a:pt x="24098" y="31956"/>
                  </a:cubicBezTo>
                  <a:cubicBezTo>
                    <a:pt x="26065" y="28695"/>
                    <a:pt x="33934" y="35217"/>
                    <a:pt x="37868" y="31956"/>
                  </a:cubicBezTo>
                  <a:cubicBezTo>
                    <a:pt x="40327" y="29347"/>
                    <a:pt x="50163" y="28043"/>
                    <a:pt x="53606" y="28043"/>
                  </a:cubicBezTo>
                  <a:cubicBezTo>
                    <a:pt x="62459" y="27391"/>
                    <a:pt x="62950" y="27391"/>
                    <a:pt x="66885" y="24130"/>
                  </a:cubicBezTo>
                  <a:cubicBezTo>
                    <a:pt x="66885" y="24130"/>
                    <a:pt x="69344" y="16956"/>
                    <a:pt x="70819" y="13695"/>
                  </a:cubicBezTo>
                  <a:cubicBezTo>
                    <a:pt x="71803" y="11086"/>
                    <a:pt x="74754" y="9782"/>
                    <a:pt x="77704" y="7173"/>
                  </a:cubicBezTo>
                  <a:cubicBezTo>
                    <a:pt x="80163" y="4565"/>
                    <a:pt x="86557" y="1956"/>
                    <a:pt x="88032" y="1304"/>
                  </a:cubicBezTo>
                  <a:cubicBezTo>
                    <a:pt x="89508" y="1304"/>
                    <a:pt x="99836" y="1956"/>
                    <a:pt x="99836" y="1956"/>
                  </a:cubicBezTo>
                  <a:cubicBezTo>
                    <a:pt x="105245" y="0"/>
                    <a:pt x="105245" y="0"/>
                    <a:pt x="105245" y="0"/>
                  </a:cubicBezTo>
                  <a:cubicBezTo>
                    <a:pt x="105245" y="0"/>
                    <a:pt x="106229" y="5217"/>
                    <a:pt x="107704" y="5869"/>
                  </a:cubicBezTo>
                  <a:cubicBezTo>
                    <a:pt x="112131" y="6521"/>
                    <a:pt x="115573" y="6521"/>
                    <a:pt x="117049" y="5217"/>
                  </a:cubicBezTo>
                  <a:cubicBezTo>
                    <a:pt x="117540" y="5217"/>
                    <a:pt x="117540" y="6521"/>
                    <a:pt x="118032" y="7173"/>
                  </a:cubicBezTo>
                  <a:cubicBezTo>
                    <a:pt x="118524" y="8478"/>
                    <a:pt x="119016" y="11086"/>
                    <a:pt x="119016" y="11086"/>
                  </a:cubicBezTo>
                  <a:cubicBezTo>
                    <a:pt x="118524" y="14347"/>
                    <a:pt x="118524" y="14347"/>
                    <a:pt x="118524" y="14347"/>
                  </a:cubicBezTo>
                  <a:cubicBezTo>
                    <a:pt x="118032" y="15000"/>
                    <a:pt x="118032" y="15000"/>
                    <a:pt x="118032" y="15000"/>
                  </a:cubicBezTo>
                  <a:cubicBezTo>
                    <a:pt x="115573" y="16956"/>
                    <a:pt x="115573" y="16956"/>
                    <a:pt x="115573" y="16956"/>
                  </a:cubicBezTo>
                  <a:cubicBezTo>
                    <a:pt x="115573" y="16956"/>
                    <a:pt x="114590" y="16956"/>
                    <a:pt x="114098" y="17608"/>
                  </a:cubicBezTo>
                  <a:cubicBezTo>
                    <a:pt x="113606" y="17608"/>
                    <a:pt x="112622" y="18260"/>
                    <a:pt x="112622" y="18260"/>
                  </a:cubicBezTo>
                  <a:cubicBezTo>
                    <a:pt x="112622" y="18260"/>
                    <a:pt x="111639" y="19565"/>
                    <a:pt x="111639" y="20217"/>
                  </a:cubicBezTo>
                  <a:cubicBezTo>
                    <a:pt x="111147" y="21521"/>
                    <a:pt x="110655" y="23478"/>
                    <a:pt x="110655" y="23478"/>
                  </a:cubicBezTo>
                  <a:cubicBezTo>
                    <a:pt x="109672" y="26739"/>
                    <a:pt x="109672" y="26739"/>
                    <a:pt x="109672" y="26739"/>
                  </a:cubicBezTo>
                  <a:cubicBezTo>
                    <a:pt x="109672" y="31304"/>
                    <a:pt x="109672" y="31304"/>
                    <a:pt x="109672" y="31304"/>
                  </a:cubicBezTo>
                  <a:cubicBezTo>
                    <a:pt x="110655" y="36521"/>
                    <a:pt x="110655" y="36521"/>
                    <a:pt x="110655" y="36521"/>
                  </a:cubicBezTo>
                  <a:cubicBezTo>
                    <a:pt x="111639" y="42391"/>
                    <a:pt x="111639" y="42391"/>
                    <a:pt x="111639" y="42391"/>
                  </a:cubicBezTo>
                  <a:cubicBezTo>
                    <a:pt x="111639" y="42391"/>
                    <a:pt x="110163" y="44347"/>
                    <a:pt x="109672" y="44347"/>
                  </a:cubicBezTo>
                  <a:cubicBezTo>
                    <a:pt x="109672" y="44347"/>
                    <a:pt x="109180" y="45000"/>
                    <a:pt x="109180" y="45000"/>
                  </a:cubicBezTo>
                  <a:cubicBezTo>
                    <a:pt x="109180" y="46304"/>
                    <a:pt x="109180" y="46304"/>
                    <a:pt x="109180" y="46304"/>
                  </a:cubicBezTo>
                  <a:cubicBezTo>
                    <a:pt x="108688" y="48260"/>
                    <a:pt x="108688" y="48260"/>
                    <a:pt x="108688" y="48260"/>
                  </a:cubicBezTo>
                  <a:cubicBezTo>
                    <a:pt x="108196" y="49565"/>
                    <a:pt x="108196" y="49565"/>
                    <a:pt x="108196" y="49565"/>
                  </a:cubicBezTo>
                  <a:cubicBezTo>
                    <a:pt x="108196" y="49565"/>
                    <a:pt x="107704" y="50869"/>
                    <a:pt x="107213" y="50869"/>
                  </a:cubicBezTo>
                  <a:cubicBezTo>
                    <a:pt x="106721" y="51521"/>
                    <a:pt x="105737" y="52826"/>
                    <a:pt x="105737" y="52826"/>
                  </a:cubicBezTo>
                  <a:cubicBezTo>
                    <a:pt x="106229" y="54130"/>
                    <a:pt x="106229" y="54130"/>
                    <a:pt x="106229" y="54130"/>
                  </a:cubicBezTo>
                  <a:cubicBezTo>
                    <a:pt x="111639" y="55434"/>
                    <a:pt x="111639" y="55434"/>
                    <a:pt x="111639" y="55434"/>
                  </a:cubicBezTo>
                  <a:cubicBezTo>
                    <a:pt x="111639" y="56739"/>
                    <a:pt x="111639" y="56739"/>
                    <a:pt x="111639" y="56739"/>
                  </a:cubicBezTo>
                  <a:cubicBezTo>
                    <a:pt x="114098" y="60000"/>
                    <a:pt x="114098" y="60000"/>
                    <a:pt x="114098" y="60000"/>
                  </a:cubicBezTo>
                  <a:cubicBezTo>
                    <a:pt x="115573" y="63260"/>
                    <a:pt x="115573" y="63260"/>
                    <a:pt x="115573" y="63260"/>
                  </a:cubicBezTo>
                  <a:cubicBezTo>
                    <a:pt x="118032" y="64565"/>
                    <a:pt x="118032" y="64565"/>
                    <a:pt x="118032" y="64565"/>
                  </a:cubicBezTo>
                  <a:cubicBezTo>
                    <a:pt x="118032" y="64565"/>
                    <a:pt x="120000" y="66521"/>
                    <a:pt x="120000" y="66521"/>
                  </a:cubicBezTo>
                  <a:cubicBezTo>
                    <a:pt x="119508" y="67173"/>
                    <a:pt x="117049" y="68478"/>
                    <a:pt x="117049" y="68478"/>
                  </a:cubicBezTo>
                  <a:cubicBezTo>
                    <a:pt x="115573" y="69782"/>
                    <a:pt x="115573" y="69782"/>
                    <a:pt x="115573" y="69782"/>
                  </a:cubicBezTo>
                  <a:cubicBezTo>
                    <a:pt x="115573" y="69782"/>
                    <a:pt x="114590" y="69782"/>
                    <a:pt x="113606" y="70434"/>
                  </a:cubicBezTo>
                  <a:cubicBezTo>
                    <a:pt x="113114" y="71086"/>
                    <a:pt x="110163" y="73043"/>
                    <a:pt x="110163" y="73043"/>
                  </a:cubicBezTo>
                  <a:cubicBezTo>
                    <a:pt x="106229" y="69782"/>
                    <a:pt x="106229" y="69782"/>
                    <a:pt x="106229" y="69782"/>
                  </a:cubicBezTo>
                  <a:cubicBezTo>
                    <a:pt x="103770" y="69130"/>
                    <a:pt x="103770" y="69130"/>
                    <a:pt x="103770" y="69130"/>
                  </a:cubicBezTo>
                  <a:cubicBezTo>
                    <a:pt x="102786" y="71086"/>
                    <a:pt x="102786" y="71086"/>
                    <a:pt x="102786" y="71086"/>
                  </a:cubicBezTo>
                  <a:cubicBezTo>
                    <a:pt x="100327" y="71739"/>
                    <a:pt x="100327" y="71739"/>
                    <a:pt x="100327" y="71739"/>
                  </a:cubicBezTo>
                  <a:cubicBezTo>
                    <a:pt x="98852" y="75000"/>
                    <a:pt x="98852" y="75000"/>
                    <a:pt x="98852" y="75000"/>
                  </a:cubicBezTo>
                  <a:cubicBezTo>
                    <a:pt x="98852" y="75000"/>
                    <a:pt x="95409" y="76304"/>
                    <a:pt x="94426" y="76956"/>
                  </a:cubicBezTo>
                  <a:cubicBezTo>
                    <a:pt x="93934" y="77608"/>
                    <a:pt x="91967" y="79565"/>
                    <a:pt x="91967" y="79565"/>
                  </a:cubicBezTo>
                  <a:cubicBezTo>
                    <a:pt x="92459" y="82173"/>
                    <a:pt x="92459" y="82173"/>
                    <a:pt x="92459" y="82173"/>
                  </a:cubicBezTo>
                  <a:cubicBezTo>
                    <a:pt x="90491" y="84130"/>
                    <a:pt x="90491" y="84130"/>
                    <a:pt x="90491" y="84130"/>
                  </a:cubicBezTo>
                  <a:cubicBezTo>
                    <a:pt x="90491" y="84130"/>
                    <a:pt x="89016" y="84782"/>
                    <a:pt x="88524" y="86086"/>
                  </a:cubicBezTo>
                  <a:cubicBezTo>
                    <a:pt x="88524" y="87391"/>
                    <a:pt x="89016" y="88043"/>
                    <a:pt x="89016" y="88043"/>
                  </a:cubicBezTo>
                  <a:cubicBezTo>
                    <a:pt x="88032" y="88043"/>
                    <a:pt x="86557" y="88695"/>
                    <a:pt x="86065" y="89347"/>
                  </a:cubicBezTo>
                  <a:cubicBezTo>
                    <a:pt x="85573" y="89347"/>
                    <a:pt x="85573" y="90652"/>
                    <a:pt x="86065" y="91956"/>
                  </a:cubicBezTo>
                  <a:cubicBezTo>
                    <a:pt x="86065" y="92608"/>
                    <a:pt x="87049" y="93913"/>
                    <a:pt x="88032" y="95869"/>
                  </a:cubicBezTo>
                  <a:cubicBezTo>
                    <a:pt x="88524" y="97826"/>
                    <a:pt x="89016" y="97826"/>
                    <a:pt x="89016" y="98478"/>
                  </a:cubicBezTo>
                  <a:cubicBezTo>
                    <a:pt x="89016" y="99130"/>
                    <a:pt x="88524" y="101086"/>
                    <a:pt x="88032" y="101739"/>
                  </a:cubicBezTo>
                  <a:cubicBezTo>
                    <a:pt x="87049" y="103043"/>
                    <a:pt x="86065" y="103043"/>
                    <a:pt x="85573" y="103043"/>
                  </a:cubicBezTo>
                  <a:cubicBezTo>
                    <a:pt x="85081" y="103695"/>
                    <a:pt x="83606" y="105000"/>
                    <a:pt x="83114" y="105000"/>
                  </a:cubicBezTo>
                  <a:cubicBezTo>
                    <a:pt x="82622" y="105652"/>
                    <a:pt x="80163" y="106304"/>
                    <a:pt x="79672" y="106304"/>
                  </a:cubicBezTo>
                  <a:cubicBezTo>
                    <a:pt x="79180" y="106304"/>
                    <a:pt x="76229" y="107608"/>
                    <a:pt x="76229" y="107608"/>
                  </a:cubicBezTo>
                  <a:cubicBezTo>
                    <a:pt x="73770" y="108913"/>
                    <a:pt x="73770" y="108913"/>
                    <a:pt x="73770" y="108913"/>
                  </a:cubicBezTo>
                  <a:cubicBezTo>
                    <a:pt x="72295" y="110217"/>
                    <a:pt x="72295" y="110217"/>
                    <a:pt x="72295" y="110217"/>
                  </a:cubicBezTo>
                  <a:cubicBezTo>
                    <a:pt x="68360" y="108913"/>
                    <a:pt x="68360" y="108913"/>
                    <a:pt x="68360" y="108913"/>
                  </a:cubicBezTo>
                  <a:cubicBezTo>
                    <a:pt x="63442" y="106956"/>
                    <a:pt x="63442" y="106956"/>
                    <a:pt x="63442" y="106956"/>
                  </a:cubicBezTo>
                  <a:cubicBezTo>
                    <a:pt x="63442" y="106956"/>
                    <a:pt x="60983" y="109565"/>
                    <a:pt x="60491" y="109565"/>
                  </a:cubicBezTo>
                  <a:cubicBezTo>
                    <a:pt x="60000" y="109565"/>
                    <a:pt x="57049" y="106956"/>
                    <a:pt x="57049" y="106956"/>
                  </a:cubicBezTo>
                  <a:cubicBezTo>
                    <a:pt x="55573" y="103695"/>
                    <a:pt x="55573" y="103695"/>
                    <a:pt x="55573" y="103695"/>
                  </a:cubicBezTo>
                  <a:cubicBezTo>
                    <a:pt x="55573" y="103695"/>
                    <a:pt x="52622" y="104347"/>
                    <a:pt x="52131" y="104347"/>
                  </a:cubicBezTo>
                  <a:cubicBezTo>
                    <a:pt x="51639" y="104347"/>
                    <a:pt x="51147" y="105652"/>
                    <a:pt x="51147" y="106304"/>
                  </a:cubicBezTo>
                  <a:cubicBezTo>
                    <a:pt x="50655" y="106304"/>
                    <a:pt x="49672" y="106304"/>
                    <a:pt x="48688" y="106304"/>
                  </a:cubicBezTo>
                  <a:cubicBezTo>
                    <a:pt x="47213" y="106304"/>
                    <a:pt x="46229" y="107608"/>
                    <a:pt x="46229" y="107608"/>
                  </a:cubicBezTo>
                  <a:cubicBezTo>
                    <a:pt x="45245" y="110217"/>
                    <a:pt x="45245" y="110217"/>
                    <a:pt x="45245" y="110217"/>
                  </a:cubicBezTo>
                  <a:cubicBezTo>
                    <a:pt x="45245" y="110217"/>
                    <a:pt x="42786" y="111521"/>
                    <a:pt x="42786" y="111521"/>
                  </a:cubicBezTo>
                  <a:cubicBezTo>
                    <a:pt x="42295" y="112173"/>
                    <a:pt x="37868" y="114130"/>
                    <a:pt x="37868" y="114130"/>
                  </a:cubicBezTo>
                  <a:cubicBezTo>
                    <a:pt x="34426" y="115434"/>
                    <a:pt x="34426" y="115434"/>
                    <a:pt x="34426" y="115434"/>
                  </a:cubicBezTo>
                  <a:cubicBezTo>
                    <a:pt x="34426" y="115434"/>
                    <a:pt x="33442" y="116086"/>
                    <a:pt x="32950" y="115434"/>
                  </a:cubicBezTo>
                  <a:cubicBezTo>
                    <a:pt x="32459" y="115434"/>
                    <a:pt x="30983" y="117391"/>
                    <a:pt x="30983" y="117391"/>
                  </a:cubicBezTo>
                  <a:cubicBezTo>
                    <a:pt x="28032" y="120000"/>
                    <a:pt x="28032" y="120000"/>
                    <a:pt x="28032" y="120000"/>
                  </a:cubicBezTo>
                  <a:cubicBezTo>
                    <a:pt x="25081" y="120000"/>
                    <a:pt x="25081" y="120000"/>
                    <a:pt x="25081" y="120000"/>
                  </a:cubicBezTo>
                  <a:cubicBezTo>
                    <a:pt x="25081" y="120000"/>
                    <a:pt x="25081" y="119347"/>
                    <a:pt x="25081" y="119347"/>
                  </a:cubicBezTo>
                  <a:cubicBezTo>
                    <a:pt x="25081" y="119347"/>
                    <a:pt x="25081" y="119347"/>
                    <a:pt x="25081" y="119347"/>
                  </a:cubicBezTo>
                  <a:cubicBezTo>
                    <a:pt x="25081" y="118695"/>
                    <a:pt x="25081" y="118695"/>
                    <a:pt x="25081" y="118695"/>
                  </a:cubicBezTo>
                  <a:cubicBezTo>
                    <a:pt x="25081" y="118043"/>
                    <a:pt x="24590" y="117391"/>
                    <a:pt x="24590" y="116086"/>
                  </a:cubicBezTo>
                  <a:cubicBezTo>
                    <a:pt x="24098" y="114782"/>
                    <a:pt x="23606" y="113478"/>
                    <a:pt x="23606" y="112173"/>
                  </a:cubicBezTo>
                  <a:cubicBezTo>
                    <a:pt x="23606" y="111521"/>
                    <a:pt x="24098" y="110869"/>
                    <a:pt x="24098" y="110217"/>
                  </a:cubicBezTo>
                  <a:cubicBezTo>
                    <a:pt x="24098" y="110217"/>
                    <a:pt x="24098" y="110217"/>
                    <a:pt x="24098" y="110217"/>
                  </a:cubicBezTo>
                  <a:cubicBezTo>
                    <a:pt x="24590" y="109565"/>
                    <a:pt x="24590" y="108913"/>
                    <a:pt x="24590" y="107608"/>
                  </a:cubicBezTo>
                  <a:cubicBezTo>
                    <a:pt x="24098" y="105000"/>
                    <a:pt x="22131" y="105000"/>
                    <a:pt x="21639" y="102391"/>
                  </a:cubicBezTo>
                  <a:cubicBezTo>
                    <a:pt x="21147" y="100434"/>
                    <a:pt x="19180" y="98478"/>
                    <a:pt x="19180" y="97826"/>
                  </a:cubicBezTo>
                  <a:cubicBezTo>
                    <a:pt x="15737" y="95217"/>
                    <a:pt x="13770" y="95869"/>
                    <a:pt x="11803" y="93260"/>
                  </a:cubicBezTo>
                  <a:cubicBezTo>
                    <a:pt x="11311" y="92608"/>
                    <a:pt x="10819" y="91956"/>
                    <a:pt x="10819" y="91304"/>
                  </a:cubicBezTo>
                  <a:cubicBezTo>
                    <a:pt x="11311" y="90652"/>
                    <a:pt x="11311" y="90652"/>
                    <a:pt x="11311" y="90652"/>
                  </a:cubicBezTo>
                  <a:cubicBezTo>
                    <a:pt x="11311" y="90652"/>
                    <a:pt x="10819" y="90652"/>
                    <a:pt x="10327" y="90000"/>
                  </a:cubicBezTo>
                  <a:cubicBezTo>
                    <a:pt x="9836" y="89347"/>
                    <a:pt x="9344" y="88695"/>
                    <a:pt x="8852" y="88043"/>
                  </a:cubicBezTo>
                  <a:cubicBezTo>
                    <a:pt x="8852" y="88043"/>
                    <a:pt x="8852" y="88043"/>
                    <a:pt x="8852" y="88043"/>
                  </a:cubicBezTo>
                  <a:cubicBezTo>
                    <a:pt x="9344" y="88043"/>
                    <a:pt x="9836" y="86739"/>
                    <a:pt x="9836" y="86739"/>
                  </a:cubicBezTo>
                  <a:cubicBezTo>
                    <a:pt x="10327" y="84782"/>
                    <a:pt x="10327" y="84782"/>
                    <a:pt x="10327" y="84782"/>
                  </a:cubicBezTo>
                  <a:cubicBezTo>
                    <a:pt x="10819" y="83478"/>
                    <a:pt x="10819" y="83478"/>
                    <a:pt x="10819" y="83478"/>
                  </a:cubicBezTo>
                  <a:cubicBezTo>
                    <a:pt x="10819" y="83478"/>
                    <a:pt x="10327" y="81521"/>
                    <a:pt x="9836" y="81521"/>
                  </a:cubicBezTo>
                  <a:cubicBezTo>
                    <a:pt x="9836" y="80869"/>
                    <a:pt x="8360" y="80217"/>
                    <a:pt x="8360" y="80217"/>
                  </a:cubicBezTo>
                  <a:cubicBezTo>
                    <a:pt x="8360" y="76956"/>
                    <a:pt x="8360" y="76956"/>
                    <a:pt x="8360" y="76956"/>
                  </a:cubicBezTo>
                  <a:cubicBezTo>
                    <a:pt x="7868" y="73695"/>
                    <a:pt x="7868" y="73695"/>
                    <a:pt x="7868" y="73695"/>
                  </a:cubicBezTo>
                  <a:cubicBezTo>
                    <a:pt x="6885" y="71739"/>
                    <a:pt x="6885" y="71739"/>
                    <a:pt x="6885" y="71739"/>
                  </a:cubicBezTo>
                  <a:cubicBezTo>
                    <a:pt x="6885" y="71739"/>
                    <a:pt x="7868" y="70434"/>
                    <a:pt x="8360" y="69782"/>
                  </a:cubicBezTo>
                  <a:cubicBezTo>
                    <a:pt x="8360" y="69782"/>
                    <a:pt x="8852" y="69130"/>
                    <a:pt x="9344" y="69130"/>
                  </a:cubicBezTo>
                  <a:cubicBezTo>
                    <a:pt x="9836" y="68478"/>
                    <a:pt x="10819" y="68478"/>
                    <a:pt x="11311" y="68478"/>
                  </a:cubicBezTo>
                  <a:cubicBezTo>
                    <a:pt x="11803" y="68478"/>
                    <a:pt x="12786" y="67173"/>
                    <a:pt x="12786" y="67173"/>
                  </a:cubicBezTo>
                  <a:cubicBezTo>
                    <a:pt x="12786" y="67173"/>
                    <a:pt x="12786" y="65217"/>
                    <a:pt x="12295" y="64565"/>
                  </a:cubicBezTo>
                  <a:cubicBezTo>
                    <a:pt x="12295" y="63260"/>
                    <a:pt x="13278" y="61956"/>
                    <a:pt x="13278" y="61956"/>
                  </a:cubicBezTo>
                  <a:cubicBezTo>
                    <a:pt x="13278" y="61956"/>
                    <a:pt x="14754" y="59347"/>
                    <a:pt x="15245" y="58695"/>
                  </a:cubicBezTo>
                  <a:cubicBezTo>
                    <a:pt x="15737" y="58043"/>
                    <a:pt x="16229" y="54782"/>
                    <a:pt x="16229" y="54782"/>
                  </a:cubicBezTo>
                  <a:cubicBezTo>
                    <a:pt x="14262" y="54782"/>
                    <a:pt x="14262" y="54782"/>
                    <a:pt x="14262" y="54782"/>
                  </a:cubicBezTo>
                  <a:cubicBezTo>
                    <a:pt x="12295" y="54130"/>
                    <a:pt x="12295" y="54130"/>
                    <a:pt x="12295" y="54130"/>
                  </a:cubicBezTo>
                  <a:cubicBezTo>
                    <a:pt x="12295" y="54130"/>
                    <a:pt x="10327" y="50217"/>
                    <a:pt x="10327" y="50217"/>
                  </a:cubicBezTo>
                  <a:cubicBezTo>
                    <a:pt x="10327" y="49565"/>
                    <a:pt x="9344" y="49565"/>
                    <a:pt x="9344" y="49565"/>
                  </a:cubicBezTo>
                  <a:cubicBezTo>
                    <a:pt x="9344" y="49565"/>
                    <a:pt x="7377" y="48260"/>
                    <a:pt x="7377" y="48260"/>
                  </a:cubicBezTo>
                  <a:cubicBezTo>
                    <a:pt x="6885" y="48260"/>
                    <a:pt x="5409" y="47608"/>
                    <a:pt x="5409" y="47608"/>
                  </a:cubicBezTo>
                  <a:cubicBezTo>
                    <a:pt x="5409" y="47608"/>
                    <a:pt x="3442" y="44347"/>
                    <a:pt x="2950" y="43043"/>
                  </a:cubicBezTo>
                  <a:cubicBezTo>
                    <a:pt x="2459" y="41739"/>
                    <a:pt x="1967" y="41086"/>
                    <a:pt x="1967" y="41086"/>
                  </a:cubicBezTo>
                  <a:cubicBezTo>
                    <a:pt x="1967" y="41086"/>
                    <a:pt x="1475" y="39782"/>
                    <a:pt x="983" y="39130"/>
                  </a:cubicBezTo>
                  <a:cubicBezTo>
                    <a:pt x="491" y="38478"/>
                    <a:pt x="491" y="37173"/>
                    <a:pt x="491" y="37173"/>
                  </a:cubicBezTo>
                  <a:cubicBezTo>
                    <a:pt x="491" y="37173"/>
                    <a:pt x="983" y="35217"/>
                    <a:pt x="491" y="33913"/>
                  </a:cubicBezTo>
                  <a:cubicBezTo>
                    <a:pt x="491" y="33260"/>
                    <a:pt x="0" y="30652"/>
                    <a:pt x="491" y="30652"/>
                  </a:cubicBezTo>
                  <a:cubicBezTo>
                    <a:pt x="983" y="29347"/>
                    <a:pt x="1475" y="28043"/>
                    <a:pt x="2459" y="27391"/>
                  </a:cubicBezTo>
                  <a:cubicBezTo>
                    <a:pt x="2950" y="27391"/>
                    <a:pt x="2950" y="27391"/>
                    <a:pt x="3442" y="27391"/>
                  </a:cubicBezTo>
                  <a:cubicBezTo>
                    <a:pt x="3934" y="27391"/>
                    <a:pt x="3442" y="25434"/>
                    <a:pt x="3442" y="25434"/>
                  </a:cubicBezTo>
                  <a:lnTo>
                    <a:pt x="3442" y="24782"/>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3" name="Shape 2039"/>
            <p:cNvSpPr/>
            <p:nvPr/>
          </p:nvSpPr>
          <p:spPr>
            <a:xfrm>
              <a:off x="8212114" y="3121100"/>
              <a:ext cx="622277" cy="493288"/>
            </a:xfrm>
            <a:custGeom>
              <a:avLst/>
              <a:gdLst/>
              <a:ahLst/>
              <a:cxnLst/>
              <a:rect l="0" t="0" r="0" b="0"/>
              <a:pathLst>
                <a:path w="120000" h="120000" extrusionOk="0">
                  <a:moveTo>
                    <a:pt x="0" y="40358"/>
                  </a:moveTo>
                  <a:cubicBezTo>
                    <a:pt x="439" y="40358"/>
                    <a:pt x="1318" y="39820"/>
                    <a:pt x="1758" y="39820"/>
                  </a:cubicBezTo>
                  <a:cubicBezTo>
                    <a:pt x="1758" y="39282"/>
                    <a:pt x="2197" y="39282"/>
                    <a:pt x="2197" y="38744"/>
                  </a:cubicBezTo>
                  <a:cubicBezTo>
                    <a:pt x="2197" y="38744"/>
                    <a:pt x="879" y="38206"/>
                    <a:pt x="439" y="37130"/>
                  </a:cubicBezTo>
                  <a:cubicBezTo>
                    <a:pt x="439" y="37130"/>
                    <a:pt x="1318" y="36591"/>
                    <a:pt x="1318" y="36591"/>
                  </a:cubicBezTo>
                  <a:cubicBezTo>
                    <a:pt x="1318" y="36591"/>
                    <a:pt x="3956" y="37130"/>
                    <a:pt x="4835" y="37130"/>
                  </a:cubicBezTo>
                  <a:cubicBezTo>
                    <a:pt x="5714" y="37130"/>
                    <a:pt x="8791" y="36053"/>
                    <a:pt x="8791" y="36053"/>
                  </a:cubicBezTo>
                  <a:cubicBezTo>
                    <a:pt x="9670" y="38206"/>
                    <a:pt x="9670" y="38206"/>
                    <a:pt x="9670" y="38206"/>
                  </a:cubicBezTo>
                  <a:cubicBezTo>
                    <a:pt x="9670" y="38206"/>
                    <a:pt x="14505" y="38206"/>
                    <a:pt x="16263" y="38744"/>
                  </a:cubicBezTo>
                  <a:cubicBezTo>
                    <a:pt x="17142" y="39282"/>
                    <a:pt x="17142" y="38744"/>
                    <a:pt x="18021" y="38206"/>
                  </a:cubicBezTo>
                  <a:cubicBezTo>
                    <a:pt x="18461" y="37668"/>
                    <a:pt x="19340" y="37130"/>
                    <a:pt x="19780" y="37668"/>
                  </a:cubicBezTo>
                  <a:cubicBezTo>
                    <a:pt x="20219" y="37668"/>
                    <a:pt x="20219" y="37668"/>
                    <a:pt x="21098" y="38206"/>
                  </a:cubicBezTo>
                  <a:cubicBezTo>
                    <a:pt x="21978" y="38744"/>
                    <a:pt x="23296" y="39282"/>
                    <a:pt x="24175" y="39282"/>
                  </a:cubicBezTo>
                  <a:cubicBezTo>
                    <a:pt x="25934" y="39282"/>
                    <a:pt x="25934" y="39282"/>
                    <a:pt x="25934" y="39282"/>
                  </a:cubicBezTo>
                  <a:cubicBezTo>
                    <a:pt x="26373" y="37668"/>
                    <a:pt x="26373" y="37668"/>
                    <a:pt x="26373" y="37668"/>
                  </a:cubicBezTo>
                  <a:cubicBezTo>
                    <a:pt x="27252" y="38744"/>
                    <a:pt x="25494" y="31748"/>
                    <a:pt x="26373" y="31748"/>
                  </a:cubicBezTo>
                  <a:cubicBezTo>
                    <a:pt x="27692" y="31210"/>
                    <a:pt x="28131" y="32825"/>
                    <a:pt x="29890" y="32286"/>
                  </a:cubicBezTo>
                  <a:cubicBezTo>
                    <a:pt x="31648" y="31210"/>
                    <a:pt x="34285" y="35515"/>
                    <a:pt x="34725" y="33363"/>
                  </a:cubicBezTo>
                  <a:cubicBezTo>
                    <a:pt x="35164" y="31748"/>
                    <a:pt x="37802" y="33901"/>
                    <a:pt x="35604" y="31748"/>
                  </a:cubicBezTo>
                  <a:cubicBezTo>
                    <a:pt x="32967" y="29058"/>
                    <a:pt x="33846" y="29596"/>
                    <a:pt x="32087" y="29058"/>
                  </a:cubicBezTo>
                  <a:cubicBezTo>
                    <a:pt x="30329" y="27982"/>
                    <a:pt x="29010" y="27443"/>
                    <a:pt x="28131" y="26905"/>
                  </a:cubicBezTo>
                  <a:cubicBezTo>
                    <a:pt x="27252" y="26905"/>
                    <a:pt x="27692" y="26905"/>
                    <a:pt x="26373" y="25829"/>
                  </a:cubicBezTo>
                  <a:cubicBezTo>
                    <a:pt x="25054" y="24753"/>
                    <a:pt x="23736" y="23677"/>
                    <a:pt x="23736" y="23677"/>
                  </a:cubicBezTo>
                  <a:cubicBezTo>
                    <a:pt x="23736" y="23677"/>
                    <a:pt x="22417" y="23139"/>
                    <a:pt x="22417" y="22062"/>
                  </a:cubicBezTo>
                  <a:cubicBezTo>
                    <a:pt x="21978" y="20986"/>
                    <a:pt x="21538" y="19372"/>
                    <a:pt x="21538" y="19372"/>
                  </a:cubicBezTo>
                  <a:cubicBezTo>
                    <a:pt x="23736" y="17219"/>
                    <a:pt x="23736" y="17219"/>
                    <a:pt x="23736" y="17219"/>
                  </a:cubicBezTo>
                  <a:cubicBezTo>
                    <a:pt x="25054" y="13452"/>
                    <a:pt x="25054" y="13452"/>
                    <a:pt x="25054" y="13452"/>
                  </a:cubicBezTo>
                  <a:cubicBezTo>
                    <a:pt x="25054" y="13452"/>
                    <a:pt x="23736" y="12376"/>
                    <a:pt x="25934" y="12376"/>
                  </a:cubicBezTo>
                  <a:cubicBezTo>
                    <a:pt x="27692" y="12376"/>
                    <a:pt x="27692" y="12376"/>
                    <a:pt x="27692" y="12376"/>
                  </a:cubicBezTo>
                  <a:cubicBezTo>
                    <a:pt x="27692" y="12376"/>
                    <a:pt x="28131" y="15605"/>
                    <a:pt x="28571" y="15067"/>
                  </a:cubicBezTo>
                  <a:cubicBezTo>
                    <a:pt x="29450" y="15067"/>
                    <a:pt x="29890" y="13991"/>
                    <a:pt x="30329" y="13452"/>
                  </a:cubicBezTo>
                  <a:cubicBezTo>
                    <a:pt x="30769" y="12914"/>
                    <a:pt x="32087" y="11300"/>
                    <a:pt x="32527" y="11838"/>
                  </a:cubicBezTo>
                  <a:cubicBezTo>
                    <a:pt x="32527" y="12914"/>
                    <a:pt x="31208" y="14529"/>
                    <a:pt x="32967" y="14529"/>
                  </a:cubicBezTo>
                  <a:cubicBezTo>
                    <a:pt x="34725" y="14529"/>
                    <a:pt x="34285" y="15605"/>
                    <a:pt x="35604" y="16143"/>
                  </a:cubicBezTo>
                  <a:cubicBezTo>
                    <a:pt x="36923" y="16143"/>
                    <a:pt x="38241" y="17219"/>
                    <a:pt x="38241" y="17757"/>
                  </a:cubicBezTo>
                  <a:cubicBezTo>
                    <a:pt x="38241" y="18295"/>
                    <a:pt x="38241" y="18834"/>
                    <a:pt x="38681" y="19372"/>
                  </a:cubicBezTo>
                  <a:cubicBezTo>
                    <a:pt x="39560" y="19910"/>
                    <a:pt x="40000" y="19372"/>
                    <a:pt x="40879" y="19372"/>
                  </a:cubicBezTo>
                  <a:cubicBezTo>
                    <a:pt x="41758" y="19372"/>
                    <a:pt x="41758" y="18295"/>
                    <a:pt x="42197" y="19372"/>
                  </a:cubicBezTo>
                  <a:cubicBezTo>
                    <a:pt x="42197" y="20448"/>
                    <a:pt x="42637" y="20986"/>
                    <a:pt x="42637" y="20986"/>
                  </a:cubicBezTo>
                  <a:cubicBezTo>
                    <a:pt x="44395" y="23677"/>
                    <a:pt x="44395" y="23677"/>
                    <a:pt x="44395" y="23677"/>
                  </a:cubicBezTo>
                  <a:cubicBezTo>
                    <a:pt x="46153" y="25829"/>
                    <a:pt x="46153" y="25829"/>
                    <a:pt x="46153" y="25829"/>
                  </a:cubicBezTo>
                  <a:cubicBezTo>
                    <a:pt x="46153" y="25829"/>
                    <a:pt x="44835" y="25829"/>
                    <a:pt x="46593" y="26905"/>
                  </a:cubicBezTo>
                  <a:cubicBezTo>
                    <a:pt x="48351" y="27443"/>
                    <a:pt x="49670" y="27443"/>
                    <a:pt x="49670" y="27443"/>
                  </a:cubicBezTo>
                  <a:cubicBezTo>
                    <a:pt x="49670" y="27443"/>
                    <a:pt x="49670" y="27443"/>
                    <a:pt x="51428" y="27982"/>
                  </a:cubicBezTo>
                  <a:cubicBezTo>
                    <a:pt x="53186" y="28520"/>
                    <a:pt x="54505" y="29596"/>
                    <a:pt x="56263" y="29058"/>
                  </a:cubicBezTo>
                  <a:cubicBezTo>
                    <a:pt x="58461" y="29058"/>
                    <a:pt x="60219" y="26367"/>
                    <a:pt x="60219" y="26367"/>
                  </a:cubicBezTo>
                  <a:cubicBezTo>
                    <a:pt x="60219" y="26367"/>
                    <a:pt x="61098" y="24753"/>
                    <a:pt x="60659" y="23677"/>
                  </a:cubicBezTo>
                  <a:cubicBezTo>
                    <a:pt x="60659" y="22600"/>
                    <a:pt x="61538" y="20448"/>
                    <a:pt x="62417" y="19910"/>
                  </a:cubicBezTo>
                  <a:cubicBezTo>
                    <a:pt x="63296" y="19372"/>
                    <a:pt x="61978" y="18834"/>
                    <a:pt x="62417" y="17757"/>
                  </a:cubicBezTo>
                  <a:cubicBezTo>
                    <a:pt x="62857" y="17219"/>
                    <a:pt x="63296" y="16681"/>
                    <a:pt x="63736" y="16143"/>
                  </a:cubicBezTo>
                  <a:cubicBezTo>
                    <a:pt x="64615" y="15605"/>
                    <a:pt x="67252" y="12376"/>
                    <a:pt x="67252" y="12376"/>
                  </a:cubicBezTo>
                  <a:cubicBezTo>
                    <a:pt x="68131" y="9686"/>
                    <a:pt x="68131" y="9686"/>
                    <a:pt x="68131" y="9686"/>
                  </a:cubicBezTo>
                  <a:cubicBezTo>
                    <a:pt x="68131" y="9686"/>
                    <a:pt x="68131" y="6457"/>
                    <a:pt x="68571" y="5919"/>
                  </a:cubicBezTo>
                  <a:cubicBezTo>
                    <a:pt x="69010" y="5381"/>
                    <a:pt x="70329" y="1076"/>
                    <a:pt x="70329" y="1076"/>
                  </a:cubicBezTo>
                  <a:cubicBezTo>
                    <a:pt x="70769" y="0"/>
                    <a:pt x="70769" y="0"/>
                    <a:pt x="70769" y="0"/>
                  </a:cubicBezTo>
                  <a:cubicBezTo>
                    <a:pt x="70769" y="0"/>
                    <a:pt x="79560" y="9686"/>
                    <a:pt x="80000" y="9686"/>
                  </a:cubicBezTo>
                  <a:cubicBezTo>
                    <a:pt x="80439" y="9686"/>
                    <a:pt x="83956" y="12376"/>
                    <a:pt x="84395" y="13452"/>
                  </a:cubicBezTo>
                  <a:cubicBezTo>
                    <a:pt x="84835" y="13991"/>
                    <a:pt x="87472" y="18295"/>
                    <a:pt x="87472" y="18295"/>
                  </a:cubicBezTo>
                  <a:cubicBezTo>
                    <a:pt x="87912" y="20448"/>
                    <a:pt x="87912" y="20448"/>
                    <a:pt x="87912" y="20448"/>
                  </a:cubicBezTo>
                  <a:cubicBezTo>
                    <a:pt x="87912" y="20448"/>
                    <a:pt x="87912" y="22062"/>
                    <a:pt x="88791" y="23139"/>
                  </a:cubicBezTo>
                  <a:cubicBezTo>
                    <a:pt x="89670" y="23677"/>
                    <a:pt x="91428" y="25829"/>
                    <a:pt x="92307" y="26367"/>
                  </a:cubicBezTo>
                  <a:cubicBezTo>
                    <a:pt x="93186" y="26367"/>
                    <a:pt x="96703" y="29058"/>
                    <a:pt x="96703" y="29058"/>
                  </a:cubicBezTo>
                  <a:cubicBezTo>
                    <a:pt x="96703" y="29058"/>
                    <a:pt x="97142" y="27443"/>
                    <a:pt x="97582" y="28520"/>
                  </a:cubicBezTo>
                  <a:cubicBezTo>
                    <a:pt x="98021" y="29596"/>
                    <a:pt x="98461" y="31210"/>
                    <a:pt x="98461" y="31748"/>
                  </a:cubicBezTo>
                  <a:cubicBezTo>
                    <a:pt x="98461" y="32286"/>
                    <a:pt x="98901" y="34439"/>
                    <a:pt x="99780" y="33901"/>
                  </a:cubicBezTo>
                  <a:cubicBezTo>
                    <a:pt x="100659" y="33901"/>
                    <a:pt x="103296" y="33901"/>
                    <a:pt x="103296" y="33901"/>
                  </a:cubicBezTo>
                  <a:cubicBezTo>
                    <a:pt x="103296" y="33901"/>
                    <a:pt x="103736" y="34977"/>
                    <a:pt x="105054" y="34977"/>
                  </a:cubicBezTo>
                  <a:cubicBezTo>
                    <a:pt x="106373" y="34977"/>
                    <a:pt x="106813" y="34439"/>
                    <a:pt x="107692" y="33901"/>
                  </a:cubicBezTo>
                  <a:cubicBezTo>
                    <a:pt x="108131" y="33901"/>
                    <a:pt x="111648" y="33363"/>
                    <a:pt x="111648" y="33363"/>
                  </a:cubicBezTo>
                  <a:cubicBezTo>
                    <a:pt x="114285" y="34977"/>
                    <a:pt x="114285" y="34977"/>
                    <a:pt x="114285" y="34977"/>
                  </a:cubicBezTo>
                  <a:cubicBezTo>
                    <a:pt x="116923" y="36053"/>
                    <a:pt x="116923" y="36053"/>
                    <a:pt x="116923" y="36053"/>
                  </a:cubicBezTo>
                  <a:cubicBezTo>
                    <a:pt x="119120" y="38744"/>
                    <a:pt x="119120" y="38744"/>
                    <a:pt x="119120" y="38744"/>
                  </a:cubicBezTo>
                  <a:cubicBezTo>
                    <a:pt x="119999" y="40896"/>
                    <a:pt x="119999" y="40896"/>
                    <a:pt x="119999" y="40896"/>
                  </a:cubicBezTo>
                  <a:cubicBezTo>
                    <a:pt x="119999" y="40896"/>
                    <a:pt x="117362" y="38206"/>
                    <a:pt x="116923" y="38206"/>
                  </a:cubicBezTo>
                  <a:cubicBezTo>
                    <a:pt x="116483" y="38744"/>
                    <a:pt x="115604" y="38744"/>
                    <a:pt x="115164" y="38744"/>
                  </a:cubicBezTo>
                  <a:cubicBezTo>
                    <a:pt x="114285" y="39282"/>
                    <a:pt x="112087" y="39820"/>
                    <a:pt x="112087" y="39820"/>
                  </a:cubicBezTo>
                  <a:cubicBezTo>
                    <a:pt x="110769" y="40896"/>
                    <a:pt x="110769" y="40896"/>
                    <a:pt x="110769" y="40896"/>
                  </a:cubicBezTo>
                  <a:cubicBezTo>
                    <a:pt x="109010" y="40896"/>
                    <a:pt x="109010" y="40896"/>
                    <a:pt x="109010" y="40896"/>
                  </a:cubicBezTo>
                  <a:cubicBezTo>
                    <a:pt x="107692" y="43587"/>
                    <a:pt x="107692" y="43587"/>
                    <a:pt x="107692" y="43587"/>
                  </a:cubicBezTo>
                  <a:cubicBezTo>
                    <a:pt x="105494" y="45739"/>
                    <a:pt x="105494" y="45739"/>
                    <a:pt x="105494" y="45739"/>
                  </a:cubicBezTo>
                  <a:cubicBezTo>
                    <a:pt x="102857" y="48430"/>
                    <a:pt x="102857" y="48430"/>
                    <a:pt x="102857" y="48430"/>
                  </a:cubicBezTo>
                  <a:cubicBezTo>
                    <a:pt x="101538" y="52197"/>
                    <a:pt x="101538" y="52197"/>
                    <a:pt x="101538" y="52197"/>
                  </a:cubicBezTo>
                  <a:cubicBezTo>
                    <a:pt x="101538" y="52197"/>
                    <a:pt x="103296" y="53811"/>
                    <a:pt x="102857" y="53811"/>
                  </a:cubicBezTo>
                  <a:cubicBezTo>
                    <a:pt x="102417" y="54349"/>
                    <a:pt x="101538" y="55426"/>
                    <a:pt x="101538" y="55426"/>
                  </a:cubicBezTo>
                  <a:cubicBezTo>
                    <a:pt x="102417" y="57040"/>
                    <a:pt x="102417" y="57040"/>
                    <a:pt x="102417" y="57040"/>
                  </a:cubicBezTo>
                  <a:cubicBezTo>
                    <a:pt x="101978" y="59192"/>
                    <a:pt x="101978" y="59192"/>
                    <a:pt x="101978" y="59192"/>
                  </a:cubicBezTo>
                  <a:cubicBezTo>
                    <a:pt x="103736" y="61345"/>
                    <a:pt x="103736" y="61345"/>
                    <a:pt x="103736" y="61345"/>
                  </a:cubicBezTo>
                  <a:cubicBezTo>
                    <a:pt x="103296" y="62959"/>
                    <a:pt x="103296" y="62959"/>
                    <a:pt x="103296" y="62959"/>
                  </a:cubicBezTo>
                  <a:cubicBezTo>
                    <a:pt x="103736" y="65112"/>
                    <a:pt x="103736" y="65112"/>
                    <a:pt x="103736" y="65112"/>
                  </a:cubicBezTo>
                  <a:cubicBezTo>
                    <a:pt x="103736" y="65112"/>
                    <a:pt x="105494" y="65112"/>
                    <a:pt x="103736" y="67264"/>
                  </a:cubicBezTo>
                  <a:cubicBezTo>
                    <a:pt x="102417" y="68878"/>
                    <a:pt x="101978" y="69417"/>
                    <a:pt x="101978" y="69955"/>
                  </a:cubicBezTo>
                  <a:cubicBezTo>
                    <a:pt x="102417" y="71031"/>
                    <a:pt x="102857" y="73183"/>
                    <a:pt x="102857" y="73183"/>
                  </a:cubicBezTo>
                  <a:cubicBezTo>
                    <a:pt x="102857" y="73183"/>
                    <a:pt x="102417" y="74798"/>
                    <a:pt x="103296" y="75874"/>
                  </a:cubicBezTo>
                  <a:cubicBezTo>
                    <a:pt x="103736" y="76412"/>
                    <a:pt x="105934" y="77488"/>
                    <a:pt x="105934" y="77488"/>
                  </a:cubicBezTo>
                  <a:cubicBezTo>
                    <a:pt x="105934" y="77488"/>
                    <a:pt x="106813" y="79103"/>
                    <a:pt x="106813" y="79641"/>
                  </a:cubicBezTo>
                  <a:cubicBezTo>
                    <a:pt x="106373" y="80179"/>
                    <a:pt x="103736" y="80717"/>
                    <a:pt x="103736" y="80717"/>
                  </a:cubicBezTo>
                  <a:cubicBezTo>
                    <a:pt x="103736" y="80717"/>
                    <a:pt x="103736" y="82331"/>
                    <a:pt x="103736" y="82869"/>
                  </a:cubicBezTo>
                  <a:cubicBezTo>
                    <a:pt x="103736" y="83408"/>
                    <a:pt x="104175" y="86098"/>
                    <a:pt x="104175" y="86098"/>
                  </a:cubicBezTo>
                  <a:cubicBezTo>
                    <a:pt x="105054" y="89327"/>
                    <a:pt x="105054" y="89327"/>
                    <a:pt x="105054" y="89327"/>
                  </a:cubicBezTo>
                  <a:cubicBezTo>
                    <a:pt x="105054" y="89327"/>
                    <a:pt x="105054" y="91479"/>
                    <a:pt x="104175" y="92556"/>
                  </a:cubicBezTo>
                  <a:cubicBezTo>
                    <a:pt x="102857" y="93632"/>
                    <a:pt x="102417" y="94170"/>
                    <a:pt x="101538" y="93094"/>
                  </a:cubicBezTo>
                  <a:cubicBezTo>
                    <a:pt x="103296" y="90941"/>
                    <a:pt x="103296" y="90941"/>
                    <a:pt x="103296" y="90941"/>
                  </a:cubicBezTo>
                  <a:cubicBezTo>
                    <a:pt x="102857" y="88789"/>
                    <a:pt x="102857" y="88789"/>
                    <a:pt x="102857" y="88789"/>
                  </a:cubicBezTo>
                  <a:cubicBezTo>
                    <a:pt x="101538" y="89327"/>
                    <a:pt x="101538" y="89327"/>
                    <a:pt x="101538" y="89327"/>
                  </a:cubicBezTo>
                  <a:cubicBezTo>
                    <a:pt x="100659" y="86636"/>
                    <a:pt x="100659" y="86636"/>
                    <a:pt x="100659" y="86636"/>
                  </a:cubicBezTo>
                  <a:cubicBezTo>
                    <a:pt x="98901" y="87174"/>
                    <a:pt x="98901" y="87174"/>
                    <a:pt x="98901" y="87174"/>
                  </a:cubicBezTo>
                  <a:cubicBezTo>
                    <a:pt x="98021" y="90403"/>
                    <a:pt x="98021" y="90403"/>
                    <a:pt x="98021" y="90403"/>
                  </a:cubicBezTo>
                  <a:cubicBezTo>
                    <a:pt x="98901" y="93632"/>
                    <a:pt x="98901" y="93632"/>
                    <a:pt x="98901" y="93632"/>
                  </a:cubicBezTo>
                  <a:cubicBezTo>
                    <a:pt x="99340" y="95246"/>
                    <a:pt x="99340" y="95246"/>
                    <a:pt x="99340" y="95246"/>
                  </a:cubicBezTo>
                  <a:cubicBezTo>
                    <a:pt x="99340" y="95246"/>
                    <a:pt x="98461" y="95246"/>
                    <a:pt x="98021" y="95784"/>
                  </a:cubicBezTo>
                  <a:cubicBezTo>
                    <a:pt x="98021" y="95784"/>
                    <a:pt x="97142" y="96322"/>
                    <a:pt x="97582" y="96860"/>
                  </a:cubicBezTo>
                  <a:cubicBezTo>
                    <a:pt x="98021" y="97399"/>
                    <a:pt x="98461" y="98475"/>
                    <a:pt x="98461" y="98475"/>
                  </a:cubicBezTo>
                  <a:cubicBezTo>
                    <a:pt x="98461" y="99013"/>
                    <a:pt x="98901" y="101165"/>
                    <a:pt x="98901" y="101165"/>
                  </a:cubicBezTo>
                  <a:cubicBezTo>
                    <a:pt x="99780" y="103318"/>
                    <a:pt x="99780" y="103318"/>
                    <a:pt x="99780" y="103318"/>
                  </a:cubicBezTo>
                  <a:cubicBezTo>
                    <a:pt x="99780" y="103318"/>
                    <a:pt x="101098" y="107623"/>
                    <a:pt x="101098" y="108161"/>
                  </a:cubicBezTo>
                  <a:cubicBezTo>
                    <a:pt x="101098" y="108161"/>
                    <a:pt x="101978" y="112466"/>
                    <a:pt x="101978" y="112466"/>
                  </a:cubicBezTo>
                  <a:cubicBezTo>
                    <a:pt x="101978" y="112466"/>
                    <a:pt x="99780" y="115156"/>
                    <a:pt x="99340" y="115695"/>
                  </a:cubicBezTo>
                  <a:cubicBezTo>
                    <a:pt x="98461" y="116233"/>
                    <a:pt x="98461" y="117309"/>
                    <a:pt x="98021" y="116771"/>
                  </a:cubicBezTo>
                  <a:cubicBezTo>
                    <a:pt x="97582" y="116233"/>
                    <a:pt x="96703" y="115156"/>
                    <a:pt x="95824" y="114618"/>
                  </a:cubicBezTo>
                  <a:cubicBezTo>
                    <a:pt x="95384" y="114080"/>
                    <a:pt x="93186" y="111928"/>
                    <a:pt x="92747" y="111390"/>
                  </a:cubicBezTo>
                  <a:cubicBezTo>
                    <a:pt x="92307" y="110852"/>
                    <a:pt x="91428" y="110313"/>
                    <a:pt x="91428" y="110313"/>
                  </a:cubicBezTo>
                  <a:cubicBezTo>
                    <a:pt x="91428" y="110313"/>
                    <a:pt x="90989" y="111390"/>
                    <a:pt x="90549" y="111390"/>
                  </a:cubicBezTo>
                  <a:cubicBezTo>
                    <a:pt x="90109" y="111390"/>
                    <a:pt x="89230" y="110852"/>
                    <a:pt x="89230" y="110852"/>
                  </a:cubicBezTo>
                  <a:cubicBezTo>
                    <a:pt x="88791" y="110852"/>
                    <a:pt x="87912" y="110313"/>
                    <a:pt x="87472" y="109775"/>
                  </a:cubicBezTo>
                  <a:cubicBezTo>
                    <a:pt x="86593" y="108699"/>
                    <a:pt x="86153" y="107623"/>
                    <a:pt x="85714" y="107623"/>
                  </a:cubicBezTo>
                  <a:cubicBezTo>
                    <a:pt x="85714" y="107623"/>
                    <a:pt x="85714" y="107085"/>
                    <a:pt x="83956" y="107085"/>
                  </a:cubicBezTo>
                  <a:cubicBezTo>
                    <a:pt x="82197" y="107623"/>
                    <a:pt x="78681" y="107623"/>
                    <a:pt x="80879" y="104394"/>
                  </a:cubicBezTo>
                  <a:cubicBezTo>
                    <a:pt x="81318" y="103318"/>
                    <a:pt x="80439" y="101704"/>
                    <a:pt x="83076" y="100089"/>
                  </a:cubicBezTo>
                  <a:cubicBezTo>
                    <a:pt x="83076" y="100089"/>
                    <a:pt x="85274" y="99013"/>
                    <a:pt x="85714" y="97937"/>
                  </a:cubicBezTo>
                  <a:cubicBezTo>
                    <a:pt x="86593" y="96860"/>
                    <a:pt x="84835" y="95246"/>
                    <a:pt x="84835" y="95246"/>
                  </a:cubicBezTo>
                  <a:cubicBezTo>
                    <a:pt x="84395" y="95246"/>
                    <a:pt x="83956" y="95246"/>
                    <a:pt x="83076" y="94708"/>
                  </a:cubicBezTo>
                  <a:cubicBezTo>
                    <a:pt x="82637" y="94708"/>
                    <a:pt x="80439" y="93094"/>
                    <a:pt x="80439" y="92556"/>
                  </a:cubicBezTo>
                  <a:cubicBezTo>
                    <a:pt x="80000" y="91479"/>
                    <a:pt x="80000" y="90941"/>
                    <a:pt x="80439" y="88789"/>
                  </a:cubicBezTo>
                  <a:cubicBezTo>
                    <a:pt x="80879" y="86636"/>
                    <a:pt x="81318" y="87713"/>
                    <a:pt x="82197" y="86636"/>
                  </a:cubicBezTo>
                  <a:cubicBezTo>
                    <a:pt x="83516" y="85022"/>
                    <a:pt x="84395" y="83946"/>
                    <a:pt x="83076" y="82869"/>
                  </a:cubicBezTo>
                  <a:cubicBezTo>
                    <a:pt x="81758" y="82331"/>
                    <a:pt x="81318" y="82869"/>
                    <a:pt x="78681" y="80717"/>
                  </a:cubicBezTo>
                  <a:cubicBezTo>
                    <a:pt x="76043" y="78565"/>
                    <a:pt x="75164" y="77488"/>
                    <a:pt x="74725" y="77488"/>
                  </a:cubicBezTo>
                  <a:cubicBezTo>
                    <a:pt x="74285" y="76950"/>
                    <a:pt x="73846" y="76412"/>
                    <a:pt x="72967" y="76950"/>
                  </a:cubicBezTo>
                  <a:cubicBezTo>
                    <a:pt x="72527" y="77488"/>
                    <a:pt x="70329" y="80179"/>
                    <a:pt x="69890" y="80717"/>
                  </a:cubicBezTo>
                  <a:cubicBezTo>
                    <a:pt x="69450" y="81255"/>
                    <a:pt x="66813" y="83946"/>
                    <a:pt x="66813" y="83946"/>
                  </a:cubicBezTo>
                  <a:cubicBezTo>
                    <a:pt x="66373" y="84484"/>
                    <a:pt x="61978" y="88251"/>
                    <a:pt x="61978" y="88251"/>
                  </a:cubicBezTo>
                  <a:cubicBezTo>
                    <a:pt x="61978" y="88251"/>
                    <a:pt x="60659" y="92556"/>
                    <a:pt x="59780" y="94170"/>
                  </a:cubicBezTo>
                  <a:cubicBezTo>
                    <a:pt x="59340" y="95784"/>
                    <a:pt x="56703" y="97937"/>
                    <a:pt x="56703" y="99013"/>
                  </a:cubicBezTo>
                  <a:cubicBezTo>
                    <a:pt x="56703" y="99551"/>
                    <a:pt x="56703" y="101165"/>
                    <a:pt x="56263" y="101704"/>
                  </a:cubicBezTo>
                  <a:cubicBezTo>
                    <a:pt x="56263" y="101704"/>
                    <a:pt x="54945" y="103856"/>
                    <a:pt x="54065" y="103856"/>
                  </a:cubicBezTo>
                  <a:cubicBezTo>
                    <a:pt x="53626" y="104394"/>
                    <a:pt x="50989" y="104932"/>
                    <a:pt x="50989" y="106008"/>
                  </a:cubicBezTo>
                  <a:cubicBezTo>
                    <a:pt x="50989" y="107085"/>
                    <a:pt x="52307" y="107085"/>
                    <a:pt x="50989" y="109237"/>
                  </a:cubicBezTo>
                  <a:cubicBezTo>
                    <a:pt x="49670" y="110852"/>
                    <a:pt x="48351" y="118385"/>
                    <a:pt x="47032" y="111928"/>
                  </a:cubicBezTo>
                  <a:cubicBezTo>
                    <a:pt x="46153" y="107623"/>
                    <a:pt x="46153" y="107085"/>
                    <a:pt x="45274" y="106547"/>
                  </a:cubicBezTo>
                  <a:cubicBezTo>
                    <a:pt x="43956" y="105470"/>
                    <a:pt x="43076" y="104932"/>
                    <a:pt x="43076" y="104932"/>
                  </a:cubicBezTo>
                  <a:cubicBezTo>
                    <a:pt x="43076" y="104932"/>
                    <a:pt x="42197" y="103318"/>
                    <a:pt x="43956" y="102780"/>
                  </a:cubicBezTo>
                  <a:cubicBezTo>
                    <a:pt x="45714" y="102780"/>
                    <a:pt x="46153" y="103856"/>
                    <a:pt x="47032" y="102780"/>
                  </a:cubicBezTo>
                  <a:cubicBezTo>
                    <a:pt x="48351" y="101704"/>
                    <a:pt x="48791" y="101165"/>
                    <a:pt x="47032" y="100627"/>
                  </a:cubicBezTo>
                  <a:cubicBezTo>
                    <a:pt x="45274" y="100089"/>
                    <a:pt x="46153" y="101165"/>
                    <a:pt x="44395" y="100089"/>
                  </a:cubicBezTo>
                  <a:cubicBezTo>
                    <a:pt x="43076" y="98475"/>
                    <a:pt x="42637" y="98475"/>
                    <a:pt x="42197" y="97937"/>
                  </a:cubicBezTo>
                  <a:cubicBezTo>
                    <a:pt x="42197" y="97399"/>
                    <a:pt x="42197" y="97399"/>
                    <a:pt x="42637" y="96860"/>
                  </a:cubicBezTo>
                  <a:cubicBezTo>
                    <a:pt x="43516" y="95246"/>
                    <a:pt x="43516" y="95246"/>
                    <a:pt x="43516" y="95246"/>
                  </a:cubicBezTo>
                  <a:cubicBezTo>
                    <a:pt x="43516" y="95246"/>
                    <a:pt x="43516" y="95246"/>
                    <a:pt x="43076" y="95246"/>
                  </a:cubicBezTo>
                  <a:cubicBezTo>
                    <a:pt x="43076" y="94170"/>
                    <a:pt x="43956" y="93094"/>
                    <a:pt x="43956" y="92017"/>
                  </a:cubicBezTo>
                  <a:cubicBezTo>
                    <a:pt x="43956" y="91479"/>
                    <a:pt x="43516" y="90941"/>
                    <a:pt x="43076" y="90941"/>
                  </a:cubicBezTo>
                  <a:cubicBezTo>
                    <a:pt x="42637" y="90941"/>
                    <a:pt x="43076" y="90941"/>
                    <a:pt x="42197" y="90941"/>
                  </a:cubicBezTo>
                  <a:cubicBezTo>
                    <a:pt x="42197" y="90403"/>
                    <a:pt x="41758" y="90403"/>
                    <a:pt x="41758" y="89865"/>
                  </a:cubicBezTo>
                  <a:cubicBezTo>
                    <a:pt x="41318" y="89327"/>
                    <a:pt x="41318" y="89327"/>
                    <a:pt x="41318" y="89327"/>
                  </a:cubicBezTo>
                  <a:cubicBezTo>
                    <a:pt x="39560" y="89327"/>
                    <a:pt x="39560" y="89327"/>
                    <a:pt x="39560" y="89327"/>
                  </a:cubicBezTo>
                  <a:cubicBezTo>
                    <a:pt x="39120" y="87174"/>
                    <a:pt x="39120" y="87174"/>
                    <a:pt x="39120" y="87174"/>
                  </a:cubicBezTo>
                  <a:cubicBezTo>
                    <a:pt x="39120" y="87174"/>
                    <a:pt x="40439" y="87713"/>
                    <a:pt x="40879" y="87713"/>
                  </a:cubicBezTo>
                  <a:cubicBezTo>
                    <a:pt x="41318" y="87713"/>
                    <a:pt x="43076" y="86098"/>
                    <a:pt x="43076" y="86098"/>
                  </a:cubicBezTo>
                  <a:cubicBezTo>
                    <a:pt x="43076" y="86098"/>
                    <a:pt x="42197" y="85560"/>
                    <a:pt x="41758" y="85560"/>
                  </a:cubicBezTo>
                  <a:cubicBezTo>
                    <a:pt x="41318" y="85560"/>
                    <a:pt x="41318" y="83946"/>
                    <a:pt x="41318" y="83946"/>
                  </a:cubicBezTo>
                  <a:cubicBezTo>
                    <a:pt x="40000" y="82869"/>
                    <a:pt x="40000" y="82869"/>
                    <a:pt x="40000" y="82869"/>
                  </a:cubicBezTo>
                  <a:cubicBezTo>
                    <a:pt x="38241" y="82331"/>
                    <a:pt x="38241" y="82331"/>
                    <a:pt x="38241" y="82331"/>
                  </a:cubicBezTo>
                  <a:cubicBezTo>
                    <a:pt x="38241" y="82331"/>
                    <a:pt x="37802" y="81793"/>
                    <a:pt x="37362" y="81793"/>
                  </a:cubicBezTo>
                  <a:cubicBezTo>
                    <a:pt x="37362" y="81255"/>
                    <a:pt x="37362" y="80717"/>
                    <a:pt x="37362" y="80717"/>
                  </a:cubicBezTo>
                  <a:cubicBezTo>
                    <a:pt x="37802" y="80179"/>
                    <a:pt x="37802" y="80179"/>
                    <a:pt x="37802" y="80179"/>
                  </a:cubicBezTo>
                  <a:cubicBezTo>
                    <a:pt x="39120" y="79103"/>
                    <a:pt x="39120" y="79103"/>
                    <a:pt x="39120" y="79103"/>
                  </a:cubicBezTo>
                  <a:cubicBezTo>
                    <a:pt x="39120" y="77488"/>
                    <a:pt x="39120" y="77488"/>
                    <a:pt x="39120" y="77488"/>
                  </a:cubicBezTo>
                  <a:cubicBezTo>
                    <a:pt x="39120" y="75874"/>
                    <a:pt x="39120" y="75874"/>
                    <a:pt x="39120" y="75874"/>
                  </a:cubicBezTo>
                  <a:cubicBezTo>
                    <a:pt x="38241" y="75874"/>
                    <a:pt x="38241" y="75874"/>
                    <a:pt x="38241" y="75874"/>
                  </a:cubicBezTo>
                  <a:cubicBezTo>
                    <a:pt x="38241" y="75874"/>
                    <a:pt x="36483" y="76950"/>
                    <a:pt x="35604" y="75874"/>
                  </a:cubicBezTo>
                  <a:cubicBezTo>
                    <a:pt x="34725" y="75336"/>
                    <a:pt x="35164" y="75874"/>
                    <a:pt x="34285" y="76412"/>
                  </a:cubicBezTo>
                  <a:cubicBezTo>
                    <a:pt x="33846" y="76412"/>
                    <a:pt x="32967" y="77488"/>
                    <a:pt x="32967" y="77488"/>
                  </a:cubicBezTo>
                  <a:cubicBezTo>
                    <a:pt x="32967" y="77488"/>
                    <a:pt x="32527" y="78026"/>
                    <a:pt x="31648" y="78026"/>
                  </a:cubicBezTo>
                  <a:cubicBezTo>
                    <a:pt x="31208" y="78026"/>
                    <a:pt x="31208" y="76412"/>
                    <a:pt x="31208" y="76412"/>
                  </a:cubicBezTo>
                  <a:cubicBezTo>
                    <a:pt x="29010" y="75874"/>
                    <a:pt x="29010" y="75874"/>
                    <a:pt x="29010" y="75874"/>
                  </a:cubicBezTo>
                  <a:cubicBezTo>
                    <a:pt x="27252" y="73721"/>
                    <a:pt x="27252" y="73721"/>
                    <a:pt x="27252" y="73721"/>
                  </a:cubicBezTo>
                  <a:cubicBezTo>
                    <a:pt x="24615" y="73721"/>
                    <a:pt x="24615" y="73721"/>
                    <a:pt x="24615" y="73721"/>
                  </a:cubicBezTo>
                  <a:cubicBezTo>
                    <a:pt x="23736" y="73183"/>
                    <a:pt x="23736" y="73183"/>
                    <a:pt x="23736" y="73183"/>
                  </a:cubicBezTo>
                  <a:cubicBezTo>
                    <a:pt x="22857" y="72107"/>
                    <a:pt x="22857" y="72107"/>
                    <a:pt x="22857" y="72107"/>
                  </a:cubicBezTo>
                  <a:cubicBezTo>
                    <a:pt x="22857" y="72107"/>
                    <a:pt x="22417" y="71031"/>
                    <a:pt x="21978" y="71031"/>
                  </a:cubicBezTo>
                  <a:cubicBezTo>
                    <a:pt x="21098" y="70493"/>
                    <a:pt x="21098" y="71031"/>
                    <a:pt x="20659" y="71031"/>
                  </a:cubicBezTo>
                  <a:cubicBezTo>
                    <a:pt x="20219" y="71031"/>
                    <a:pt x="20219" y="71031"/>
                    <a:pt x="18901" y="71031"/>
                  </a:cubicBezTo>
                  <a:cubicBezTo>
                    <a:pt x="18021" y="71031"/>
                    <a:pt x="18021" y="69955"/>
                    <a:pt x="18021" y="69955"/>
                  </a:cubicBezTo>
                  <a:cubicBezTo>
                    <a:pt x="18021" y="69955"/>
                    <a:pt x="18461" y="68878"/>
                    <a:pt x="18461" y="68340"/>
                  </a:cubicBezTo>
                  <a:cubicBezTo>
                    <a:pt x="18461" y="68340"/>
                    <a:pt x="19340" y="68340"/>
                    <a:pt x="19340" y="68340"/>
                  </a:cubicBezTo>
                  <a:cubicBezTo>
                    <a:pt x="19780" y="67802"/>
                    <a:pt x="21098" y="67264"/>
                    <a:pt x="21978" y="67264"/>
                  </a:cubicBezTo>
                  <a:cubicBezTo>
                    <a:pt x="22417" y="67264"/>
                    <a:pt x="22417" y="67264"/>
                    <a:pt x="23296" y="66726"/>
                  </a:cubicBezTo>
                  <a:cubicBezTo>
                    <a:pt x="23736" y="66726"/>
                    <a:pt x="23736" y="66188"/>
                    <a:pt x="23736" y="66188"/>
                  </a:cubicBezTo>
                  <a:cubicBezTo>
                    <a:pt x="23736" y="66188"/>
                    <a:pt x="23736" y="64035"/>
                    <a:pt x="23736" y="64035"/>
                  </a:cubicBezTo>
                  <a:cubicBezTo>
                    <a:pt x="23736" y="63497"/>
                    <a:pt x="23736" y="63497"/>
                    <a:pt x="24175" y="63497"/>
                  </a:cubicBezTo>
                  <a:cubicBezTo>
                    <a:pt x="24175" y="62959"/>
                    <a:pt x="24175" y="62421"/>
                    <a:pt x="24175" y="62421"/>
                  </a:cubicBezTo>
                  <a:cubicBezTo>
                    <a:pt x="24175" y="62421"/>
                    <a:pt x="23736" y="61345"/>
                    <a:pt x="23736" y="60807"/>
                  </a:cubicBezTo>
                  <a:cubicBezTo>
                    <a:pt x="23296" y="59730"/>
                    <a:pt x="22857" y="60269"/>
                    <a:pt x="22857" y="60269"/>
                  </a:cubicBezTo>
                  <a:cubicBezTo>
                    <a:pt x="21978" y="60269"/>
                    <a:pt x="21978" y="60269"/>
                    <a:pt x="21978" y="60269"/>
                  </a:cubicBezTo>
                  <a:cubicBezTo>
                    <a:pt x="21978" y="60269"/>
                    <a:pt x="20659" y="60269"/>
                    <a:pt x="20659" y="59730"/>
                  </a:cubicBezTo>
                  <a:cubicBezTo>
                    <a:pt x="20219" y="59730"/>
                    <a:pt x="19340" y="59730"/>
                    <a:pt x="19340" y="59730"/>
                  </a:cubicBezTo>
                  <a:cubicBezTo>
                    <a:pt x="18021" y="58116"/>
                    <a:pt x="18021" y="58116"/>
                    <a:pt x="18021" y="58116"/>
                  </a:cubicBezTo>
                  <a:cubicBezTo>
                    <a:pt x="18021" y="58116"/>
                    <a:pt x="17142" y="58116"/>
                    <a:pt x="16263" y="58116"/>
                  </a:cubicBezTo>
                  <a:cubicBezTo>
                    <a:pt x="15384" y="57578"/>
                    <a:pt x="14505" y="57040"/>
                    <a:pt x="14505" y="57040"/>
                  </a:cubicBezTo>
                  <a:cubicBezTo>
                    <a:pt x="11868" y="54887"/>
                    <a:pt x="11868" y="54887"/>
                    <a:pt x="11868" y="54887"/>
                  </a:cubicBezTo>
                  <a:cubicBezTo>
                    <a:pt x="11428" y="53811"/>
                    <a:pt x="11428" y="53811"/>
                    <a:pt x="11428" y="53811"/>
                  </a:cubicBezTo>
                  <a:cubicBezTo>
                    <a:pt x="10549" y="53273"/>
                    <a:pt x="10549" y="53273"/>
                    <a:pt x="10549" y="53273"/>
                  </a:cubicBezTo>
                  <a:cubicBezTo>
                    <a:pt x="10549" y="53273"/>
                    <a:pt x="9230" y="51121"/>
                    <a:pt x="9230" y="50582"/>
                  </a:cubicBezTo>
                  <a:cubicBezTo>
                    <a:pt x="9230" y="50582"/>
                    <a:pt x="9230" y="50582"/>
                    <a:pt x="9670" y="50044"/>
                  </a:cubicBezTo>
                  <a:cubicBezTo>
                    <a:pt x="9670" y="50044"/>
                    <a:pt x="9670" y="49506"/>
                    <a:pt x="10109" y="48968"/>
                  </a:cubicBezTo>
                  <a:cubicBezTo>
                    <a:pt x="10109" y="48430"/>
                    <a:pt x="10549" y="47892"/>
                    <a:pt x="10549" y="47354"/>
                  </a:cubicBezTo>
                  <a:cubicBezTo>
                    <a:pt x="10549" y="47354"/>
                    <a:pt x="10989" y="46816"/>
                    <a:pt x="11428" y="46816"/>
                  </a:cubicBezTo>
                  <a:cubicBezTo>
                    <a:pt x="11868" y="46816"/>
                    <a:pt x="12307" y="46278"/>
                    <a:pt x="12307" y="46278"/>
                  </a:cubicBezTo>
                  <a:cubicBezTo>
                    <a:pt x="12307" y="45739"/>
                    <a:pt x="12307" y="45201"/>
                    <a:pt x="12747" y="44663"/>
                  </a:cubicBezTo>
                  <a:cubicBezTo>
                    <a:pt x="12747" y="44125"/>
                    <a:pt x="11868" y="44663"/>
                    <a:pt x="11428" y="44125"/>
                  </a:cubicBezTo>
                  <a:cubicBezTo>
                    <a:pt x="10989" y="44125"/>
                    <a:pt x="10989" y="44125"/>
                    <a:pt x="10549" y="44663"/>
                  </a:cubicBezTo>
                  <a:cubicBezTo>
                    <a:pt x="10109" y="44663"/>
                    <a:pt x="9670" y="43587"/>
                    <a:pt x="9670" y="43587"/>
                  </a:cubicBezTo>
                  <a:cubicBezTo>
                    <a:pt x="9670" y="43049"/>
                    <a:pt x="8791" y="43049"/>
                    <a:pt x="8351" y="42511"/>
                  </a:cubicBezTo>
                  <a:cubicBezTo>
                    <a:pt x="7912" y="42511"/>
                    <a:pt x="7912" y="42511"/>
                    <a:pt x="7912" y="41973"/>
                  </a:cubicBezTo>
                  <a:cubicBezTo>
                    <a:pt x="7472" y="41434"/>
                    <a:pt x="7912" y="41434"/>
                    <a:pt x="7472" y="41434"/>
                  </a:cubicBezTo>
                  <a:cubicBezTo>
                    <a:pt x="7472" y="40896"/>
                    <a:pt x="7032" y="40896"/>
                    <a:pt x="7032" y="40896"/>
                  </a:cubicBezTo>
                  <a:cubicBezTo>
                    <a:pt x="7032" y="40896"/>
                    <a:pt x="6593" y="41973"/>
                    <a:pt x="6153" y="41973"/>
                  </a:cubicBezTo>
                  <a:cubicBezTo>
                    <a:pt x="5714" y="41973"/>
                    <a:pt x="5274" y="41434"/>
                    <a:pt x="5274" y="41434"/>
                  </a:cubicBezTo>
                  <a:cubicBezTo>
                    <a:pt x="4835" y="41434"/>
                    <a:pt x="4395" y="41434"/>
                    <a:pt x="3956" y="41973"/>
                  </a:cubicBezTo>
                  <a:cubicBezTo>
                    <a:pt x="3956" y="41973"/>
                    <a:pt x="3076" y="41434"/>
                    <a:pt x="3076" y="41434"/>
                  </a:cubicBezTo>
                  <a:cubicBezTo>
                    <a:pt x="3076" y="40896"/>
                    <a:pt x="1758" y="40896"/>
                    <a:pt x="1758" y="40896"/>
                  </a:cubicBezTo>
                  <a:cubicBezTo>
                    <a:pt x="1758" y="40896"/>
                    <a:pt x="1758" y="41434"/>
                    <a:pt x="1318" y="41434"/>
                  </a:cubicBezTo>
                  <a:cubicBezTo>
                    <a:pt x="879" y="41973"/>
                    <a:pt x="439" y="41434"/>
                    <a:pt x="439" y="41434"/>
                  </a:cubicBezTo>
                  <a:cubicBezTo>
                    <a:pt x="0" y="41434"/>
                    <a:pt x="0" y="40896"/>
                    <a:pt x="0" y="40358"/>
                  </a:cubicBezTo>
                  <a:close/>
                  <a:moveTo>
                    <a:pt x="4395" y="97937"/>
                  </a:moveTo>
                  <a:cubicBezTo>
                    <a:pt x="4395" y="97937"/>
                    <a:pt x="4395" y="97937"/>
                    <a:pt x="4395" y="97937"/>
                  </a:cubicBezTo>
                  <a:cubicBezTo>
                    <a:pt x="4395" y="99551"/>
                    <a:pt x="4395" y="99551"/>
                    <a:pt x="4395" y="99551"/>
                  </a:cubicBezTo>
                  <a:cubicBezTo>
                    <a:pt x="7032" y="100627"/>
                    <a:pt x="7032" y="100627"/>
                    <a:pt x="7032" y="100627"/>
                  </a:cubicBezTo>
                  <a:cubicBezTo>
                    <a:pt x="8791" y="102242"/>
                    <a:pt x="8791" y="102242"/>
                    <a:pt x="8791" y="102242"/>
                  </a:cubicBezTo>
                  <a:cubicBezTo>
                    <a:pt x="8791" y="102242"/>
                    <a:pt x="9670" y="104932"/>
                    <a:pt x="9670" y="105470"/>
                  </a:cubicBezTo>
                  <a:cubicBezTo>
                    <a:pt x="9670" y="106547"/>
                    <a:pt x="10989" y="106547"/>
                    <a:pt x="11428" y="106547"/>
                  </a:cubicBezTo>
                  <a:cubicBezTo>
                    <a:pt x="11428" y="106547"/>
                    <a:pt x="13186" y="107085"/>
                    <a:pt x="13186" y="107085"/>
                  </a:cubicBezTo>
                  <a:cubicBezTo>
                    <a:pt x="13186" y="107085"/>
                    <a:pt x="14065" y="108161"/>
                    <a:pt x="14505" y="108699"/>
                  </a:cubicBezTo>
                  <a:cubicBezTo>
                    <a:pt x="14505" y="109237"/>
                    <a:pt x="14505" y="110313"/>
                    <a:pt x="14505" y="110313"/>
                  </a:cubicBezTo>
                  <a:cubicBezTo>
                    <a:pt x="16263" y="112466"/>
                    <a:pt x="16263" y="112466"/>
                    <a:pt x="16263" y="112466"/>
                  </a:cubicBezTo>
                  <a:cubicBezTo>
                    <a:pt x="19340" y="112466"/>
                    <a:pt x="19340" y="112466"/>
                    <a:pt x="19340" y="112466"/>
                  </a:cubicBezTo>
                  <a:cubicBezTo>
                    <a:pt x="19340" y="112466"/>
                    <a:pt x="22417" y="115695"/>
                    <a:pt x="22857" y="116233"/>
                  </a:cubicBezTo>
                  <a:cubicBezTo>
                    <a:pt x="22857" y="116771"/>
                    <a:pt x="24615" y="118923"/>
                    <a:pt x="24615" y="118923"/>
                  </a:cubicBezTo>
                  <a:cubicBezTo>
                    <a:pt x="24615" y="118923"/>
                    <a:pt x="27692" y="118923"/>
                    <a:pt x="28131" y="118923"/>
                  </a:cubicBezTo>
                  <a:cubicBezTo>
                    <a:pt x="28131" y="118923"/>
                    <a:pt x="31208" y="118923"/>
                    <a:pt x="31208" y="118923"/>
                  </a:cubicBezTo>
                  <a:cubicBezTo>
                    <a:pt x="33406" y="119999"/>
                    <a:pt x="33406" y="119999"/>
                    <a:pt x="33406" y="119999"/>
                  </a:cubicBezTo>
                  <a:cubicBezTo>
                    <a:pt x="35604" y="119461"/>
                    <a:pt x="35604" y="119461"/>
                    <a:pt x="35604" y="119461"/>
                  </a:cubicBezTo>
                  <a:cubicBezTo>
                    <a:pt x="40439" y="117847"/>
                    <a:pt x="40439" y="117847"/>
                    <a:pt x="40439" y="117847"/>
                  </a:cubicBezTo>
                  <a:cubicBezTo>
                    <a:pt x="40439" y="117847"/>
                    <a:pt x="39120" y="116771"/>
                    <a:pt x="39120" y="116771"/>
                  </a:cubicBezTo>
                  <a:cubicBezTo>
                    <a:pt x="39120" y="116233"/>
                    <a:pt x="37362" y="113542"/>
                    <a:pt x="37362" y="113542"/>
                  </a:cubicBezTo>
                  <a:cubicBezTo>
                    <a:pt x="37362" y="113542"/>
                    <a:pt x="34725" y="109775"/>
                    <a:pt x="34285" y="109775"/>
                  </a:cubicBezTo>
                  <a:cubicBezTo>
                    <a:pt x="34285" y="109237"/>
                    <a:pt x="33846" y="108699"/>
                    <a:pt x="33846" y="108161"/>
                  </a:cubicBezTo>
                  <a:cubicBezTo>
                    <a:pt x="33846" y="107085"/>
                    <a:pt x="34285" y="106547"/>
                    <a:pt x="34285" y="106008"/>
                  </a:cubicBezTo>
                  <a:cubicBezTo>
                    <a:pt x="34725" y="105470"/>
                    <a:pt x="34725" y="104394"/>
                    <a:pt x="34725" y="104394"/>
                  </a:cubicBezTo>
                  <a:cubicBezTo>
                    <a:pt x="34725" y="104394"/>
                    <a:pt x="33406" y="104394"/>
                    <a:pt x="32527" y="104394"/>
                  </a:cubicBezTo>
                  <a:cubicBezTo>
                    <a:pt x="32087" y="104394"/>
                    <a:pt x="31208" y="104932"/>
                    <a:pt x="30329" y="104932"/>
                  </a:cubicBezTo>
                  <a:cubicBezTo>
                    <a:pt x="29890" y="104932"/>
                    <a:pt x="29010" y="104394"/>
                    <a:pt x="29010" y="104394"/>
                  </a:cubicBezTo>
                  <a:cubicBezTo>
                    <a:pt x="28571" y="104394"/>
                    <a:pt x="28571" y="102780"/>
                    <a:pt x="28571" y="102780"/>
                  </a:cubicBezTo>
                  <a:cubicBezTo>
                    <a:pt x="29450" y="100627"/>
                    <a:pt x="29450" y="100627"/>
                    <a:pt x="29450" y="100627"/>
                  </a:cubicBezTo>
                  <a:cubicBezTo>
                    <a:pt x="28571" y="99013"/>
                    <a:pt x="28571" y="99013"/>
                    <a:pt x="28571" y="99013"/>
                  </a:cubicBezTo>
                  <a:cubicBezTo>
                    <a:pt x="26813" y="96860"/>
                    <a:pt x="26813" y="96860"/>
                    <a:pt x="26813" y="96860"/>
                  </a:cubicBezTo>
                  <a:cubicBezTo>
                    <a:pt x="26813" y="96860"/>
                    <a:pt x="23736" y="98475"/>
                    <a:pt x="23296" y="98475"/>
                  </a:cubicBezTo>
                  <a:cubicBezTo>
                    <a:pt x="22857" y="98475"/>
                    <a:pt x="21098" y="101165"/>
                    <a:pt x="20659" y="101165"/>
                  </a:cubicBezTo>
                  <a:cubicBezTo>
                    <a:pt x="20659" y="101165"/>
                    <a:pt x="19340" y="99551"/>
                    <a:pt x="19340" y="99551"/>
                  </a:cubicBezTo>
                  <a:cubicBezTo>
                    <a:pt x="15824" y="98475"/>
                    <a:pt x="15824" y="98475"/>
                    <a:pt x="15824" y="98475"/>
                  </a:cubicBezTo>
                  <a:cubicBezTo>
                    <a:pt x="15824" y="98475"/>
                    <a:pt x="15384" y="99551"/>
                    <a:pt x="14945" y="100089"/>
                  </a:cubicBezTo>
                  <a:cubicBezTo>
                    <a:pt x="14505" y="100627"/>
                    <a:pt x="14065" y="100089"/>
                    <a:pt x="14065" y="99551"/>
                  </a:cubicBezTo>
                  <a:cubicBezTo>
                    <a:pt x="13626" y="98475"/>
                    <a:pt x="14505" y="96860"/>
                    <a:pt x="14505" y="96860"/>
                  </a:cubicBezTo>
                  <a:cubicBezTo>
                    <a:pt x="11868" y="95246"/>
                    <a:pt x="11868" y="95246"/>
                    <a:pt x="11868" y="95246"/>
                  </a:cubicBezTo>
                  <a:cubicBezTo>
                    <a:pt x="10109" y="94170"/>
                    <a:pt x="10109" y="94170"/>
                    <a:pt x="10109" y="94170"/>
                  </a:cubicBezTo>
                  <a:cubicBezTo>
                    <a:pt x="7912" y="96860"/>
                    <a:pt x="7912" y="96860"/>
                    <a:pt x="7912" y="96860"/>
                  </a:cubicBezTo>
                  <a:cubicBezTo>
                    <a:pt x="7912" y="96860"/>
                    <a:pt x="4835" y="97399"/>
                    <a:pt x="4395" y="97937"/>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4" name="Shape 2040"/>
            <p:cNvSpPr/>
            <p:nvPr/>
          </p:nvSpPr>
          <p:spPr>
            <a:xfrm>
              <a:off x="4983087" y="2966615"/>
              <a:ext cx="635471" cy="313232"/>
            </a:xfrm>
            <a:custGeom>
              <a:avLst/>
              <a:gdLst/>
              <a:ahLst/>
              <a:cxnLst/>
              <a:rect l="0" t="0" r="0" b="0"/>
              <a:pathLst>
                <a:path w="120000" h="120000" extrusionOk="0">
                  <a:moveTo>
                    <a:pt x="80430" y="20281"/>
                  </a:moveTo>
                  <a:cubicBezTo>
                    <a:pt x="80430" y="20281"/>
                    <a:pt x="80430" y="15211"/>
                    <a:pt x="80860" y="15211"/>
                  </a:cubicBezTo>
                  <a:cubicBezTo>
                    <a:pt x="81290" y="15211"/>
                    <a:pt x="82150" y="12676"/>
                    <a:pt x="82150" y="12676"/>
                  </a:cubicBezTo>
                  <a:cubicBezTo>
                    <a:pt x="83440" y="11830"/>
                    <a:pt x="83440" y="11830"/>
                    <a:pt x="83440" y="11830"/>
                  </a:cubicBezTo>
                  <a:cubicBezTo>
                    <a:pt x="83440" y="11830"/>
                    <a:pt x="84301" y="10140"/>
                    <a:pt x="84301" y="8450"/>
                  </a:cubicBezTo>
                  <a:cubicBezTo>
                    <a:pt x="83870" y="7605"/>
                    <a:pt x="84301" y="3380"/>
                    <a:pt x="84301" y="3380"/>
                  </a:cubicBezTo>
                  <a:cubicBezTo>
                    <a:pt x="84301" y="3380"/>
                    <a:pt x="83870" y="845"/>
                    <a:pt x="84301" y="845"/>
                  </a:cubicBezTo>
                  <a:cubicBezTo>
                    <a:pt x="85161" y="0"/>
                    <a:pt x="86451" y="1690"/>
                    <a:pt x="86451" y="1690"/>
                  </a:cubicBezTo>
                  <a:cubicBezTo>
                    <a:pt x="88602" y="2535"/>
                    <a:pt x="88602" y="2535"/>
                    <a:pt x="88602" y="2535"/>
                  </a:cubicBezTo>
                  <a:cubicBezTo>
                    <a:pt x="88602" y="2535"/>
                    <a:pt x="89462" y="2535"/>
                    <a:pt x="89892" y="2535"/>
                  </a:cubicBezTo>
                  <a:cubicBezTo>
                    <a:pt x="90322" y="2535"/>
                    <a:pt x="92043" y="3380"/>
                    <a:pt x="92043" y="3380"/>
                  </a:cubicBezTo>
                  <a:cubicBezTo>
                    <a:pt x="92043" y="3380"/>
                    <a:pt x="93763" y="4225"/>
                    <a:pt x="94193" y="4225"/>
                  </a:cubicBezTo>
                  <a:cubicBezTo>
                    <a:pt x="94623" y="4225"/>
                    <a:pt x="96344" y="4225"/>
                    <a:pt x="96344" y="4225"/>
                  </a:cubicBezTo>
                  <a:cubicBezTo>
                    <a:pt x="97204" y="5070"/>
                    <a:pt x="97204" y="5070"/>
                    <a:pt x="97204" y="5070"/>
                  </a:cubicBezTo>
                  <a:cubicBezTo>
                    <a:pt x="100215" y="7605"/>
                    <a:pt x="100215" y="7605"/>
                    <a:pt x="100215" y="7605"/>
                  </a:cubicBezTo>
                  <a:cubicBezTo>
                    <a:pt x="101935" y="9295"/>
                    <a:pt x="101935" y="9295"/>
                    <a:pt x="101935" y="9295"/>
                  </a:cubicBezTo>
                  <a:cubicBezTo>
                    <a:pt x="106666" y="10140"/>
                    <a:pt x="106666" y="10140"/>
                    <a:pt x="106666" y="10140"/>
                  </a:cubicBezTo>
                  <a:cubicBezTo>
                    <a:pt x="107096" y="6760"/>
                    <a:pt x="107096" y="6760"/>
                    <a:pt x="107096" y="6760"/>
                  </a:cubicBezTo>
                  <a:cubicBezTo>
                    <a:pt x="107096" y="6760"/>
                    <a:pt x="108817" y="5915"/>
                    <a:pt x="108817" y="6760"/>
                  </a:cubicBezTo>
                  <a:cubicBezTo>
                    <a:pt x="109247" y="6760"/>
                    <a:pt x="110107" y="8450"/>
                    <a:pt x="111397" y="9295"/>
                  </a:cubicBezTo>
                  <a:cubicBezTo>
                    <a:pt x="112688" y="9295"/>
                    <a:pt x="113978" y="8450"/>
                    <a:pt x="113978" y="8450"/>
                  </a:cubicBezTo>
                  <a:cubicBezTo>
                    <a:pt x="114838" y="13521"/>
                    <a:pt x="114838" y="13521"/>
                    <a:pt x="114838" y="13521"/>
                  </a:cubicBezTo>
                  <a:cubicBezTo>
                    <a:pt x="115698" y="14366"/>
                    <a:pt x="115698" y="14366"/>
                    <a:pt x="115698" y="14366"/>
                  </a:cubicBezTo>
                  <a:cubicBezTo>
                    <a:pt x="115268" y="14366"/>
                    <a:pt x="115268" y="14366"/>
                    <a:pt x="115268" y="14366"/>
                  </a:cubicBezTo>
                  <a:cubicBezTo>
                    <a:pt x="115268" y="16901"/>
                    <a:pt x="115268" y="16901"/>
                    <a:pt x="115268" y="16901"/>
                  </a:cubicBezTo>
                  <a:cubicBezTo>
                    <a:pt x="115698" y="17746"/>
                    <a:pt x="115698" y="17746"/>
                    <a:pt x="115698" y="17746"/>
                  </a:cubicBezTo>
                  <a:cubicBezTo>
                    <a:pt x="115698" y="17746"/>
                    <a:pt x="115268" y="19436"/>
                    <a:pt x="115268" y="19436"/>
                  </a:cubicBezTo>
                  <a:cubicBezTo>
                    <a:pt x="115268" y="19436"/>
                    <a:pt x="115268" y="21126"/>
                    <a:pt x="115268" y="21126"/>
                  </a:cubicBezTo>
                  <a:cubicBezTo>
                    <a:pt x="114408" y="22816"/>
                    <a:pt x="114408" y="22816"/>
                    <a:pt x="114408" y="22816"/>
                  </a:cubicBezTo>
                  <a:cubicBezTo>
                    <a:pt x="114408" y="24507"/>
                    <a:pt x="114408" y="24507"/>
                    <a:pt x="114408" y="24507"/>
                  </a:cubicBezTo>
                  <a:cubicBezTo>
                    <a:pt x="114408" y="24507"/>
                    <a:pt x="114408" y="27042"/>
                    <a:pt x="114408" y="27042"/>
                  </a:cubicBezTo>
                  <a:cubicBezTo>
                    <a:pt x="114408" y="27042"/>
                    <a:pt x="114838" y="27887"/>
                    <a:pt x="115268" y="27887"/>
                  </a:cubicBezTo>
                  <a:cubicBezTo>
                    <a:pt x="115268" y="27887"/>
                    <a:pt x="115268" y="28732"/>
                    <a:pt x="115268" y="28732"/>
                  </a:cubicBezTo>
                  <a:cubicBezTo>
                    <a:pt x="115268" y="28732"/>
                    <a:pt x="115698" y="29577"/>
                    <a:pt x="116129" y="30422"/>
                  </a:cubicBezTo>
                  <a:cubicBezTo>
                    <a:pt x="116129" y="30422"/>
                    <a:pt x="116129" y="30422"/>
                    <a:pt x="116129" y="30422"/>
                  </a:cubicBezTo>
                  <a:cubicBezTo>
                    <a:pt x="116129" y="30422"/>
                    <a:pt x="116559" y="32112"/>
                    <a:pt x="116559" y="32957"/>
                  </a:cubicBezTo>
                  <a:cubicBezTo>
                    <a:pt x="116989" y="33802"/>
                    <a:pt x="116989" y="34647"/>
                    <a:pt x="116989" y="34647"/>
                  </a:cubicBezTo>
                  <a:cubicBezTo>
                    <a:pt x="116989" y="34647"/>
                    <a:pt x="117419" y="36338"/>
                    <a:pt x="117849" y="36338"/>
                  </a:cubicBezTo>
                  <a:cubicBezTo>
                    <a:pt x="117849" y="36338"/>
                    <a:pt x="118279" y="36338"/>
                    <a:pt x="118709" y="36338"/>
                  </a:cubicBezTo>
                  <a:cubicBezTo>
                    <a:pt x="118709" y="36338"/>
                    <a:pt x="119139" y="36338"/>
                    <a:pt x="119139" y="36338"/>
                  </a:cubicBezTo>
                  <a:cubicBezTo>
                    <a:pt x="119139" y="37183"/>
                    <a:pt x="118709" y="42253"/>
                    <a:pt x="118709" y="42253"/>
                  </a:cubicBezTo>
                  <a:cubicBezTo>
                    <a:pt x="119139" y="47323"/>
                    <a:pt x="119139" y="47323"/>
                    <a:pt x="119139" y="47323"/>
                  </a:cubicBezTo>
                  <a:cubicBezTo>
                    <a:pt x="119139" y="47323"/>
                    <a:pt x="118709" y="49859"/>
                    <a:pt x="118709" y="50704"/>
                  </a:cubicBezTo>
                  <a:cubicBezTo>
                    <a:pt x="119139" y="52394"/>
                    <a:pt x="120000" y="54084"/>
                    <a:pt x="118709" y="54929"/>
                  </a:cubicBezTo>
                  <a:cubicBezTo>
                    <a:pt x="117849" y="54929"/>
                    <a:pt x="116559" y="56619"/>
                    <a:pt x="116129" y="54929"/>
                  </a:cubicBezTo>
                  <a:cubicBezTo>
                    <a:pt x="116129" y="54929"/>
                    <a:pt x="115698" y="53239"/>
                    <a:pt x="115698" y="55774"/>
                  </a:cubicBezTo>
                  <a:cubicBezTo>
                    <a:pt x="116129" y="56619"/>
                    <a:pt x="114838" y="55774"/>
                    <a:pt x="114838" y="55774"/>
                  </a:cubicBezTo>
                  <a:cubicBezTo>
                    <a:pt x="111397" y="53239"/>
                    <a:pt x="111397" y="53239"/>
                    <a:pt x="111397" y="53239"/>
                  </a:cubicBezTo>
                  <a:cubicBezTo>
                    <a:pt x="110537" y="54929"/>
                    <a:pt x="110537" y="54929"/>
                    <a:pt x="110537" y="54929"/>
                  </a:cubicBezTo>
                  <a:cubicBezTo>
                    <a:pt x="108817" y="57464"/>
                    <a:pt x="108817" y="57464"/>
                    <a:pt x="108817" y="57464"/>
                  </a:cubicBezTo>
                  <a:cubicBezTo>
                    <a:pt x="111397" y="59154"/>
                    <a:pt x="111397" y="59154"/>
                    <a:pt x="111397" y="59154"/>
                  </a:cubicBezTo>
                  <a:cubicBezTo>
                    <a:pt x="112258" y="59154"/>
                    <a:pt x="112258" y="59154"/>
                    <a:pt x="112258" y="59154"/>
                  </a:cubicBezTo>
                  <a:cubicBezTo>
                    <a:pt x="114408" y="65915"/>
                    <a:pt x="114408" y="65915"/>
                    <a:pt x="114408" y="65915"/>
                  </a:cubicBezTo>
                  <a:cubicBezTo>
                    <a:pt x="111827" y="69295"/>
                    <a:pt x="111827" y="69295"/>
                    <a:pt x="111827" y="69295"/>
                  </a:cubicBezTo>
                  <a:cubicBezTo>
                    <a:pt x="111827" y="69295"/>
                    <a:pt x="110537" y="70985"/>
                    <a:pt x="110107" y="70985"/>
                  </a:cubicBezTo>
                  <a:cubicBezTo>
                    <a:pt x="109677" y="70985"/>
                    <a:pt x="109247" y="71830"/>
                    <a:pt x="109247" y="71830"/>
                  </a:cubicBezTo>
                  <a:cubicBezTo>
                    <a:pt x="110537" y="76901"/>
                    <a:pt x="110537" y="76901"/>
                    <a:pt x="110537" y="76901"/>
                  </a:cubicBezTo>
                  <a:cubicBezTo>
                    <a:pt x="110537" y="78591"/>
                    <a:pt x="110537" y="78591"/>
                    <a:pt x="110537" y="78591"/>
                  </a:cubicBezTo>
                  <a:cubicBezTo>
                    <a:pt x="110967" y="83661"/>
                    <a:pt x="110967" y="83661"/>
                    <a:pt x="110967" y="83661"/>
                  </a:cubicBezTo>
                  <a:cubicBezTo>
                    <a:pt x="109677" y="87887"/>
                    <a:pt x="109677" y="87887"/>
                    <a:pt x="109677" y="87887"/>
                  </a:cubicBezTo>
                  <a:cubicBezTo>
                    <a:pt x="108387" y="88732"/>
                    <a:pt x="108387" y="88732"/>
                    <a:pt x="108387" y="88732"/>
                  </a:cubicBezTo>
                  <a:cubicBezTo>
                    <a:pt x="107096" y="94647"/>
                    <a:pt x="107096" y="94647"/>
                    <a:pt x="107096" y="94647"/>
                  </a:cubicBezTo>
                  <a:cubicBezTo>
                    <a:pt x="104946" y="97183"/>
                    <a:pt x="104946" y="97183"/>
                    <a:pt x="104946" y="97183"/>
                  </a:cubicBezTo>
                  <a:cubicBezTo>
                    <a:pt x="104516" y="100563"/>
                    <a:pt x="104516" y="100563"/>
                    <a:pt x="104516" y="100563"/>
                  </a:cubicBezTo>
                  <a:cubicBezTo>
                    <a:pt x="104946" y="105633"/>
                    <a:pt x="104946" y="105633"/>
                    <a:pt x="104946" y="105633"/>
                  </a:cubicBezTo>
                  <a:cubicBezTo>
                    <a:pt x="102365" y="102253"/>
                    <a:pt x="102365" y="102253"/>
                    <a:pt x="102365" y="102253"/>
                  </a:cubicBezTo>
                  <a:cubicBezTo>
                    <a:pt x="100215" y="103943"/>
                    <a:pt x="100215" y="103943"/>
                    <a:pt x="100215" y="103943"/>
                  </a:cubicBezTo>
                  <a:cubicBezTo>
                    <a:pt x="98924" y="104788"/>
                    <a:pt x="98924" y="104788"/>
                    <a:pt x="98924" y="104788"/>
                  </a:cubicBezTo>
                  <a:cubicBezTo>
                    <a:pt x="96344" y="108169"/>
                    <a:pt x="96344" y="108169"/>
                    <a:pt x="96344" y="108169"/>
                  </a:cubicBezTo>
                  <a:cubicBezTo>
                    <a:pt x="94193" y="106478"/>
                    <a:pt x="94193" y="106478"/>
                    <a:pt x="94193" y="106478"/>
                  </a:cubicBezTo>
                  <a:cubicBezTo>
                    <a:pt x="91182" y="108169"/>
                    <a:pt x="91182" y="108169"/>
                    <a:pt x="91182" y="108169"/>
                  </a:cubicBezTo>
                  <a:cubicBezTo>
                    <a:pt x="88602" y="108169"/>
                    <a:pt x="88602" y="108169"/>
                    <a:pt x="88602" y="108169"/>
                  </a:cubicBezTo>
                  <a:cubicBezTo>
                    <a:pt x="87311" y="109859"/>
                    <a:pt x="87311" y="109859"/>
                    <a:pt x="87311" y="109859"/>
                  </a:cubicBezTo>
                  <a:cubicBezTo>
                    <a:pt x="86451" y="113239"/>
                    <a:pt x="86451" y="113239"/>
                    <a:pt x="86451" y="113239"/>
                  </a:cubicBezTo>
                  <a:cubicBezTo>
                    <a:pt x="86021" y="114929"/>
                    <a:pt x="86021" y="114929"/>
                    <a:pt x="86021" y="114929"/>
                  </a:cubicBezTo>
                  <a:cubicBezTo>
                    <a:pt x="84301" y="115774"/>
                    <a:pt x="84301" y="115774"/>
                    <a:pt x="84301" y="115774"/>
                  </a:cubicBezTo>
                  <a:cubicBezTo>
                    <a:pt x="83440" y="118309"/>
                    <a:pt x="83440" y="118309"/>
                    <a:pt x="83440" y="118309"/>
                  </a:cubicBezTo>
                  <a:cubicBezTo>
                    <a:pt x="82150" y="120000"/>
                    <a:pt x="82150" y="120000"/>
                    <a:pt x="82150" y="120000"/>
                  </a:cubicBezTo>
                  <a:cubicBezTo>
                    <a:pt x="81290" y="120000"/>
                    <a:pt x="81290" y="120000"/>
                    <a:pt x="81290" y="120000"/>
                  </a:cubicBezTo>
                  <a:cubicBezTo>
                    <a:pt x="77419" y="120000"/>
                    <a:pt x="77419" y="120000"/>
                    <a:pt x="77419" y="120000"/>
                  </a:cubicBezTo>
                  <a:cubicBezTo>
                    <a:pt x="73118" y="119154"/>
                    <a:pt x="73118" y="119154"/>
                    <a:pt x="73118" y="119154"/>
                  </a:cubicBezTo>
                  <a:cubicBezTo>
                    <a:pt x="69247" y="116619"/>
                    <a:pt x="69247" y="116619"/>
                    <a:pt x="69247" y="116619"/>
                  </a:cubicBezTo>
                  <a:cubicBezTo>
                    <a:pt x="66236" y="117464"/>
                    <a:pt x="66236" y="117464"/>
                    <a:pt x="66236" y="117464"/>
                  </a:cubicBezTo>
                  <a:cubicBezTo>
                    <a:pt x="66236" y="117464"/>
                    <a:pt x="64086" y="116619"/>
                    <a:pt x="62795" y="116619"/>
                  </a:cubicBezTo>
                  <a:cubicBezTo>
                    <a:pt x="61075" y="116619"/>
                    <a:pt x="57634" y="114929"/>
                    <a:pt x="57634" y="114929"/>
                  </a:cubicBezTo>
                  <a:cubicBezTo>
                    <a:pt x="53333" y="112394"/>
                    <a:pt x="53333" y="112394"/>
                    <a:pt x="53333" y="112394"/>
                  </a:cubicBezTo>
                  <a:cubicBezTo>
                    <a:pt x="50752" y="112394"/>
                    <a:pt x="50752" y="112394"/>
                    <a:pt x="50752" y="112394"/>
                  </a:cubicBezTo>
                  <a:cubicBezTo>
                    <a:pt x="46881" y="111549"/>
                    <a:pt x="46881" y="111549"/>
                    <a:pt x="46881" y="111549"/>
                  </a:cubicBezTo>
                  <a:cubicBezTo>
                    <a:pt x="46881" y="111549"/>
                    <a:pt x="46451" y="109859"/>
                    <a:pt x="46021" y="109014"/>
                  </a:cubicBezTo>
                  <a:cubicBezTo>
                    <a:pt x="46021" y="108169"/>
                    <a:pt x="44731" y="106478"/>
                    <a:pt x="44731" y="106478"/>
                  </a:cubicBezTo>
                  <a:cubicBezTo>
                    <a:pt x="44731" y="104788"/>
                    <a:pt x="44731" y="104788"/>
                    <a:pt x="44731" y="104788"/>
                  </a:cubicBezTo>
                  <a:cubicBezTo>
                    <a:pt x="43870" y="100563"/>
                    <a:pt x="43870" y="100563"/>
                    <a:pt x="43870" y="100563"/>
                  </a:cubicBezTo>
                  <a:cubicBezTo>
                    <a:pt x="43010" y="97183"/>
                    <a:pt x="43010" y="97183"/>
                    <a:pt x="43010" y="97183"/>
                  </a:cubicBezTo>
                  <a:cubicBezTo>
                    <a:pt x="43870" y="94647"/>
                    <a:pt x="43870" y="94647"/>
                    <a:pt x="43870" y="94647"/>
                  </a:cubicBezTo>
                  <a:cubicBezTo>
                    <a:pt x="43010" y="93802"/>
                    <a:pt x="43010" y="93802"/>
                    <a:pt x="43010" y="93802"/>
                  </a:cubicBezTo>
                  <a:cubicBezTo>
                    <a:pt x="43010" y="93802"/>
                    <a:pt x="41290" y="94647"/>
                    <a:pt x="40430" y="94647"/>
                  </a:cubicBezTo>
                  <a:cubicBezTo>
                    <a:pt x="40000" y="95492"/>
                    <a:pt x="37419" y="96338"/>
                    <a:pt x="37419" y="96338"/>
                  </a:cubicBezTo>
                  <a:cubicBezTo>
                    <a:pt x="36559" y="97183"/>
                    <a:pt x="36559" y="97183"/>
                    <a:pt x="36559" y="97183"/>
                  </a:cubicBezTo>
                  <a:cubicBezTo>
                    <a:pt x="33118" y="97183"/>
                    <a:pt x="33118" y="97183"/>
                    <a:pt x="33118" y="97183"/>
                  </a:cubicBezTo>
                  <a:cubicBezTo>
                    <a:pt x="29677" y="98028"/>
                    <a:pt x="29677" y="98028"/>
                    <a:pt x="29677" y="98028"/>
                  </a:cubicBezTo>
                  <a:cubicBezTo>
                    <a:pt x="28387" y="99718"/>
                    <a:pt x="28387" y="99718"/>
                    <a:pt x="28387" y="99718"/>
                  </a:cubicBezTo>
                  <a:cubicBezTo>
                    <a:pt x="25806" y="102253"/>
                    <a:pt x="25806" y="102253"/>
                    <a:pt x="25806" y="102253"/>
                  </a:cubicBezTo>
                  <a:cubicBezTo>
                    <a:pt x="25806" y="105633"/>
                    <a:pt x="25806" y="105633"/>
                    <a:pt x="25806" y="105633"/>
                  </a:cubicBezTo>
                  <a:cubicBezTo>
                    <a:pt x="24516" y="109014"/>
                    <a:pt x="24516" y="109014"/>
                    <a:pt x="24516" y="109014"/>
                  </a:cubicBezTo>
                  <a:cubicBezTo>
                    <a:pt x="22365" y="109014"/>
                    <a:pt x="22365" y="109014"/>
                    <a:pt x="22365" y="109014"/>
                  </a:cubicBezTo>
                  <a:cubicBezTo>
                    <a:pt x="20215" y="105633"/>
                    <a:pt x="20215" y="105633"/>
                    <a:pt x="20215" y="105633"/>
                  </a:cubicBezTo>
                  <a:cubicBezTo>
                    <a:pt x="19354" y="107323"/>
                    <a:pt x="19354" y="107323"/>
                    <a:pt x="19354" y="107323"/>
                  </a:cubicBezTo>
                  <a:cubicBezTo>
                    <a:pt x="16774" y="106478"/>
                    <a:pt x="16774" y="106478"/>
                    <a:pt x="16774" y="106478"/>
                  </a:cubicBezTo>
                  <a:cubicBezTo>
                    <a:pt x="16344" y="107323"/>
                    <a:pt x="16344" y="107323"/>
                    <a:pt x="16344" y="107323"/>
                  </a:cubicBezTo>
                  <a:cubicBezTo>
                    <a:pt x="16344" y="107323"/>
                    <a:pt x="16344" y="106478"/>
                    <a:pt x="16344" y="106478"/>
                  </a:cubicBezTo>
                  <a:cubicBezTo>
                    <a:pt x="16344" y="105633"/>
                    <a:pt x="16774" y="103098"/>
                    <a:pt x="16774" y="103098"/>
                  </a:cubicBezTo>
                  <a:cubicBezTo>
                    <a:pt x="16774" y="103098"/>
                    <a:pt x="16774" y="102253"/>
                    <a:pt x="16774" y="101408"/>
                  </a:cubicBezTo>
                  <a:cubicBezTo>
                    <a:pt x="16774" y="101408"/>
                    <a:pt x="16344" y="100563"/>
                    <a:pt x="16344" y="100563"/>
                  </a:cubicBezTo>
                  <a:cubicBezTo>
                    <a:pt x="15913" y="99718"/>
                    <a:pt x="15913" y="99718"/>
                    <a:pt x="15913" y="99718"/>
                  </a:cubicBezTo>
                  <a:cubicBezTo>
                    <a:pt x="15913" y="99718"/>
                    <a:pt x="15483" y="98028"/>
                    <a:pt x="15483" y="98028"/>
                  </a:cubicBezTo>
                  <a:cubicBezTo>
                    <a:pt x="15053" y="98873"/>
                    <a:pt x="14623" y="98873"/>
                    <a:pt x="14623" y="98873"/>
                  </a:cubicBezTo>
                  <a:cubicBezTo>
                    <a:pt x="14623" y="98873"/>
                    <a:pt x="14623" y="100563"/>
                    <a:pt x="14623" y="100563"/>
                  </a:cubicBezTo>
                  <a:cubicBezTo>
                    <a:pt x="14193" y="101408"/>
                    <a:pt x="13763" y="101408"/>
                    <a:pt x="13763" y="101408"/>
                  </a:cubicBezTo>
                  <a:cubicBezTo>
                    <a:pt x="13763" y="101408"/>
                    <a:pt x="13763" y="101408"/>
                    <a:pt x="13763" y="101408"/>
                  </a:cubicBezTo>
                  <a:cubicBezTo>
                    <a:pt x="13333" y="101408"/>
                    <a:pt x="13333" y="101408"/>
                    <a:pt x="13333" y="101408"/>
                  </a:cubicBezTo>
                  <a:cubicBezTo>
                    <a:pt x="12903" y="103098"/>
                    <a:pt x="12903" y="103098"/>
                    <a:pt x="12903" y="103098"/>
                  </a:cubicBezTo>
                  <a:cubicBezTo>
                    <a:pt x="12473" y="103943"/>
                    <a:pt x="12473" y="103943"/>
                    <a:pt x="12473" y="103943"/>
                  </a:cubicBezTo>
                  <a:cubicBezTo>
                    <a:pt x="12473" y="103943"/>
                    <a:pt x="12473" y="103943"/>
                    <a:pt x="12473" y="103943"/>
                  </a:cubicBezTo>
                  <a:cubicBezTo>
                    <a:pt x="12473" y="103943"/>
                    <a:pt x="12473" y="103943"/>
                    <a:pt x="12473" y="103943"/>
                  </a:cubicBezTo>
                  <a:cubicBezTo>
                    <a:pt x="12473" y="103943"/>
                    <a:pt x="12043" y="103943"/>
                    <a:pt x="12043" y="104788"/>
                  </a:cubicBezTo>
                  <a:cubicBezTo>
                    <a:pt x="12043" y="104788"/>
                    <a:pt x="11612" y="104788"/>
                    <a:pt x="11182" y="104788"/>
                  </a:cubicBezTo>
                  <a:cubicBezTo>
                    <a:pt x="11182" y="104788"/>
                    <a:pt x="10322" y="104788"/>
                    <a:pt x="10322" y="104788"/>
                  </a:cubicBezTo>
                  <a:cubicBezTo>
                    <a:pt x="9892" y="103943"/>
                    <a:pt x="9892" y="103943"/>
                    <a:pt x="9892" y="103943"/>
                  </a:cubicBezTo>
                  <a:cubicBezTo>
                    <a:pt x="8602" y="103098"/>
                    <a:pt x="8602" y="103098"/>
                    <a:pt x="8602" y="103098"/>
                  </a:cubicBezTo>
                  <a:cubicBezTo>
                    <a:pt x="8602" y="103098"/>
                    <a:pt x="8602" y="103098"/>
                    <a:pt x="8602" y="103098"/>
                  </a:cubicBezTo>
                  <a:cubicBezTo>
                    <a:pt x="7741" y="102253"/>
                    <a:pt x="7741" y="102253"/>
                    <a:pt x="7741" y="102253"/>
                  </a:cubicBezTo>
                  <a:cubicBezTo>
                    <a:pt x="7311" y="101408"/>
                    <a:pt x="7311" y="101408"/>
                    <a:pt x="7311" y="101408"/>
                  </a:cubicBezTo>
                  <a:cubicBezTo>
                    <a:pt x="7311" y="99718"/>
                    <a:pt x="7311" y="99718"/>
                    <a:pt x="7311" y="99718"/>
                  </a:cubicBezTo>
                  <a:cubicBezTo>
                    <a:pt x="6451" y="98028"/>
                    <a:pt x="6451" y="98028"/>
                    <a:pt x="6451" y="98028"/>
                  </a:cubicBezTo>
                  <a:cubicBezTo>
                    <a:pt x="4731" y="97183"/>
                    <a:pt x="4731" y="97183"/>
                    <a:pt x="4731" y="97183"/>
                  </a:cubicBezTo>
                  <a:cubicBezTo>
                    <a:pt x="3440" y="96338"/>
                    <a:pt x="3440" y="96338"/>
                    <a:pt x="3440" y="96338"/>
                  </a:cubicBezTo>
                  <a:cubicBezTo>
                    <a:pt x="2580" y="96338"/>
                    <a:pt x="2580" y="96338"/>
                    <a:pt x="2580" y="96338"/>
                  </a:cubicBezTo>
                  <a:cubicBezTo>
                    <a:pt x="2580" y="96338"/>
                    <a:pt x="860" y="96338"/>
                    <a:pt x="860" y="96338"/>
                  </a:cubicBezTo>
                  <a:cubicBezTo>
                    <a:pt x="860" y="96338"/>
                    <a:pt x="430" y="96338"/>
                    <a:pt x="430" y="96338"/>
                  </a:cubicBezTo>
                  <a:cubicBezTo>
                    <a:pt x="430" y="96338"/>
                    <a:pt x="430" y="96338"/>
                    <a:pt x="430" y="96338"/>
                  </a:cubicBezTo>
                  <a:cubicBezTo>
                    <a:pt x="430" y="96338"/>
                    <a:pt x="430" y="96338"/>
                    <a:pt x="430" y="96338"/>
                  </a:cubicBezTo>
                  <a:cubicBezTo>
                    <a:pt x="430" y="96338"/>
                    <a:pt x="430" y="96338"/>
                    <a:pt x="430" y="96338"/>
                  </a:cubicBezTo>
                  <a:cubicBezTo>
                    <a:pt x="860" y="96338"/>
                    <a:pt x="860" y="96338"/>
                    <a:pt x="860" y="96338"/>
                  </a:cubicBezTo>
                  <a:cubicBezTo>
                    <a:pt x="860" y="96338"/>
                    <a:pt x="860" y="95492"/>
                    <a:pt x="860" y="95492"/>
                  </a:cubicBezTo>
                  <a:cubicBezTo>
                    <a:pt x="860" y="95492"/>
                    <a:pt x="860" y="95492"/>
                    <a:pt x="860" y="95492"/>
                  </a:cubicBezTo>
                  <a:cubicBezTo>
                    <a:pt x="860" y="95492"/>
                    <a:pt x="1290" y="96338"/>
                    <a:pt x="1290" y="96338"/>
                  </a:cubicBezTo>
                  <a:cubicBezTo>
                    <a:pt x="1290" y="96338"/>
                    <a:pt x="1290" y="96338"/>
                    <a:pt x="1290" y="96338"/>
                  </a:cubicBezTo>
                  <a:cubicBezTo>
                    <a:pt x="1290" y="96338"/>
                    <a:pt x="1290" y="96338"/>
                    <a:pt x="1290" y="96338"/>
                  </a:cubicBezTo>
                  <a:cubicBezTo>
                    <a:pt x="1290" y="96338"/>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1720" y="95492"/>
                  </a:cubicBezTo>
                  <a:cubicBezTo>
                    <a:pt x="1720" y="95492"/>
                    <a:pt x="1720" y="95492"/>
                    <a:pt x="2150" y="95492"/>
                  </a:cubicBezTo>
                  <a:cubicBezTo>
                    <a:pt x="2150" y="95492"/>
                    <a:pt x="2150" y="95492"/>
                    <a:pt x="2150" y="94647"/>
                  </a:cubicBezTo>
                  <a:cubicBezTo>
                    <a:pt x="2150" y="94647"/>
                    <a:pt x="2150" y="94647"/>
                    <a:pt x="2150" y="94647"/>
                  </a:cubicBezTo>
                  <a:cubicBezTo>
                    <a:pt x="2150" y="94647"/>
                    <a:pt x="2150" y="94647"/>
                    <a:pt x="1720" y="94647"/>
                  </a:cubicBezTo>
                  <a:cubicBezTo>
                    <a:pt x="1720" y="94647"/>
                    <a:pt x="1720" y="94647"/>
                    <a:pt x="1720" y="94647"/>
                  </a:cubicBezTo>
                  <a:cubicBezTo>
                    <a:pt x="1720" y="94647"/>
                    <a:pt x="1720" y="94647"/>
                    <a:pt x="1720" y="93802"/>
                  </a:cubicBezTo>
                  <a:cubicBezTo>
                    <a:pt x="1720" y="93802"/>
                    <a:pt x="2150" y="93802"/>
                    <a:pt x="2150" y="93802"/>
                  </a:cubicBezTo>
                  <a:cubicBezTo>
                    <a:pt x="2150" y="93802"/>
                    <a:pt x="2150" y="93802"/>
                    <a:pt x="1720" y="93802"/>
                  </a:cubicBezTo>
                  <a:cubicBezTo>
                    <a:pt x="1720" y="93802"/>
                    <a:pt x="1720" y="93802"/>
                    <a:pt x="1720" y="93802"/>
                  </a:cubicBezTo>
                  <a:cubicBezTo>
                    <a:pt x="1720" y="92957"/>
                    <a:pt x="1720" y="93802"/>
                    <a:pt x="1720" y="93802"/>
                  </a:cubicBezTo>
                  <a:cubicBezTo>
                    <a:pt x="1720" y="92957"/>
                    <a:pt x="1720" y="92957"/>
                    <a:pt x="1720" y="92957"/>
                  </a:cubicBezTo>
                  <a:cubicBezTo>
                    <a:pt x="1720" y="92957"/>
                    <a:pt x="1720" y="92957"/>
                    <a:pt x="1720" y="92957"/>
                  </a:cubicBezTo>
                  <a:cubicBezTo>
                    <a:pt x="1720" y="92957"/>
                    <a:pt x="1720" y="92957"/>
                    <a:pt x="1720" y="92957"/>
                  </a:cubicBezTo>
                  <a:cubicBezTo>
                    <a:pt x="1720" y="92957"/>
                    <a:pt x="1720" y="92957"/>
                    <a:pt x="1720" y="92957"/>
                  </a:cubicBezTo>
                  <a:cubicBezTo>
                    <a:pt x="1720" y="92957"/>
                    <a:pt x="1720" y="92957"/>
                    <a:pt x="1720" y="92957"/>
                  </a:cubicBezTo>
                  <a:cubicBezTo>
                    <a:pt x="1290" y="92957"/>
                    <a:pt x="1290" y="92957"/>
                    <a:pt x="1290" y="92957"/>
                  </a:cubicBezTo>
                  <a:cubicBezTo>
                    <a:pt x="1290" y="92957"/>
                    <a:pt x="1290" y="92957"/>
                    <a:pt x="1290" y="92957"/>
                  </a:cubicBezTo>
                  <a:cubicBezTo>
                    <a:pt x="1290" y="92112"/>
                    <a:pt x="1290" y="92112"/>
                    <a:pt x="1290" y="92112"/>
                  </a:cubicBezTo>
                  <a:cubicBezTo>
                    <a:pt x="1290" y="92112"/>
                    <a:pt x="1290" y="92112"/>
                    <a:pt x="1290" y="92112"/>
                  </a:cubicBezTo>
                  <a:cubicBezTo>
                    <a:pt x="1290" y="92112"/>
                    <a:pt x="1290" y="92112"/>
                    <a:pt x="1290" y="92112"/>
                  </a:cubicBezTo>
                  <a:cubicBezTo>
                    <a:pt x="1290" y="92112"/>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1267"/>
                    <a:pt x="1290" y="91267"/>
                    <a:pt x="1290" y="91267"/>
                  </a:cubicBezTo>
                  <a:cubicBezTo>
                    <a:pt x="1290" y="90422"/>
                    <a:pt x="1290" y="91267"/>
                    <a:pt x="1290" y="90422"/>
                  </a:cubicBezTo>
                  <a:cubicBezTo>
                    <a:pt x="1290" y="90422"/>
                    <a:pt x="1290" y="90422"/>
                    <a:pt x="1290" y="90422"/>
                  </a:cubicBezTo>
                  <a:cubicBezTo>
                    <a:pt x="1290" y="90422"/>
                    <a:pt x="1290" y="90422"/>
                    <a:pt x="1290" y="90422"/>
                  </a:cubicBezTo>
                  <a:cubicBezTo>
                    <a:pt x="1290" y="90422"/>
                    <a:pt x="860" y="90422"/>
                    <a:pt x="860" y="89577"/>
                  </a:cubicBezTo>
                  <a:cubicBezTo>
                    <a:pt x="860" y="89577"/>
                    <a:pt x="860" y="89577"/>
                    <a:pt x="860" y="89577"/>
                  </a:cubicBezTo>
                  <a:cubicBezTo>
                    <a:pt x="860" y="89577"/>
                    <a:pt x="860" y="89577"/>
                    <a:pt x="860" y="89577"/>
                  </a:cubicBezTo>
                  <a:cubicBezTo>
                    <a:pt x="860" y="89577"/>
                    <a:pt x="860" y="89577"/>
                    <a:pt x="860" y="89577"/>
                  </a:cubicBezTo>
                  <a:cubicBezTo>
                    <a:pt x="860" y="90422"/>
                    <a:pt x="860" y="90422"/>
                    <a:pt x="860" y="90422"/>
                  </a:cubicBezTo>
                  <a:cubicBezTo>
                    <a:pt x="860" y="91267"/>
                    <a:pt x="860" y="91267"/>
                    <a:pt x="860" y="91267"/>
                  </a:cubicBezTo>
                  <a:cubicBezTo>
                    <a:pt x="430" y="91267"/>
                    <a:pt x="430" y="91267"/>
                    <a:pt x="430" y="91267"/>
                  </a:cubicBezTo>
                  <a:cubicBezTo>
                    <a:pt x="430" y="90422"/>
                    <a:pt x="430" y="90422"/>
                    <a:pt x="430" y="90422"/>
                  </a:cubicBezTo>
                  <a:cubicBezTo>
                    <a:pt x="860" y="87887"/>
                    <a:pt x="860" y="87887"/>
                    <a:pt x="860" y="87887"/>
                  </a:cubicBezTo>
                  <a:cubicBezTo>
                    <a:pt x="1720" y="86197"/>
                    <a:pt x="1720" y="86197"/>
                    <a:pt x="1720" y="86197"/>
                  </a:cubicBezTo>
                  <a:cubicBezTo>
                    <a:pt x="1720" y="86197"/>
                    <a:pt x="1720" y="84507"/>
                    <a:pt x="2150" y="84507"/>
                  </a:cubicBezTo>
                  <a:cubicBezTo>
                    <a:pt x="2150" y="83661"/>
                    <a:pt x="2150" y="82816"/>
                    <a:pt x="2150" y="82816"/>
                  </a:cubicBezTo>
                  <a:cubicBezTo>
                    <a:pt x="3010" y="81971"/>
                    <a:pt x="3010" y="81971"/>
                    <a:pt x="3010" y="81971"/>
                  </a:cubicBezTo>
                  <a:cubicBezTo>
                    <a:pt x="3010" y="81971"/>
                    <a:pt x="3440" y="81126"/>
                    <a:pt x="3440" y="81126"/>
                  </a:cubicBezTo>
                  <a:cubicBezTo>
                    <a:pt x="3440" y="80281"/>
                    <a:pt x="3010" y="79436"/>
                    <a:pt x="3010" y="79436"/>
                  </a:cubicBezTo>
                  <a:cubicBezTo>
                    <a:pt x="3010" y="78591"/>
                    <a:pt x="3440" y="77746"/>
                    <a:pt x="3440" y="77746"/>
                  </a:cubicBezTo>
                  <a:cubicBezTo>
                    <a:pt x="3010" y="77746"/>
                    <a:pt x="301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901"/>
                  </a:cubicBezTo>
                  <a:cubicBezTo>
                    <a:pt x="2580" y="76901"/>
                    <a:pt x="2580" y="76901"/>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2580" y="76056"/>
                    <a:pt x="2580" y="76056"/>
                    <a:pt x="2580" y="76056"/>
                  </a:cubicBezTo>
                  <a:cubicBezTo>
                    <a:pt x="3440" y="74366"/>
                    <a:pt x="4301" y="72676"/>
                    <a:pt x="4301" y="72676"/>
                  </a:cubicBezTo>
                  <a:cubicBezTo>
                    <a:pt x="4301" y="72676"/>
                    <a:pt x="5161" y="71830"/>
                    <a:pt x="6021" y="72676"/>
                  </a:cubicBezTo>
                  <a:cubicBezTo>
                    <a:pt x="6451" y="73521"/>
                    <a:pt x="7311" y="75211"/>
                    <a:pt x="7741" y="76056"/>
                  </a:cubicBezTo>
                  <a:cubicBezTo>
                    <a:pt x="7741" y="76056"/>
                    <a:pt x="8172" y="76901"/>
                    <a:pt x="8602" y="76901"/>
                  </a:cubicBezTo>
                  <a:cubicBezTo>
                    <a:pt x="9032" y="76901"/>
                    <a:pt x="9462" y="77746"/>
                    <a:pt x="9462" y="77746"/>
                  </a:cubicBezTo>
                  <a:cubicBezTo>
                    <a:pt x="9462" y="78591"/>
                    <a:pt x="9892" y="77746"/>
                    <a:pt x="9892" y="79436"/>
                  </a:cubicBezTo>
                  <a:cubicBezTo>
                    <a:pt x="9462" y="81126"/>
                    <a:pt x="9462" y="82816"/>
                    <a:pt x="9892" y="82816"/>
                  </a:cubicBezTo>
                  <a:cubicBezTo>
                    <a:pt x="10752" y="81971"/>
                    <a:pt x="11182" y="81126"/>
                    <a:pt x="11182" y="81971"/>
                  </a:cubicBezTo>
                  <a:cubicBezTo>
                    <a:pt x="11182" y="82816"/>
                    <a:pt x="11612" y="81971"/>
                    <a:pt x="11182" y="83661"/>
                  </a:cubicBezTo>
                  <a:cubicBezTo>
                    <a:pt x="11182" y="85352"/>
                    <a:pt x="10752" y="86197"/>
                    <a:pt x="11182" y="86197"/>
                  </a:cubicBezTo>
                  <a:cubicBezTo>
                    <a:pt x="12043" y="87042"/>
                    <a:pt x="12903" y="87887"/>
                    <a:pt x="13333" y="87042"/>
                  </a:cubicBezTo>
                  <a:cubicBezTo>
                    <a:pt x="13763" y="85352"/>
                    <a:pt x="13333" y="87042"/>
                    <a:pt x="13763" y="85352"/>
                  </a:cubicBezTo>
                  <a:cubicBezTo>
                    <a:pt x="14193" y="82816"/>
                    <a:pt x="14193" y="83661"/>
                    <a:pt x="14623" y="82816"/>
                  </a:cubicBezTo>
                  <a:cubicBezTo>
                    <a:pt x="14623" y="81126"/>
                    <a:pt x="14623" y="81971"/>
                    <a:pt x="15053" y="80281"/>
                  </a:cubicBezTo>
                  <a:cubicBezTo>
                    <a:pt x="15053" y="78591"/>
                    <a:pt x="15483" y="79436"/>
                    <a:pt x="15053" y="78591"/>
                  </a:cubicBezTo>
                  <a:cubicBezTo>
                    <a:pt x="15053" y="78591"/>
                    <a:pt x="15053" y="77746"/>
                    <a:pt x="14623" y="76901"/>
                  </a:cubicBezTo>
                  <a:cubicBezTo>
                    <a:pt x="14623" y="75211"/>
                    <a:pt x="13763" y="76056"/>
                    <a:pt x="15053" y="75211"/>
                  </a:cubicBezTo>
                  <a:cubicBezTo>
                    <a:pt x="15913" y="74366"/>
                    <a:pt x="16344" y="74366"/>
                    <a:pt x="16344" y="74366"/>
                  </a:cubicBezTo>
                  <a:cubicBezTo>
                    <a:pt x="16344" y="73521"/>
                    <a:pt x="17634" y="73521"/>
                    <a:pt x="17634" y="73521"/>
                  </a:cubicBezTo>
                  <a:cubicBezTo>
                    <a:pt x="17634" y="73521"/>
                    <a:pt x="18924" y="73521"/>
                    <a:pt x="18924" y="73521"/>
                  </a:cubicBezTo>
                  <a:cubicBezTo>
                    <a:pt x="19354" y="73521"/>
                    <a:pt x="21075" y="73521"/>
                    <a:pt x="21075" y="74366"/>
                  </a:cubicBezTo>
                  <a:cubicBezTo>
                    <a:pt x="21075" y="75211"/>
                    <a:pt x="21935" y="75211"/>
                    <a:pt x="21935" y="75211"/>
                  </a:cubicBezTo>
                  <a:cubicBezTo>
                    <a:pt x="21935" y="75211"/>
                    <a:pt x="22795" y="75211"/>
                    <a:pt x="23225" y="76901"/>
                  </a:cubicBezTo>
                  <a:cubicBezTo>
                    <a:pt x="23225" y="79436"/>
                    <a:pt x="23225" y="81126"/>
                    <a:pt x="23655" y="80281"/>
                  </a:cubicBezTo>
                  <a:cubicBezTo>
                    <a:pt x="24086" y="80281"/>
                    <a:pt x="24946" y="81971"/>
                    <a:pt x="24946" y="81126"/>
                  </a:cubicBezTo>
                  <a:cubicBezTo>
                    <a:pt x="25376" y="80281"/>
                    <a:pt x="25806" y="79436"/>
                    <a:pt x="26236" y="79436"/>
                  </a:cubicBezTo>
                  <a:cubicBezTo>
                    <a:pt x="26666" y="79436"/>
                    <a:pt x="25806" y="78591"/>
                    <a:pt x="27096" y="78591"/>
                  </a:cubicBezTo>
                  <a:cubicBezTo>
                    <a:pt x="28817" y="79436"/>
                    <a:pt x="28387" y="80281"/>
                    <a:pt x="29247" y="78591"/>
                  </a:cubicBezTo>
                  <a:cubicBezTo>
                    <a:pt x="29677" y="76901"/>
                    <a:pt x="29677" y="76901"/>
                    <a:pt x="30537" y="76056"/>
                  </a:cubicBezTo>
                  <a:cubicBezTo>
                    <a:pt x="30967" y="75211"/>
                    <a:pt x="30967" y="75211"/>
                    <a:pt x="31397" y="74366"/>
                  </a:cubicBezTo>
                  <a:cubicBezTo>
                    <a:pt x="31397" y="74366"/>
                    <a:pt x="33118" y="74366"/>
                    <a:pt x="33118" y="74366"/>
                  </a:cubicBezTo>
                  <a:cubicBezTo>
                    <a:pt x="33548" y="73521"/>
                    <a:pt x="33978" y="71830"/>
                    <a:pt x="34408" y="71830"/>
                  </a:cubicBezTo>
                  <a:cubicBezTo>
                    <a:pt x="34408" y="71830"/>
                    <a:pt x="36129" y="71830"/>
                    <a:pt x="36559" y="71830"/>
                  </a:cubicBezTo>
                  <a:cubicBezTo>
                    <a:pt x="36989" y="71830"/>
                    <a:pt x="37849" y="71830"/>
                    <a:pt x="38279" y="70985"/>
                  </a:cubicBezTo>
                  <a:cubicBezTo>
                    <a:pt x="38279" y="70140"/>
                    <a:pt x="38279" y="70140"/>
                    <a:pt x="38709" y="69295"/>
                  </a:cubicBezTo>
                  <a:cubicBezTo>
                    <a:pt x="39569" y="69295"/>
                    <a:pt x="40000" y="69295"/>
                    <a:pt x="40860" y="69295"/>
                  </a:cubicBezTo>
                  <a:cubicBezTo>
                    <a:pt x="41720" y="69295"/>
                    <a:pt x="41720" y="69295"/>
                    <a:pt x="42150" y="69295"/>
                  </a:cubicBezTo>
                  <a:cubicBezTo>
                    <a:pt x="42580" y="69295"/>
                    <a:pt x="43010" y="70985"/>
                    <a:pt x="43010" y="68450"/>
                  </a:cubicBezTo>
                  <a:cubicBezTo>
                    <a:pt x="42580" y="65915"/>
                    <a:pt x="42150" y="65915"/>
                    <a:pt x="42580" y="65070"/>
                  </a:cubicBezTo>
                  <a:cubicBezTo>
                    <a:pt x="43440" y="65070"/>
                    <a:pt x="44301" y="65070"/>
                    <a:pt x="44301" y="65070"/>
                  </a:cubicBezTo>
                  <a:cubicBezTo>
                    <a:pt x="44731" y="65070"/>
                    <a:pt x="46451" y="65915"/>
                    <a:pt x="46881" y="65915"/>
                  </a:cubicBezTo>
                  <a:cubicBezTo>
                    <a:pt x="46881" y="65915"/>
                    <a:pt x="47311" y="67605"/>
                    <a:pt x="47311" y="67605"/>
                  </a:cubicBezTo>
                  <a:cubicBezTo>
                    <a:pt x="47741" y="67605"/>
                    <a:pt x="48172" y="68450"/>
                    <a:pt x="48602" y="67605"/>
                  </a:cubicBezTo>
                  <a:cubicBezTo>
                    <a:pt x="48602" y="67605"/>
                    <a:pt x="49032" y="65915"/>
                    <a:pt x="49462" y="65915"/>
                  </a:cubicBezTo>
                  <a:cubicBezTo>
                    <a:pt x="49892" y="65915"/>
                    <a:pt x="51182" y="65915"/>
                    <a:pt x="51182" y="65915"/>
                  </a:cubicBezTo>
                  <a:cubicBezTo>
                    <a:pt x="51182" y="65915"/>
                    <a:pt x="52903" y="66760"/>
                    <a:pt x="52903" y="66760"/>
                  </a:cubicBezTo>
                  <a:cubicBezTo>
                    <a:pt x="52903" y="66760"/>
                    <a:pt x="52473" y="68450"/>
                    <a:pt x="52473" y="69295"/>
                  </a:cubicBezTo>
                  <a:cubicBezTo>
                    <a:pt x="52473" y="70140"/>
                    <a:pt x="52473" y="70985"/>
                    <a:pt x="52903" y="71830"/>
                  </a:cubicBezTo>
                  <a:cubicBezTo>
                    <a:pt x="52903" y="71830"/>
                    <a:pt x="53763" y="73521"/>
                    <a:pt x="53763" y="73521"/>
                  </a:cubicBezTo>
                  <a:cubicBezTo>
                    <a:pt x="53763" y="73521"/>
                    <a:pt x="55913" y="75211"/>
                    <a:pt x="55913" y="75211"/>
                  </a:cubicBezTo>
                  <a:cubicBezTo>
                    <a:pt x="55913" y="75211"/>
                    <a:pt x="56344" y="76056"/>
                    <a:pt x="56344" y="72676"/>
                  </a:cubicBezTo>
                  <a:cubicBezTo>
                    <a:pt x="56344" y="69295"/>
                    <a:pt x="56344" y="68450"/>
                    <a:pt x="56344" y="68450"/>
                  </a:cubicBezTo>
                  <a:cubicBezTo>
                    <a:pt x="56344" y="65070"/>
                    <a:pt x="56344" y="65070"/>
                    <a:pt x="56344" y="65070"/>
                  </a:cubicBezTo>
                  <a:cubicBezTo>
                    <a:pt x="56344" y="65070"/>
                    <a:pt x="56344" y="64225"/>
                    <a:pt x="55913" y="64225"/>
                  </a:cubicBezTo>
                  <a:cubicBezTo>
                    <a:pt x="55913" y="64225"/>
                    <a:pt x="55483" y="64225"/>
                    <a:pt x="55483" y="64225"/>
                  </a:cubicBezTo>
                  <a:cubicBezTo>
                    <a:pt x="55483" y="64225"/>
                    <a:pt x="53763" y="63380"/>
                    <a:pt x="53333" y="63380"/>
                  </a:cubicBezTo>
                  <a:cubicBezTo>
                    <a:pt x="52903" y="63380"/>
                    <a:pt x="53333" y="61690"/>
                    <a:pt x="53333" y="60845"/>
                  </a:cubicBezTo>
                  <a:cubicBezTo>
                    <a:pt x="53333" y="60845"/>
                    <a:pt x="54193" y="59154"/>
                    <a:pt x="54193" y="59154"/>
                  </a:cubicBezTo>
                  <a:cubicBezTo>
                    <a:pt x="54193" y="56619"/>
                    <a:pt x="54193" y="56619"/>
                    <a:pt x="54193" y="56619"/>
                  </a:cubicBezTo>
                  <a:cubicBezTo>
                    <a:pt x="52903" y="52394"/>
                    <a:pt x="52903" y="52394"/>
                    <a:pt x="52903" y="52394"/>
                  </a:cubicBezTo>
                  <a:cubicBezTo>
                    <a:pt x="51612" y="49859"/>
                    <a:pt x="51612" y="49859"/>
                    <a:pt x="51612" y="49859"/>
                  </a:cubicBezTo>
                  <a:cubicBezTo>
                    <a:pt x="50752" y="45633"/>
                    <a:pt x="50752" y="45633"/>
                    <a:pt x="50752" y="45633"/>
                  </a:cubicBezTo>
                  <a:cubicBezTo>
                    <a:pt x="50752" y="45633"/>
                    <a:pt x="50752" y="45633"/>
                    <a:pt x="50752" y="45633"/>
                  </a:cubicBezTo>
                  <a:cubicBezTo>
                    <a:pt x="50752" y="45633"/>
                    <a:pt x="50752" y="45633"/>
                    <a:pt x="50752" y="45633"/>
                  </a:cubicBezTo>
                  <a:cubicBezTo>
                    <a:pt x="52043" y="43943"/>
                    <a:pt x="52043" y="43943"/>
                    <a:pt x="52043" y="43943"/>
                  </a:cubicBezTo>
                  <a:cubicBezTo>
                    <a:pt x="52903" y="42253"/>
                    <a:pt x="54193" y="40563"/>
                    <a:pt x="54193" y="40563"/>
                  </a:cubicBezTo>
                  <a:cubicBezTo>
                    <a:pt x="54193" y="40563"/>
                    <a:pt x="54193" y="40563"/>
                    <a:pt x="54623" y="40563"/>
                  </a:cubicBezTo>
                  <a:cubicBezTo>
                    <a:pt x="55483" y="38873"/>
                    <a:pt x="55483" y="38873"/>
                    <a:pt x="55483" y="38873"/>
                  </a:cubicBezTo>
                  <a:cubicBezTo>
                    <a:pt x="55483" y="38873"/>
                    <a:pt x="57634" y="37183"/>
                    <a:pt x="57634" y="37183"/>
                  </a:cubicBezTo>
                  <a:cubicBezTo>
                    <a:pt x="57634" y="37183"/>
                    <a:pt x="58064" y="36338"/>
                    <a:pt x="58064" y="36338"/>
                  </a:cubicBezTo>
                  <a:cubicBezTo>
                    <a:pt x="58494" y="36338"/>
                    <a:pt x="58494" y="36338"/>
                    <a:pt x="58494" y="36338"/>
                  </a:cubicBezTo>
                  <a:cubicBezTo>
                    <a:pt x="60645" y="32112"/>
                    <a:pt x="60645" y="32112"/>
                    <a:pt x="60645" y="32112"/>
                  </a:cubicBezTo>
                  <a:cubicBezTo>
                    <a:pt x="60645" y="27887"/>
                    <a:pt x="60645" y="27887"/>
                    <a:pt x="60645" y="27887"/>
                  </a:cubicBezTo>
                  <a:cubicBezTo>
                    <a:pt x="61075" y="26197"/>
                    <a:pt x="61075" y="26197"/>
                    <a:pt x="61075" y="26197"/>
                  </a:cubicBezTo>
                  <a:cubicBezTo>
                    <a:pt x="61075" y="25352"/>
                    <a:pt x="61075" y="23661"/>
                    <a:pt x="61075" y="23661"/>
                  </a:cubicBezTo>
                  <a:cubicBezTo>
                    <a:pt x="63655" y="23661"/>
                    <a:pt x="63655" y="23661"/>
                    <a:pt x="63655" y="23661"/>
                  </a:cubicBezTo>
                  <a:cubicBezTo>
                    <a:pt x="63655" y="23661"/>
                    <a:pt x="64086" y="24507"/>
                    <a:pt x="64516" y="25352"/>
                  </a:cubicBezTo>
                  <a:cubicBezTo>
                    <a:pt x="64946" y="25352"/>
                    <a:pt x="65376" y="24507"/>
                    <a:pt x="65376" y="24507"/>
                  </a:cubicBezTo>
                  <a:cubicBezTo>
                    <a:pt x="65806" y="24507"/>
                    <a:pt x="66236" y="22816"/>
                    <a:pt x="66236" y="22816"/>
                  </a:cubicBezTo>
                  <a:cubicBezTo>
                    <a:pt x="66236" y="20281"/>
                    <a:pt x="66236" y="20281"/>
                    <a:pt x="66236" y="20281"/>
                  </a:cubicBezTo>
                  <a:cubicBezTo>
                    <a:pt x="65806" y="16056"/>
                    <a:pt x="65806" y="16056"/>
                    <a:pt x="65806" y="16056"/>
                  </a:cubicBezTo>
                  <a:cubicBezTo>
                    <a:pt x="65806" y="13521"/>
                    <a:pt x="65806" y="13521"/>
                    <a:pt x="65806" y="13521"/>
                  </a:cubicBezTo>
                  <a:cubicBezTo>
                    <a:pt x="65806" y="13521"/>
                    <a:pt x="65806" y="13521"/>
                    <a:pt x="65806" y="13521"/>
                  </a:cubicBezTo>
                  <a:cubicBezTo>
                    <a:pt x="66236" y="13521"/>
                    <a:pt x="67956" y="16056"/>
                    <a:pt x="68817" y="16901"/>
                  </a:cubicBezTo>
                  <a:cubicBezTo>
                    <a:pt x="69247" y="17746"/>
                    <a:pt x="70537" y="20281"/>
                    <a:pt x="70537" y="20281"/>
                  </a:cubicBezTo>
                  <a:cubicBezTo>
                    <a:pt x="70537" y="20281"/>
                    <a:pt x="72688" y="21126"/>
                    <a:pt x="73118" y="21126"/>
                  </a:cubicBezTo>
                  <a:cubicBezTo>
                    <a:pt x="73118" y="21126"/>
                    <a:pt x="75268" y="21971"/>
                    <a:pt x="75268" y="21971"/>
                  </a:cubicBezTo>
                  <a:cubicBezTo>
                    <a:pt x="75698" y="20281"/>
                    <a:pt x="75698" y="20281"/>
                    <a:pt x="75698" y="20281"/>
                  </a:cubicBezTo>
                  <a:cubicBezTo>
                    <a:pt x="76989" y="18591"/>
                    <a:pt x="76989" y="18591"/>
                    <a:pt x="76989" y="18591"/>
                  </a:cubicBezTo>
                  <a:cubicBezTo>
                    <a:pt x="78709" y="21126"/>
                    <a:pt x="78709" y="21126"/>
                    <a:pt x="78709" y="21126"/>
                  </a:cubicBezTo>
                  <a:cubicBezTo>
                    <a:pt x="80430" y="20281"/>
                    <a:pt x="80430" y="20281"/>
                    <a:pt x="80430" y="20281"/>
                  </a:cubicBezTo>
                  <a:close/>
                  <a:moveTo>
                    <a:pt x="2150" y="76901"/>
                  </a:moveTo>
                  <a:cubicBezTo>
                    <a:pt x="2150" y="76901"/>
                    <a:pt x="2150" y="76901"/>
                    <a:pt x="2150" y="76901"/>
                  </a:cubicBezTo>
                  <a:cubicBezTo>
                    <a:pt x="2150" y="76901"/>
                    <a:pt x="2150" y="76901"/>
                    <a:pt x="2150" y="76901"/>
                  </a:cubicBezTo>
                  <a:cubicBezTo>
                    <a:pt x="2150" y="76901"/>
                    <a:pt x="2150" y="76901"/>
                    <a:pt x="2150" y="76901"/>
                  </a:cubicBezTo>
                  <a:close/>
                  <a:moveTo>
                    <a:pt x="430" y="96338"/>
                  </a:moveTo>
                  <a:cubicBezTo>
                    <a:pt x="430" y="96338"/>
                    <a:pt x="430" y="96338"/>
                    <a:pt x="430" y="96338"/>
                  </a:cubicBezTo>
                  <a:cubicBezTo>
                    <a:pt x="430" y="96338"/>
                    <a:pt x="430" y="96338"/>
                    <a:pt x="430" y="96338"/>
                  </a:cubicBezTo>
                  <a:cubicBezTo>
                    <a:pt x="430" y="96338"/>
                    <a:pt x="430" y="96338"/>
                    <a:pt x="430" y="96338"/>
                  </a:cubicBezTo>
                  <a:cubicBezTo>
                    <a:pt x="430" y="96338"/>
                    <a:pt x="430" y="96338"/>
                    <a:pt x="430" y="96338"/>
                  </a:cubicBezTo>
                  <a:close/>
                  <a:moveTo>
                    <a:pt x="430" y="96338"/>
                  </a:moveTo>
                  <a:cubicBezTo>
                    <a:pt x="430" y="96338"/>
                    <a:pt x="430" y="96338"/>
                    <a:pt x="430" y="96338"/>
                  </a:cubicBezTo>
                  <a:cubicBezTo>
                    <a:pt x="430" y="96338"/>
                    <a:pt x="430" y="95492"/>
                    <a:pt x="430" y="95492"/>
                  </a:cubicBezTo>
                  <a:cubicBezTo>
                    <a:pt x="430" y="95492"/>
                    <a:pt x="430" y="95492"/>
                    <a:pt x="430" y="95492"/>
                  </a:cubicBezTo>
                  <a:cubicBezTo>
                    <a:pt x="430" y="95492"/>
                    <a:pt x="860" y="95492"/>
                    <a:pt x="860" y="94647"/>
                  </a:cubicBezTo>
                  <a:cubicBezTo>
                    <a:pt x="860" y="94647"/>
                    <a:pt x="860" y="94647"/>
                    <a:pt x="860" y="94647"/>
                  </a:cubicBezTo>
                  <a:cubicBezTo>
                    <a:pt x="860" y="94647"/>
                    <a:pt x="860" y="94647"/>
                    <a:pt x="860" y="94647"/>
                  </a:cubicBezTo>
                  <a:cubicBezTo>
                    <a:pt x="860" y="94647"/>
                    <a:pt x="860" y="94647"/>
                    <a:pt x="860" y="94647"/>
                  </a:cubicBezTo>
                  <a:cubicBezTo>
                    <a:pt x="430" y="94647"/>
                    <a:pt x="430" y="94647"/>
                    <a:pt x="430" y="94647"/>
                  </a:cubicBezTo>
                  <a:cubicBezTo>
                    <a:pt x="0" y="96338"/>
                    <a:pt x="0" y="96338"/>
                    <a:pt x="0" y="96338"/>
                  </a:cubicBezTo>
                  <a:lnTo>
                    <a:pt x="430" y="96338"/>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5" name="Shape 2041"/>
            <p:cNvSpPr/>
            <p:nvPr/>
          </p:nvSpPr>
          <p:spPr>
            <a:xfrm>
              <a:off x="3808896" y="2714110"/>
              <a:ext cx="1185185" cy="1190072"/>
            </a:xfrm>
            <a:custGeom>
              <a:avLst/>
              <a:gdLst/>
              <a:ahLst/>
              <a:cxnLst/>
              <a:rect l="0" t="0" r="0" b="0"/>
              <a:pathLst>
                <a:path w="120000" h="120000" extrusionOk="0">
                  <a:moveTo>
                    <a:pt x="59769" y="105055"/>
                  </a:moveTo>
                  <a:cubicBezTo>
                    <a:pt x="60230" y="104386"/>
                    <a:pt x="60230" y="104386"/>
                    <a:pt x="60230" y="104386"/>
                  </a:cubicBezTo>
                  <a:cubicBezTo>
                    <a:pt x="60230" y="104386"/>
                    <a:pt x="60230" y="103048"/>
                    <a:pt x="59769" y="102825"/>
                  </a:cubicBezTo>
                  <a:cubicBezTo>
                    <a:pt x="59538" y="102602"/>
                    <a:pt x="59307" y="102379"/>
                    <a:pt x="59307" y="102379"/>
                  </a:cubicBezTo>
                  <a:cubicBezTo>
                    <a:pt x="59307" y="102379"/>
                    <a:pt x="59307" y="101486"/>
                    <a:pt x="59307" y="101040"/>
                  </a:cubicBezTo>
                  <a:cubicBezTo>
                    <a:pt x="59307" y="100817"/>
                    <a:pt x="59307" y="99925"/>
                    <a:pt x="59307" y="99702"/>
                  </a:cubicBezTo>
                  <a:cubicBezTo>
                    <a:pt x="59307" y="99479"/>
                    <a:pt x="59538" y="98587"/>
                    <a:pt x="59538" y="98364"/>
                  </a:cubicBezTo>
                  <a:cubicBezTo>
                    <a:pt x="59538" y="98364"/>
                    <a:pt x="59307" y="98364"/>
                    <a:pt x="59769" y="97918"/>
                  </a:cubicBezTo>
                  <a:cubicBezTo>
                    <a:pt x="60230" y="97249"/>
                    <a:pt x="60230" y="96802"/>
                    <a:pt x="60230" y="96802"/>
                  </a:cubicBezTo>
                  <a:cubicBezTo>
                    <a:pt x="61153" y="95687"/>
                    <a:pt x="61153" y="95687"/>
                    <a:pt x="61153" y="95687"/>
                  </a:cubicBezTo>
                  <a:cubicBezTo>
                    <a:pt x="61153" y="95687"/>
                    <a:pt x="61846" y="94572"/>
                    <a:pt x="62076" y="94572"/>
                  </a:cubicBezTo>
                  <a:cubicBezTo>
                    <a:pt x="62307" y="94795"/>
                    <a:pt x="63230" y="94572"/>
                    <a:pt x="63461" y="94572"/>
                  </a:cubicBezTo>
                  <a:cubicBezTo>
                    <a:pt x="63692" y="94572"/>
                    <a:pt x="64615" y="95464"/>
                    <a:pt x="65076" y="94572"/>
                  </a:cubicBezTo>
                  <a:cubicBezTo>
                    <a:pt x="65538" y="93903"/>
                    <a:pt x="65769" y="93457"/>
                    <a:pt x="65769" y="93234"/>
                  </a:cubicBezTo>
                  <a:cubicBezTo>
                    <a:pt x="66000" y="93011"/>
                    <a:pt x="66230" y="92342"/>
                    <a:pt x="66923" y="92342"/>
                  </a:cubicBezTo>
                  <a:cubicBezTo>
                    <a:pt x="67615" y="92118"/>
                    <a:pt x="69230" y="92118"/>
                    <a:pt x="69230" y="92118"/>
                  </a:cubicBezTo>
                  <a:cubicBezTo>
                    <a:pt x="69923" y="92342"/>
                    <a:pt x="69923" y="92342"/>
                    <a:pt x="69923" y="92342"/>
                  </a:cubicBezTo>
                  <a:cubicBezTo>
                    <a:pt x="71769" y="93011"/>
                    <a:pt x="71769" y="93011"/>
                    <a:pt x="71769" y="93011"/>
                  </a:cubicBezTo>
                  <a:cubicBezTo>
                    <a:pt x="71769" y="93011"/>
                    <a:pt x="72461" y="93011"/>
                    <a:pt x="72923" y="93011"/>
                  </a:cubicBezTo>
                  <a:cubicBezTo>
                    <a:pt x="73153" y="93011"/>
                    <a:pt x="73384" y="93011"/>
                    <a:pt x="73384" y="93011"/>
                  </a:cubicBezTo>
                  <a:cubicBezTo>
                    <a:pt x="74076" y="93903"/>
                    <a:pt x="74076" y="93903"/>
                    <a:pt x="74076" y="93903"/>
                  </a:cubicBezTo>
                  <a:cubicBezTo>
                    <a:pt x="74076" y="93903"/>
                    <a:pt x="75000" y="94349"/>
                    <a:pt x="75230" y="94349"/>
                  </a:cubicBezTo>
                  <a:cubicBezTo>
                    <a:pt x="75461" y="94349"/>
                    <a:pt x="77307" y="93903"/>
                    <a:pt x="77307" y="93903"/>
                  </a:cubicBezTo>
                  <a:cubicBezTo>
                    <a:pt x="77307" y="93903"/>
                    <a:pt x="78000" y="93680"/>
                    <a:pt x="78230" y="93903"/>
                  </a:cubicBezTo>
                  <a:cubicBezTo>
                    <a:pt x="78461" y="94126"/>
                    <a:pt x="79153" y="94349"/>
                    <a:pt x="79384" y="94572"/>
                  </a:cubicBezTo>
                  <a:cubicBezTo>
                    <a:pt x="79384" y="94795"/>
                    <a:pt x="81230" y="95687"/>
                    <a:pt x="81692" y="95910"/>
                  </a:cubicBezTo>
                  <a:cubicBezTo>
                    <a:pt x="81923" y="96133"/>
                    <a:pt x="82846" y="95910"/>
                    <a:pt x="82846" y="95910"/>
                  </a:cubicBezTo>
                  <a:cubicBezTo>
                    <a:pt x="83307" y="97026"/>
                    <a:pt x="83307" y="97026"/>
                    <a:pt x="83307" y="97026"/>
                  </a:cubicBezTo>
                  <a:cubicBezTo>
                    <a:pt x="85615" y="97695"/>
                    <a:pt x="85615" y="97695"/>
                    <a:pt x="85615" y="97695"/>
                  </a:cubicBezTo>
                  <a:cubicBezTo>
                    <a:pt x="86538" y="97695"/>
                    <a:pt x="86538" y="97695"/>
                    <a:pt x="86538" y="97695"/>
                  </a:cubicBezTo>
                  <a:cubicBezTo>
                    <a:pt x="89769" y="98810"/>
                    <a:pt x="89769" y="98810"/>
                    <a:pt x="89769" y="98810"/>
                  </a:cubicBezTo>
                  <a:cubicBezTo>
                    <a:pt x="91846" y="97249"/>
                    <a:pt x="91846" y="97249"/>
                    <a:pt x="91846" y="97249"/>
                  </a:cubicBezTo>
                  <a:cubicBezTo>
                    <a:pt x="91846" y="97249"/>
                    <a:pt x="92307" y="97472"/>
                    <a:pt x="92538" y="97472"/>
                  </a:cubicBezTo>
                  <a:cubicBezTo>
                    <a:pt x="92769" y="97472"/>
                    <a:pt x="93230" y="95687"/>
                    <a:pt x="93230" y="95687"/>
                  </a:cubicBezTo>
                  <a:cubicBezTo>
                    <a:pt x="93230" y="95687"/>
                    <a:pt x="93230" y="95241"/>
                    <a:pt x="93461" y="95241"/>
                  </a:cubicBezTo>
                  <a:cubicBezTo>
                    <a:pt x="93923" y="95241"/>
                    <a:pt x="95538" y="94572"/>
                    <a:pt x="95538" y="94572"/>
                  </a:cubicBezTo>
                  <a:cubicBezTo>
                    <a:pt x="95538" y="94349"/>
                    <a:pt x="95307" y="93457"/>
                    <a:pt x="96000" y="93234"/>
                  </a:cubicBezTo>
                  <a:cubicBezTo>
                    <a:pt x="96461" y="93011"/>
                    <a:pt x="97384" y="92342"/>
                    <a:pt x="97384" y="92342"/>
                  </a:cubicBezTo>
                  <a:cubicBezTo>
                    <a:pt x="97615" y="92118"/>
                    <a:pt x="97153" y="91672"/>
                    <a:pt x="97846" y="91449"/>
                  </a:cubicBezTo>
                  <a:cubicBezTo>
                    <a:pt x="98307" y="91449"/>
                    <a:pt x="99000" y="91226"/>
                    <a:pt x="99461" y="91226"/>
                  </a:cubicBezTo>
                  <a:cubicBezTo>
                    <a:pt x="99461" y="91226"/>
                    <a:pt x="99461" y="91226"/>
                    <a:pt x="99461" y="91226"/>
                  </a:cubicBezTo>
                  <a:cubicBezTo>
                    <a:pt x="99461" y="91003"/>
                    <a:pt x="99461" y="91003"/>
                    <a:pt x="99461" y="91003"/>
                  </a:cubicBezTo>
                  <a:cubicBezTo>
                    <a:pt x="99461" y="91003"/>
                    <a:pt x="99461" y="91003"/>
                    <a:pt x="99461"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692" y="91003"/>
                    <a:pt x="99692" y="91003"/>
                    <a:pt x="99692" y="91003"/>
                  </a:cubicBezTo>
                  <a:cubicBezTo>
                    <a:pt x="99923" y="90780"/>
                    <a:pt x="99923" y="90780"/>
                    <a:pt x="99923" y="90780"/>
                  </a:cubicBezTo>
                  <a:cubicBezTo>
                    <a:pt x="99923" y="90780"/>
                    <a:pt x="99923" y="90780"/>
                    <a:pt x="99923" y="90780"/>
                  </a:cubicBezTo>
                  <a:cubicBezTo>
                    <a:pt x="99923" y="90780"/>
                    <a:pt x="99923" y="90780"/>
                    <a:pt x="9992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153" y="90780"/>
                    <a:pt x="100153" y="90780"/>
                    <a:pt x="100153" y="90780"/>
                  </a:cubicBezTo>
                  <a:cubicBezTo>
                    <a:pt x="100384" y="90780"/>
                    <a:pt x="100384" y="90780"/>
                    <a:pt x="100384" y="90780"/>
                  </a:cubicBezTo>
                  <a:cubicBezTo>
                    <a:pt x="100384" y="90780"/>
                    <a:pt x="100384" y="90780"/>
                    <a:pt x="100384" y="90780"/>
                  </a:cubicBezTo>
                  <a:cubicBezTo>
                    <a:pt x="100384" y="90780"/>
                    <a:pt x="100384" y="90780"/>
                    <a:pt x="100384" y="90780"/>
                  </a:cubicBezTo>
                  <a:cubicBezTo>
                    <a:pt x="100384" y="90780"/>
                    <a:pt x="100384" y="90780"/>
                    <a:pt x="100384" y="90780"/>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384" y="90557"/>
                    <a:pt x="100384" y="90557"/>
                    <a:pt x="100384"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615" y="90557"/>
                    <a:pt x="100615" y="90557"/>
                    <a:pt x="100615" y="90557"/>
                  </a:cubicBezTo>
                  <a:cubicBezTo>
                    <a:pt x="100846" y="90334"/>
                    <a:pt x="101076" y="90334"/>
                    <a:pt x="101076" y="90334"/>
                  </a:cubicBezTo>
                  <a:cubicBezTo>
                    <a:pt x="102461" y="89219"/>
                    <a:pt x="102461" y="89219"/>
                    <a:pt x="102461" y="89219"/>
                  </a:cubicBezTo>
                  <a:cubicBezTo>
                    <a:pt x="103153" y="86765"/>
                    <a:pt x="103153" y="86765"/>
                    <a:pt x="103153" y="86765"/>
                  </a:cubicBezTo>
                  <a:cubicBezTo>
                    <a:pt x="102230" y="86096"/>
                    <a:pt x="102230" y="86096"/>
                    <a:pt x="102230" y="86096"/>
                  </a:cubicBezTo>
                  <a:cubicBezTo>
                    <a:pt x="100153" y="86096"/>
                    <a:pt x="100153" y="86096"/>
                    <a:pt x="100153" y="86096"/>
                  </a:cubicBezTo>
                  <a:cubicBezTo>
                    <a:pt x="97846" y="85204"/>
                    <a:pt x="97846" y="85204"/>
                    <a:pt x="97846" y="85204"/>
                  </a:cubicBezTo>
                  <a:cubicBezTo>
                    <a:pt x="96692" y="83420"/>
                    <a:pt x="96692" y="83420"/>
                    <a:pt x="96692" y="83420"/>
                  </a:cubicBezTo>
                  <a:cubicBezTo>
                    <a:pt x="96000" y="83420"/>
                    <a:pt x="96000" y="83420"/>
                    <a:pt x="96000" y="83420"/>
                  </a:cubicBezTo>
                  <a:cubicBezTo>
                    <a:pt x="95769" y="81858"/>
                    <a:pt x="95307" y="82527"/>
                    <a:pt x="96230" y="81412"/>
                  </a:cubicBezTo>
                  <a:cubicBezTo>
                    <a:pt x="97153" y="80074"/>
                    <a:pt x="97153" y="80074"/>
                    <a:pt x="97153" y="80074"/>
                  </a:cubicBezTo>
                  <a:cubicBezTo>
                    <a:pt x="96923" y="77843"/>
                    <a:pt x="96923" y="77843"/>
                    <a:pt x="96923" y="77843"/>
                  </a:cubicBezTo>
                  <a:cubicBezTo>
                    <a:pt x="96230" y="77174"/>
                    <a:pt x="96230" y="77174"/>
                    <a:pt x="96230" y="77174"/>
                  </a:cubicBezTo>
                  <a:cubicBezTo>
                    <a:pt x="95076" y="76505"/>
                    <a:pt x="95076" y="76505"/>
                    <a:pt x="95076" y="76505"/>
                  </a:cubicBezTo>
                  <a:cubicBezTo>
                    <a:pt x="95076" y="76505"/>
                    <a:pt x="94384" y="75613"/>
                    <a:pt x="94153" y="75390"/>
                  </a:cubicBezTo>
                  <a:cubicBezTo>
                    <a:pt x="94153" y="75390"/>
                    <a:pt x="94153" y="74944"/>
                    <a:pt x="94153" y="74944"/>
                  </a:cubicBezTo>
                  <a:cubicBezTo>
                    <a:pt x="93923" y="74721"/>
                    <a:pt x="94846" y="74721"/>
                    <a:pt x="94846" y="74721"/>
                  </a:cubicBezTo>
                  <a:cubicBezTo>
                    <a:pt x="95076" y="74721"/>
                    <a:pt x="95769" y="74498"/>
                    <a:pt x="96000" y="74498"/>
                  </a:cubicBezTo>
                  <a:cubicBezTo>
                    <a:pt x="96230" y="74498"/>
                    <a:pt x="97153" y="73605"/>
                    <a:pt x="97153" y="73605"/>
                  </a:cubicBezTo>
                  <a:cubicBezTo>
                    <a:pt x="97153" y="73605"/>
                    <a:pt x="97615" y="72713"/>
                    <a:pt x="98076" y="72490"/>
                  </a:cubicBezTo>
                  <a:cubicBezTo>
                    <a:pt x="98307" y="72267"/>
                    <a:pt x="98769" y="70483"/>
                    <a:pt x="98769" y="70260"/>
                  </a:cubicBezTo>
                  <a:cubicBezTo>
                    <a:pt x="98769" y="70260"/>
                    <a:pt x="98307" y="69144"/>
                    <a:pt x="98076" y="69144"/>
                  </a:cubicBezTo>
                  <a:cubicBezTo>
                    <a:pt x="96000" y="68252"/>
                    <a:pt x="96461" y="67806"/>
                    <a:pt x="95538" y="67360"/>
                  </a:cubicBezTo>
                  <a:cubicBezTo>
                    <a:pt x="95538" y="66245"/>
                    <a:pt x="95538" y="66245"/>
                    <a:pt x="95538" y="66245"/>
                  </a:cubicBezTo>
                  <a:cubicBezTo>
                    <a:pt x="96692" y="65353"/>
                    <a:pt x="96692" y="65353"/>
                    <a:pt x="96692" y="65353"/>
                  </a:cubicBezTo>
                  <a:cubicBezTo>
                    <a:pt x="96923" y="65130"/>
                    <a:pt x="97384" y="64907"/>
                    <a:pt x="97615" y="64907"/>
                  </a:cubicBezTo>
                  <a:cubicBezTo>
                    <a:pt x="97846" y="64460"/>
                    <a:pt x="97846" y="64460"/>
                    <a:pt x="97846" y="64460"/>
                  </a:cubicBezTo>
                  <a:cubicBezTo>
                    <a:pt x="97846" y="64460"/>
                    <a:pt x="97384" y="64014"/>
                    <a:pt x="97384" y="64014"/>
                  </a:cubicBezTo>
                  <a:cubicBezTo>
                    <a:pt x="97384" y="64014"/>
                    <a:pt x="97153" y="63791"/>
                    <a:pt x="96923" y="63791"/>
                  </a:cubicBezTo>
                  <a:cubicBezTo>
                    <a:pt x="96923" y="63791"/>
                    <a:pt x="96692" y="63568"/>
                    <a:pt x="96692" y="63568"/>
                  </a:cubicBezTo>
                  <a:cubicBezTo>
                    <a:pt x="96692" y="63568"/>
                    <a:pt x="96461" y="63345"/>
                    <a:pt x="96230" y="63345"/>
                  </a:cubicBezTo>
                  <a:cubicBezTo>
                    <a:pt x="96000" y="63345"/>
                    <a:pt x="96230" y="62899"/>
                    <a:pt x="96461" y="62899"/>
                  </a:cubicBezTo>
                  <a:cubicBezTo>
                    <a:pt x="96461" y="62676"/>
                    <a:pt x="96461" y="62230"/>
                    <a:pt x="96461" y="62230"/>
                  </a:cubicBezTo>
                  <a:cubicBezTo>
                    <a:pt x="96461" y="62230"/>
                    <a:pt x="95769" y="62230"/>
                    <a:pt x="95538" y="62230"/>
                  </a:cubicBezTo>
                  <a:cubicBezTo>
                    <a:pt x="95538" y="62007"/>
                    <a:pt x="95538" y="62007"/>
                    <a:pt x="95538" y="62007"/>
                  </a:cubicBezTo>
                  <a:cubicBezTo>
                    <a:pt x="95538" y="62007"/>
                    <a:pt x="95769" y="61338"/>
                    <a:pt x="96000" y="61338"/>
                  </a:cubicBezTo>
                  <a:cubicBezTo>
                    <a:pt x="96000" y="61115"/>
                    <a:pt x="96000" y="60892"/>
                    <a:pt x="96000" y="60892"/>
                  </a:cubicBezTo>
                  <a:cubicBezTo>
                    <a:pt x="96000" y="60892"/>
                    <a:pt x="96000" y="60669"/>
                    <a:pt x="96000" y="60223"/>
                  </a:cubicBezTo>
                  <a:cubicBezTo>
                    <a:pt x="96230" y="60000"/>
                    <a:pt x="96000" y="60000"/>
                    <a:pt x="96000" y="60000"/>
                  </a:cubicBezTo>
                  <a:cubicBezTo>
                    <a:pt x="96000" y="60000"/>
                    <a:pt x="95769" y="59776"/>
                    <a:pt x="95538" y="59776"/>
                  </a:cubicBezTo>
                  <a:cubicBezTo>
                    <a:pt x="95538" y="59776"/>
                    <a:pt x="95538" y="59776"/>
                    <a:pt x="95769" y="59553"/>
                  </a:cubicBezTo>
                  <a:cubicBezTo>
                    <a:pt x="96000" y="59107"/>
                    <a:pt x="96000" y="59330"/>
                    <a:pt x="96000" y="59330"/>
                  </a:cubicBezTo>
                  <a:cubicBezTo>
                    <a:pt x="96000" y="58884"/>
                    <a:pt x="96000" y="58884"/>
                    <a:pt x="96000" y="58884"/>
                  </a:cubicBezTo>
                  <a:cubicBezTo>
                    <a:pt x="95538" y="58661"/>
                    <a:pt x="95538" y="58661"/>
                    <a:pt x="95538" y="58661"/>
                  </a:cubicBezTo>
                  <a:cubicBezTo>
                    <a:pt x="94846" y="58215"/>
                    <a:pt x="94846" y="58215"/>
                    <a:pt x="94846" y="58215"/>
                  </a:cubicBezTo>
                  <a:cubicBezTo>
                    <a:pt x="94846" y="58215"/>
                    <a:pt x="93923" y="58215"/>
                    <a:pt x="93923" y="58215"/>
                  </a:cubicBezTo>
                  <a:cubicBezTo>
                    <a:pt x="93923" y="58215"/>
                    <a:pt x="93230" y="58215"/>
                    <a:pt x="93230" y="58215"/>
                  </a:cubicBezTo>
                  <a:cubicBezTo>
                    <a:pt x="92769" y="58438"/>
                    <a:pt x="92769" y="58438"/>
                    <a:pt x="92769" y="58438"/>
                  </a:cubicBezTo>
                  <a:cubicBezTo>
                    <a:pt x="92538" y="58661"/>
                    <a:pt x="92538" y="58661"/>
                    <a:pt x="92538" y="58661"/>
                  </a:cubicBezTo>
                  <a:cubicBezTo>
                    <a:pt x="91846" y="58884"/>
                    <a:pt x="91846" y="58884"/>
                    <a:pt x="91846" y="58884"/>
                  </a:cubicBezTo>
                  <a:cubicBezTo>
                    <a:pt x="91153" y="59107"/>
                    <a:pt x="91153" y="59107"/>
                    <a:pt x="91153" y="59107"/>
                  </a:cubicBezTo>
                  <a:cubicBezTo>
                    <a:pt x="91153" y="59107"/>
                    <a:pt x="90923" y="59553"/>
                    <a:pt x="90692" y="59776"/>
                  </a:cubicBezTo>
                  <a:cubicBezTo>
                    <a:pt x="90692" y="59776"/>
                    <a:pt x="90692" y="60000"/>
                    <a:pt x="90692" y="60000"/>
                  </a:cubicBezTo>
                  <a:cubicBezTo>
                    <a:pt x="91153" y="60223"/>
                    <a:pt x="91153" y="60223"/>
                    <a:pt x="91153" y="60223"/>
                  </a:cubicBezTo>
                  <a:cubicBezTo>
                    <a:pt x="91153" y="60669"/>
                    <a:pt x="91153" y="60669"/>
                    <a:pt x="91153" y="60669"/>
                  </a:cubicBezTo>
                  <a:cubicBezTo>
                    <a:pt x="91384" y="60669"/>
                    <a:pt x="91384" y="60669"/>
                    <a:pt x="91384" y="60669"/>
                  </a:cubicBezTo>
                  <a:cubicBezTo>
                    <a:pt x="91153" y="61115"/>
                    <a:pt x="91153" y="61115"/>
                    <a:pt x="91153" y="61115"/>
                  </a:cubicBezTo>
                  <a:cubicBezTo>
                    <a:pt x="91153" y="61115"/>
                    <a:pt x="90923" y="61115"/>
                    <a:pt x="90692" y="61338"/>
                  </a:cubicBezTo>
                  <a:cubicBezTo>
                    <a:pt x="90461" y="61561"/>
                    <a:pt x="90461" y="61784"/>
                    <a:pt x="90461" y="61784"/>
                  </a:cubicBezTo>
                  <a:cubicBezTo>
                    <a:pt x="89769" y="62007"/>
                    <a:pt x="89769" y="62007"/>
                    <a:pt x="89769" y="62007"/>
                  </a:cubicBezTo>
                  <a:cubicBezTo>
                    <a:pt x="89307" y="61784"/>
                    <a:pt x="89307" y="61784"/>
                    <a:pt x="89307" y="61784"/>
                  </a:cubicBezTo>
                  <a:cubicBezTo>
                    <a:pt x="88846" y="62007"/>
                    <a:pt x="88846" y="62007"/>
                    <a:pt x="88846" y="62007"/>
                  </a:cubicBezTo>
                  <a:cubicBezTo>
                    <a:pt x="88615" y="62007"/>
                    <a:pt x="88615" y="62007"/>
                    <a:pt x="88615" y="62007"/>
                  </a:cubicBezTo>
                  <a:cubicBezTo>
                    <a:pt x="88615" y="61561"/>
                    <a:pt x="88615" y="61561"/>
                    <a:pt x="88615" y="61561"/>
                  </a:cubicBezTo>
                  <a:cubicBezTo>
                    <a:pt x="88384" y="61338"/>
                    <a:pt x="88384" y="61338"/>
                    <a:pt x="88384" y="61338"/>
                  </a:cubicBezTo>
                  <a:cubicBezTo>
                    <a:pt x="88615" y="61115"/>
                    <a:pt x="88615" y="61115"/>
                    <a:pt x="88615" y="61115"/>
                  </a:cubicBezTo>
                  <a:cubicBezTo>
                    <a:pt x="88615" y="61115"/>
                    <a:pt x="88846" y="60892"/>
                    <a:pt x="88846" y="60892"/>
                  </a:cubicBezTo>
                  <a:cubicBezTo>
                    <a:pt x="89076" y="60892"/>
                    <a:pt x="89307" y="60669"/>
                    <a:pt x="89307" y="60669"/>
                  </a:cubicBezTo>
                  <a:cubicBezTo>
                    <a:pt x="89769" y="60669"/>
                    <a:pt x="89769" y="60669"/>
                    <a:pt x="89769" y="60669"/>
                  </a:cubicBezTo>
                  <a:cubicBezTo>
                    <a:pt x="89769" y="60223"/>
                    <a:pt x="89769" y="60223"/>
                    <a:pt x="89769" y="60223"/>
                  </a:cubicBezTo>
                  <a:cubicBezTo>
                    <a:pt x="90000" y="59776"/>
                    <a:pt x="90000" y="59776"/>
                    <a:pt x="90000" y="59776"/>
                  </a:cubicBezTo>
                  <a:cubicBezTo>
                    <a:pt x="90000" y="59107"/>
                    <a:pt x="90000" y="59107"/>
                    <a:pt x="90000" y="59107"/>
                  </a:cubicBezTo>
                  <a:cubicBezTo>
                    <a:pt x="89769" y="58884"/>
                    <a:pt x="89769" y="58884"/>
                    <a:pt x="89769" y="58884"/>
                  </a:cubicBezTo>
                  <a:cubicBezTo>
                    <a:pt x="89538" y="58661"/>
                    <a:pt x="89538" y="58661"/>
                    <a:pt x="89538" y="58661"/>
                  </a:cubicBezTo>
                  <a:cubicBezTo>
                    <a:pt x="89538" y="58438"/>
                    <a:pt x="89538" y="58438"/>
                    <a:pt x="89538" y="58438"/>
                  </a:cubicBezTo>
                  <a:cubicBezTo>
                    <a:pt x="89538" y="57992"/>
                    <a:pt x="89538" y="57992"/>
                    <a:pt x="89538" y="57992"/>
                  </a:cubicBezTo>
                  <a:cubicBezTo>
                    <a:pt x="89769" y="57769"/>
                    <a:pt x="89769" y="57769"/>
                    <a:pt x="89769" y="57769"/>
                  </a:cubicBezTo>
                  <a:cubicBezTo>
                    <a:pt x="89769" y="57769"/>
                    <a:pt x="90000" y="57546"/>
                    <a:pt x="90000" y="57323"/>
                  </a:cubicBezTo>
                  <a:cubicBezTo>
                    <a:pt x="90000" y="57323"/>
                    <a:pt x="90000" y="56877"/>
                    <a:pt x="90000" y="56877"/>
                  </a:cubicBezTo>
                  <a:cubicBezTo>
                    <a:pt x="90000" y="56877"/>
                    <a:pt x="90000" y="56654"/>
                    <a:pt x="90000" y="56654"/>
                  </a:cubicBezTo>
                  <a:cubicBezTo>
                    <a:pt x="90923" y="55762"/>
                    <a:pt x="90923" y="55762"/>
                    <a:pt x="90923" y="55762"/>
                  </a:cubicBezTo>
                  <a:cubicBezTo>
                    <a:pt x="91384" y="55315"/>
                    <a:pt x="91384" y="55315"/>
                    <a:pt x="91384" y="55315"/>
                  </a:cubicBezTo>
                  <a:cubicBezTo>
                    <a:pt x="91384" y="55315"/>
                    <a:pt x="91846" y="55315"/>
                    <a:pt x="91846" y="55092"/>
                  </a:cubicBezTo>
                  <a:cubicBezTo>
                    <a:pt x="91846" y="55092"/>
                    <a:pt x="92307" y="55092"/>
                    <a:pt x="92307" y="55092"/>
                  </a:cubicBezTo>
                  <a:cubicBezTo>
                    <a:pt x="92307" y="55092"/>
                    <a:pt x="92538" y="54869"/>
                    <a:pt x="92538" y="54869"/>
                  </a:cubicBezTo>
                  <a:cubicBezTo>
                    <a:pt x="92769" y="54646"/>
                    <a:pt x="92769" y="54423"/>
                    <a:pt x="92769" y="54423"/>
                  </a:cubicBezTo>
                  <a:cubicBezTo>
                    <a:pt x="92769" y="54423"/>
                    <a:pt x="92769" y="54200"/>
                    <a:pt x="92769" y="54200"/>
                  </a:cubicBezTo>
                  <a:cubicBezTo>
                    <a:pt x="92769" y="54200"/>
                    <a:pt x="92769" y="53977"/>
                    <a:pt x="92769" y="53977"/>
                  </a:cubicBezTo>
                  <a:cubicBezTo>
                    <a:pt x="92769" y="53977"/>
                    <a:pt x="92769" y="53754"/>
                    <a:pt x="92769" y="53754"/>
                  </a:cubicBezTo>
                  <a:cubicBezTo>
                    <a:pt x="92769" y="53531"/>
                    <a:pt x="93000" y="53531"/>
                    <a:pt x="93000" y="53531"/>
                  </a:cubicBezTo>
                  <a:cubicBezTo>
                    <a:pt x="93000" y="53085"/>
                    <a:pt x="93000" y="53085"/>
                    <a:pt x="93000" y="53085"/>
                  </a:cubicBezTo>
                  <a:cubicBezTo>
                    <a:pt x="93000" y="53085"/>
                    <a:pt x="92769" y="52862"/>
                    <a:pt x="92769" y="52639"/>
                  </a:cubicBezTo>
                  <a:cubicBezTo>
                    <a:pt x="92769" y="52639"/>
                    <a:pt x="92769" y="52639"/>
                    <a:pt x="92769" y="52416"/>
                  </a:cubicBezTo>
                  <a:cubicBezTo>
                    <a:pt x="93000" y="52193"/>
                    <a:pt x="93230" y="52193"/>
                    <a:pt x="93230" y="52193"/>
                  </a:cubicBezTo>
                  <a:cubicBezTo>
                    <a:pt x="93692" y="52193"/>
                    <a:pt x="93692" y="52193"/>
                    <a:pt x="93692" y="52193"/>
                  </a:cubicBezTo>
                  <a:cubicBezTo>
                    <a:pt x="93692" y="52193"/>
                    <a:pt x="93923" y="51970"/>
                    <a:pt x="94153" y="51970"/>
                  </a:cubicBezTo>
                  <a:cubicBezTo>
                    <a:pt x="94153" y="51970"/>
                    <a:pt x="94384" y="51747"/>
                    <a:pt x="94384" y="51747"/>
                  </a:cubicBezTo>
                  <a:cubicBezTo>
                    <a:pt x="94615" y="51301"/>
                    <a:pt x="94615" y="51301"/>
                    <a:pt x="94615" y="51301"/>
                  </a:cubicBezTo>
                  <a:cubicBezTo>
                    <a:pt x="94846" y="51301"/>
                    <a:pt x="94846" y="51301"/>
                    <a:pt x="94846" y="51301"/>
                  </a:cubicBezTo>
                  <a:cubicBezTo>
                    <a:pt x="95076" y="51078"/>
                    <a:pt x="95076" y="51078"/>
                    <a:pt x="95076" y="51078"/>
                  </a:cubicBezTo>
                  <a:cubicBezTo>
                    <a:pt x="95076" y="50631"/>
                    <a:pt x="95076" y="50631"/>
                    <a:pt x="95076" y="50631"/>
                  </a:cubicBezTo>
                  <a:cubicBezTo>
                    <a:pt x="95538" y="50408"/>
                    <a:pt x="95538" y="50408"/>
                    <a:pt x="95538" y="50408"/>
                  </a:cubicBezTo>
                  <a:cubicBezTo>
                    <a:pt x="95538" y="50185"/>
                    <a:pt x="95538" y="50185"/>
                    <a:pt x="95538" y="50185"/>
                  </a:cubicBezTo>
                  <a:cubicBezTo>
                    <a:pt x="95769" y="49962"/>
                    <a:pt x="95769" y="49962"/>
                    <a:pt x="95769" y="49962"/>
                  </a:cubicBezTo>
                  <a:cubicBezTo>
                    <a:pt x="96000" y="49962"/>
                    <a:pt x="96000" y="49962"/>
                    <a:pt x="96000" y="49962"/>
                  </a:cubicBezTo>
                  <a:cubicBezTo>
                    <a:pt x="96461" y="49516"/>
                    <a:pt x="96461" y="49516"/>
                    <a:pt x="96461" y="49516"/>
                  </a:cubicBezTo>
                  <a:cubicBezTo>
                    <a:pt x="96923" y="49293"/>
                    <a:pt x="96923" y="49293"/>
                    <a:pt x="96923" y="49293"/>
                  </a:cubicBezTo>
                  <a:cubicBezTo>
                    <a:pt x="96923" y="49293"/>
                    <a:pt x="97153" y="48847"/>
                    <a:pt x="97153" y="48624"/>
                  </a:cubicBezTo>
                  <a:cubicBezTo>
                    <a:pt x="97153" y="48401"/>
                    <a:pt x="97153" y="48401"/>
                    <a:pt x="97384" y="48178"/>
                  </a:cubicBezTo>
                  <a:cubicBezTo>
                    <a:pt x="97384" y="48178"/>
                    <a:pt x="97615" y="48178"/>
                    <a:pt x="97846" y="47955"/>
                  </a:cubicBezTo>
                  <a:cubicBezTo>
                    <a:pt x="97846" y="47955"/>
                    <a:pt x="97846" y="47732"/>
                    <a:pt x="97846" y="47732"/>
                  </a:cubicBezTo>
                  <a:cubicBezTo>
                    <a:pt x="98076" y="47732"/>
                    <a:pt x="98076" y="47732"/>
                    <a:pt x="98076" y="47732"/>
                  </a:cubicBezTo>
                  <a:cubicBezTo>
                    <a:pt x="98076" y="47286"/>
                    <a:pt x="98076" y="47286"/>
                    <a:pt x="98076" y="47286"/>
                  </a:cubicBezTo>
                  <a:cubicBezTo>
                    <a:pt x="98076" y="47063"/>
                    <a:pt x="98076" y="47063"/>
                    <a:pt x="98076" y="47063"/>
                  </a:cubicBezTo>
                  <a:cubicBezTo>
                    <a:pt x="98076" y="47063"/>
                    <a:pt x="97615" y="47286"/>
                    <a:pt x="97615" y="47286"/>
                  </a:cubicBezTo>
                  <a:cubicBezTo>
                    <a:pt x="97615" y="47286"/>
                    <a:pt x="97384" y="47286"/>
                    <a:pt x="97153" y="47286"/>
                  </a:cubicBezTo>
                  <a:cubicBezTo>
                    <a:pt x="97153" y="47286"/>
                    <a:pt x="96923" y="47286"/>
                    <a:pt x="96692" y="47286"/>
                  </a:cubicBezTo>
                  <a:cubicBezTo>
                    <a:pt x="96461" y="47063"/>
                    <a:pt x="96692" y="47063"/>
                    <a:pt x="96692" y="47063"/>
                  </a:cubicBezTo>
                  <a:cubicBezTo>
                    <a:pt x="96692" y="47063"/>
                    <a:pt x="96923" y="47063"/>
                    <a:pt x="96923" y="46840"/>
                  </a:cubicBezTo>
                  <a:cubicBezTo>
                    <a:pt x="96923" y="46840"/>
                    <a:pt x="97153" y="46394"/>
                    <a:pt x="97153" y="46394"/>
                  </a:cubicBezTo>
                  <a:cubicBezTo>
                    <a:pt x="97384" y="46394"/>
                    <a:pt x="97384" y="46394"/>
                    <a:pt x="97384" y="46394"/>
                  </a:cubicBezTo>
                  <a:cubicBezTo>
                    <a:pt x="97615" y="46171"/>
                    <a:pt x="97615" y="46171"/>
                    <a:pt x="97615" y="46171"/>
                  </a:cubicBezTo>
                  <a:cubicBezTo>
                    <a:pt x="97615" y="46171"/>
                    <a:pt x="97846" y="46171"/>
                    <a:pt x="97846" y="46171"/>
                  </a:cubicBezTo>
                  <a:cubicBezTo>
                    <a:pt x="97846" y="46171"/>
                    <a:pt x="97615" y="45947"/>
                    <a:pt x="97615" y="45947"/>
                  </a:cubicBezTo>
                  <a:cubicBezTo>
                    <a:pt x="97615" y="45501"/>
                    <a:pt x="97615" y="45501"/>
                    <a:pt x="97615" y="45501"/>
                  </a:cubicBezTo>
                  <a:cubicBezTo>
                    <a:pt x="98076" y="45724"/>
                    <a:pt x="98076" y="45724"/>
                    <a:pt x="98076" y="45724"/>
                  </a:cubicBezTo>
                  <a:cubicBezTo>
                    <a:pt x="98769" y="45724"/>
                    <a:pt x="98769" y="45724"/>
                    <a:pt x="98769" y="45724"/>
                  </a:cubicBezTo>
                  <a:cubicBezTo>
                    <a:pt x="99000" y="45501"/>
                    <a:pt x="99000" y="45501"/>
                    <a:pt x="99000" y="45501"/>
                  </a:cubicBezTo>
                  <a:cubicBezTo>
                    <a:pt x="99000" y="45501"/>
                    <a:pt x="99230" y="45947"/>
                    <a:pt x="99230" y="45947"/>
                  </a:cubicBezTo>
                  <a:cubicBezTo>
                    <a:pt x="99230" y="46171"/>
                    <a:pt x="99230" y="46394"/>
                    <a:pt x="99461" y="46394"/>
                  </a:cubicBezTo>
                  <a:cubicBezTo>
                    <a:pt x="99461" y="46394"/>
                    <a:pt x="99923" y="46617"/>
                    <a:pt x="99923" y="46617"/>
                  </a:cubicBezTo>
                  <a:cubicBezTo>
                    <a:pt x="99923" y="46617"/>
                    <a:pt x="99923" y="46394"/>
                    <a:pt x="100153" y="46394"/>
                  </a:cubicBezTo>
                  <a:cubicBezTo>
                    <a:pt x="100153" y="46394"/>
                    <a:pt x="100384" y="46394"/>
                    <a:pt x="100384" y="46394"/>
                  </a:cubicBezTo>
                  <a:cubicBezTo>
                    <a:pt x="100615" y="46394"/>
                    <a:pt x="100846" y="46394"/>
                    <a:pt x="100846" y="46394"/>
                  </a:cubicBezTo>
                  <a:cubicBezTo>
                    <a:pt x="100846" y="46394"/>
                    <a:pt x="101076" y="46394"/>
                    <a:pt x="101307" y="46394"/>
                  </a:cubicBezTo>
                  <a:cubicBezTo>
                    <a:pt x="101307" y="46171"/>
                    <a:pt x="101307" y="46171"/>
                    <a:pt x="101307" y="46171"/>
                  </a:cubicBezTo>
                  <a:cubicBezTo>
                    <a:pt x="101307" y="46171"/>
                    <a:pt x="101307" y="45947"/>
                    <a:pt x="101307" y="45947"/>
                  </a:cubicBezTo>
                  <a:cubicBezTo>
                    <a:pt x="101307" y="45947"/>
                    <a:pt x="101538" y="45501"/>
                    <a:pt x="101538" y="45501"/>
                  </a:cubicBezTo>
                  <a:cubicBezTo>
                    <a:pt x="101538" y="45501"/>
                    <a:pt x="101769" y="45501"/>
                    <a:pt x="101769" y="45501"/>
                  </a:cubicBezTo>
                  <a:cubicBezTo>
                    <a:pt x="101769" y="45501"/>
                    <a:pt x="102000" y="45501"/>
                    <a:pt x="102000" y="45501"/>
                  </a:cubicBezTo>
                  <a:cubicBezTo>
                    <a:pt x="102000" y="45501"/>
                    <a:pt x="102000" y="45278"/>
                    <a:pt x="102000" y="45278"/>
                  </a:cubicBezTo>
                  <a:cubicBezTo>
                    <a:pt x="102000" y="45278"/>
                    <a:pt x="102000" y="45055"/>
                    <a:pt x="102000" y="45055"/>
                  </a:cubicBezTo>
                  <a:cubicBezTo>
                    <a:pt x="102000" y="45055"/>
                    <a:pt x="102230" y="45055"/>
                    <a:pt x="102230" y="45055"/>
                  </a:cubicBezTo>
                  <a:cubicBezTo>
                    <a:pt x="102230" y="44609"/>
                    <a:pt x="102230" y="44609"/>
                    <a:pt x="102230" y="44609"/>
                  </a:cubicBezTo>
                  <a:cubicBezTo>
                    <a:pt x="102230" y="44609"/>
                    <a:pt x="102692" y="44609"/>
                    <a:pt x="102692" y="44609"/>
                  </a:cubicBezTo>
                  <a:cubicBezTo>
                    <a:pt x="102923" y="44609"/>
                    <a:pt x="102692" y="44609"/>
                    <a:pt x="102692" y="44609"/>
                  </a:cubicBezTo>
                  <a:cubicBezTo>
                    <a:pt x="103384" y="44386"/>
                    <a:pt x="103384" y="44386"/>
                    <a:pt x="103384" y="44386"/>
                  </a:cubicBezTo>
                  <a:cubicBezTo>
                    <a:pt x="103384" y="44386"/>
                    <a:pt x="103384" y="44386"/>
                    <a:pt x="103384" y="44609"/>
                  </a:cubicBezTo>
                  <a:cubicBezTo>
                    <a:pt x="102923" y="43940"/>
                    <a:pt x="102230" y="43048"/>
                    <a:pt x="102230" y="43048"/>
                  </a:cubicBezTo>
                  <a:cubicBezTo>
                    <a:pt x="102692" y="42156"/>
                    <a:pt x="102692" y="42156"/>
                    <a:pt x="102692" y="42156"/>
                  </a:cubicBezTo>
                  <a:cubicBezTo>
                    <a:pt x="102692" y="42156"/>
                    <a:pt x="102923" y="40594"/>
                    <a:pt x="102923" y="40148"/>
                  </a:cubicBezTo>
                  <a:cubicBezTo>
                    <a:pt x="102923" y="39925"/>
                    <a:pt x="102923" y="38587"/>
                    <a:pt x="102923" y="38587"/>
                  </a:cubicBezTo>
                  <a:cubicBezTo>
                    <a:pt x="102923" y="38587"/>
                    <a:pt x="102000" y="38364"/>
                    <a:pt x="102692" y="37695"/>
                  </a:cubicBezTo>
                  <a:cubicBezTo>
                    <a:pt x="103384" y="36802"/>
                    <a:pt x="104076" y="35687"/>
                    <a:pt x="104076" y="35687"/>
                  </a:cubicBezTo>
                  <a:cubicBezTo>
                    <a:pt x="104076" y="33457"/>
                    <a:pt x="104076" y="33457"/>
                    <a:pt x="104076" y="33457"/>
                  </a:cubicBezTo>
                  <a:cubicBezTo>
                    <a:pt x="104076" y="33457"/>
                    <a:pt x="103384" y="32788"/>
                    <a:pt x="104307" y="32342"/>
                  </a:cubicBezTo>
                  <a:cubicBezTo>
                    <a:pt x="105230" y="31672"/>
                    <a:pt x="106846" y="29665"/>
                    <a:pt x="106846" y="29665"/>
                  </a:cubicBezTo>
                  <a:cubicBezTo>
                    <a:pt x="108461" y="27881"/>
                    <a:pt x="108461" y="27881"/>
                    <a:pt x="108461" y="27881"/>
                  </a:cubicBezTo>
                  <a:cubicBezTo>
                    <a:pt x="105692" y="27211"/>
                    <a:pt x="105692" y="27211"/>
                    <a:pt x="105692" y="27211"/>
                  </a:cubicBezTo>
                  <a:cubicBezTo>
                    <a:pt x="104076" y="26988"/>
                    <a:pt x="104076" y="26988"/>
                    <a:pt x="104076" y="26988"/>
                  </a:cubicBezTo>
                  <a:cubicBezTo>
                    <a:pt x="102923" y="26319"/>
                    <a:pt x="102923" y="26319"/>
                    <a:pt x="102923" y="26319"/>
                  </a:cubicBezTo>
                  <a:cubicBezTo>
                    <a:pt x="102230" y="25204"/>
                    <a:pt x="102230" y="25204"/>
                    <a:pt x="102230" y="25204"/>
                  </a:cubicBezTo>
                  <a:cubicBezTo>
                    <a:pt x="101538" y="25650"/>
                    <a:pt x="101538" y="25650"/>
                    <a:pt x="101538" y="25650"/>
                  </a:cubicBezTo>
                  <a:cubicBezTo>
                    <a:pt x="100846" y="26096"/>
                    <a:pt x="100846" y="26096"/>
                    <a:pt x="100846" y="26096"/>
                  </a:cubicBezTo>
                  <a:cubicBezTo>
                    <a:pt x="99230" y="25873"/>
                    <a:pt x="99230" y="25873"/>
                    <a:pt x="99230" y="25873"/>
                  </a:cubicBezTo>
                  <a:cubicBezTo>
                    <a:pt x="98076" y="24758"/>
                    <a:pt x="98076" y="24758"/>
                    <a:pt x="98076" y="24758"/>
                  </a:cubicBezTo>
                  <a:cubicBezTo>
                    <a:pt x="97153" y="25427"/>
                    <a:pt x="97153" y="25427"/>
                    <a:pt x="97153" y="25427"/>
                  </a:cubicBezTo>
                  <a:cubicBezTo>
                    <a:pt x="96230" y="24758"/>
                    <a:pt x="96230" y="24758"/>
                    <a:pt x="96230" y="24758"/>
                  </a:cubicBezTo>
                  <a:cubicBezTo>
                    <a:pt x="95538" y="23643"/>
                    <a:pt x="95538" y="23643"/>
                    <a:pt x="95538" y="23643"/>
                  </a:cubicBezTo>
                  <a:cubicBezTo>
                    <a:pt x="95307" y="22750"/>
                    <a:pt x="95307" y="22750"/>
                    <a:pt x="95307" y="22750"/>
                  </a:cubicBezTo>
                  <a:cubicBezTo>
                    <a:pt x="94153" y="21635"/>
                    <a:pt x="94153" y="21635"/>
                    <a:pt x="94153" y="21635"/>
                  </a:cubicBezTo>
                  <a:cubicBezTo>
                    <a:pt x="93692" y="21635"/>
                    <a:pt x="93692" y="21635"/>
                    <a:pt x="93692" y="21635"/>
                  </a:cubicBezTo>
                  <a:cubicBezTo>
                    <a:pt x="93692" y="21858"/>
                    <a:pt x="93461" y="21858"/>
                    <a:pt x="93461" y="21858"/>
                  </a:cubicBezTo>
                  <a:cubicBezTo>
                    <a:pt x="93461" y="21858"/>
                    <a:pt x="92769" y="21635"/>
                    <a:pt x="92769" y="21635"/>
                  </a:cubicBezTo>
                  <a:cubicBezTo>
                    <a:pt x="92769" y="21189"/>
                    <a:pt x="92769" y="21189"/>
                    <a:pt x="92769" y="21189"/>
                  </a:cubicBezTo>
                  <a:cubicBezTo>
                    <a:pt x="92538" y="20966"/>
                    <a:pt x="92538" y="20966"/>
                    <a:pt x="92538" y="20966"/>
                  </a:cubicBezTo>
                  <a:cubicBezTo>
                    <a:pt x="92076" y="20966"/>
                    <a:pt x="92076" y="20966"/>
                    <a:pt x="92076" y="20966"/>
                  </a:cubicBezTo>
                  <a:cubicBezTo>
                    <a:pt x="91615" y="21189"/>
                    <a:pt x="91615" y="21189"/>
                    <a:pt x="91615" y="21189"/>
                  </a:cubicBezTo>
                  <a:cubicBezTo>
                    <a:pt x="91384" y="21412"/>
                    <a:pt x="91384" y="21412"/>
                    <a:pt x="91384" y="21412"/>
                  </a:cubicBezTo>
                  <a:cubicBezTo>
                    <a:pt x="91384" y="21412"/>
                    <a:pt x="91384" y="21412"/>
                    <a:pt x="91384" y="21412"/>
                  </a:cubicBezTo>
                  <a:cubicBezTo>
                    <a:pt x="91153" y="21635"/>
                    <a:pt x="91153" y="21635"/>
                    <a:pt x="91153" y="21635"/>
                  </a:cubicBezTo>
                  <a:cubicBezTo>
                    <a:pt x="90923" y="21635"/>
                    <a:pt x="90923" y="21635"/>
                    <a:pt x="90923" y="21635"/>
                  </a:cubicBezTo>
                  <a:cubicBezTo>
                    <a:pt x="90923" y="21635"/>
                    <a:pt x="90923" y="21635"/>
                    <a:pt x="90923" y="21635"/>
                  </a:cubicBezTo>
                  <a:cubicBezTo>
                    <a:pt x="90923" y="21635"/>
                    <a:pt x="90692" y="21635"/>
                    <a:pt x="90692" y="21635"/>
                  </a:cubicBezTo>
                  <a:cubicBezTo>
                    <a:pt x="90230" y="21635"/>
                    <a:pt x="90230" y="21635"/>
                    <a:pt x="90230" y="21635"/>
                  </a:cubicBezTo>
                  <a:cubicBezTo>
                    <a:pt x="90230" y="21412"/>
                    <a:pt x="90230" y="21412"/>
                    <a:pt x="90230" y="21412"/>
                  </a:cubicBezTo>
                  <a:cubicBezTo>
                    <a:pt x="90230" y="21189"/>
                    <a:pt x="90230" y="21189"/>
                    <a:pt x="90230" y="21189"/>
                  </a:cubicBezTo>
                  <a:cubicBezTo>
                    <a:pt x="89769" y="20966"/>
                    <a:pt x="89769" y="20966"/>
                    <a:pt x="89769" y="20966"/>
                  </a:cubicBezTo>
                  <a:cubicBezTo>
                    <a:pt x="89538" y="20966"/>
                    <a:pt x="89538" y="20966"/>
                    <a:pt x="89538" y="20966"/>
                  </a:cubicBezTo>
                  <a:cubicBezTo>
                    <a:pt x="89538" y="20966"/>
                    <a:pt x="89307" y="20743"/>
                    <a:pt x="89307" y="20743"/>
                  </a:cubicBezTo>
                  <a:cubicBezTo>
                    <a:pt x="89076" y="20743"/>
                    <a:pt x="89076" y="20520"/>
                    <a:pt x="89076" y="20520"/>
                  </a:cubicBezTo>
                  <a:cubicBezTo>
                    <a:pt x="88846" y="20297"/>
                    <a:pt x="88846" y="20297"/>
                    <a:pt x="88846" y="20297"/>
                  </a:cubicBezTo>
                  <a:cubicBezTo>
                    <a:pt x="89307" y="20297"/>
                    <a:pt x="89307" y="20297"/>
                    <a:pt x="89307" y="20297"/>
                  </a:cubicBezTo>
                  <a:cubicBezTo>
                    <a:pt x="89307" y="20297"/>
                    <a:pt x="89307" y="20074"/>
                    <a:pt x="89307" y="20074"/>
                  </a:cubicBezTo>
                  <a:cubicBezTo>
                    <a:pt x="89307" y="20074"/>
                    <a:pt x="89307" y="20074"/>
                    <a:pt x="89307" y="20074"/>
                  </a:cubicBezTo>
                  <a:cubicBezTo>
                    <a:pt x="89307" y="20074"/>
                    <a:pt x="89076" y="20074"/>
                    <a:pt x="89076" y="20074"/>
                  </a:cubicBezTo>
                  <a:cubicBezTo>
                    <a:pt x="88615" y="20074"/>
                    <a:pt x="88615" y="20074"/>
                    <a:pt x="88615" y="20074"/>
                  </a:cubicBezTo>
                  <a:cubicBezTo>
                    <a:pt x="88384" y="20297"/>
                    <a:pt x="88384" y="20297"/>
                    <a:pt x="88384" y="20297"/>
                  </a:cubicBezTo>
                  <a:cubicBezTo>
                    <a:pt x="87923" y="20297"/>
                    <a:pt x="87923" y="20297"/>
                    <a:pt x="87923" y="20297"/>
                  </a:cubicBezTo>
                  <a:cubicBezTo>
                    <a:pt x="87461" y="20520"/>
                    <a:pt x="87461" y="20520"/>
                    <a:pt x="87461" y="20520"/>
                  </a:cubicBezTo>
                  <a:cubicBezTo>
                    <a:pt x="86769" y="20520"/>
                    <a:pt x="86769" y="20520"/>
                    <a:pt x="86769" y="20520"/>
                  </a:cubicBezTo>
                  <a:cubicBezTo>
                    <a:pt x="86538" y="20074"/>
                    <a:pt x="86538" y="20074"/>
                    <a:pt x="86538" y="20074"/>
                  </a:cubicBezTo>
                  <a:cubicBezTo>
                    <a:pt x="86307" y="19628"/>
                    <a:pt x="86307" y="19628"/>
                    <a:pt x="86307" y="19628"/>
                  </a:cubicBezTo>
                  <a:cubicBezTo>
                    <a:pt x="86076" y="19405"/>
                    <a:pt x="86076" y="19405"/>
                    <a:pt x="86076" y="19405"/>
                  </a:cubicBezTo>
                  <a:cubicBezTo>
                    <a:pt x="85846" y="19405"/>
                    <a:pt x="85846" y="19405"/>
                    <a:pt x="85846" y="19405"/>
                  </a:cubicBezTo>
                  <a:cubicBezTo>
                    <a:pt x="85153" y="19182"/>
                    <a:pt x="85153" y="19182"/>
                    <a:pt x="85153" y="19182"/>
                  </a:cubicBezTo>
                  <a:cubicBezTo>
                    <a:pt x="85384" y="18736"/>
                    <a:pt x="85384" y="18736"/>
                    <a:pt x="85384" y="18736"/>
                  </a:cubicBezTo>
                  <a:cubicBezTo>
                    <a:pt x="85384" y="18736"/>
                    <a:pt x="85153" y="18289"/>
                    <a:pt x="85153" y="18289"/>
                  </a:cubicBezTo>
                  <a:cubicBezTo>
                    <a:pt x="84923" y="18289"/>
                    <a:pt x="84692" y="18289"/>
                    <a:pt x="84692" y="18289"/>
                  </a:cubicBezTo>
                  <a:cubicBezTo>
                    <a:pt x="84230" y="17843"/>
                    <a:pt x="84230" y="17843"/>
                    <a:pt x="84230" y="17843"/>
                  </a:cubicBezTo>
                  <a:cubicBezTo>
                    <a:pt x="84230" y="17843"/>
                    <a:pt x="84230" y="17620"/>
                    <a:pt x="84000" y="17397"/>
                  </a:cubicBezTo>
                  <a:cubicBezTo>
                    <a:pt x="83769" y="17397"/>
                    <a:pt x="83769" y="17174"/>
                    <a:pt x="83538" y="17174"/>
                  </a:cubicBezTo>
                  <a:cubicBezTo>
                    <a:pt x="83307" y="17174"/>
                    <a:pt x="82846" y="17174"/>
                    <a:pt x="82846" y="17174"/>
                  </a:cubicBezTo>
                  <a:cubicBezTo>
                    <a:pt x="82846" y="17174"/>
                    <a:pt x="82615" y="16728"/>
                    <a:pt x="82384" y="16728"/>
                  </a:cubicBezTo>
                  <a:cubicBezTo>
                    <a:pt x="82384" y="16728"/>
                    <a:pt x="81461" y="16728"/>
                    <a:pt x="81461" y="16728"/>
                  </a:cubicBezTo>
                  <a:cubicBezTo>
                    <a:pt x="81461" y="16728"/>
                    <a:pt x="81692" y="16059"/>
                    <a:pt x="81692" y="16059"/>
                  </a:cubicBezTo>
                  <a:cubicBezTo>
                    <a:pt x="81692" y="15836"/>
                    <a:pt x="81692" y="15167"/>
                    <a:pt x="81692" y="15167"/>
                  </a:cubicBezTo>
                  <a:cubicBezTo>
                    <a:pt x="81692" y="14944"/>
                    <a:pt x="81692" y="14944"/>
                    <a:pt x="81692" y="14944"/>
                  </a:cubicBezTo>
                  <a:cubicBezTo>
                    <a:pt x="81692" y="14944"/>
                    <a:pt x="81461" y="14721"/>
                    <a:pt x="81692" y="14275"/>
                  </a:cubicBezTo>
                  <a:cubicBezTo>
                    <a:pt x="81923" y="13828"/>
                    <a:pt x="81692" y="14052"/>
                    <a:pt x="81923" y="13605"/>
                  </a:cubicBezTo>
                  <a:cubicBezTo>
                    <a:pt x="82153" y="12936"/>
                    <a:pt x="82153" y="12713"/>
                    <a:pt x="82153" y="12713"/>
                  </a:cubicBezTo>
                  <a:cubicBezTo>
                    <a:pt x="81692" y="12490"/>
                    <a:pt x="81692" y="12490"/>
                    <a:pt x="81692" y="12490"/>
                  </a:cubicBezTo>
                  <a:cubicBezTo>
                    <a:pt x="81692" y="12490"/>
                    <a:pt x="81461" y="12267"/>
                    <a:pt x="81230" y="12490"/>
                  </a:cubicBezTo>
                  <a:cubicBezTo>
                    <a:pt x="81230" y="12936"/>
                    <a:pt x="81000" y="12936"/>
                    <a:pt x="81000" y="12936"/>
                  </a:cubicBezTo>
                  <a:cubicBezTo>
                    <a:pt x="80538" y="13605"/>
                    <a:pt x="80538" y="13605"/>
                    <a:pt x="80538" y="13605"/>
                  </a:cubicBezTo>
                  <a:cubicBezTo>
                    <a:pt x="80538" y="14275"/>
                    <a:pt x="80538" y="14275"/>
                    <a:pt x="80538" y="14275"/>
                  </a:cubicBezTo>
                  <a:cubicBezTo>
                    <a:pt x="80538" y="14275"/>
                    <a:pt x="80769" y="14498"/>
                    <a:pt x="80076" y="14498"/>
                  </a:cubicBezTo>
                  <a:cubicBezTo>
                    <a:pt x="79615" y="14498"/>
                    <a:pt x="79153" y="14498"/>
                    <a:pt x="79153" y="14498"/>
                  </a:cubicBezTo>
                  <a:cubicBezTo>
                    <a:pt x="79153" y="14498"/>
                    <a:pt x="79615" y="14944"/>
                    <a:pt x="78923" y="14944"/>
                  </a:cubicBezTo>
                  <a:cubicBezTo>
                    <a:pt x="78461" y="14944"/>
                    <a:pt x="77769" y="14944"/>
                    <a:pt x="77769" y="14944"/>
                  </a:cubicBezTo>
                  <a:cubicBezTo>
                    <a:pt x="77307" y="14498"/>
                    <a:pt x="77307" y="14498"/>
                    <a:pt x="77307" y="14498"/>
                  </a:cubicBezTo>
                  <a:cubicBezTo>
                    <a:pt x="76384" y="14721"/>
                    <a:pt x="76384" y="14721"/>
                    <a:pt x="76384" y="14721"/>
                  </a:cubicBezTo>
                  <a:cubicBezTo>
                    <a:pt x="76384" y="14721"/>
                    <a:pt x="76384" y="14498"/>
                    <a:pt x="76384" y="14052"/>
                  </a:cubicBezTo>
                  <a:cubicBezTo>
                    <a:pt x="76384" y="13828"/>
                    <a:pt x="76153" y="13382"/>
                    <a:pt x="76384" y="13382"/>
                  </a:cubicBezTo>
                  <a:cubicBezTo>
                    <a:pt x="76615" y="13382"/>
                    <a:pt x="76846" y="13159"/>
                    <a:pt x="76846" y="13159"/>
                  </a:cubicBezTo>
                  <a:cubicBezTo>
                    <a:pt x="76615" y="12490"/>
                    <a:pt x="76615" y="12490"/>
                    <a:pt x="76615" y="12490"/>
                  </a:cubicBezTo>
                  <a:cubicBezTo>
                    <a:pt x="76615" y="12490"/>
                    <a:pt x="76615" y="12490"/>
                    <a:pt x="76615" y="12490"/>
                  </a:cubicBezTo>
                  <a:cubicBezTo>
                    <a:pt x="76615" y="12490"/>
                    <a:pt x="76384" y="12490"/>
                    <a:pt x="76384" y="12267"/>
                  </a:cubicBezTo>
                  <a:cubicBezTo>
                    <a:pt x="76384" y="12044"/>
                    <a:pt x="76615" y="11598"/>
                    <a:pt x="76615" y="11598"/>
                  </a:cubicBezTo>
                  <a:cubicBezTo>
                    <a:pt x="76846" y="11375"/>
                    <a:pt x="76846" y="10929"/>
                    <a:pt x="76846" y="10929"/>
                  </a:cubicBezTo>
                  <a:cubicBezTo>
                    <a:pt x="76615" y="10929"/>
                    <a:pt x="76615" y="10929"/>
                    <a:pt x="76615" y="10929"/>
                  </a:cubicBezTo>
                  <a:cubicBezTo>
                    <a:pt x="76615" y="10929"/>
                    <a:pt x="76153" y="11152"/>
                    <a:pt x="76153" y="10706"/>
                  </a:cubicBezTo>
                  <a:cubicBezTo>
                    <a:pt x="76153" y="10483"/>
                    <a:pt x="75923" y="10037"/>
                    <a:pt x="75923" y="10037"/>
                  </a:cubicBezTo>
                  <a:cubicBezTo>
                    <a:pt x="75923" y="10037"/>
                    <a:pt x="75461" y="9814"/>
                    <a:pt x="75461" y="9814"/>
                  </a:cubicBezTo>
                  <a:cubicBezTo>
                    <a:pt x="75230" y="9814"/>
                    <a:pt x="75230" y="9814"/>
                    <a:pt x="75000" y="10037"/>
                  </a:cubicBezTo>
                  <a:cubicBezTo>
                    <a:pt x="75000" y="10037"/>
                    <a:pt x="74307" y="9814"/>
                    <a:pt x="74307" y="9814"/>
                  </a:cubicBezTo>
                  <a:cubicBezTo>
                    <a:pt x="74307" y="9814"/>
                    <a:pt x="73615" y="9814"/>
                    <a:pt x="73615" y="9814"/>
                  </a:cubicBezTo>
                  <a:cubicBezTo>
                    <a:pt x="73384" y="9814"/>
                    <a:pt x="73153" y="10260"/>
                    <a:pt x="73153" y="10260"/>
                  </a:cubicBezTo>
                  <a:cubicBezTo>
                    <a:pt x="72692" y="9591"/>
                    <a:pt x="72692" y="9591"/>
                    <a:pt x="72692" y="9591"/>
                  </a:cubicBezTo>
                  <a:cubicBezTo>
                    <a:pt x="72923" y="8921"/>
                    <a:pt x="72923" y="8921"/>
                    <a:pt x="72923" y="8921"/>
                  </a:cubicBezTo>
                  <a:cubicBezTo>
                    <a:pt x="72923" y="8921"/>
                    <a:pt x="72461" y="8475"/>
                    <a:pt x="72461" y="8252"/>
                  </a:cubicBezTo>
                  <a:cubicBezTo>
                    <a:pt x="72461" y="8252"/>
                    <a:pt x="72230" y="7806"/>
                    <a:pt x="72230" y="7806"/>
                  </a:cubicBezTo>
                  <a:cubicBezTo>
                    <a:pt x="71769" y="7806"/>
                    <a:pt x="71769" y="7806"/>
                    <a:pt x="71769" y="7806"/>
                  </a:cubicBezTo>
                  <a:cubicBezTo>
                    <a:pt x="71538" y="7583"/>
                    <a:pt x="71538" y="7583"/>
                    <a:pt x="71538" y="7583"/>
                  </a:cubicBezTo>
                  <a:cubicBezTo>
                    <a:pt x="71538" y="7583"/>
                    <a:pt x="71076" y="7583"/>
                    <a:pt x="70846" y="7583"/>
                  </a:cubicBezTo>
                  <a:cubicBezTo>
                    <a:pt x="70615" y="7583"/>
                    <a:pt x="70615" y="7583"/>
                    <a:pt x="70384" y="7583"/>
                  </a:cubicBezTo>
                  <a:cubicBezTo>
                    <a:pt x="70384" y="7583"/>
                    <a:pt x="69923" y="7137"/>
                    <a:pt x="69923" y="7137"/>
                  </a:cubicBezTo>
                  <a:cubicBezTo>
                    <a:pt x="69923" y="6914"/>
                    <a:pt x="69923" y="6691"/>
                    <a:pt x="69923" y="6468"/>
                  </a:cubicBezTo>
                  <a:cubicBezTo>
                    <a:pt x="69692" y="6245"/>
                    <a:pt x="69461" y="5799"/>
                    <a:pt x="69461" y="5576"/>
                  </a:cubicBezTo>
                  <a:cubicBezTo>
                    <a:pt x="69461" y="5576"/>
                    <a:pt x="69692" y="5130"/>
                    <a:pt x="69692" y="5130"/>
                  </a:cubicBezTo>
                  <a:cubicBezTo>
                    <a:pt x="69461" y="4907"/>
                    <a:pt x="69000" y="4460"/>
                    <a:pt x="69000" y="4460"/>
                  </a:cubicBezTo>
                  <a:cubicBezTo>
                    <a:pt x="68769" y="4014"/>
                    <a:pt x="68769" y="4014"/>
                    <a:pt x="68769" y="4014"/>
                  </a:cubicBezTo>
                  <a:cubicBezTo>
                    <a:pt x="68769" y="4014"/>
                    <a:pt x="68076" y="4460"/>
                    <a:pt x="67846" y="4460"/>
                  </a:cubicBezTo>
                  <a:cubicBezTo>
                    <a:pt x="67615" y="4460"/>
                    <a:pt x="67153" y="4237"/>
                    <a:pt x="67153" y="4460"/>
                  </a:cubicBezTo>
                  <a:cubicBezTo>
                    <a:pt x="67153" y="4460"/>
                    <a:pt x="67384" y="4907"/>
                    <a:pt x="67153" y="4907"/>
                  </a:cubicBezTo>
                  <a:cubicBezTo>
                    <a:pt x="66923" y="4907"/>
                    <a:pt x="66461" y="4907"/>
                    <a:pt x="66230" y="4684"/>
                  </a:cubicBezTo>
                  <a:cubicBezTo>
                    <a:pt x="66000" y="4460"/>
                    <a:pt x="66000" y="4237"/>
                    <a:pt x="66000" y="4014"/>
                  </a:cubicBezTo>
                  <a:cubicBezTo>
                    <a:pt x="65769" y="4014"/>
                    <a:pt x="65769" y="3568"/>
                    <a:pt x="65538" y="3568"/>
                  </a:cubicBezTo>
                  <a:cubicBezTo>
                    <a:pt x="65307" y="3568"/>
                    <a:pt x="65076" y="3568"/>
                    <a:pt x="65076" y="3345"/>
                  </a:cubicBezTo>
                  <a:cubicBezTo>
                    <a:pt x="65076" y="3345"/>
                    <a:pt x="65076" y="2676"/>
                    <a:pt x="65076" y="2676"/>
                  </a:cubicBezTo>
                  <a:cubicBezTo>
                    <a:pt x="65076" y="2230"/>
                    <a:pt x="65076" y="2230"/>
                    <a:pt x="65076" y="2230"/>
                  </a:cubicBezTo>
                  <a:cubicBezTo>
                    <a:pt x="65076" y="2230"/>
                    <a:pt x="65076" y="1561"/>
                    <a:pt x="64846" y="1561"/>
                  </a:cubicBezTo>
                  <a:cubicBezTo>
                    <a:pt x="64846" y="1338"/>
                    <a:pt x="64615" y="1115"/>
                    <a:pt x="64615" y="1115"/>
                  </a:cubicBezTo>
                  <a:cubicBezTo>
                    <a:pt x="64615" y="446"/>
                    <a:pt x="64615" y="446"/>
                    <a:pt x="64615" y="446"/>
                  </a:cubicBezTo>
                  <a:cubicBezTo>
                    <a:pt x="64846" y="223"/>
                    <a:pt x="64846" y="223"/>
                    <a:pt x="64846" y="223"/>
                  </a:cubicBezTo>
                  <a:cubicBezTo>
                    <a:pt x="64846" y="223"/>
                    <a:pt x="64846" y="0"/>
                    <a:pt x="65076" y="0"/>
                  </a:cubicBezTo>
                  <a:cubicBezTo>
                    <a:pt x="59769" y="892"/>
                    <a:pt x="59769" y="892"/>
                    <a:pt x="59769" y="892"/>
                  </a:cubicBezTo>
                  <a:cubicBezTo>
                    <a:pt x="57461" y="1115"/>
                    <a:pt x="57461" y="1115"/>
                    <a:pt x="57461" y="1115"/>
                  </a:cubicBezTo>
                  <a:cubicBezTo>
                    <a:pt x="56538" y="2230"/>
                    <a:pt x="56538" y="2230"/>
                    <a:pt x="56538" y="2230"/>
                  </a:cubicBezTo>
                  <a:cubicBezTo>
                    <a:pt x="56076" y="3345"/>
                    <a:pt x="56076" y="3345"/>
                    <a:pt x="56076" y="3345"/>
                  </a:cubicBezTo>
                  <a:cubicBezTo>
                    <a:pt x="56307" y="5130"/>
                    <a:pt x="56307" y="5130"/>
                    <a:pt x="56307" y="5130"/>
                  </a:cubicBezTo>
                  <a:cubicBezTo>
                    <a:pt x="55615" y="6245"/>
                    <a:pt x="55615" y="6245"/>
                    <a:pt x="55615" y="6245"/>
                  </a:cubicBezTo>
                  <a:cubicBezTo>
                    <a:pt x="55615" y="7583"/>
                    <a:pt x="55615" y="7583"/>
                    <a:pt x="55615" y="7583"/>
                  </a:cubicBezTo>
                  <a:cubicBezTo>
                    <a:pt x="55615" y="9591"/>
                    <a:pt x="55615" y="9591"/>
                    <a:pt x="55615" y="9591"/>
                  </a:cubicBezTo>
                  <a:cubicBezTo>
                    <a:pt x="54461" y="10260"/>
                    <a:pt x="54461" y="10260"/>
                    <a:pt x="54461" y="10260"/>
                  </a:cubicBezTo>
                  <a:cubicBezTo>
                    <a:pt x="52846" y="11821"/>
                    <a:pt x="52846" y="11821"/>
                    <a:pt x="52846" y="11821"/>
                  </a:cubicBezTo>
                  <a:cubicBezTo>
                    <a:pt x="50538" y="12713"/>
                    <a:pt x="50538" y="12713"/>
                    <a:pt x="50538" y="12713"/>
                  </a:cubicBezTo>
                  <a:cubicBezTo>
                    <a:pt x="47538" y="13382"/>
                    <a:pt x="47538" y="13382"/>
                    <a:pt x="47538" y="13382"/>
                  </a:cubicBezTo>
                  <a:cubicBezTo>
                    <a:pt x="45230" y="14052"/>
                    <a:pt x="45230" y="14052"/>
                    <a:pt x="45230" y="14052"/>
                  </a:cubicBezTo>
                  <a:cubicBezTo>
                    <a:pt x="43153" y="15167"/>
                    <a:pt x="43153" y="15167"/>
                    <a:pt x="43153" y="15167"/>
                  </a:cubicBezTo>
                  <a:cubicBezTo>
                    <a:pt x="42692" y="16728"/>
                    <a:pt x="42692" y="16728"/>
                    <a:pt x="42692" y="16728"/>
                  </a:cubicBezTo>
                  <a:cubicBezTo>
                    <a:pt x="42461" y="18736"/>
                    <a:pt x="42461" y="18736"/>
                    <a:pt x="42461" y="18736"/>
                  </a:cubicBezTo>
                  <a:cubicBezTo>
                    <a:pt x="40846" y="19405"/>
                    <a:pt x="40846" y="19405"/>
                    <a:pt x="40846" y="19405"/>
                  </a:cubicBezTo>
                  <a:cubicBezTo>
                    <a:pt x="40846" y="19405"/>
                    <a:pt x="40153" y="19851"/>
                    <a:pt x="39692" y="19628"/>
                  </a:cubicBezTo>
                  <a:cubicBezTo>
                    <a:pt x="39000" y="19628"/>
                    <a:pt x="37615" y="19182"/>
                    <a:pt x="37615" y="19182"/>
                  </a:cubicBezTo>
                  <a:cubicBezTo>
                    <a:pt x="37615" y="19182"/>
                    <a:pt x="36000" y="18289"/>
                    <a:pt x="35307" y="18289"/>
                  </a:cubicBezTo>
                  <a:cubicBezTo>
                    <a:pt x="34615" y="18066"/>
                    <a:pt x="33461" y="16951"/>
                    <a:pt x="33461" y="16951"/>
                  </a:cubicBezTo>
                  <a:cubicBezTo>
                    <a:pt x="32307" y="17843"/>
                    <a:pt x="32307" y="17843"/>
                    <a:pt x="32307" y="17843"/>
                  </a:cubicBezTo>
                  <a:cubicBezTo>
                    <a:pt x="32307" y="17843"/>
                    <a:pt x="31615" y="17174"/>
                    <a:pt x="31615" y="16728"/>
                  </a:cubicBezTo>
                  <a:cubicBezTo>
                    <a:pt x="31615" y="16505"/>
                    <a:pt x="31615" y="16505"/>
                    <a:pt x="31615" y="16059"/>
                  </a:cubicBezTo>
                  <a:cubicBezTo>
                    <a:pt x="31615" y="15390"/>
                    <a:pt x="31615" y="14275"/>
                    <a:pt x="31615" y="14275"/>
                  </a:cubicBezTo>
                  <a:cubicBezTo>
                    <a:pt x="30000" y="13605"/>
                    <a:pt x="30000" y="13605"/>
                    <a:pt x="30000" y="13605"/>
                  </a:cubicBezTo>
                  <a:cubicBezTo>
                    <a:pt x="28384" y="13382"/>
                    <a:pt x="28384" y="13382"/>
                    <a:pt x="28384" y="13382"/>
                  </a:cubicBezTo>
                  <a:cubicBezTo>
                    <a:pt x="28384" y="13382"/>
                    <a:pt x="28384" y="13828"/>
                    <a:pt x="27923" y="13382"/>
                  </a:cubicBezTo>
                  <a:cubicBezTo>
                    <a:pt x="27230" y="12936"/>
                    <a:pt x="27230" y="12044"/>
                    <a:pt x="27230" y="12044"/>
                  </a:cubicBezTo>
                  <a:cubicBezTo>
                    <a:pt x="25846" y="11375"/>
                    <a:pt x="25846" y="11375"/>
                    <a:pt x="25846" y="11375"/>
                  </a:cubicBezTo>
                  <a:cubicBezTo>
                    <a:pt x="25384" y="13159"/>
                    <a:pt x="25384" y="13159"/>
                    <a:pt x="25384" y="13159"/>
                  </a:cubicBezTo>
                  <a:cubicBezTo>
                    <a:pt x="27000" y="14498"/>
                    <a:pt x="27000" y="14498"/>
                    <a:pt x="27000" y="14498"/>
                  </a:cubicBezTo>
                  <a:cubicBezTo>
                    <a:pt x="27461" y="15390"/>
                    <a:pt x="27461" y="15390"/>
                    <a:pt x="27461" y="15390"/>
                  </a:cubicBezTo>
                  <a:cubicBezTo>
                    <a:pt x="27000" y="16728"/>
                    <a:pt x="27000" y="16728"/>
                    <a:pt x="27000" y="16728"/>
                  </a:cubicBezTo>
                  <a:cubicBezTo>
                    <a:pt x="27461" y="17843"/>
                    <a:pt x="27461" y="17843"/>
                    <a:pt x="27461" y="17843"/>
                  </a:cubicBezTo>
                  <a:cubicBezTo>
                    <a:pt x="27692" y="18736"/>
                    <a:pt x="27692" y="18736"/>
                    <a:pt x="27692" y="18736"/>
                  </a:cubicBezTo>
                  <a:cubicBezTo>
                    <a:pt x="27692" y="18736"/>
                    <a:pt x="27923" y="18736"/>
                    <a:pt x="27923" y="19405"/>
                  </a:cubicBezTo>
                  <a:cubicBezTo>
                    <a:pt x="27923" y="19851"/>
                    <a:pt x="27692" y="22081"/>
                    <a:pt x="27692" y="22081"/>
                  </a:cubicBezTo>
                  <a:cubicBezTo>
                    <a:pt x="27692" y="23866"/>
                    <a:pt x="27692" y="23866"/>
                    <a:pt x="27692" y="23866"/>
                  </a:cubicBezTo>
                  <a:cubicBezTo>
                    <a:pt x="28384" y="25650"/>
                    <a:pt x="28384" y="25650"/>
                    <a:pt x="28384" y="25650"/>
                  </a:cubicBezTo>
                  <a:cubicBezTo>
                    <a:pt x="28384" y="25650"/>
                    <a:pt x="27230" y="26319"/>
                    <a:pt x="26769" y="26319"/>
                  </a:cubicBezTo>
                  <a:cubicBezTo>
                    <a:pt x="26307" y="26319"/>
                    <a:pt x="25153" y="25873"/>
                    <a:pt x="25153" y="25873"/>
                  </a:cubicBezTo>
                  <a:cubicBezTo>
                    <a:pt x="24692" y="24758"/>
                    <a:pt x="24692" y="24758"/>
                    <a:pt x="24692" y="24758"/>
                  </a:cubicBezTo>
                  <a:cubicBezTo>
                    <a:pt x="21923" y="24981"/>
                    <a:pt x="21923" y="24981"/>
                    <a:pt x="21923" y="24981"/>
                  </a:cubicBezTo>
                  <a:cubicBezTo>
                    <a:pt x="20307" y="24758"/>
                    <a:pt x="20307" y="24758"/>
                    <a:pt x="20307" y="24758"/>
                  </a:cubicBezTo>
                  <a:cubicBezTo>
                    <a:pt x="18923" y="25650"/>
                    <a:pt x="18923" y="25650"/>
                    <a:pt x="18923" y="25650"/>
                  </a:cubicBezTo>
                  <a:cubicBezTo>
                    <a:pt x="18000" y="25427"/>
                    <a:pt x="18000" y="25427"/>
                    <a:pt x="18000" y="25427"/>
                  </a:cubicBezTo>
                  <a:cubicBezTo>
                    <a:pt x="17076" y="24535"/>
                    <a:pt x="17076" y="24535"/>
                    <a:pt x="17076" y="24535"/>
                  </a:cubicBezTo>
                  <a:cubicBezTo>
                    <a:pt x="16846" y="23197"/>
                    <a:pt x="16846" y="23197"/>
                    <a:pt x="16846" y="23197"/>
                  </a:cubicBezTo>
                  <a:cubicBezTo>
                    <a:pt x="16384" y="22081"/>
                    <a:pt x="16384" y="22081"/>
                    <a:pt x="16384" y="22081"/>
                  </a:cubicBezTo>
                  <a:cubicBezTo>
                    <a:pt x="15461" y="20966"/>
                    <a:pt x="15461" y="20966"/>
                    <a:pt x="15461" y="20966"/>
                  </a:cubicBezTo>
                  <a:cubicBezTo>
                    <a:pt x="12461" y="21189"/>
                    <a:pt x="12461" y="21189"/>
                    <a:pt x="12461" y="21189"/>
                  </a:cubicBezTo>
                  <a:cubicBezTo>
                    <a:pt x="11307" y="21412"/>
                    <a:pt x="11307" y="21412"/>
                    <a:pt x="11307" y="21412"/>
                  </a:cubicBezTo>
                  <a:cubicBezTo>
                    <a:pt x="10615" y="22081"/>
                    <a:pt x="10615" y="22081"/>
                    <a:pt x="10615" y="22081"/>
                  </a:cubicBezTo>
                  <a:cubicBezTo>
                    <a:pt x="9230" y="21858"/>
                    <a:pt x="9230" y="21858"/>
                    <a:pt x="9230" y="21858"/>
                  </a:cubicBezTo>
                  <a:cubicBezTo>
                    <a:pt x="8769" y="22527"/>
                    <a:pt x="8769" y="22527"/>
                    <a:pt x="8769" y="22527"/>
                  </a:cubicBezTo>
                  <a:cubicBezTo>
                    <a:pt x="7153" y="22081"/>
                    <a:pt x="7153" y="22081"/>
                    <a:pt x="7153" y="22081"/>
                  </a:cubicBezTo>
                  <a:cubicBezTo>
                    <a:pt x="5538" y="22304"/>
                    <a:pt x="5538" y="22304"/>
                    <a:pt x="5538" y="22304"/>
                  </a:cubicBezTo>
                  <a:cubicBezTo>
                    <a:pt x="4384" y="22081"/>
                    <a:pt x="4384" y="22081"/>
                    <a:pt x="4384" y="22081"/>
                  </a:cubicBezTo>
                  <a:cubicBezTo>
                    <a:pt x="2307" y="22527"/>
                    <a:pt x="2307" y="22527"/>
                    <a:pt x="2307" y="22527"/>
                  </a:cubicBezTo>
                  <a:cubicBezTo>
                    <a:pt x="1153" y="23420"/>
                    <a:pt x="1153" y="23420"/>
                    <a:pt x="1153" y="23420"/>
                  </a:cubicBezTo>
                  <a:cubicBezTo>
                    <a:pt x="0" y="25204"/>
                    <a:pt x="0" y="25204"/>
                    <a:pt x="0" y="25204"/>
                  </a:cubicBezTo>
                  <a:cubicBezTo>
                    <a:pt x="0" y="25204"/>
                    <a:pt x="461" y="25204"/>
                    <a:pt x="923" y="25204"/>
                  </a:cubicBezTo>
                  <a:cubicBezTo>
                    <a:pt x="1153" y="25204"/>
                    <a:pt x="3230" y="25427"/>
                    <a:pt x="3230" y="25427"/>
                  </a:cubicBezTo>
                  <a:cubicBezTo>
                    <a:pt x="3692" y="26096"/>
                    <a:pt x="3692" y="26096"/>
                    <a:pt x="3692" y="26096"/>
                  </a:cubicBezTo>
                  <a:cubicBezTo>
                    <a:pt x="2307" y="26765"/>
                    <a:pt x="2307" y="26765"/>
                    <a:pt x="2307" y="26765"/>
                  </a:cubicBezTo>
                  <a:cubicBezTo>
                    <a:pt x="3461" y="27211"/>
                    <a:pt x="3461" y="27211"/>
                    <a:pt x="3461" y="27211"/>
                  </a:cubicBezTo>
                  <a:cubicBezTo>
                    <a:pt x="3692" y="27657"/>
                    <a:pt x="3692" y="27657"/>
                    <a:pt x="3692" y="27657"/>
                  </a:cubicBezTo>
                  <a:cubicBezTo>
                    <a:pt x="3692" y="28327"/>
                    <a:pt x="3692" y="28327"/>
                    <a:pt x="3692" y="28327"/>
                  </a:cubicBezTo>
                  <a:cubicBezTo>
                    <a:pt x="1153" y="28550"/>
                    <a:pt x="1153" y="28550"/>
                    <a:pt x="1153" y="28550"/>
                  </a:cubicBezTo>
                  <a:cubicBezTo>
                    <a:pt x="1153" y="28550"/>
                    <a:pt x="461" y="28327"/>
                    <a:pt x="461" y="28773"/>
                  </a:cubicBezTo>
                  <a:cubicBezTo>
                    <a:pt x="230" y="29219"/>
                    <a:pt x="1153" y="29442"/>
                    <a:pt x="1153" y="29442"/>
                  </a:cubicBezTo>
                  <a:cubicBezTo>
                    <a:pt x="2307" y="30111"/>
                    <a:pt x="2307" y="30111"/>
                    <a:pt x="2307" y="30111"/>
                  </a:cubicBezTo>
                  <a:cubicBezTo>
                    <a:pt x="2076" y="32342"/>
                    <a:pt x="2076" y="32342"/>
                    <a:pt x="2076" y="32342"/>
                  </a:cubicBezTo>
                  <a:cubicBezTo>
                    <a:pt x="3000" y="32342"/>
                    <a:pt x="3000" y="32342"/>
                    <a:pt x="3000" y="32342"/>
                  </a:cubicBezTo>
                  <a:cubicBezTo>
                    <a:pt x="4384" y="32342"/>
                    <a:pt x="4384" y="32342"/>
                    <a:pt x="4384" y="32342"/>
                  </a:cubicBezTo>
                  <a:cubicBezTo>
                    <a:pt x="4384" y="32342"/>
                    <a:pt x="4615" y="31895"/>
                    <a:pt x="5307" y="31672"/>
                  </a:cubicBezTo>
                  <a:cubicBezTo>
                    <a:pt x="5769" y="31672"/>
                    <a:pt x="6461" y="31672"/>
                    <a:pt x="6461" y="31672"/>
                  </a:cubicBezTo>
                  <a:cubicBezTo>
                    <a:pt x="6461" y="31672"/>
                    <a:pt x="6461" y="31449"/>
                    <a:pt x="6923" y="32565"/>
                  </a:cubicBezTo>
                  <a:cubicBezTo>
                    <a:pt x="7153" y="33457"/>
                    <a:pt x="7153" y="33457"/>
                    <a:pt x="7153" y="33457"/>
                  </a:cubicBezTo>
                  <a:cubicBezTo>
                    <a:pt x="8076" y="33680"/>
                    <a:pt x="8076" y="33680"/>
                    <a:pt x="8076" y="33680"/>
                  </a:cubicBezTo>
                  <a:cubicBezTo>
                    <a:pt x="8538" y="33903"/>
                    <a:pt x="8538" y="33903"/>
                    <a:pt x="8538" y="33903"/>
                  </a:cubicBezTo>
                  <a:cubicBezTo>
                    <a:pt x="8538" y="33903"/>
                    <a:pt x="9461" y="34349"/>
                    <a:pt x="9923" y="34572"/>
                  </a:cubicBezTo>
                  <a:cubicBezTo>
                    <a:pt x="10384" y="34795"/>
                    <a:pt x="11307" y="35687"/>
                    <a:pt x="11307" y="35687"/>
                  </a:cubicBezTo>
                  <a:cubicBezTo>
                    <a:pt x="11769" y="35910"/>
                    <a:pt x="11769" y="35910"/>
                    <a:pt x="11769" y="35910"/>
                  </a:cubicBezTo>
                  <a:cubicBezTo>
                    <a:pt x="11769" y="37026"/>
                    <a:pt x="11769" y="37026"/>
                    <a:pt x="11769" y="37026"/>
                  </a:cubicBezTo>
                  <a:cubicBezTo>
                    <a:pt x="11769" y="37026"/>
                    <a:pt x="12692" y="37249"/>
                    <a:pt x="13384" y="37249"/>
                  </a:cubicBezTo>
                  <a:cubicBezTo>
                    <a:pt x="14076" y="37249"/>
                    <a:pt x="15692" y="37026"/>
                    <a:pt x="15692" y="37026"/>
                  </a:cubicBezTo>
                  <a:cubicBezTo>
                    <a:pt x="16153" y="37918"/>
                    <a:pt x="16153" y="37918"/>
                    <a:pt x="16153" y="37918"/>
                  </a:cubicBezTo>
                  <a:cubicBezTo>
                    <a:pt x="16615" y="37918"/>
                    <a:pt x="18692" y="38587"/>
                    <a:pt x="18692" y="38587"/>
                  </a:cubicBezTo>
                  <a:cubicBezTo>
                    <a:pt x="18000" y="39479"/>
                    <a:pt x="18000" y="39479"/>
                    <a:pt x="18000" y="39479"/>
                  </a:cubicBezTo>
                  <a:cubicBezTo>
                    <a:pt x="17307" y="40148"/>
                    <a:pt x="17307" y="40148"/>
                    <a:pt x="17307" y="40148"/>
                  </a:cubicBezTo>
                  <a:cubicBezTo>
                    <a:pt x="17076" y="40817"/>
                    <a:pt x="17076" y="40817"/>
                    <a:pt x="17076" y="40817"/>
                  </a:cubicBezTo>
                  <a:cubicBezTo>
                    <a:pt x="17076" y="40817"/>
                    <a:pt x="17307" y="40817"/>
                    <a:pt x="18230" y="41040"/>
                  </a:cubicBezTo>
                  <a:cubicBezTo>
                    <a:pt x="19153" y="41263"/>
                    <a:pt x="19846" y="41710"/>
                    <a:pt x="19846" y="41710"/>
                  </a:cubicBezTo>
                  <a:cubicBezTo>
                    <a:pt x="19384" y="42825"/>
                    <a:pt x="19384" y="42825"/>
                    <a:pt x="19384" y="42825"/>
                  </a:cubicBezTo>
                  <a:cubicBezTo>
                    <a:pt x="20538" y="43717"/>
                    <a:pt x="20538" y="43717"/>
                    <a:pt x="20538" y="43717"/>
                  </a:cubicBezTo>
                  <a:cubicBezTo>
                    <a:pt x="20538" y="43717"/>
                    <a:pt x="21000" y="44386"/>
                    <a:pt x="21000" y="44609"/>
                  </a:cubicBezTo>
                  <a:cubicBezTo>
                    <a:pt x="20769" y="44832"/>
                    <a:pt x="20769" y="45278"/>
                    <a:pt x="20769" y="45278"/>
                  </a:cubicBezTo>
                  <a:cubicBezTo>
                    <a:pt x="20076" y="45055"/>
                    <a:pt x="20076" y="45055"/>
                    <a:pt x="20076" y="45055"/>
                  </a:cubicBezTo>
                  <a:cubicBezTo>
                    <a:pt x="20076" y="45055"/>
                    <a:pt x="20076" y="45501"/>
                    <a:pt x="19846" y="45055"/>
                  </a:cubicBezTo>
                  <a:cubicBezTo>
                    <a:pt x="19384" y="44609"/>
                    <a:pt x="19153" y="44163"/>
                    <a:pt x="19153" y="44163"/>
                  </a:cubicBezTo>
                  <a:cubicBezTo>
                    <a:pt x="18923" y="45055"/>
                    <a:pt x="18923" y="45055"/>
                    <a:pt x="18923" y="45055"/>
                  </a:cubicBezTo>
                  <a:cubicBezTo>
                    <a:pt x="18923" y="45055"/>
                    <a:pt x="19153" y="45947"/>
                    <a:pt x="19384" y="46171"/>
                  </a:cubicBezTo>
                  <a:cubicBezTo>
                    <a:pt x="19846" y="46171"/>
                    <a:pt x="19846" y="45947"/>
                    <a:pt x="19846" y="46617"/>
                  </a:cubicBezTo>
                  <a:cubicBezTo>
                    <a:pt x="19846" y="47063"/>
                    <a:pt x="20076" y="48178"/>
                    <a:pt x="20307" y="48401"/>
                  </a:cubicBezTo>
                  <a:cubicBezTo>
                    <a:pt x="20538" y="48847"/>
                    <a:pt x="20538" y="49962"/>
                    <a:pt x="20769" y="50185"/>
                  </a:cubicBezTo>
                  <a:cubicBezTo>
                    <a:pt x="21230" y="50185"/>
                    <a:pt x="21461" y="50408"/>
                    <a:pt x="21461" y="50408"/>
                  </a:cubicBezTo>
                  <a:cubicBezTo>
                    <a:pt x="21923" y="50855"/>
                    <a:pt x="21923" y="50855"/>
                    <a:pt x="21923" y="50855"/>
                  </a:cubicBezTo>
                  <a:cubicBezTo>
                    <a:pt x="23307" y="51970"/>
                    <a:pt x="23307" y="51970"/>
                    <a:pt x="23307" y="51970"/>
                  </a:cubicBezTo>
                  <a:cubicBezTo>
                    <a:pt x="23307" y="51970"/>
                    <a:pt x="24230" y="52639"/>
                    <a:pt x="24692" y="52862"/>
                  </a:cubicBezTo>
                  <a:cubicBezTo>
                    <a:pt x="25153" y="53085"/>
                    <a:pt x="25384" y="53085"/>
                    <a:pt x="25384" y="53085"/>
                  </a:cubicBezTo>
                  <a:cubicBezTo>
                    <a:pt x="26538" y="54200"/>
                    <a:pt x="26538" y="54200"/>
                    <a:pt x="26538" y="54200"/>
                  </a:cubicBezTo>
                  <a:cubicBezTo>
                    <a:pt x="26538" y="54200"/>
                    <a:pt x="27230" y="55315"/>
                    <a:pt x="27000" y="55315"/>
                  </a:cubicBezTo>
                  <a:cubicBezTo>
                    <a:pt x="26769" y="55315"/>
                    <a:pt x="27000" y="55539"/>
                    <a:pt x="26538" y="55539"/>
                  </a:cubicBezTo>
                  <a:cubicBezTo>
                    <a:pt x="25846" y="55539"/>
                    <a:pt x="26076" y="55985"/>
                    <a:pt x="25615" y="55539"/>
                  </a:cubicBezTo>
                  <a:cubicBezTo>
                    <a:pt x="24923" y="55092"/>
                    <a:pt x="24461" y="54423"/>
                    <a:pt x="23769" y="54423"/>
                  </a:cubicBezTo>
                  <a:cubicBezTo>
                    <a:pt x="23076" y="54423"/>
                    <a:pt x="23076" y="54423"/>
                    <a:pt x="23076" y="54423"/>
                  </a:cubicBezTo>
                  <a:cubicBezTo>
                    <a:pt x="24461" y="55539"/>
                    <a:pt x="24461" y="55539"/>
                    <a:pt x="24461" y="55539"/>
                  </a:cubicBezTo>
                  <a:cubicBezTo>
                    <a:pt x="25153" y="55762"/>
                    <a:pt x="25153" y="55762"/>
                    <a:pt x="25153" y="55762"/>
                  </a:cubicBezTo>
                  <a:cubicBezTo>
                    <a:pt x="26076" y="56654"/>
                    <a:pt x="26076" y="56654"/>
                    <a:pt x="26076" y="56654"/>
                  </a:cubicBezTo>
                  <a:cubicBezTo>
                    <a:pt x="26307" y="56654"/>
                    <a:pt x="26307" y="56654"/>
                    <a:pt x="26307" y="56654"/>
                  </a:cubicBezTo>
                  <a:cubicBezTo>
                    <a:pt x="26307" y="56654"/>
                    <a:pt x="26538" y="57100"/>
                    <a:pt x="26538" y="57323"/>
                  </a:cubicBezTo>
                  <a:cubicBezTo>
                    <a:pt x="26538" y="57546"/>
                    <a:pt x="26307" y="58215"/>
                    <a:pt x="26076" y="58438"/>
                  </a:cubicBezTo>
                  <a:cubicBezTo>
                    <a:pt x="26076" y="58884"/>
                    <a:pt x="26076" y="59330"/>
                    <a:pt x="26076" y="59330"/>
                  </a:cubicBezTo>
                  <a:cubicBezTo>
                    <a:pt x="25384" y="57769"/>
                    <a:pt x="25384" y="57769"/>
                    <a:pt x="25384" y="57769"/>
                  </a:cubicBezTo>
                  <a:cubicBezTo>
                    <a:pt x="25384" y="57769"/>
                    <a:pt x="25615" y="57323"/>
                    <a:pt x="25153" y="57100"/>
                  </a:cubicBezTo>
                  <a:cubicBezTo>
                    <a:pt x="24692" y="57100"/>
                    <a:pt x="24230" y="57323"/>
                    <a:pt x="24230" y="57323"/>
                  </a:cubicBezTo>
                  <a:cubicBezTo>
                    <a:pt x="24230" y="57323"/>
                    <a:pt x="24000" y="57769"/>
                    <a:pt x="24230" y="57992"/>
                  </a:cubicBezTo>
                  <a:cubicBezTo>
                    <a:pt x="24692" y="58215"/>
                    <a:pt x="24923" y="58438"/>
                    <a:pt x="24923" y="58661"/>
                  </a:cubicBezTo>
                  <a:cubicBezTo>
                    <a:pt x="25153" y="58884"/>
                    <a:pt x="25153" y="59107"/>
                    <a:pt x="25153" y="59107"/>
                  </a:cubicBezTo>
                  <a:cubicBezTo>
                    <a:pt x="25153" y="59107"/>
                    <a:pt x="25615" y="59107"/>
                    <a:pt x="25615" y="59553"/>
                  </a:cubicBezTo>
                  <a:cubicBezTo>
                    <a:pt x="25615" y="60223"/>
                    <a:pt x="25384" y="60892"/>
                    <a:pt x="25384" y="60892"/>
                  </a:cubicBezTo>
                  <a:cubicBezTo>
                    <a:pt x="25384" y="60892"/>
                    <a:pt x="24923" y="60892"/>
                    <a:pt x="25615" y="61338"/>
                  </a:cubicBezTo>
                  <a:cubicBezTo>
                    <a:pt x="26307" y="61784"/>
                    <a:pt x="26538" y="62007"/>
                    <a:pt x="26769" y="62230"/>
                  </a:cubicBezTo>
                  <a:cubicBezTo>
                    <a:pt x="27000" y="62453"/>
                    <a:pt x="27923" y="63568"/>
                    <a:pt x="27923" y="63568"/>
                  </a:cubicBezTo>
                  <a:cubicBezTo>
                    <a:pt x="28615" y="64460"/>
                    <a:pt x="28615" y="64460"/>
                    <a:pt x="28615" y="64460"/>
                  </a:cubicBezTo>
                  <a:cubicBezTo>
                    <a:pt x="28615" y="64460"/>
                    <a:pt x="28615" y="64907"/>
                    <a:pt x="28615" y="64907"/>
                  </a:cubicBezTo>
                  <a:cubicBezTo>
                    <a:pt x="28384" y="64907"/>
                    <a:pt x="27923" y="64907"/>
                    <a:pt x="27923" y="64907"/>
                  </a:cubicBezTo>
                  <a:cubicBezTo>
                    <a:pt x="27923" y="64907"/>
                    <a:pt x="27692" y="64907"/>
                    <a:pt x="27461" y="64684"/>
                  </a:cubicBezTo>
                  <a:cubicBezTo>
                    <a:pt x="27230" y="64237"/>
                    <a:pt x="26769" y="63568"/>
                    <a:pt x="26769" y="63568"/>
                  </a:cubicBezTo>
                  <a:cubicBezTo>
                    <a:pt x="26307" y="63345"/>
                    <a:pt x="26307" y="63345"/>
                    <a:pt x="26307" y="63345"/>
                  </a:cubicBezTo>
                  <a:cubicBezTo>
                    <a:pt x="25846" y="63568"/>
                    <a:pt x="25846" y="63568"/>
                    <a:pt x="25846" y="63568"/>
                  </a:cubicBezTo>
                  <a:cubicBezTo>
                    <a:pt x="25846" y="63568"/>
                    <a:pt x="25384" y="64460"/>
                    <a:pt x="25384" y="64460"/>
                  </a:cubicBezTo>
                  <a:cubicBezTo>
                    <a:pt x="25384" y="64684"/>
                    <a:pt x="24692" y="66022"/>
                    <a:pt x="24692" y="66022"/>
                  </a:cubicBezTo>
                  <a:cubicBezTo>
                    <a:pt x="24230" y="68698"/>
                    <a:pt x="24230" y="68698"/>
                    <a:pt x="24230" y="68698"/>
                  </a:cubicBezTo>
                  <a:cubicBezTo>
                    <a:pt x="24230" y="68698"/>
                    <a:pt x="24230" y="71821"/>
                    <a:pt x="24000" y="72044"/>
                  </a:cubicBezTo>
                  <a:cubicBezTo>
                    <a:pt x="24000" y="72267"/>
                    <a:pt x="23076" y="74498"/>
                    <a:pt x="23076" y="74498"/>
                  </a:cubicBezTo>
                  <a:cubicBezTo>
                    <a:pt x="23076" y="74498"/>
                    <a:pt x="23076" y="74721"/>
                    <a:pt x="23076" y="75390"/>
                  </a:cubicBezTo>
                  <a:cubicBezTo>
                    <a:pt x="22846" y="76059"/>
                    <a:pt x="22615" y="77174"/>
                    <a:pt x="22615" y="77174"/>
                  </a:cubicBezTo>
                  <a:cubicBezTo>
                    <a:pt x="22615" y="77174"/>
                    <a:pt x="22384" y="78066"/>
                    <a:pt x="22384" y="78513"/>
                  </a:cubicBezTo>
                  <a:cubicBezTo>
                    <a:pt x="22153" y="78959"/>
                    <a:pt x="21461" y="80743"/>
                    <a:pt x="21461" y="80743"/>
                  </a:cubicBezTo>
                  <a:cubicBezTo>
                    <a:pt x="21230" y="82750"/>
                    <a:pt x="21230" y="82750"/>
                    <a:pt x="21230" y="82750"/>
                  </a:cubicBezTo>
                  <a:cubicBezTo>
                    <a:pt x="19384" y="86542"/>
                    <a:pt x="19384" y="86542"/>
                    <a:pt x="19384" y="86542"/>
                  </a:cubicBezTo>
                  <a:cubicBezTo>
                    <a:pt x="18000" y="87657"/>
                    <a:pt x="18000" y="87657"/>
                    <a:pt x="18000" y="87657"/>
                  </a:cubicBezTo>
                  <a:cubicBezTo>
                    <a:pt x="17307" y="88104"/>
                    <a:pt x="17307" y="88104"/>
                    <a:pt x="17307" y="88104"/>
                  </a:cubicBezTo>
                  <a:cubicBezTo>
                    <a:pt x="18000" y="88327"/>
                    <a:pt x="18461" y="88550"/>
                    <a:pt x="18692" y="89219"/>
                  </a:cubicBezTo>
                  <a:cubicBezTo>
                    <a:pt x="19153" y="90334"/>
                    <a:pt x="20076" y="92118"/>
                    <a:pt x="20076" y="92118"/>
                  </a:cubicBezTo>
                  <a:cubicBezTo>
                    <a:pt x="23076" y="93234"/>
                    <a:pt x="23076" y="93234"/>
                    <a:pt x="23076" y="93234"/>
                  </a:cubicBezTo>
                  <a:cubicBezTo>
                    <a:pt x="23076" y="93234"/>
                    <a:pt x="24692" y="94572"/>
                    <a:pt x="24923" y="95018"/>
                  </a:cubicBezTo>
                  <a:cubicBezTo>
                    <a:pt x="25153" y="95241"/>
                    <a:pt x="28615" y="96356"/>
                    <a:pt x="28615" y="96356"/>
                  </a:cubicBezTo>
                  <a:cubicBezTo>
                    <a:pt x="30923" y="98364"/>
                    <a:pt x="30923" y="98364"/>
                    <a:pt x="30923" y="98364"/>
                  </a:cubicBezTo>
                  <a:cubicBezTo>
                    <a:pt x="34384" y="98364"/>
                    <a:pt x="34384" y="98364"/>
                    <a:pt x="34384" y="98364"/>
                  </a:cubicBezTo>
                  <a:cubicBezTo>
                    <a:pt x="36692" y="98810"/>
                    <a:pt x="36692" y="98810"/>
                    <a:pt x="36692" y="98810"/>
                  </a:cubicBezTo>
                  <a:cubicBezTo>
                    <a:pt x="37846" y="97472"/>
                    <a:pt x="37846" y="97472"/>
                    <a:pt x="37846" y="97472"/>
                  </a:cubicBezTo>
                  <a:cubicBezTo>
                    <a:pt x="37846" y="97472"/>
                    <a:pt x="43615" y="100148"/>
                    <a:pt x="43846" y="100148"/>
                  </a:cubicBezTo>
                  <a:cubicBezTo>
                    <a:pt x="44076" y="100148"/>
                    <a:pt x="44076" y="100817"/>
                    <a:pt x="44307" y="101486"/>
                  </a:cubicBezTo>
                  <a:cubicBezTo>
                    <a:pt x="44307" y="101486"/>
                    <a:pt x="44307" y="101486"/>
                    <a:pt x="44307" y="101486"/>
                  </a:cubicBezTo>
                  <a:cubicBezTo>
                    <a:pt x="44307" y="101486"/>
                    <a:pt x="44307" y="101486"/>
                    <a:pt x="44307" y="101486"/>
                  </a:cubicBezTo>
                  <a:cubicBezTo>
                    <a:pt x="44538" y="101486"/>
                    <a:pt x="44538" y="101486"/>
                    <a:pt x="44538" y="101486"/>
                  </a:cubicBezTo>
                  <a:cubicBezTo>
                    <a:pt x="44538" y="101486"/>
                    <a:pt x="44307" y="101263"/>
                    <a:pt x="44307" y="101263"/>
                  </a:cubicBezTo>
                  <a:cubicBezTo>
                    <a:pt x="44307" y="101040"/>
                    <a:pt x="44307" y="101040"/>
                    <a:pt x="44307" y="101040"/>
                  </a:cubicBezTo>
                  <a:cubicBezTo>
                    <a:pt x="44538" y="101040"/>
                    <a:pt x="44538" y="101040"/>
                    <a:pt x="44538" y="101040"/>
                  </a:cubicBezTo>
                  <a:cubicBezTo>
                    <a:pt x="44538" y="101040"/>
                    <a:pt x="44538" y="101040"/>
                    <a:pt x="44538" y="101040"/>
                  </a:cubicBezTo>
                  <a:cubicBezTo>
                    <a:pt x="44538" y="101040"/>
                    <a:pt x="44538" y="101040"/>
                    <a:pt x="44538" y="101040"/>
                  </a:cubicBezTo>
                  <a:cubicBezTo>
                    <a:pt x="44769" y="101040"/>
                    <a:pt x="44769" y="101040"/>
                    <a:pt x="44769" y="101040"/>
                  </a:cubicBezTo>
                  <a:cubicBezTo>
                    <a:pt x="45000" y="100817"/>
                    <a:pt x="45000" y="100817"/>
                    <a:pt x="45000" y="100817"/>
                  </a:cubicBezTo>
                  <a:cubicBezTo>
                    <a:pt x="45000" y="100817"/>
                    <a:pt x="45000" y="100817"/>
                    <a:pt x="45000" y="100817"/>
                  </a:cubicBezTo>
                  <a:cubicBezTo>
                    <a:pt x="45000" y="100594"/>
                    <a:pt x="44769" y="100594"/>
                    <a:pt x="44769" y="100594"/>
                  </a:cubicBezTo>
                  <a:cubicBezTo>
                    <a:pt x="44769" y="100594"/>
                    <a:pt x="45000" y="100594"/>
                    <a:pt x="45000" y="100371"/>
                  </a:cubicBezTo>
                  <a:cubicBezTo>
                    <a:pt x="45000" y="100371"/>
                    <a:pt x="45000" y="100371"/>
                    <a:pt x="45000" y="100371"/>
                  </a:cubicBezTo>
                  <a:cubicBezTo>
                    <a:pt x="45230" y="100371"/>
                    <a:pt x="45230" y="100371"/>
                    <a:pt x="45230" y="100371"/>
                  </a:cubicBezTo>
                  <a:cubicBezTo>
                    <a:pt x="45230" y="100371"/>
                    <a:pt x="45230" y="100371"/>
                    <a:pt x="45230" y="100371"/>
                  </a:cubicBezTo>
                  <a:cubicBezTo>
                    <a:pt x="45230" y="100371"/>
                    <a:pt x="45230" y="100371"/>
                    <a:pt x="45230" y="100371"/>
                  </a:cubicBezTo>
                  <a:cubicBezTo>
                    <a:pt x="45461" y="100371"/>
                    <a:pt x="45461" y="100371"/>
                    <a:pt x="45461" y="100371"/>
                  </a:cubicBezTo>
                  <a:cubicBezTo>
                    <a:pt x="45461" y="100371"/>
                    <a:pt x="45461" y="100371"/>
                    <a:pt x="45461" y="100371"/>
                  </a:cubicBezTo>
                  <a:cubicBezTo>
                    <a:pt x="45692" y="100371"/>
                    <a:pt x="45692" y="100371"/>
                    <a:pt x="45692" y="100371"/>
                  </a:cubicBezTo>
                  <a:cubicBezTo>
                    <a:pt x="45692" y="100371"/>
                    <a:pt x="45692" y="100371"/>
                    <a:pt x="45692" y="100371"/>
                  </a:cubicBezTo>
                  <a:cubicBezTo>
                    <a:pt x="45692" y="100371"/>
                    <a:pt x="45923" y="100371"/>
                    <a:pt x="45923" y="100371"/>
                  </a:cubicBezTo>
                  <a:cubicBezTo>
                    <a:pt x="45923" y="100371"/>
                    <a:pt x="45923" y="100594"/>
                    <a:pt x="45923" y="100594"/>
                  </a:cubicBezTo>
                  <a:cubicBezTo>
                    <a:pt x="45923" y="100594"/>
                    <a:pt x="45923" y="100594"/>
                    <a:pt x="45923" y="100594"/>
                  </a:cubicBezTo>
                  <a:cubicBezTo>
                    <a:pt x="45923" y="100594"/>
                    <a:pt x="46153" y="100594"/>
                    <a:pt x="46153" y="100594"/>
                  </a:cubicBezTo>
                  <a:cubicBezTo>
                    <a:pt x="46153" y="100594"/>
                    <a:pt x="46153" y="100817"/>
                    <a:pt x="46153" y="100817"/>
                  </a:cubicBezTo>
                  <a:cubicBezTo>
                    <a:pt x="46153" y="100817"/>
                    <a:pt x="46384" y="100817"/>
                    <a:pt x="46384" y="100817"/>
                  </a:cubicBezTo>
                  <a:cubicBezTo>
                    <a:pt x="46384" y="100817"/>
                    <a:pt x="46615" y="100817"/>
                    <a:pt x="46615" y="100817"/>
                  </a:cubicBezTo>
                  <a:cubicBezTo>
                    <a:pt x="46615" y="100817"/>
                    <a:pt x="46615" y="100817"/>
                    <a:pt x="46615" y="101040"/>
                  </a:cubicBezTo>
                  <a:cubicBezTo>
                    <a:pt x="46846" y="101040"/>
                    <a:pt x="46846" y="101040"/>
                    <a:pt x="46846" y="101040"/>
                  </a:cubicBezTo>
                  <a:cubicBezTo>
                    <a:pt x="46846" y="100817"/>
                    <a:pt x="47076" y="100817"/>
                    <a:pt x="47076" y="100817"/>
                  </a:cubicBezTo>
                  <a:cubicBezTo>
                    <a:pt x="47076" y="101040"/>
                    <a:pt x="47076" y="101040"/>
                    <a:pt x="47076" y="101040"/>
                  </a:cubicBezTo>
                  <a:cubicBezTo>
                    <a:pt x="47307" y="101040"/>
                    <a:pt x="47307" y="101040"/>
                    <a:pt x="47307" y="101040"/>
                  </a:cubicBezTo>
                  <a:cubicBezTo>
                    <a:pt x="47538" y="101040"/>
                    <a:pt x="47538" y="101040"/>
                    <a:pt x="47538" y="101040"/>
                  </a:cubicBezTo>
                  <a:cubicBezTo>
                    <a:pt x="47538" y="101263"/>
                    <a:pt x="47538" y="101263"/>
                    <a:pt x="47538" y="101263"/>
                  </a:cubicBezTo>
                  <a:cubicBezTo>
                    <a:pt x="47307" y="101263"/>
                    <a:pt x="47307" y="101263"/>
                    <a:pt x="47307" y="101263"/>
                  </a:cubicBezTo>
                  <a:cubicBezTo>
                    <a:pt x="47307" y="101263"/>
                    <a:pt x="47307" y="101263"/>
                    <a:pt x="47307" y="101263"/>
                  </a:cubicBezTo>
                  <a:cubicBezTo>
                    <a:pt x="47307" y="101486"/>
                    <a:pt x="47307" y="101486"/>
                    <a:pt x="47307" y="101486"/>
                  </a:cubicBezTo>
                  <a:cubicBezTo>
                    <a:pt x="47538" y="101486"/>
                    <a:pt x="47538" y="101486"/>
                    <a:pt x="47538" y="101486"/>
                  </a:cubicBezTo>
                  <a:cubicBezTo>
                    <a:pt x="47538" y="101486"/>
                    <a:pt x="47538" y="101486"/>
                    <a:pt x="47538" y="101486"/>
                  </a:cubicBezTo>
                  <a:cubicBezTo>
                    <a:pt x="48000" y="101710"/>
                    <a:pt x="48000" y="101710"/>
                    <a:pt x="48000" y="101710"/>
                  </a:cubicBezTo>
                  <a:cubicBezTo>
                    <a:pt x="47769" y="101710"/>
                    <a:pt x="47769" y="101710"/>
                    <a:pt x="47769" y="101710"/>
                  </a:cubicBezTo>
                  <a:cubicBezTo>
                    <a:pt x="47769" y="101710"/>
                    <a:pt x="47769" y="101710"/>
                    <a:pt x="47769" y="101710"/>
                  </a:cubicBezTo>
                  <a:cubicBezTo>
                    <a:pt x="47769" y="101710"/>
                    <a:pt x="47538" y="101710"/>
                    <a:pt x="47538" y="101710"/>
                  </a:cubicBezTo>
                  <a:cubicBezTo>
                    <a:pt x="47538" y="101710"/>
                    <a:pt x="47307" y="101710"/>
                    <a:pt x="47307" y="101710"/>
                  </a:cubicBezTo>
                  <a:cubicBezTo>
                    <a:pt x="47307" y="101933"/>
                    <a:pt x="47307" y="101933"/>
                    <a:pt x="47307" y="101933"/>
                  </a:cubicBezTo>
                  <a:cubicBezTo>
                    <a:pt x="47307" y="102379"/>
                    <a:pt x="47307" y="102379"/>
                    <a:pt x="47307" y="102379"/>
                  </a:cubicBezTo>
                  <a:cubicBezTo>
                    <a:pt x="47076" y="102379"/>
                    <a:pt x="47076" y="102379"/>
                    <a:pt x="47076" y="102379"/>
                  </a:cubicBezTo>
                  <a:cubicBezTo>
                    <a:pt x="47076" y="102602"/>
                    <a:pt x="47076" y="102602"/>
                    <a:pt x="47076" y="102602"/>
                  </a:cubicBezTo>
                  <a:cubicBezTo>
                    <a:pt x="47076" y="102602"/>
                    <a:pt x="47076" y="102602"/>
                    <a:pt x="47076" y="102602"/>
                  </a:cubicBezTo>
                  <a:cubicBezTo>
                    <a:pt x="47076" y="102602"/>
                    <a:pt x="47076" y="102602"/>
                    <a:pt x="47076" y="102602"/>
                  </a:cubicBezTo>
                  <a:cubicBezTo>
                    <a:pt x="47076" y="102602"/>
                    <a:pt x="47076" y="102602"/>
                    <a:pt x="46846" y="102602"/>
                  </a:cubicBezTo>
                  <a:cubicBezTo>
                    <a:pt x="46846" y="102602"/>
                    <a:pt x="46846" y="102602"/>
                    <a:pt x="46846" y="102602"/>
                  </a:cubicBezTo>
                  <a:cubicBezTo>
                    <a:pt x="46615" y="102379"/>
                    <a:pt x="46615" y="102379"/>
                    <a:pt x="46615" y="102379"/>
                  </a:cubicBezTo>
                  <a:cubicBezTo>
                    <a:pt x="46615" y="102602"/>
                    <a:pt x="46615" y="102602"/>
                    <a:pt x="46615" y="102602"/>
                  </a:cubicBezTo>
                  <a:cubicBezTo>
                    <a:pt x="46615" y="102825"/>
                    <a:pt x="46615" y="102825"/>
                    <a:pt x="46615" y="102825"/>
                  </a:cubicBezTo>
                  <a:cubicBezTo>
                    <a:pt x="46615" y="102825"/>
                    <a:pt x="46615" y="102825"/>
                    <a:pt x="46615" y="102825"/>
                  </a:cubicBezTo>
                  <a:cubicBezTo>
                    <a:pt x="46384" y="102825"/>
                    <a:pt x="46384" y="102825"/>
                    <a:pt x="46384" y="102825"/>
                  </a:cubicBezTo>
                  <a:cubicBezTo>
                    <a:pt x="46153" y="102825"/>
                    <a:pt x="46153" y="102825"/>
                    <a:pt x="46153" y="102825"/>
                  </a:cubicBezTo>
                  <a:cubicBezTo>
                    <a:pt x="45923" y="102825"/>
                    <a:pt x="45923" y="102825"/>
                    <a:pt x="45923" y="102825"/>
                  </a:cubicBezTo>
                  <a:cubicBezTo>
                    <a:pt x="45923" y="102825"/>
                    <a:pt x="45923" y="102825"/>
                    <a:pt x="45923" y="102825"/>
                  </a:cubicBezTo>
                  <a:cubicBezTo>
                    <a:pt x="45692" y="103048"/>
                    <a:pt x="45692" y="103048"/>
                    <a:pt x="45692" y="103048"/>
                  </a:cubicBezTo>
                  <a:cubicBezTo>
                    <a:pt x="45692" y="103048"/>
                    <a:pt x="45692" y="103048"/>
                    <a:pt x="45692" y="103048"/>
                  </a:cubicBezTo>
                  <a:cubicBezTo>
                    <a:pt x="45692" y="103048"/>
                    <a:pt x="45692" y="103048"/>
                    <a:pt x="45692" y="103048"/>
                  </a:cubicBezTo>
                  <a:cubicBezTo>
                    <a:pt x="45692" y="103048"/>
                    <a:pt x="45692" y="103048"/>
                    <a:pt x="45692" y="103048"/>
                  </a:cubicBezTo>
                  <a:cubicBezTo>
                    <a:pt x="45461" y="102825"/>
                    <a:pt x="45461" y="102825"/>
                    <a:pt x="45461" y="102825"/>
                  </a:cubicBezTo>
                  <a:cubicBezTo>
                    <a:pt x="45461" y="103048"/>
                    <a:pt x="45461" y="103048"/>
                    <a:pt x="45461" y="103048"/>
                  </a:cubicBezTo>
                  <a:cubicBezTo>
                    <a:pt x="45461" y="103048"/>
                    <a:pt x="45461" y="103048"/>
                    <a:pt x="45461" y="103048"/>
                  </a:cubicBezTo>
                  <a:cubicBezTo>
                    <a:pt x="45461" y="103048"/>
                    <a:pt x="45461" y="103048"/>
                    <a:pt x="45461" y="103048"/>
                  </a:cubicBezTo>
                  <a:cubicBezTo>
                    <a:pt x="48461" y="103717"/>
                    <a:pt x="48461" y="103717"/>
                    <a:pt x="48461" y="103717"/>
                  </a:cubicBezTo>
                  <a:cubicBezTo>
                    <a:pt x="49153" y="103940"/>
                    <a:pt x="49153" y="104386"/>
                    <a:pt x="49846" y="104832"/>
                  </a:cubicBezTo>
                  <a:cubicBezTo>
                    <a:pt x="51692" y="104163"/>
                    <a:pt x="51692" y="104163"/>
                    <a:pt x="51692" y="104163"/>
                  </a:cubicBezTo>
                  <a:cubicBezTo>
                    <a:pt x="54000" y="105724"/>
                    <a:pt x="54000" y="105724"/>
                    <a:pt x="54000" y="105724"/>
                  </a:cubicBezTo>
                  <a:cubicBezTo>
                    <a:pt x="56076" y="105055"/>
                    <a:pt x="56076" y="105055"/>
                    <a:pt x="56076" y="105055"/>
                  </a:cubicBezTo>
                  <a:cubicBezTo>
                    <a:pt x="58153" y="105055"/>
                    <a:pt x="58153" y="105055"/>
                    <a:pt x="58153" y="105055"/>
                  </a:cubicBezTo>
                  <a:cubicBezTo>
                    <a:pt x="58153" y="104832"/>
                    <a:pt x="59076" y="104832"/>
                    <a:pt x="59769" y="105055"/>
                  </a:cubicBezTo>
                  <a:cubicBezTo>
                    <a:pt x="59769" y="105055"/>
                    <a:pt x="59769" y="105055"/>
                    <a:pt x="59769" y="105055"/>
                  </a:cubicBezTo>
                  <a:close/>
                  <a:moveTo>
                    <a:pt x="44307" y="101710"/>
                  </a:moveTo>
                  <a:cubicBezTo>
                    <a:pt x="44307" y="101710"/>
                    <a:pt x="44307" y="101710"/>
                    <a:pt x="44307" y="101710"/>
                  </a:cubicBezTo>
                  <a:cubicBezTo>
                    <a:pt x="44307" y="101710"/>
                    <a:pt x="44307" y="101710"/>
                    <a:pt x="44307" y="101710"/>
                  </a:cubicBezTo>
                  <a:cubicBezTo>
                    <a:pt x="44307" y="101710"/>
                    <a:pt x="44538" y="101710"/>
                    <a:pt x="44538" y="101710"/>
                  </a:cubicBezTo>
                  <a:cubicBezTo>
                    <a:pt x="44538" y="101710"/>
                    <a:pt x="44538" y="101933"/>
                    <a:pt x="44538" y="101933"/>
                  </a:cubicBezTo>
                  <a:cubicBezTo>
                    <a:pt x="44538" y="101933"/>
                    <a:pt x="44538" y="101933"/>
                    <a:pt x="44538" y="101933"/>
                  </a:cubicBezTo>
                  <a:cubicBezTo>
                    <a:pt x="44538" y="101933"/>
                    <a:pt x="44538" y="101933"/>
                    <a:pt x="44769" y="102156"/>
                  </a:cubicBezTo>
                  <a:cubicBezTo>
                    <a:pt x="44769" y="102156"/>
                    <a:pt x="44538" y="102156"/>
                    <a:pt x="44538" y="102156"/>
                  </a:cubicBezTo>
                  <a:cubicBezTo>
                    <a:pt x="44538" y="102156"/>
                    <a:pt x="44538" y="102156"/>
                    <a:pt x="44538" y="102156"/>
                  </a:cubicBezTo>
                  <a:cubicBezTo>
                    <a:pt x="44307" y="102156"/>
                    <a:pt x="44307" y="102156"/>
                    <a:pt x="44307" y="102156"/>
                  </a:cubicBezTo>
                  <a:cubicBezTo>
                    <a:pt x="44307" y="102156"/>
                    <a:pt x="44307" y="102156"/>
                    <a:pt x="44307" y="102156"/>
                  </a:cubicBezTo>
                  <a:cubicBezTo>
                    <a:pt x="44307" y="101710"/>
                    <a:pt x="44307" y="101710"/>
                    <a:pt x="44307" y="101710"/>
                  </a:cubicBezTo>
                  <a:close/>
                  <a:moveTo>
                    <a:pt x="103846" y="45055"/>
                  </a:moveTo>
                  <a:cubicBezTo>
                    <a:pt x="103846" y="45055"/>
                    <a:pt x="103846" y="45055"/>
                    <a:pt x="103846" y="45055"/>
                  </a:cubicBezTo>
                  <a:cubicBezTo>
                    <a:pt x="103615" y="45055"/>
                    <a:pt x="103615" y="45055"/>
                    <a:pt x="103615" y="45055"/>
                  </a:cubicBezTo>
                  <a:cubicBezTo>
                    <a:pt x="103384" y="44832"/>
                    <a:pt x="103384" y="44832"/>
                    <a:pt x="103384" y="44832"/>
                  </a:cubicBezTo>
                  <a:cubicBezTo>
                    <a:pt x="103384" y="44832"/>
                    <a:pt x="103384" y="44832"/>
                    <a:pt x="103384" y="44832"/>
                  </a:cubicBezTo>
                  <a:cubicBezTo>
                    <a:pt x="103384" y="44832"/>
                    <a:pt x="103384" y="44832"/>
                    <a:pt x="103384" y="44832"/>
                  </a:cubicBezTo>
                  <a:cubicBezTo>
                    <a:pt x="103615" y="44832"/>
                    <a:pt x="103615" y="44609"/>
                    <a:pt x="103615" y="44609"/>
                  </a:cubicBezTo>
                  <a:cubicBezTo>
                    <a:pt x="103615" y="44832"/>
                    <a:pt x="103846" y="44832"/>
                    <a:pt x="103846" y="45055"/>
                  </a:cubicBezTo>
                  <a:close/>
                  <a:moveTo>
                    <a:pt x="113769" y="115985"/>
                  </a:moveTo>
                  <a:cubicBezTo>
                    <a:pt x="113769" y="115985"/>
                    <a:pt x="113769" y="115985"/>
                    <a:pt x="113769" y="115985"/>
                  </a:cubicBezTo>
                  <a:cubicBezTo>
                    <a:pt x="113307" y="116877"/>
                    <a:pt x="113307" y="116877"/>
                    <a:pt x="113307" y="116877"/>
                  </a:cubicBezTo>
                  <a:cubicBezTo>
                    <a:pt x="112846" y="117546"/>
                    <a:pt x="112846" y="117546"/>
                    <a:pt x="112846" y="117546"/>
                  </a:cubicBezTo>
                  <a:cubicBezTo>
                    <a:pt x="114000" y="117992"/>
                    <a:pt x="114000" y="117992"/>
                    <a:pt x="114000" y="117992"/>
                  </a:cubicBezTo>
                  <a:cubicBezTo>
                    <a:pt x="114692" y="118884"/>
                    <a:pt x="114692" y="118884"/>
                    <a:pt x="114692" y="118884"/>
                  </a:cubicBezTo>
                  <a:cubicBezTo>
                    <a:pt x="114692" y="118884"/>
                    <a:pt x="115153" y="119553"/>
                    <a:pt x="115615" y="119553"/>
                  </a:cubicBezTo>
                  <a:cubicBezTo>
                    <a:pt x="116076" y="119553"/>
                    <a:pt x="116769" y="120000"/>
                    <a:pt x="116769" y="120000"/>
                  </a:cubicBezTo>
                  <a:cubicBezTo>
                    <a:pt x="116769" y="120000"/>
                    <a:pt x="117230" y="119330"/>
                    <a:pt x="117230" y="118438"/>
                  </a:cubicBezTo>
                  <a:cubicBezTo>
                    <a:pt x="117461" y="117769"/>
                    <a:pt x="116538" y="116877"/>
                    <a:pt x="117923" y="116654"/>
                  </a:cubicBezTo>
                  <a:cubicBezTo>
                    <a:pt x="119307" y="116654"/>
                    <a:pt x="118384" y="115092"/>
                    <a:pt x="118384" y="115092"/>
                  </a:cubicBezTo>
                  <a:cubicBezTo>
                    <a:pt x="118384" y="113977"/>
                    <a:pt x="118384" y="113977"/>
                    <a:pt x="118384" y="113977"/>
                  </a:cubicBezTo>
                  <a:cubicBezTo>
                    <a:pt x="118153" y="112639"/>
                    <a:pt x="118153" y="112639"/>
                    <a:pt x="118153" y="112639"/>
                  </a:cubicBezTo>
                  <a:cubicBezTo>
                    <a:pt x="118384" y="112193"/>
                    <a:pt x="118384" y="112193"/>
                    <a:pt x="118384" y="112193"/>
                  </a:cubicBezTo>
                  <a:cubicBezTo>
                    <a:pt x="119076" y="111301"/>
                    <a:pt x="119076" y="111301"/>
                    <a:pt x="119076" y="111301"/>
                  </a:cubicBezTo>
                  <a:cubicBezTo>
                    <a:pt x="119769" y="110631"/>
                    <a:pt x="119769" y="110631"/>
                    <a:pt x="119769" y="110631"/>
                  </a:cubicBezTo>
                  <a:cubicBezTo>
                    <a:pt x="119769" y="110631"/>
                    <a:pt x="120000" y="109962"/>
                    <a:pt x="120000" y="109516"/>
                  </a:cubicBezTo>
                  <a:cubicBezTo>
                    <a:pt x="119769" y="109293"/>
                    <a:pt x="119076" y="108178"/>
                    <a:pt x="119076" y="108178"/>
                  </a:cubicBezTo>
                  <a:cubicBezTo>
                    <a:pt x="119769" y="105501"/>
                    <a:pt x="119769" y="105501"/>
                    <a:pt x="119769" y="105501"/>
                  </a:cubicBezTo>
                  <a:cubicBezTo>
                    <a:pt x="119538" y="105055"/>
                    <a:pt x="119538" y="105055"/>
                    <a:pt x="119538" y="105055"/>
                  </a:cubicBezTo>
                  <a:cubicBezTo>
                    <a:pt x="119307" y="104386"/>
                    <a:pt x="119307" y="104386"/>
                    <a:pt x="119307" y="104386"/>
                  </a:cubicBezTo>
                  <a:cubicBezTo>
                    <a:pt x="118846" y="102379"/>
                    <a:pt x="118846" y="102379"/>
                    <a:pt x="118846" y="102379"/>
                  </a:cubicBezTo>
                  <a:cubicBezTo>
                    <a:pt x="118846" y="99702"/>
                    <a:pt x="118846" y="99702"/>
                    <a:pt x="118846" y="99702"/>
                  </a:cubicBezTo>
                  <a:cubicBezTo>
                    <a:pt x="117461" y="100148"/>
                    <a:pt x="117461" y="100148"/>
                    <a:pt x="117461" y="100148"/>
                  </a:cubicBezTo>
                  <a:cubicBezTo>
                    <a:pt x="117923" y="101263"/>
                    <a:pt x="117923" y="101263"/>
                    <a:pt x="117923" y="101263"/>
                  </a:cubicBezTo>
                  <a:cubicBezTo>
                    <a:pt x="117461" y="103271"/>
                    <a:pt x="117461" y="103271"/>
                    <a:pt x="117461" y="103271"/>
                  </a:cubicBezTo>
                  <a:cubicBezTo>
                    <a:pt x="116307" y="103494"/>
                    <a:pt x="116307" y="103494"/>
                    <a:pt x="116307" y="103494"/>
                  </a:cubicBezTo>
                  <a:cubicBezTo>
                    <a:pt x="115846" y="103717"/>
                    <a:pt x="115846" y="103717"/>
                    <a:pt x="115846" y="103717"/>
                  </a:cubicBezTo>
                  <a:cubicBezTo>
                    <a:pt x="115153" y="104386"/>
                    <a:pt x="115153" y="104386"/>
                    <a:pt x="115153" y="104386"/>
                  </a:cubicBezTo>
                  <a:cubicBezTo>
                    <a:pt x="114000" y="104609"/>
                    <a:pt x="114000" y="104609"/>
                    <a:pt x="114000" y="104609"/>
                  </a:cubicBezTo>
                  <a:cubicBezTo>
                    <a:pt x="112846" y="105501"/>
                    <a:pt x="112846" y="105501"/>
                    <a:pt x="112846" y="105501"/>
                  </a:cubicBezTo>
                  <a:cubicBezTo>
                    <a:pt x="111923" y="106617"/>
                    <a:pt x="111923" y="106617"/>
                    <a:pt x="111923" y="106617"/>
                  </a:cubicBezTo>
                  <a:cubicBezTo>
                    <a:pt x="111230" y="107286"/>
                    <a:pt x="111230" y="107286"/>
                    <a:pt x="111230" y="107286"/>
                  </a:cubicBezTo>
                  <a:cubicBezTo>
                    <a:pt x="111230" y="107286"/>
                    <a:pt x="111230" y="107732"/>
                    <a:pt x="111692" y="108178"/>
                  </a:cubicBezTo>
                  <a:cubicBezTo>
                    <a:pt x="112153" y="108847"/>
                    <a:pt x="111000" y="111078"/>
                    <a:pt x="111000" y="111078"/>
                  </a:cubicBezTo>
                  <a:cubicBezTo>
                    <a:pt x="111923" y="111078"/>
                    <a:pt x="111923" y="111078"/>
                    <a:pt x="111923" y="111078"/>
                  </a:cubicBezTo>
                  <a:cubicBezTo>
                    <a:pt x="112153" y="112193"/>
                    <a:pt x="112153" y="112193"/>
                    <a:pt x="112153" y="112193"/>
                  </a:cubicBezTo>
                  <a:cubicBezTo>
                    <a:pt x="111461" y="113308"/>
                    <a:pt x="111461" y="113308"/>
                    <a:pt x="111461" y="113308"/>
                  </a:cubicBezTo>
                  <a:cubicBezTo>
                    <a:pt x="112153" y="113754"/>
                    <a:pt x="112153" y="113754"/>
                    <a:pt x="112153" y="113754"/>
                  </a:cubicBezTo>
                  <a:cubicBezTo>
                    <a:pt x="112846" y="113754"/>
                    <a:pt x="112846" y="113754"/>
                    <a:pt x="112846" y="113754"/>
                  </a:cubicBezTo>
                  <a:cubicBezTo>
                    <a:pt x="112153" y="115092"/>
                    <a:pt x="112153" y="115092"/>
                    <a:pt x="112153" y="115092"/>
                  </a:cubicBezTo>
                  <a:cubicBezTo>
                    <a:pt x="112153" y="115539"/>
                    <a:pt x="112153" y="115539"/>
                    <a:pt x="112153" y="115539"/>
                  </a:cubicBezTo>
                  <a:lnTo>
                    <a:pt x="113769" y="115985"/>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7" name="Shape 2043"/>
            <p:cNvSpPr/>
            <p:nvPr/>
          </p:nvSpPr>
          <p:spPr>
            <a:xfrm>
              <a:off x="5322812" y="2251718"/>
              <a:ext cx="802583" cy="653100"/>
            </a:xfrm>
            <a:custGeom>
              <a:avLst/>
              <a:gdLst/>
              <a:ahLst/>
              <a:cxnLst/>
              <a:rect l="0" t="0" r="0" b="0"/>
              <a:pathLst>
                <a:path w="120000" h="120000" extrusionOk="0">
                  <a:moveTo>
                    <a:pt x="52840" y="9355"/>
                  </a:moveTo>
                  <a:cubicBezTo>
                    <a:pt x="53522" y="9355"/>
                    <a:pt x="56590" y="6508"/>
                    <a:pt x="56590" y="6508"/>
                  </a:cubicBezTo>
                  <a:cubicBezTo>
                    <a:pt x="56590" y="6508"/>
                    <a:pt x="58295" y="7322"/>
                    <a:pt x="59318" y="6915"/>
                  </a:cubicBezTo>
                  <a:cubicBezTo>
                    <a:pt x="60340" y="6915"/>
                    <a:pt x="63750" y="6508"/>
                    <a:pt x="63750" y="6508"/>
                  </a:cubicBezTo>
                  <a:cubicBezTo>
                    <a:pt x="63750" y="6508"/>
                    <a:pt x="65454" y="6508"/>
                    <a:pt x="66136" y="6508"/>
                  </a:cubicBezTo>
                  <a:cubicBezTo>
                    <a:pt x="66818" y="6508"/>
                    <a:pt x="69886" y="6101"/>
                    <a:pt x="70568" y="6101"/>
                  </a:cubicBezTo>
                  <a:cubicBezTo>
                    <a:pt x="71250" y="6101"/>
                    <a:pt x="73295" y="5694"/>
                    <a:pt x="73636" y="5288"/>
                  </a:cubicBezTo>
                  <a:cubicBezTo>
                    <a:pt x="74318" y="5288"/>
                    <a:pt x="78409" y="4881"/>
                    <a:pt x="78750" y="4881"/>
                  </a:cubicBezTo>
                  <a:cubicBezTo>
                    <a:pt x="79431" y="4881"/>
                    <a:pt x="85909" y="4067"/>
                    <a:pt x="85909" y="4067"/>
                  </a:cubicBezTo>
                  <a:cubicBezTo>
                    <a:pt x="88636" y="2033"/>
                    <a:pt x="88636" y="2033"/>
                    <a:pt x="88636" y="2033"/>
                  </a:cubicBezTo>
                  <a:cubicBezTo>
                    <a:pt x="91704" y="1220"/>
                    <a:pt x="91704" y="1220"/>
                    <a:pt x="91704" y="1220"/>
                  </a:cubicBezTo>
                  <a:cubicBezTo>
                    <a:pt x="91704" y="1220"/>
                    <a:pt x="92727" y="0"/>
                    <a:pt x="92727" y="406"/>
                  </a:cubicBezTo>
                  <a:cubicBezTo>
                    <a:pt x="93068" y="1220"/>
                    <a:pt x="93750" y="2440"/>
                    <a:pt x="93750" y="2440"/>
                  </a:cubicBezTo>
                  <a:cubicBezTo>
                    <a:pt x="93750" y="2440"/>
                    <a:pt x="97500" y="2440"/>
                    <a:pt x="97500" y="2440"/>
                  </a:cubicBezTo>
                  <a:cubicBezTo>
                    <a:pt x="97500" y="2847"/>
                    <a:pt x="98522" y="5288"/>
                    <a:pt x="98522" y="5288"/>
                  </a:cubicBezTo>
                  <a:cubicBezTo>
                    <a:pt x="99545" y="6508"/>
                    <a:pt x="99545" y="6508"/>
                    <a:pt x="99545" y="6508"/>
                  </a:cubicBezTo>
                  <a:cubicBezTo>
                    <a:pt x="99545" y="6508"/>
                    <a:pt x="99886" y="8542"/>
                    <a:pt x="99886" y="9762"/>
                  </a:cubicBezTo>
                  <a:cubicBezTo>
                    <a:pt x="100227" y="10576"/>
                    <a:pt x="102613" y="15457"/>
                    <a:pt x="102613" y="15457"/>
                  </a:cubicBezTo>
                  <a:cubicBezTo>
                    <a:pt x="104318" y="19932"/>
                    <a:pt x="104318" y="19932"/>
                    <a:pt x="104318" y="19932"/>
                  </a:cubicBezTo>
                  <a:cubicBezTo>
                    <a:pt x="107045" y="24406"/>
                    <a:pt x="107045" y="24406"/>
                    <a:pt x="107045" y="24406"/>
                  </a:cubicBezTo>
                  <a:cubicBezTo>
                    <a:pt x="107386" y="27661"/>
                    <a:pt x="107386" y="27661"/>
                    <a:pt x="107386" y="27661"/>
                  </a:cubicBezTo>
                  <a:cubicBezTo>
                    <a:pt x="107386" y="27661"/>
                    <a:pt x="108409" y="28881"/>
                    <a:pt x="108409" y="29694"/>
                  </a:cubicBezTo>
                  <a:cubicBezTo>
                    <a:pt x="108409" y="30101"/>
                    <a:pt x="108409" y="31322"/>
                    <a:pt x="108409" y="31728"/>
                  </a:cubicBezTo>
                  <a:cubicBezTo>
                    <a:pt x="108750" y="31728"/>
                    <a:pt x="109090" y="33762"/>
                    <a:pt x="108750" y="33762"/>
                  </a:cubicBezTo>
                  <a:cubicBezTo>
                    <a:pt x="108409" y="34169"/>
                    <a:pt x="107045" y="36610"/>
                    <a:pt x="107045" y="36610"/>
                  </a:cubicBezTo>
                  <a:cubicBezTo>
                    <a:pt x="105681" y="37423"/>
                    <a:pt x="105681" y="37423"/>
                    <a:pt x="105681" y="37423"/>
                  </a:cubicBezTo>
                  <a:cubicBezTo>
                    <a:pt x="103977" y="40271"/>
                    <a:pt x="103977" y="40271"/>
                    <a:pt x="103977" y="40271"/>
                  </a:cubicBezTo>
                  <a:cubicBezTo>
                    <a:pt x="102954" y="43932"/>
                    <a:pt x="102954" y="43932"/>
                    <a:pt x="102954" y="43932"/>
                  </a:cubicBezTo>
                  <a:cubicBezTo>
                    <a:pt x="102613" y="45152"/>
                    <a:pt x="102613" y="45152"/>
                    <a:pt x="102613" y="45152"/>
                  </a:cubicBezTo>
                  <a:cubicBezTo>
                    <a:pt x="102613" y="45152"/>
                    <a:pt x="102954" y="46372"/>
                    <a:pt x="103295" y="46372"/>
                  </a:cubicBezTo>
                  <a:cubicBezTo>
                    <a:pt x="103977" y="46372"/>
                    <a:pt x="106363" y="46779"/>
                    <a:pt x="106363" y="46779"/>
                  </a:cubicBezTo>
                  <a:cubicBezTo>
                    <a:pt x="108409" y="48406"/>
                    <a:pt x="108409" y="48406"/>
                    <a:pt x="108409" y="48406"/>
                  </a:cubicBezTo>
                  <a:cubicBezTo>
                    <a:pt x="108409" y="50033"/>
                    <a:pt x="108409" y="50033"/>
                    <a:pt x="108409" y="50033"/>
                  </a:cubicBezTo>
                  <a:cubicBezTo>
                    <a:pt x="108409" y="50033"/>
                    <a:pt x="108750" y="53288"/>
                    <a:pt x="108750" y="53694"/>
                  </a:cubicBezTo>
                  <a:cubicBezTo>
                    <a:pt x="108750" y="53694"/>
                    <a:pt x="108409" y="56542"/>
                    <a:pt x="108409" y="56542"/>
                  </a:cubicBezTo>
                  <a:cubicBezTo>
                    <a:pt x="108409" y="56542"/>
                    <a:pt x="109090" y="58169"/>
                    <a:pt x="109090" y="58576"/>
                  </a:cubicBezTo>
                  <a:cubicBezTo>
                    <a:pt x="109431" y="58983"/>
                    <a:pt x="110113" y="59796"/>
                    <a:pt x="110113" y="60203"/>
                  </a:cubicBezTo>
                  <a:cubicBezTo>
                    <a:pt x="110454" y="60203"/>
                    <a:pt x="110454" y="60610"/>
                    <a:pt x="110454" y="60610"/>
                  </a:cubicBezTo>
                  <a:cubicBezTo>
                    <a:pt x="111136" y="62644"/>
                    <a:pt x="111136" y="62644"/>
                    <a:pt x="111136" y="62644"/>
                  </a:cubicBezTo>
                  <a:cubicBezTo>
                    <a:pt x="111136" y="64271"/>
                    <a:pt x="111136" y="64271"/>
                    <a:pt x="111136" y="64271"/>
                  </a:cubicBezTo>
                  <a:cubicBezTo>
                    <a:pt x="111136" y="64271"/>
                    <a:pt x="111136" y="65491"/>
                    <a:pt x="111818" y="65491"/>
                  </a:cubicBezTo>
                  <a:cubicBezTo>
                    <a:pt x="112500" y="65491"/>
                    <a:pt x="112840" y="65898"/>
                    <a:pt x="112840" y="66711"/>
                  </a:cubicBezTo>
                  <a:cubicBezTo>
                    <a:pt x="112840" y="67525"/>
                    <a:pt x="114545" y="68338"/>
                    <a:pt x="114545" y="68338"/>
                  </a:cubicBezTo>
                  <a:cubicBezTo>
                    <a:pt x="114545" y="68338"/>
                    <a:pt x="114545" y="69966"/>
                    <a:pt x="114886" y="70372"/>
                  </a:cubicBezTo>
                  <a:cubicBezTo>
                    <a:pt x="115568" y="70779"/>
                    <a:pt x="116250" y="71186"/>
                    <a:pt x="117272" y="71186"/>
                  </a:cubicBezTo>
                  <a:cubicBezTo>
                    <a:pt x="118295" y="71593"/>
                    <a:pt x="117954" y="73220"/>
                    <a:pt x="118636" y="73627"/>
                  </a:cubicBezTo>
                  <a:cubicBezTo>
                    <a:pt x="119318" y="74033"/>
                    <a:pt x="120000" y="74847"/>
                    <a:pt x="119318" y="74847"/>
                  </a:cubicBezTo>
                  <a:cubicBezTo>
                    <a:pt x="118977" y="75254"/>
                    <a:pt x="117954" y="75254"/>
                    <a:pt x="117954" y="75254"/>
                  </a:cubicBezTo>
                  <a:cubicBezTo>
                    <a:pt x="117954" y="75254"/>
                    <a:pt x="117613" y="75661"/>
                    <a:pt x="117613" y="76474"/>
                  </a:cubicBezTo>
                  <a:cubicBezTo>
                    <a:pt x="117954" y="76881"/>
                    <a:pt x="117954" y="76881"/>
                    <a:pt x="117954" y="76881"/>
                  </a:cubicBezTo>
                  <a:cubicBezTo>
                    <a:pt x="119318" y="78915"/>
                    <a:pt x="119318" y="78915"/>
                    <a:pt x="119318" y="78915"/>
                  </a:cubicBezTo>
                  <a:cubicBezTo>
                    <a:pt x="119318" y="81355"/>
                    <a:pt x="119318" y="81355"/>
                    <a:pt x="119318" y="81355"/>
                  </a:cubicBezTo>
                  <a:cubicBezTo>
                    <a:pt x="119318" y="81355"/>
                    <a:pt x="119318" y="82169"/>
                    <a:pt x="119318" y="82983"/>
                  </a:cubicBezTo>
                  <a:cubicBezTo>
                    <a:pt x="119318" y="83389"/>
                    <a:pt x="118977" y="84203"/>
                    <a:pt x="118295" y="84203"/>
                  </a:cubicBezTo>
                  <a:cubicBezTo>
                    <a:pt x="117613" y="84203"/>
                    <a:pt x="117613" y="85423"/>
                    <a:pt x="117272" y="85423"/>
                  </a:cubicBezTo>
                  <a:cubicBezTo>
                    <a:pt x="116931" y="85830"/>
                    <a:pt x="116250" y="84610"/>
                    <a:pt x="115909" y="85830"/>
                  </a:cubicBezTo>
                  <a:cubicBezTo>
                    <a:pt x="115568" y="87457"/>
                    <a:pt x="114886" y="88677"/>
                    <a:pt x="114886" y="89084"/>
                  </a:cubicBezTo>
                  <a:cubicBezTo>
                    <a:pt x="114545" y="89491"/>
                    <a:pt x="113522" y="89898"/>
                    <a:pt x="113522" y="90711"/>
                  </a:cubicBezTo>
                  <a:cubicBezTo>
                    <a:pt x="113181" y="91525"/>
                    <a:pt x="113181" y="90711"/>
                    <a:pt x="112500" y="92745"/>
                  </a:cubicBezTo>
                  <a:cubicBezTo>
                    <a:pt x="111818" y="94779"/>
                    <a:pt x="111477" y="95593"/>
                    <a:pt x="111477" y="95593"/>
                  </a:cubicBezTo>
                  <a:cubicBezTo>
                    <a:pt x="108409" y="100474"/>
                    <a:pt x="108409" y="100474"/>
                    <a:pt x="108409" y="100474"/>
                  </a:cubicBezTo>
                  <a:cubicBezTo>
                    <a:pt x="108409" y="100474"/>
                    <a:pt x="106704" y="103728"/>
                    <a:pt x="106704" y="104135"/>
                  </a:cubicBezTo>
                  <a:cubicBezTo>
                    <a:pt x="106704" y="104542"/>
                    <a:pt x="106704" y="106169"/>
                    <a:pt x="106704" y="106169"/>
                  </a:cubicBezTo>
                  <a:cubicBezTo>
                    <a:pt x="108068" y="107796"/>
                    <a:pt x="108068" y="107796"/>
                    <a:pt x="108068" y="107796"/>
                  </a:cubicBezTo>
                  <a:cubicBezTo>
                    <a:pt x="108068" y="109423"/>
                    <a:pt x="108068" y="109423"/>
                    <a:pt x="108068" y="109423"/>
                  </a:cubicBezTo>
                  <a:cubicBezTo>
                    <a:pt x="108068" y="109423"/>
                    <a:pt x="108068" y="110644"/>
                    <a:pt x="108409" y="111050"/>
                  </a:cubicBezTo>
                  <a:cubicBezTo>
                    <a:pt x="108750" y="111050"/>
                    <a:pt x="108750" y="111050"/>
                    <a:pt x="108750" y="111050"/>
                  </a:cubicBezTo>
                  <a:cubicBezTo>
                    <a:pt x="108409" y="112271"/>
                    <a:pt x="108409" y="112271"/>
                    <a:pt x="108409" y="112271"/>
                  </a:cubicBezTo>
                  <a:cubicBezTo>
                    <a:pt x="108409" y="112271"/>
                    <a:pt x="108750" y="113491"/>
                    <a:pt x="109090" y="113491"/>
                  </a:cubicBezTo>
                  <a:cubicBezTo>
                    <a:pt x="109090" y="113491"/>
                    <a:pt x="109772" y="113898"/>
                    <a:pt x="109772" y="113898"/>
                  </a:cubicBezTo>
                  <a:cubicBezTo>
                    <a:pt x="109772" y="113898"/>
                    <a:pt x="110454" y="114711"/>
                    <a:pt x="110454" y="114711"/>
                  </a:cubicBezTo>
                  <a:cubicBezTo>
                    <a:pt x="110795" y="115118"/>
                    <a:pt x="110454" y="115932"/>
                    <a:pt x="110454" y="115932"/>
                  </a:cubicBezTo>
                  <a:cubicBezTo>
                    <a:pt x="110454" y="115932"/>
                    <a:pt x="110454" y="116338"/>
                    <a:pt x="110113" y="116338"/>
                  </a:cubicBezTo>
                  <a:cubicBezTo>
                    <a:pt x="109772" y="116338"/>
                    <a:pt x="109772" y="116338"/>
                    <a:pt x="109090" y="116338"/>
                  </a:cubicBezTo>
                  <a:cubicBezTo>
                    <a:pt x="108750" y="115932"/>
                    <a:pt x="107727" y="115932"/>
                    <a:pt x="107386" y="115932"/>
                  </a:cubicBezTo>
                  <a:cubicBezTo>
                    <a:pt x="107045" y="115932"/>
                    <a:pt x="107045" y="115932"/>
                    <a:pt x="107045" y="115932"/>
                  </a:cubicBezTo>
                  <a:cubicBezTo>
                    <a:pt x="106704" y="115932"/>
                    <a:pt x="106704" y="115932"/>
                    <a:pt x="106363" y="116338"/>
                  </a:cubicBezTo>
                  <a:cubicBezTo>
                    <a:pt x="106363" y="115932"/>
                    <a:pt x="106363" y="115932"/>
                    <a:pt x="106363" y="115932"/>
                  </a:cubicBezTo>
                  <a:cubicBezTo>
                    <a:pt x="106363" y="115525"/>
                    <a:pt x="106363" y="115118"/>
                    <a:pt x="106363" y="115118"/>
                  </a:cubicBezTo>
                  <a:cubicBezTo>
                    <a:pt x="106363" y="115118"/>
                    <a:pt x="105340" y="115118"/>
                    <a:pt x="105340" y="115118"/>
                  </a:cubicBezTo>
                  <a:cubicBezTo>
                    <a:pt x="105000" y="115118"/>
                    <a:pt x="104659" y="115118"/>
                    <a:pt x="104659" y="115118"/>
                  </a:cubicBezTo>
                  <a:cubicBezTo>
                    <a:pt x="104659" y="115118"/>
                    <a:pt x="103977" y="114711"/>
                    <a:pt x="103977" y="114711"/>
                  </a:cubicBezTo>
                  <a:cubicBezTo>
                    <a:pt x="103977" y="114711"/>
                    <a:pt x="103636" y="114711"/>
                    <a:pt x="103636" y="114711"/>
                  </a:cubicBezTo>
                  <a:cubicBezTo>
                    <a:pt x="103636" y="114305"/>
                    <a:pt x="103295" y="114711"/>
                    <a:pt x="103295" y="114711"/>
                  </a:cubicBezTo>
                  <a:cubicBezTo>
                    <a:pt x="102954" y="114711"/>
                    <a:pt x="102954" y="114711"/>
                    <a:pt x="102954" y="114711"/>
                  </a:cubicBezTo>
                  <a:cubicBezTo>
                    <a:pt x="102272" y="114711"/>
                    <a:pt x="102272" y="114711"/>
                    <a:pt x="102272" y="114711"/>
                  </a:cubicBezTo>
                  <a:cubicBezTo>
                    <a:pt x="102272" y="114711"/>
                    <a:pt x="102272" y="114305"/>
                    <a:pt x="102272" y="114305"/>
                  </a:cubicBezTo>
                  <a:cubicBezTo>
                    <a:pt x="102272" y="113898"/>
                    <a:pt x="101931" y="114305"/>
                    <a:pt x="101931" y="114305"/>
                  </a:cubicBezTo>
                  <a:cubicBezTo>
                    <a:pt x="101931" y="114305"/>
                    <a:pt x="101250" y="114305"/>
                    <a:pt x="101250" y="114305"/>
                  </a:cubicBezTo>
                  <a:cubicBezTo>
                    <a:pt x="101250" y="113898"/>
                    <a:pt x="100909" y="113898"/>
                    <a:pt x="100909" y="113898"/>
                  </a:cubicBezTo>
                  <a:cubicBezTo>
                    <a:pt x="100909" y="113898"/>
                    <a:pt x="99886" y="113898"/>
                    <a:pt x="99545" y="113898"/>
                  </a:cubicBezTo>
                  <a:cubicBezTo>
                    <a:pt x="99545" y="113491"/>
                    <a:pt x="99545" y="113491"/>
                    <a:pt x="99545" y="113491"/>
                  </a:cubicBezTo>
                  <a:cubicBezTo>
                    <a:pt x="99545" y="113491"/>
                    <a:pt x="99545" y="113084"/>
                    <a:pt x="99545" y="112677"/>
                  </a:cubicBezTo>
                  <a:cubicBezTo>
                    <a:pt x="99545" y="112677"/>
                    <a:pt x="99204" y="112677"/>
                    <a:pt x="99204" y="112271"/>
                  </a:cubicBezTo>
                  <a:cubicBezTo>
                    <a:pt x="99204" y="112271"/>
                    <a:pt x="98863" y="111864"/>
                    <a:pt x="98863" y="111864"/>
                  </a:cubicBezTo>
                  <a:cubicBezTo>
                    <a:pt x="98863" y="111457"/>
                    <a:pt x="98522" y="111457"/>
                    <a:pt x="98522" y="111050"/>
                  </a:cubicBezTo>
                  <a:cubicBezTo>
                    <a:pt x="98522" y="111050"/>
                    <a:pt x="98181" y="111457"/>
                    <a:pt x="98181" y="111457"/>
                  </a:cubicBezTo>
                  <a:cubicBezTo>
                    <a:pt x="97840" y="111457"/>
                    <a:pt x="97500" y="111050"/>
                    <a:pt x="97500" y="111050"/>
                  </a:cubicBezTo>
                  <a:cubicBezTo>
                    <a:pt x="97159" y="110644"/>
                    <a:pt x="97159" y="110644"/>
                    <a:pt x="97159" y="110644"/>
                  </a:cubicBezTo>
                  <a:cubicBezTo>
                    <a:pt x="97159" y="110644"/>
                    <a:pt x="96818" y="110644"/>
                    <a:pt x="96477" y="110644"/>
                  </a:cubicBezTo>
                  <a:cubicBezTo>
                    <a:pt x="96477" y="110644"/>
                    <a:pt x="96477" y="111457"/>
                    <a:pt x="96477" y="111457"/>
                  </a:cubicBezTo>
                  <a:cubicBezTo>
                    <a:pt x="96477" y="111457"/>
                    <a:pt x="96136" y="111457"/>
                    <a:pt x="95795" y="111050"/>
                  </a:cubicBezTo>
                  <a:cubicBezTo>
                    <a:pt x="95795" y="111050"/>
                    <a:pt x="95454" y="110644"/>
                    <a:pt x="95113" y="110644"/>
                  </a:cubicBezTo>
                  <a:cubicBezTo>
                    <a:pt x="95113" y="110644"/>
                    <a:pt x="94772" y="110644"/>
                    <a:pt x="94431" y="110237"/>
                  </a:cubicBezTo>
                  <a:cubicBezTo>
                    <a:pt x="94431" y="110237"/>
                    <a:pt x="94090" y="110237"/>
                    <a:pt x="94090" y="110237"/>
                  </a:cubicBezTo>
                  <a:cubicBezTo>
                    <a:pt x="94090" y="110237"/>
                    <a:pt x="92727" y="110644"/>
                    <a:pt x="92727" y="110644"/>
                  </a:cubicBezTo>
                  <a:cubicBezTo>
                    <a:pt x="92727" y="110644"/>
                    <a:pt x="92727" y="111050"/>
                    <a:pt x="92386" y="111050"/>
                  </a:cubicBezTo>
                  <a:cubicBezTo>
                    <a:pt x="92386" y="111457"/>
                    <a:pt x="92045" y="111050"/>
                    <a:pt x="92045" y="111050"/>
                  </a:cubicBezTo>
                  <a:cubicBezTo>
                    <a:pt x="92045" y="111050"/>
                    <a:pt x="91704" y="111050"/>
                    <a:pt x="91363" y="111050"/>
                  </a:cubicBezTo>
                  <a:cubicBezTo>
                    <a:pt x="91363" y="111050"/>
                    <a:pt x="91022" y="111050"/>
                    <a:pt x="91022" y="111050"/>
                  </a:cubicBezTo>
                  <a:cubicBezTo>
                    <a:pt x="91022" y="111050"/>
                    <a:pt x="90681" y="110644"/>
                    <a:pt x="90340" y="110644"/>
                  </a:cubicBezTo>
                  <a:cubicBezTo>
                    <a:pt x="90340" y="110644"/>
                    <a:pt x="90000" y="110644"/>
                    <a:pt x="90000" y="110644"/>
                  </a:cubicBezTo>
                  <a:cubicBezTo>
                    <a:pt x="90000" y="110644"/>
                    <a:pt x="89659" y="111050"/>
                    <a:pt x="89659" y="111050"/>
                  </a:cubicBezTo>
                  <a:cubicBezTo>
                    <a:pt x="89318" y="111457"/>
                    <a:pt x="89318" y="111457"/>
                    <a:pt x="89318" y="111457"/>
                  </a:cubicBezTo>
                  <a:cubicBezTo>
                    <a:pt x="89318" y="111864"/>
                    <a:pt x="89318" y="111864"/>
                    <a:pt x="89318" y="111864"/>
                  </a:cubicBezTo>
                  <a:cubicBezTo>
                    <a:pt x="88636" y="111457"/>
                    <a:pt x="88636" y="111457"/>
                    <a:pt x="88636" y="111457"/>
                  </a:cubicBezTo>
                  <a:cubicBezTo>
                    <a:pt x="88636" y="111457"/>
                    <a:pt x="88295" y="111457"/>
                    <a:pt x="87954" y="111457"/>
                  </a:cubicBezTo>
                  <a:cubicBezTo>
                    <a:pt x="87272" y="111864"/>
                    <a:pt x="87613" y="112271"/>
                    <a:pt x="87613" y="112271"/>
                  </a:cubicBezTo>
                  <a:cubicBezTo>
                    <a:pt x="87954" y="112271"/>
                    <a:pt x="88295" y="113084"/>
                    <a:pt x="88295" y="113084"/>
                  </a:cubicBezTo>
                  <a:cubicBezTo>
                    <a:pt x="88295" y="113084"/>
                    <a:pt x="87272" y="113491"/>
                    <a:pt x="87272" y="113491"/>
                  </a:cubicBezTo>
                  <a:cubicBezTo>
                    <a:pt x="86931" y="113898"/>
                    <a:pt x="86931" y="113898"/>
                    <a:pt x="86931" y="114305"/>
                  </a:cubicBezTo>
                  <a:cubicBezTo>
                    <a:pt x="86931" y="114305"/>
                    <a:pt x="86590" y="114711"/>
                    <a:pt x="86590" y="115118"/>
                  </a:cubicBezTo>
                  <a:cubicBezTo>
                    <a:pt x="86590" y="115118"/>
                    <a:pt x="86250" y="114711"/>
                    <a:pt x="85909" y="114711"/>
                  </a:cubicBezTo>
                  <a:cubicBezTo>
                    <a:pt x="85568" y="114711"/>
                    <a:pt x="85568" y="114305"/>
                    <a:pt x="85568" y="114305"/>
                  </a:cubicBezTo>
                  <a:cubicBezTo>
                    <a:pt x="85227" y="114711"/>
                    <a:pt x="85227" y="114711"/>
                    <a:pt x="85227" y="114711"/>
                  </a:cubicBezTo>
                  <a:cubicBezTo>
                    <a:pt x="84886" y="114711"/>
                    <a:pt x="84886" y="114711"/>
                    <a:pt x="84886" y="114711"/>
                  </a:cubicBezTo>
                  <a:cubicBezTo>
                    <a:pt x="84886" y="114711"/>
                    <a:pt x="84545" y="114305"/>
                    <a:pt x="84545" y="113898"/>
                  </a:cubicBezTo>
                  <a:cubicBezTo>
                    <a:pt x="84545" y="113898"/>
                    <a:pt x="84545" y="113898"/>
                    <a:pt x="84545" y="113898"/>
                  </a:cubicBezTo>
                  <a:cubicBezTo>
                    <a:pt x="84204" y="113898"/>
                    <a:pt x="83863" y="113898"/>
                    <a:pt x="83863" y="113491"/>
                  </a:cubicBezTo>
                  <a:cubicBezTo>
                    <a:pt x="83522" y="112677"/>
                    <a:pt x="83522" y="112677"/>
                    <a:pt x="83522" y="112677"/>
                  </a:cubicBezTo>
                  <a:cubicBezTo>
                    <a:pt x="83522" y="112677"/>
                    <a:pt x="82840" y="113084"/>
                    <a:pt x="82840" y="113491"/>
                  </a:cubicBezTo>
                  <a:cubicBezTo>
                    <a:pt x="82500" y="113491"/>
                    <a:pt x="82840" y="113491"/>
                    <a:pt x="82500" y="113084"/>
                  </a:cubicBezTo>
                  <a:cubicBezTo>
                    <a:pt x="82159" y="113084"/>
                    <a:pt x="82159" y="113491"/>
                    <a:pt x="82159" y="113491"/>
                  </a:cubicBezTo>
                  <a:cubicBezTo>
                    <a:pt x="82159" y="113491"/>
                    <a:pt x="82159" y="113491"/>
                    <a:pt x="82159" y="113491"/>
                  </a:cubicBezTo>
                  <a:cubicBezTo>
                    <a:pt x="82159" y="113898"/>
                    <a:pt x="81818" y="113898"/>
                    <a:pt x="81818" y="113898"/>
                  </a:cubicBezTo>
                  <a:cubicBezTo>
                    <a:pt x="81818" y="114305"/>
                    <a:pt x="81477" y="113898"/>
                    <a:pt x="81477" y="113898"/>
                  </a:cubicBezTo>
                  <a:cubicBezTo>
                    <a:pt x="81136" y="113898"/>
                    <a:pt x="80795" y="113898"/>
                    <a:pt x="80795" y="113898"/>
                  </a:cubicBezTo>
                  <a:cubicBezTo>
                    <a:pt x="80795" y="113898"/>
                    <a:pt x="80795" y="113491"/>
                    <a:pt x="80795" y="113491"/>
                  </a:cubicBezTo>
                  <a:cubicBezTo>
                    <a:pt x="80113" y="113898"/>
                    <a:pt x="80113" y="113898"/>
                    <a:pt x="80113" y="113898"/>
                  </a:cubicBezTo>
                  <a:cubicBezTo>
                    <a:pt x="80113" y="113898"/>
                    <a:pt x="80113" y="114305"/>
                    <a:pt x="80113" y="114305"/>
                  </a:cubicBezTo>
                  <a:cubicBezTo>
                    <a:pt x="80113" y="114305"/>
                    <a:pt x="79772" y="114305"/>
                    <a:pt x="79431" y="114711"/>
                  </a:cubicBezTo>
                  <a:cubicBezTo>
                    <a:pt x="78750" y="114711"/>
                    <a:pt x="79090" y="114305"/>
                    <a:pt x="78750" y="114711"/>
                  </a:cubicBezTo>
                  <a:cubicBezTo>
                    <a:pt x="78750" y="114711"/>
                    <a:pt x="78750" y="114711"/>
                    <a:pt x="78750" y="115118"/>
                  </a:cubicBezTo>
                  <a:cubicBezTo>
                    <a:pt x="78750" y="115118"/>
                    <a:pt x="79090" y="115118"/>
                    <a:pt x="78750" y="115525"/>
                  </a:cubicBezTo>
                  <a:cubicBezTo>
                    <a:pt x="78409" y="115932"/>
                    <a:pt x="78409" y="115525"/>
                    <a:pt x="78409" y="115525"/>
                  </a:cubicBezTo>
                  <a:cubicBezTo>
                    <a:pt x="78068" y="115525"/>
                    <a:pt x="77727" y="115932"/>
                    <a:pt x="77727" y="115932"/>
                  </a:cubicBezTo>
                  <a:cubicBezTo>
                    <a:pt x="77727" y="115932"/>
                    <a:pt x="77727" y="116338"/>
                    <a:pt x="77727" y="116338"/>
                  </a:cubicBezTo>
                  <a:cubicBezTo>
                    <a:pt x="77727" y="116338"/>
                    <a:pt x="77386" y="116338"/>
                    <a:pt x="77045" y="116338"/>
                  </a:cubicBezTo>
                  <a:cubicBezTo>
                    <a:pt x="76704" y="116338"/>
                    <a:pt x="77045" y="116745"/>
                    <a:pt x="77045" y="116745"/>
                  </a:cubicBezTo>
                  <a:cubicBezTo>
                    <a:pt x="77045" y="116745"/>
                    <a:pt x="77045" y="117152"/>
                    <a:pt x="76704" y="117559"/>
                  </a:cubicBezTo>
                  <a:cubicBezTo>
                    <a:pt x="76704" y="117559"/>
                    <a:pt x="76704" y="117966"/>
                    <a:pt x="76704" y="118372"/>
                  </a:cubicBezTo>
                  <a:cubicBezTo>
                    <a:pt x="76704" y="118372"/>
                    <a:pt x="76704" y="118372"/>
                    <a:pt x="76704" y="119186"/>
                  </a:cubicBezTo>
                  <a:cubicBezTo>
                    <a:pt x="76704" y="119593"/>
                    <a:pt x="76704" y="119593"/>
                    <a:pt x="76704" y="119593"/>
                  </a:cubicBezTo>
                  <a:cubicBezTo>
                    <a:pt x="76704" y="119593"/>
                    <a:pt x="76363" y="119593"/>
                    <a:pt x="76363" y="119593"/>
                  </a:cubicBezTo>
                  <a:cubicBezTo>
                    <a:pt x="76363" y="119186"/>
                    <a:pt x="76022" y="119593"/>
                    <a:pt x="76022" y="119593"/>
                  </a:cubicBezTo>
                  <a:cubicBezTo>
                    <a:pt x="76022" y="119593"/>
                    <a:pt x="75681" y="119186"/>
                    <a:pt x="75681" y="118779"/>
                  </a:cubicBezTo>
                  <a:cubicBezTo>
                    <a:pt x="75681" y="118779"/>
                    <a:pt x="75340" y="118779"/>
                    <a:pt x="75340" y="118779"/>
                  </a:cubicBezTo>
                  <a:cubicBezTo>
                    <a:pt x="75340" y="118779"/>
                    <a:pt x="74659" y="119186"/>
                    <a:pt x="74659" y="119186"/>
                  </a:cubicBezTo>
                  <a:cubicBezTo>
                    <a:pt x="74659" y="119186"/>
                    <a:pt x="74659" y="119593"/>
                    <a:pt x="74659" y="119593"/>
                  </a:cubicBezTo>
                  <a:cubicBezTo>
                    <a:pt x="74318" y="119593"/>
                    <a:pt x="73636" y="120000"/>
                    <a:pt x="73636" y="120000"/>
                  </a:cubicBezTo>
                  <a:cubicBezTo>
                    <a:pt x="73636" y="120000"/>
                    <a:pt x="73295" y="120000"/>
                    <a:pt x="73295" y="120000"/>
                  </a:cubicBezTo>
                  <a:cubicBezTo>
                    <a:pt x="72954" y="119593"/>
                    <a:pt x="72954" y="119593"/>
                    <a:pt x="72954" y="119593"/>
                  </a:cubicBezTo>
                  <a:cubicBezTo>
                    <a:pt x="72954" y="119186"/>
                    <a:pt x="72954" y="119186"/>
                    <a:pt x="72954" y="119186"/>
                  </a:cubicBezTo>
                  <a:cubicBezTo>
                    <a:pt x="73636" y="118372"/>
                    <a:pt x="73636" y="118372"/>
                    <a:pt x="73636" y="118372"/>
                  </a:cubicBezTo>
                  <a:cubicBezTo>
                    <a:pt x="73295" y="117152"/>
                    <a:pt x="73295" y="117152"/>
                    <a:pt x="73295" y="117152"/>
                  </a:cubicBezTo>
                  <a:cubicBezTo>
                    <a:pt x="72613" y="116338"/>
                    <a:pt x="72613" y="116338"/>
                    <a:pt x="72613" y="116338"/>
                  </a:cubicBezTo>
                  <a:cubicBezTo>
                    <a:pt x="72613" y="115932"/>
                    <a:pt x="72613" y="115932"/>
                    <a:pt x="72613" y="115932"/>
                  </a:cubicBezTo>
                  <a:cubicBezTo>
                    <a:pt x="71590" y="115932"/>
                    <a:pt x="71590" y="115932"/>
                    <a:pt x="71590" y="115932"/>
                  </a:cubicBezTo>
                  <a:cubicBezTo>
                    <a:pt x="70909" y="115525"/>
                    <a:pt x="70909" y="115525"/>
                    <a:pt x="70909" y="115525"/>
                  </a:cubicBezTo>
                  <a:cubicBezTo>
                    <a:pt x="70568" y="115118"/>
                    <a:pt x="70568" y="115118"/>
                    <a:pt x="70568" y="115118"/>
                  </a:cubicBezTo>
                  <a:cubicBezTo>
                    <a:pt x="69545" y="114305"/>
                    <a:pt x="69545" y="114305"/>
                    <a:pt x="69545" y="114305"/>
                  </a:cubicBezTo>
                  <a:cubicBezTo>
                    <a:pt x="68863" y="111864"/>
                    <a:pt x="68863" y="111864"/>
                    <a:pt x="68863" y="111864"/>
                  </a:cubicBezTo>
                  <a:cubicBezTo>
                    <a:pt x="67840" y="111864"/>
                    <a:pt x="67840" y="111864"/>
                    <a:pt x="67840" y="111864"/>
                  </a:cubicBezTo>
                  <a:cubicBezTo>
                    <a:pt x="67840" y="111864"/>
                    <a:pt x="67159" y="112677"/>
                    <a:pt x="67159" y="113084"/>
                  </a:cubicBezTo>
                  <a:cubicBezTo>
                    <a:pt x="67159" y="113491"/>
                    <a:pt x="66477" y="113491"/>
                    <a:pt x="66477" y="113491"/>
                  </a:cubicBezTo>
                  <a:cubicBezTo>
                    <a:pt x="65795" y="114711"/>
                    <a:pt x="65795" y="114711"/>
                    <a:pt x="65795" y="114711"/>
                  </a:cubicBezTo>
                  <a:cubicBezTo>
                    <a:pt x="65795" y="114711"/>
                    <a:pt x="65795" y="116338"/>
                    <a:pt x="65795" y="116745"/>
                  </a:cubicBezTo>
                  <a:cubicBezTo>
                    <a:pt x="65795" y="117152"/>
                    <a:pt x="65113" y="116338"/>
                    <a:pt x="65113" y="116338"/>
                  </a:cubicBezTo>
                  <a:cubicBezTo>
                    <a:pt x="65113" y="116338"/>
                    <a:pt x="64431" y="116745"/>
                    <a:pt x="64090" y="117152"/>
                  </a:cubicBezTo>
                  <a:cubicBezTo>
                    <a:pt x="63750" y="117559"/>
                    <a:pt x="63068" y="117559"/>
                    <a:pt x="63068" y="117559"/>
                  </a:cubicBezTo>
                  <a:cubicBezTo>
                    <a:pt x="63068" y="117559"/>
                    <a:pt x="62727" y="116745"/>
                    <a:pt x="62386" y="116338"/>
                  </a:cubicBezTo>
                  <a:cubicBezTo>
                    <a:pt x="62386" y="116338"/>
                    <a:pt x="62386" y="115932"/>
                    <a:pt x="62386" y="115118"/>
                  </a:cubicBezTo>
                  <a:cubicBezTo>
                    <a:pt x="62386" y="114711"/>
                    <a:pt x="61704" y="115525"/>
                    <a:pt x="61704" y="115525"/>
                  </a:cubicBezTo>
                  <a:cubicBezTo>
                    <a:pt x="61704" y="115525"/>
                    <a:pt x="61704" y="115525"/>
                    <a:pt x="61704" y="115525"/>
                  </a:cubicBezTo>
                  <a:cubicBezTo>
                    <a:pt x="61704" y="115118"/>
                    <a:pt x="61704" y="115118"/>
                    <a:pt x="61704" y="115118"/>
                  </a:cubicBezTo>
                  <a:cubicBezTo>
                    <a:pt x="61363" y="114305"/>
                    <a:pt x="61022" y="113898"/>
                    <a:pt x="61022" y="113898"/>
                  </a:cubicBezTo>
                  <a:cubicBezTo>
                    <a:pt x="61022" y="113898"/>
                    <a:pt x="60681" y="113084"/>
                    <a:pt x="60681" y="112271"/>
                  </a:cubicBezTo>
                  <a:cubicBezTo>
                    <a:pt x="60681" y="111864"/>
                    <a:pt x="59318" y="111050"/>
                    <a:pt x="59318" y="111050"/>
                  </a:cubicBezTo>
                  <a:cubicBezTo>
                    <a:pt x="59318" y="111050"/>
                    <a:pt x="59659" y="111864"/>
                    <a:pt x="58977" y="111050"/>
                  </a:cubicBezTo>
                  <a:cubicBezTo>
                    <a:pt x="58295" y="109830"/>
                    <a:pt x="57613" y="109830"/>
                    <a:pt x="57613" y="109830"/>
                  </a:cubicBezTo>
                  <a:cubicBezTo>
                    <a:pt x="57272" y="106576"/>
                    <a:pt x="57272" y="106576"/>
                    <a:pt x="57272" y="106576"/>
                  </a:cubicBezTo>
                  <a:cubicBezTo>
                    <a:pt x="54545" y="107389"/>
                    <a:pt x="54545" y="107389"/>
                    <a:pt x="54545" y="107389"/>
                  </a:cubicBezTo>
                  <a:cubicBezTo>
                    <a:pt x="54545" y="107389"/>
                    <a:pt x="52840" y="106576"/>
                    <a:pt x="52500" y="106169"/>
                  </a:cubicBezTo>
                  <a:cubicBezTo>
                    <a:pt x="52159" y="105762"/>
                    <a:pt x="51136" y="105355"/>
                    <a:pt x="51136" y="105355"/>
                  </a:cubicBezTo>
                  <a:cubicBezTo>
                    <a:pt x="50113" y="106576"/>
                    <a:pt x="50113" y="106576"/>
                    <a:pt x="50113" y="106576"/>
                  </a:cubicBezTo>
                  <a:cubicBezTo>
                    <a:pt x="49090" y="106576"/>
                    <a:pt x="49090" y="106576"/>
                    <a:pt x="49090" y="106576"/>
                  </a:cubicBezTo>
                  <a:cubicBezTo>
                    <a:pt x="49090" y="106576"/>
                    <a:pt x="47727" y="106169"/>
                    <a:pt x="47386" y="105762"/>
                  </a:cubicBezTo>
                  <a:cubicBezTo>
                    <a:pt x="46704" y="104949"/>
                    <a:pt x="47045" y="104542"/>
                    <a:pt x="46704" y="104542"/>
                  </a:cubicBezTo>
                  <a:cubicBezTo>
                    <a:pt x="46022" y="104542"/>
                    <a:pt x="45681" y="103728"/>
                    <a:pt x="45681" y="103728"/>
                  </a:cubicBezTo>
                  <a:cubicBezTo>
                    <a:pt x="45681" y="103728"/>
                    <a:pt x="46363" y="102508"/>
                    <a:pt x="46704" y="102101"/>
                  </a:cubicBezTo>
                  <a:cubicBezTo>
                    <a:pt x="46704" y="101694"/>
                    <a:pt x="47386" y="102101"/>
                    <a:pt x="47045" y="100881"/>
                  </a:cubicBezTo>
                  <a:cubicBezTo>
                    <a:pt x="46363" y="100067"/>
                    <a:pt x="46022" y="99661"/>
                    <a:pt x="46022" y="99661"/>
                  </a:cubicBezTo>
                  <a:cubicBezTo>
                    <a:pt x="46022" y="99661"/>
                    <a:pt x="46022" y="100474"/>
                    <a:pt x="45340" y="100881"/>
                  </a:cubicBezTo>
                  <a:cubicBezTo>
                    <a:pt x="44659" y="100881"/>
                    <a:pt x="43636" y="101288"/>
                    <a:pt x="43636" y="101288"/>
                  </a:cubicBezTo>
                  <a:cubicBezTo>
                    <a:pt x="39886" y="99254"/>
                    <a:pt x="39886" y="99254"/>
                    <a:pt x="39886" y="99254"/>
                  </a:cubicBezTo>
                  <a:cubicBezTo>
                    <a:pt x="39886" y="99254"/>
                    <a:pt x="38863" y="98847"/>
                    <a:pt x="38522" y="98847"/>
                  </a:cubicBezTo>
                  <a:cubicBezTo>
                    <a:pt x="38181" y="99254"/>
                    <a:pt x="36818" y="98847"/>
                    <a:pt x="36818" y="98847"/>
                  </a:cubicBezTo>
                  <a:cubicBezTo>
                    <a:pt x="37500" y="100474"/>
                    <a:pt x="37500" y="100474"/>
                    <a:pt x="37500" y="100474"/>
                  </a:cubicBezTo>
                  <a:cubicBezTo>
                    <a:pt x="38181" y="102915"/>
                    <a:pt x="38181" y="102915"/>
                    <a:pt x="38181" y="102915"/>
                  </a:cubicBezTo>
                  <a:cubicBezTo>
                    <a:pt x="36136" y="103728"/>
                    <a:pt x="36136" y="103728"/>
                    <a:pt x="36136" y="103728"/>
                  </a:cubicBezTo>
                  <a:cubicBezTo>
                    <a:pt x="35795" y="105762"/>
                    <a:pt x="35795" y="105762"/>
                    <a:pt x="35795" y="105762"/>
                  </a:cubicBezTo>
                  <a:cubicBezTo>
                    <a:pt x="35795" y="105762"/>
                    <a:pt x="33750" y="107389"/>
                    <a:pt x="33750" y="106576"/>
                  </a:cubicBezTo>
                  <a:cubicBezTo>
                    <a:pt x="33409" y="106169"/>
                    <a:pt x="33068" y="104542"/>
                    <a:pt x="33068" y="104542"/>
                  </a:cubicBezTo>
                  <a:cubicBezTo>
                    <a:pt x="33068" y="104542"/>
                    <a:pt x="32727" y="103728"/>
                    <a:pt x="32386" y="103322"/>
                  </a:cubicBezTo>
                  <a:cubicBezTo>
                    <a:pt x="31704" y="102915"/>
                    <a:pt x="31363" y="102508"/>
                    <a:pt x="31363" y="102508"/>
                  </a:cubicBezTo>
                  <a:cubicBezTo>
                    <a:pt x="30340" y="102101"/>
                    <a:pt x="30340" y="102101"/>
                    <a:pt x="30340" y="102101"/>
                  </a:cubicBezTo>
                  <a:cubicBezTo>
                    <a:pt x="30340" y="102101"/>
                    <a:pt x="30000" y="100474"/>
                    <a:pt x="29659" y="100474"/>
                  </a:cubicBezTo>
                  <a:cubicBezTo>
                    <a:pt x="29318" y="100474"/>
                    <a:pt x="28977" y="100474"/>
                    <a:pt x="28977" y="100474"/>
                  </a:cubicBezTo>
                  <a:cubicBezTo>
                    <a:pt x="28977" y="99254"/>
                    <a:pt x="28977" y="99254"/>
                    <a:pt x="28977" y="99254"/>
                  </a:cubicBezTo>
                  <a:cubicBezTo>
                    <a:pt x="29659" y="98033"/>
                    <a:pt x="29659" y="98033"/>
                    <a:pt x="29659" y="98033"/>
                  </a:cubicBezTo>
                  <a:cubicBezTo>
                    <a:pt x="29659" y="98033"/>
                    <a:pt x="30000" y="98440"/>
                    <a:pt x="30000" y="96813"/>
                  </a:cubicBezTo>
                  <a:cubicBezTo>
                    <a:pt x="30340" y="94779"/>
                    <a:pt x="29318" y="94779"/>
                    <a:pt x="29318" y="94779"/>
                  </a:cubicBezTo>
                  <a:cubicBezTo>
                    <a:pt x="28295" y="95186"/>
                    <a:pt x="28295" y="95186"/>
                    <a:pt x="28295" y="95186"/>
                  </a:cubicBezTo>
                  <a:cubicBezTo>
                    <a:pt x="26931" y="96000"/>
                    <a:pt x="26931" y="96000"/>
                    <a:pt x="26931" y="96000"/>
                  </a:cubicBezTo>
                  <a:cubicBezTo>
                    <a:pt x="26250" y="96000"/>
                    <a:pt x="26250" y="96000"/>
                    <a:pt x="26250" y="96000"/>
                  </a:cubicBezTo>
                  <a:cubicBezTo>
                    <a:pt x="25909" y="96000"/>
                    <a:pt x="25227" y="94779"/>
                    <a:pt x="25227" y="94779"/>
                  </a:cubicBezTo>
                  <a:cubicBezTo>
                    <a:pt x="25227" y="94779"/>
                    <a:pt x="25909" y="93559"/>
                    <a:pt x="24886" y="94779"/>
                  </a:cubicBezTo>
                  <a:cubicBezTo>
                    <a:pt x="23863" y="96000"/>
                    <a:pt x="23181" y="94372"/>
                    <a:pt x="23181" y="94372"/>
                  </a:cubicBezTo>
                  <a:cubicBezTo>
                    <a:pt x="22840" y="93966"/>
                    <a:pt x="22840" y="93966"/>
                    <a:pt x="22840" y="93966"/>
                  </a:cubicBezTo>
                  <a:cubicBezTo>
                    <a:pt x="22840" y="93966"/>
                    <a:pt x="22840" y="93966"/>
                    <a:pt x="22500" y="93966"/>
                  </a:cubicBezTo>
                  <a:cubicBezTo>
                    <a:pt x="22159" y="94372"/>
                    <a:pt x="21136" y="94372"/>
                    <a:pt x="21136" y="93966"/>
                  </a:cubicBezTo>
                  <a:cubicBezTo>
                    <a:pt x="20795" y="93152"/>
                    <a:pt x="20113" y="92745"/>
                    <a:pt x="20113" y="92745"/>
                  </a:cubicBezTo>
                  <a:cubicBezTo>
                    <a:pt x="19090" y="93152"/>
                    <a:pt x="19090" y="93152"/>
                    <a:pt x="19090" y="93152"/>
                  </a:cubicBezTo>
                  <a:cubicBezTo>
                    <a:pt x="19090" y="93152"/>
                    <a:pt x="18409" y="93152"/>
                    <a:pt x="18068" y="93152"/>
                  </a:cubicBezTo>
                  <a:cubicBezTo>
                    <a:pt x="18068" y="92745"/>
                    <a:pt x="18068" y="92338"/>
                    <a:pt x="17386" y="91932"/>
                  </a:cubicBezTo>
                  <a:cubicBezTo>
                    <a:pt x="16704" y="91525"/>
                    <a:pt x="16363" y="90305"/>
                    <a:pt x="16363" y="90305"/>
                  </a:cubicBezTo>
                  <a:cubicBezTo>
                    <a:pt x="16363" y="90305"/>
                    <a:pt x="16704" y="89491"/>
                    <a:pt x="16022" y="89491"/>
                  </a:cubicBezTo>
                  <a:cubicBezTo>
                    <a:pt x="15681" y="89491"/>
                    <a:pt x="15000" y="89084"/>
                    <a:pt x="15000" y="89084"/>
                  </a:cubicBezTo>
                  <a:cubicBezTo>
                    <a:pt x="15000" y="89084"/>
                    <a:pt x="13977" y="88271"/>
                    <a:pt x="13977" y="88677"/>
                  </a:cubicBezTo>
                  <a:cubicBezTo>
                    <a:pt x="13636" y="89084"/>
                    <a:pt x="13636" y="89898"/>
                    <a:pt x="13636" y="90305"/>
                  </a:cubicBezTo>
                  <a:cubicBezTo>
                    <a:pt x="13636" y="90305"/>
                    <a:pt x="13977" y="91525"/>
                    <a:pt x="13977" y="91525"/>
                  </a:cubicBezTo>
                  <a:cubicBezTo>
                    <a:pt x="13977" y="91525"/>
                    <a:pt x="12613" y="92338"/>
                    <a:pt x="12272" y="92338"/>
                  </a:cubicBezTo>
                  <a:cubicBezTo>
                    <a:pt x="11931" y="92338"/>
                    <a:pt x="11590" y="92745"/>
                    <a:pt x="11590" y="91932"/>
                  </a:cubicBezTo>
                  <a:cubicBezTo>
                    <a:pt x="11590" y="91525"/>
                    <a:pt x="12272" y="89491"/>
                    <a:pt x="12272" y="89491"/>
                  </a:cubicBezTo>
                  <a:cubicBezTo>
                    <a:pt x="12613" y="89084"/>
                    <a:pt x="12954" y="88677"/>
                    <a:pt x="12954" y="88677"/>
                  </a:cubicBezTo>
                  <a:cubicBezTo>
                    <a:pt x="12954" y="88677"/>
                    <a:pt x="12613" y="87864"/>
                    <a:pt x="12613" y="87457"/>
                  </a:cubicBezTo>
                  <a:cubicBezTo>
                    <a:pt x="12613" y="87050"/>
                    <a:pt x="12272" y="87050"/>
                    <a:pt x="12954" y="85830"/>
                  </a:cubicBezTo>
                  <a:cubicBezTo>
                    <a:pt x="13977" y="84610"/>
                    <a:pt x="13977" y="83796"/>
                    <a:pt x="13977" y="83796"/>
                  </a:cubicBezTo>
                  <a:cubicBezTo>
                    <a:pt x="13977" y="83796"/>
                    <a:pt x="13295" y="82576"/>
                    <a:pt x="12954" y="82169"/>
                  </a:cubicBezTo>
                  <a:cubicBezTo>
                    <a:pt x="12954" y="82169"/>
                    <a:pt x="11931" y="80542"/>
                    <a:pt x="11931" y="80542"/>
                  </a:cubicBezTo>
                  <a:cubicBezTo>
                    <a:pt x="11931" y="80135"/>
                    <a:pt x="11931" y="79322"/>
                    <a:pt x="11931" y="79322"/>
                  </a:cubicBezTo>
                  <a:cubicBezTo>
                    <a:pt x="11931" y="79322"/>
                    <a:pt x="11250" y="78508"/>
                    <a:pt x="10909" y="78508"/>
                  </a:cubicBezTo>
                  <a:cubicBezTo>
                    <a:pt x="10568" y="78508"/>
                    <a:pt x="9545" y="78101"/>
                    <a:pt x="9545" y="78101"/>
                  </a:cubicBezTo>
                  <a:cubicBezTo>
                    <a:pt x="9545" y="76881"/>
                    <a:pt x="9545" y="76881"/>
                    <a:pt x="9545" y="76881"/>
                  </a:cubicBezTo>
                  <a:cubicBezTo>
                    <a:pt x="9545" y="74847"/>
                    <a:pt x="9545" y="74847"/>
                    <a:pt x="9545" y="74847"/>
                  </a:cubicBezTo>
                  <a:cubicBezTo>
                    <a:pt x="8181" y="72813"/>
                    <a:pt x="8181" y="72813"/>
                    <a:pt x="8181" y="72813"/>
                  </a:cubicBezTo>
                  <a:cubicBezTo>
                    <a:pt x="7840" y="71593"/>
                    <a:pt x="7840" y="71593"/>
                    <a:pt x="7840" y="71593"/>
                  </a:cubicBezTo>
                  <a:cubicBezTo>
                    <a:pt x="7840" y="71593"/>
                    <a:pt x="8181" y="70779"/>
                    <a:pt x="8181" y="69966"/>
                  </a:cubicBezTo>
                  <a:cubicBezTo>
                    <a:pt x="8522" y="69559"/>
                    <a:pt x="8863" y="68338"/>
                    <a:pt x="8863" y="68338"/>
                  </a:cubicBezTo>
                  <a:cubicBezTo>
                    <a:pt x="8181" y="66711"/>
                    <a:pt x="8181" y="66711"/>
                    <a:pt x="8181" y="66711"/>
                  </a:cubicBezTo>
                  <a:cubicBezTo>
                    <a:pt x="8181" y="66711"/>
                    <a:pt x="7840" y="66305"/>
                    <a:pt x="8181" y="65898"/>
                  </a:cubicBezTo>
                  <a:cubicBezTo>
                    <a:pt x="8181" y="65491"/>
                    <a:pt x="7840" y="63050"/>
                    <a:pt x="7840" y="63050"/>
                  </a:cubicBezTo>
                  <a:cubicBezTo>
                    <a:pt x="7840" y="63050"/>
                    <a:pt x="7500" y="60610"/>
                    <a:pt x="7159" y="61016"/>
                  </a:cubicBezTo>
                  <a:cubicBezTo>
                    <a:pt x="6477" y="61016"/>
                    <a:pt x="6136" y="59389"/>
                    <a:pt x="6136" y="59389"/>
                  </a:cubicBezTo>
                  <a:cubicBezTo>
                    <a:pt x="6818" y="56542"/>
                    <a:pt x="6818" y="56542"/>
                    <a:pt x="6818" y="56542"/>
                  </a:cubicBezTo>
                  <a:cubicBezTo>
                    <a:pt x="6818" y="56542"/>
                    <a:pt x="7159" y="54508"/>
                    <a:pt x="6136" y="53694"/>
                  </a:cubicBezTo>
                  <a:cubicBezTo>
                    <a:pt x="5113" y="53288"/>
                    <a:pt x="3068" y="52067"/>
                    <a:pt x="2727" y="51661"/>
                  </a:cubicBezTo>
                  <a:cubicBezTo>
                    <a:pt x="2727" y="51661"/>
                    <a:pt x="1704" y="50440"/>
                    <a:pt x="1363" y="50033"/>
                  </a:cubicBezTo>
                  <a:cubicBezTo>
                    <a:pt x="1022" y="50033"/>
                    <a:pt x="681" y="49627"/>
                    <a:pt x="681" y="49627"/>
                  </a:cubicBezTo>
                  <a:cubicBezTo>
                    <a:pt x="1363" y="45966"/>
                    <a:pt x="1363" y="45966"/>
                    <a:pt x="1363" y="45966"/>
                  </a:cubicBezTo>
                  <a:cubicBezTo>
                    <a:pt x="3068" y="44338"/>
                    <a:pt x="3068" y="44338"/>
                    <a:pt x="3068" y="44338"/>
                  </a:cubicBezTo>
                  <a:cubicBezTo>
                    <a:pt x="3068" y="41084"/>
                    <a:pt x="3068" y="41084"/>
                    <a:pt x="3068" y="41084"/>
                  </a:cubicBezTo>
                  <a:cubicBezTo>
                    <a:pt x="3068" y="37423"/>
                    <a:pt x="3068" y="37423"/>
                    <a:pt x="3068" y="37423"/>
                  </a:cubicBezTo>
                  <a:cubicBezTo>
                    <a:pt x="3068" y="37423"/>
                    <a:pt x="3409" y="37016"/>
                    <a:pt x="2386" y="35389"/>
                  </a:cubicBezTo>
                  <a:cubicBezTo>
                    <a:pt x="1704" y="34169"/>
                    <a:pt x="1363" y="32542"/>
                    <a:pt x="1363" y="32542"/>
                  </a:cubicBezTo>
                  <a:cubicBezTo>
                    <a:pt x="1363" y="32135"/>
                    <a:pt x="1022" y="30508"/>
                    <a:pt x="681" y="30101"/>
                  </a:cubicBezTo>
                  <a:cubicBezTo>
                    <a:pt x="681" y="29694"/>
                    <a:pt x="681" y="29288"/>
                    <a:pt x="681" y="28474"/>
                  </a:cubicBezTo>
                  <a:cubicBezTo>
                    <a:pt x="1022" y="28067"/>
                    <a:pt x="0" y="26847"/>
                    <a:pt x="0" y="26847"/>
                  </a:cubicBezTo>
                  <a:cubicBezTo>
                    <a:pt x="0" y="26847"/>
                    <a:pt x="340" y="26033"/>
                    <a:pt x="681" y="26033"/>
                  </a:cubicBezTo>
                  <a:cubicBezTo>
                    <a:pt x="1022" y="26033"/>
                    <a:pt x="1363" y="25627"/>
                    <a:pt x="2045" y="25627"/>
                  </a:cubicBezTo>
                  <a:cubicBezTo>
                    <a:pt x="2727" y="25627"/>
                    <a:pt x="3068" y="24813"/>
                    <a:pt x="3750" y="24813"/>
                  </a:cubicBezTo>
                  <a:cubicBezTo>
                    <a:pt x="4090" y="24406"/>
                    <a:pt x="4090" y="23593"/>
                    <a:pt x="4431" y="23593"/>
                  </a:cubicBezTo>
                  <a:cubicBezTo>
                    <a:pt x="5113" y="23186"/>
                    <a:pt x="5795" y="23593"/>
                    <a:pt x="6818" y="22779"/>
                  </a:cubicBezTo>
                  <a:cubicBezTo>
                    <a:pt x="7840" y="22372"/>
                    <a:pt x="7840" y="21966"/>
                    <a:pt x="8522" y="21152"/>
                  </a:cubicBezTo>
                  <a:cubicBezTo>
                    <a:pt x="8863" y="20745"/>
                    <a:pt x="15340" y="18305"/>
                    <a:pt x="15340" y="18305"/>
                  </a:cubicBezTo>
                  <a:cubicBezTo>
                    <a:pt x="15340" y="18305"/>
                    <a:pt x="17045" y="17084"/>
                    <a:pt x="17727" y="17084"/>
                  </a:cubicBezTo>
                  <a:cubicBezTo>
                    <a:pt x="18068" y="16677"/>
                    <a:pt x="18068" y="16271"/>
                    <a:pt x="18750" y="16271"/>
                  </a:cubicBezTo>
                  <a:cubicBezTo>
                    <a:pt x="19090" y="16677"/>
                    <a:pt x="20454" y="16677"/>
                    <a:pt x="20454" y="16677"/>
                  </a:cubicBezTo>
                  <a:cubicBezTo>
                    <a:pt x="20454" y="16677"/>
                    <a:pt x="20795" y="15457"/>
                    <a:pt x="21136" y="15050"/>
                  </a:cubicBezTo>
                  <a:cubicBezTo>
                    <a:pt x="21477" y="14237"/>
                    <a:pt x="21818" y="13423"/>
                    <a:pt x="21818" y="13016"/>
                  </a:cubicBezTo>
                  <a:cubicBezTo>
                    <a:pt x="22159" y="12203"/>
                    <a:pt x="22500" y="11796"/>
                    <a:pt x="22840" y="11389"/>
                  </a:cubicBezTo>
                  <a:cubicBezTo>
                    <a:pt x="23181" y="10576"/>
                    <a:pt x="23522" y="10169"/>
                    <a:pt x="23522" y="10169"/>
                  </a:cubicBezTo>
                  <a:cubicBezTo>
                    <a:pt x="23863" y="10169"/>
                    <a:pt x="25909" y="8949"/>
                    <a:pt x="26250" y="8949"/>
                  </a:cubicBezTo>
                  <a:cubicBezTo>
                    <a:pt x="26590" y="8542"/>
                    <a:pt x="29318" y="7322"/>
                    <a:pt x="29318" y="6915"/>
                  </a:cubicBezTo>
                  <a:cubicBezTo>
                    <a:pt x="29318" y="6915"/>
                    <a:pt x="30340" y="5288"/>
                    <a:pt x="30340" y="4881"/>
                  </a:cubicBezTo>
                  <a:cubicBezTo>
                    <a:pt x="30340" y="4474"/>
                    <a:pt x="31704" y="4067"/>
                    <a:pt x="31704" y="4067"/>
                  </a:cubicBezTo>
                  <a:cubicBezTo>
                    <a:pt x="32045" y="4067"/>
                    <a:pt x="32045" y="4067"/>
                    <a:pt x="32386" y="3661"/>
                  </a:cubicBezTo>
                  <a:cubicBezTo>
                    <a:pt x="33068" y="3661"/>
                    <a:pt x="36136" y="2033"/>
                    <a:pt x="36136" y="2033"/>
                  </a:cubicBezTo>
                  <a:cubicBezTo>
                    <a:pt x="36136" y="2033"/>
                    <a:pt x="38863" y="813"/>
                    <a:pt x="38863" y="813"/>
                  </a:cubicBezTo>
                  <a:cubicBezTo>
                    <a:pt x="39204" y="1220"/>
                    <a:pt x="40909" y="813"/>
                    <a:pt x="41250" y="813"/>
                  </a:cubicBezTo>
                  <a:cubicBezTo>
                    <a:pt x="41250" y="1220"/>
                    <a:pt x="43295" y="813"/>
                    <a:pt x="43295" y="813"/>
                  </a:cubicBezTo>
                  <a:cubicBezTo>
                    <a:pt x="43295" y="813"/>
                    <a:pt x="43977" y="1220"/>
                    <a:pt x="43977" y="1627"/>
                  </a:cubicBezTo>
                  <a:cubicBezTo>
                    <a:pt x="43977" y="2033"/>
                    <a:pt x="43295" y="2440"/>
                    <a:pt x="43636" y="2847"/>
                  </a:cubicBezTo>
                  <a:cubicBezTo>
                    <a:pt x="43977" y="3254"/>
                    <a:pt x="45340" y="4474"/>
                    <a:pt x="45340" y="4474"/>
                  </a:cubicBezTo>
                  <a:cubicBezTo>
                    <a:pt x="45340" y="4474"/>
                    <a:pt x="45000" y="5694"/>
                    <a:pt x="45000" y="5694"/>
                  </a:cubicBezTo>
                  <a:cubicBezTo>
                    <a:pt x="45000" y="6101"/>
                    <a:pt x="45340" y="6508"/>
                    <a:pt x="45681" y="7322"/>
                  </a:cubicBezTo>
                  <a:cubicBezTo>
                    <a:pt x="46022" y="7728"/>
                    <a:pt x="46704" y="8542"/>
                    <a:pt x="46704" y="8542"/>
                  </a:cubicBezTo>
                  <a:cubicBezTo>
                    <a:pt x="46704" y="8542"/>
                    <a:pt x="46363" y="8949"/>
                    <a:pt x="47727" y="9762"/>
                  </a:cubicBezTo>
                  <a:cubicBezTo>
                    <a:pt x="49090" y="10576"/>
                    <a:pt x="50113" y="9762"/>
                    <a:pt x="50113" y="9762"/>
                  </a:cubicBezTo>
                  <a:cubicBezTo>
                    <a:pt x="50113" y="9762"/>
                    <a:pt x="51136" y="9762"/>
                    <a:pt x="51477" y="9762"/>
                  </a:cubicBezTo>
                  <a:cubicBezTo>
                    <a:pt x="51818" y="9762"/>
                    <a:pt x="52840" y="9355"/>
                    <a:pt x="52840" y="9355"/>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8" name="Shape 2044"/>
            <p:cNvSpPr/>
            <p:nvPr/>
          </p:nvSpPr>
          <p:spPr>
            <a:xfrm>
              <a:off x="3482366" y="2092972"/>
              <a:ext cx="378203" cy="415512"/>
            </a:xfrm>
            <a:custGeom>
              <a:avLst/>
              <a:gdLst/>
              <a:ahLst/>
              <a:cxnLst/>
              <a:rect l="0" t="0" r="0" b="0"/>
              <a:pathLst>
                <a:path w="120000" h="120000" extrusionOk="0">
                  <a:moveTo>
                    <a:pt x="95421" y="111063"/>
                  </a:moveTo>
                  <a:cubicBezTo>
                    <a:pt x="92530" y="111063"/>
                    <a:pt x="92530" y="111063"/>
                    <a:pt x="92530" y="111063"/>
                  </a:cubicBezTo>
                  <a:cubicBezTo>
                    <a:pt x="92530" y="111063"/>
                    <a:pt x="91084" y="109148"/>
                    <a:pt x="90361" y="109148"/>
                  </a:cubicBezTo>
                  <a:cubicBezTo>
                    <a:pt x="89638" y="109148"/>
                    <a:pt x="88192" y="108510"/>
                    <a:pt x="88192" y="108510"/>
                  </a:cubicBezTo>
                  <a:cubicBezTo>
                    <a:pt x="87469" y="109787"/>
                    <a:pt x="87469" y="109787"/>
                    <a:pt x="87469" y="109787"/>
                  </a:cubicBezTo>
                  <a:cubicBezTo>
                    <a:pt x="87469" y="109787"/>
                    <a:pt x="86746" y="110425"/>
                    <a:pt x="86024" y="110425"/>
                  </a:cubicBezTo>
                  <a:cubicBezTo>
                    <a:pt x="86024" y="110425"/>
                    <a:pt x="85301" y="109787"/>
                    <a:pt x="85301" y="109787"/>
                  </a:cubicBezTo>
                  <a:cubicBezTo>
                    <a:pt x="85301" y="108510"/>
                    <a:pt x="85301" y="108510"/>
                    <a:pt x="85301" y="108510"/>
                  </a:cubicBezTo>
                  <a:cubicBezTo>
                    <a:pt x="83132" y="108510"/>
                    <a:pt x="83132" y="108510"/>
                    <a:pt x="83132" y="108510"/>
                  </a:cubicBezTo>
                  <a:cubicBezTo>
                    <a:pt x="83132" y="108510"/>
                    <a:pt x="83132" y="110425"/>
                    <a:pt x="82409" y="110425"/>
                  </a:cubicBezTo>
                  <a:cubicBezTo>
                    <a:pt x="81686" y="109787"/>
                    <a:pt x="80963" y="109787"/>
                    <a:pt x="79518" y="109787"/>
                  </a:cubicBezTo>
                  <a:cubicBezTo>
                    <a:pt x="78072" y="109148"/>
                    <a:pt x="75180" y="109787"/>
                    <a:pt x="75180" y="109787"/>
                  </a:cubicBezTo>
                  <a:cubicBezTo>
                    <a:pt x="73734" y="109148"/>
                    <a:pt x="73734" y="109148"/>
                    <a:pt x="73734" y="109148"/>
                  </a:cubicBezTo>
                  <a:cubicBezTo>
                    <a:pt x="71566" y="109148"/>
                    <a:pt x="71566" y="109148"/>
                    <a:pt x="71566" y="109148"/>
                  </a:cubicBezTo>
                  <a:cubicBezTo>
                    <a:pt x="68674" y="109148"/>
                    <a:pt x="68674" y="109148"/>
                    <a:pt x="68674" y="109148"/>
                  </a:cubicBezTo>
                  <a:cubicBezTo>
                    <a:pt x="67951" y="110425"/>
                    <a:pt x="67951" y="110425"/>
                    <a:pt x="67951" y="110425"/>
                  </a:cubicBezTo>
                  <a:cubicBezTo>
                    <a:pt x="68674" y="111063"/>
                    <a:pt x="68674" y="111063"/>
                    <a:pt x="68674" y="111063"/>
                  </a:cubicBezTo>
                  <a:cubicBezTo>
                    <a:pt x="66506" y="112340"/>
                    <a:pt x="66506" y="112340"/>
                    <a:pt x="66506" y="112340"/>
                  </a:cubicBezTo>
                  <a:cubicBezTo>
                    <a:pt x="63614" y="111702"/>
                    <a:pt x="63614" y="111702"/>
                    <a:pt x="63614" y="111702"/>
                  </a:cubicBezTo>
                  <a:cubicBezTo>
                    <a:pt x="62168" y="112978"/>
                    <a:pt x="62168" y="112978"/>
                    <a:pt x="62168" y="112978"/>
                  </a:cubicBezTo>
                  <a:cubicBezTo>
                    <a:pt x="61445" y="111702"/>
                    <a:pt x="61445" y="111702"/>
                    <a:pt x="61445" y="111702"/>
                  </a:cubicBezTo>
                  <a:cubicBezTo>
                    <a:pt x="57108" y="114255"/>
                    <a:pt x="57108" y="114255"/>
                    <a:pt x="57108" y="114255"/>
                  </a:cubicBezTo>
                  <a:cubicBezTo>
                    <a:pt x="57831" y="115531"/>
                    <a:pt x="57831" y="115531"/>
                    <a:pt x="57831" y="115531"/>
                  </a:cubicBezTo>
                  <a:cubicBezTo>
                    <a:pt x="54216" y="116170"/>
                    <a:pt x="54216" y="116170"/>
                    <a:pt x="54216" y="116170"/>
                  </a:cubicBezTo>
                  <a:cubicBezTo>
                    <a:pt x="52048" y="115531"/>
                    <a:pt x="52048" y="115531"/>
                    <a:pt x="52048" y="115531"/>
                  </a:cubicBezTo>
                  <a:cubicBezTo>
                    <a:pt x="52048" y="115531"/>
                    <a:pt x="50602" y="114893"/>
                    <a:pt x="50602" y="114255"/>
                  </a:cubicBezTo>
                  <a:cubicBezTo>
                    <a:pt x="51325" y="113617"/>
                    <a:pt x="51325" y="112978"/>
                    <a:pt x="51325" y="112978"/>
                  </a:cubicBezTo>
                  <a:cubicBezTo>
                    <a:pt x="51325" y="112978"/>
                    <a:pt x="49879" y="112340"/>
                    <a:pt x="49879" y="112978"/>
                  </a:cubicBezTo>
                  <a:cubicBezTo>
                    <a:pt x="49879" y="114255"/>
                    <a:pt x="49156" y="115531"/>
                    <a:pt x="49156" y="115531"/>
                  </a:cubicBezTo>
                  <a:cubicBezTo>
                    <a:pt x="46987" y="116808"/>
                    <a:pt x="46987" y="116808"/>
                    <a:pt x="46987" y="116808"/>
                  </a:cubicBezTo>
                  <a:cubicBezTo>
                    <a:pt x="44096" y="117446"/>
                    <a:pt x="44096" y="117446"/>
                    <a:pt x="44096" y="117446"/>
                  </a:cubicBezTo>
                  <a:cubicBezTo>
                    <a:pt x="43373" y="116808"/>
                    <a:pt x="43373" y="116808"/>
                    <a:pt x="43373" y="116808"/>
                  </a:cubicBezTo>
                  <a:cubicBezTo>
                    <a:pt x="43373" y="118723"/>
                    <a:pt x="43373" y="118723"/>
                    <a:pt x="43373" y="118723"/>
                  </a:cubicBezTo>
                  <a:cubicBezTo>
                    <a:pt x="39759" y="118723"/>
                    <a:pt x="39759" y="118723"/>
                    <a:pt x="39759" y="118723"/>
                  </a:cubicBezTo>
                  <a:cubicBezTo>
                    <a:pt x="37590" y="118723"/>
                    <a:pt x="37590" y="118723"/>
                    <a:pt x="37590" y="118723"/>
                  </a:cubicBezTo>
                  <a:cubicBezTo>
                    <a:pt x="36144" y="120000"/>
                    <a:pt x="36144" y="120000"/>
                    <a:pt x="36144" y="120000"/>
                  </a:cubicBezTo>
                  <a:cubicBezTo>
                    <a:pt x="33975" y="119361"/>
                    <a:pt x="33975" y="119361"/>
                    <a:pt x="33975" y="119361"/>
                  </a:cubicBezTo>
                  <a:cubicBezTo>
                    <a:pt x="30361" y="120000"/>
                    <a:pt x="30361" y="120000"/>
                    <a:pt x="30361" y="120000"/>
                  </a:cubicBezTo>
                  <a:cubicBezTo>
                    <a:pt x="29638" y="118723"/>
                    <a:pt x="29638" y="118723"/>
                    <a:pt x="29638" y="118723"/>
                  </a:cubicBezTo>
                  <a:cubicBezTo>
                    <a:pt x="24578" y="118723"/>
                    <a:pt x="24578" y="118723"/>
                    <a:pt x="24578" y="118723"/>
                  </a:cubicBezTo>
                  <a:cubicBezTo>
                    <a:pt x="22409" y="119361"/>
                    <a:pt x="22409" y="119361"/>
                    <a:pt x="22409" y="119361"/>
                  </a:cubicBezTo>
                  <a:cubicBezTo>
                    <a:pt x="21686" y="118085"/>
                    <a:pt x="21686" y="118085"/>
                    <a:pt x="21686" y="118085"/>
                  </a:cubicBezTo>
                  <a:cubicBezTo>
                    <a:pt x="20963" y="118085"/>
                    <a:pt x="20963" y="118085"/>
                    <a:pt x="20963" y="118085"/>
                  </a:cubicBezTo>
                  <a:cubicBezTo>
                    <a:pt x="20963" y="118085"/>
                    <a:pt x="19518" y="118085"/>
                    <a:pt x="18795" y="118085"/>
                  </a:cubicBezTo>
                  <a:cubicBezTo>
                    <a:pt x="18072" y="118085"/>
                    <a:pt x="13734" y="116808"/>
                    <a:pt x="13734" y="116808"/>
                  </a:cubicBezTo>
                  <a:cubicBezTo>
                    <a:pt x="12289" y="118085"/>
                    <a:pt x="12289" y="118085"/>
                    <a:pt x="12289" y="118085"/>
                  </a:cubicBezTo>
                  <a:cubicBezTo>
                    <a:pt x="12289" y="118085"/>
                    <a:pt x="10120" y="118085"/>
                    <a:pt x="10120" y="117446"/>
                  </a:cubicBezTo>
                  <a:cubicBezTo>
                    <a:pt x="10120" y="117446"/>
                    <a:pt x="10120" y="116808"/>
                    <a:pt x="10843" y="116170"/>
                  </a:cubicBezTo>
                  <a:cubicBezTo>
                    <a:pt x="11566" y="116170"/>
                    <a:pt x="12289" y="116170"/>
                    <a:pt x="13734" y="115531"/>
                  </a:cubicBezTo>
                  <a:cubicBezTo>
                    <a:pt x="15180" y="115531"/>
                    <a:pt x="15903" y="115531"/>
                    <a:pt x="15903" y="115531"/>
                  </a:cubicBezTo>
                  <a:cubicBezTo>
                    <a:pt x="16626" y="114893"/>
                    <a:pt x="16626" y="114893"/>
                    <a:pt x="16626" y="114893"/>
                  </a:cubicBezTo>
                  <a:cubicBezTo>
                    <a:pt x="16626" y="114255"/>
                    <a:pt x="17349" y="113617"/>
                    <a:pt x="15903" y="114255"/>
                  </a:cubicBezTo>
                  <a:cubicBezTo>
                    <a:pt x="15180" y="114255"/>
                    <a:pt x="15180" y="114255"/>
                    <a:pt x="15180" y="114255"/>
                  </a:cubicBezTo>
                  <a:cubicBezTo>
                    <a:pt x="14457" y="114893"/>
                    <a:pt x="13734" y="114893"/>
                    <a:pt x="13012" y="114893"/>
                  </a:cubicBezTo>
                  <a:cubicBezTo>
                    <a:pt x="13012" y="114893"/>
                    <a:pt x="11566" y="114893"/>
                    <a:pt x="11566" y="114893"/>
                  </a:cubicBezTo>
                  <a:cubicBezTo>
                    <a:pt x="11566" y="114893"/>
                    <a:pt x="10843" y="114255"/>
                    <a:pt x="11566" y="114255"/>
                  </a:cubicBezTo>
                  <a:cubicBezTo>
                    <a:pt x="12289" y="113617"/>
                    <a:pt x="12289" y="113617"/>
                    <a:pt x="13012" y="113617"/>
                  </a:cubicBezTo>
                  <a:cubicBezTo>
                    <a:pt x="14457" y="113617"/>
                    <a:pt x="15180" y="112978"/>
                    <a:pt x="16626" y="112978"/>
                  </a:cubicBezTo>
                  <a:cubicBezTo>
                    <a:pt x="18072" y="112978"/>
                    <a:pt x="18795" y="112978"/>
                    <a:pt x="18795" y="112978"/>
                  </a:cubicBezTo>
                  <a:cubicBezTo>
                    <a:pt x="19518" y="112340"/>
                    <a:pt x="20240" y="112340"/>
                    <a:pt x="20240" y="111702"/>
                  </a:cubicBezTo>
                  <a:cubicBezTo>
                    <a:pt x="20240" y="111063"/>
                    <a:pt x="19518" y="110425"/>
                    <a:pt x="19518" y="110425"/>
                  </a:cubicBezTo>
                  <a:cubicBezTo>
                    <a:pt x="19518" y="110425"/>
                    <a:pt x="18795" y="110425"/>
                    <a:pt x="18072" y="111063"/>
                  </a:cubicBezTo>
                  <a:cubicBezTo>
                    <a:pt x="17349" y="111063"/>
                    <a:pt x="16626" y="111702"/>
                    <a:pt x="15903" y="111702"/>
                  </a:cubicBezTo>
                  <a:cubicBezTo>
                    <a:pt x="15903" y="111702"/>
                    <a:pt x="15903" y="111702"/>
                    <a:pt x="15180" y="111702"/>
                  </a:cubicBezTo>
                  <a:cubicBezTo>
                    <a:pt x="14457" y="111702"/>
                    <a:pt x="13012" y="111063"/>
                    <a:pt x="13012" y="111063"/>
                  </a:cubicBezTo>
                  <a:cubicBezTo>
                    <a:pt x="12289" y="111063"/>
                    <a:pt x="11566" y="111063"/>
                    <a:pt x="10843" y="111063"/>
                  </a:cubicBezTo>
                  <a:cubicBezTo>
                    <a:pt x="10120" y="111063"/>
                    <a:pt x="10843" y="111063"/>
                    <a:pt x="9397" y="111063"/>
                  </a:cubicBezTo>
                  <a:cubicBezTo>
                    <a:pt x="7951" y="111702"/>
                    <a:pt x="8674" y="111702"/>
                    <a:pt x="6506" y="111702"/>
                  </a:cubicBezTo>
                  <a:cubicBezTo>
                    <a:pt x="5060" y="111702"/>
                    <a:pt x="2891" y="111063"/>
                    <a:pt x="2891" y="111063"/>
                  </a:cubicBezTo>
                  <a:cubicBezTo>
                    <a:pt x="2891" y="111063"/>
                    <a:pt x="1445" y="111702"/>
                    <a:pt x="2168" y="111063"/>
                  </a:cubicBezTo>
                  <a:cubicBezTo>
                    <a:pt x="3614" y="110425"/>
                    <a:pt x="5060" y="110425"/>
                    <a:pt x="5783" y="109787"/>
                  </a:cubicBezTo>
                  <a:cubicBezTo>
                    <a:pt x="6506" y="109787"/>
                    <a:pt x="7228" y="109787"/>
                    <a:pt x="6506" y="109148"/>
                  </a:cubicBezTo>
                  <a:cubicBezTo>
                    <a:pt x="6506" y="109148"/>
                    <a:pt x="6506" y="109148"/>
                    <a:pt x="6506" y="109148"/>
                  </a:cubicBezTo>
                  <a:cubicBezTo>
                    <a:pt x="7228" y="109148"/>
                    <a:pt x="8674" y="108510"/>
                    <a:pt x="8674" y="108510"/>
                  </a:cubicBezTo>
                  <a:cubicBezTo>
                    <a:pt x="10120" y="107872"/>
                    <a:pt x="10120" y="107872"/>
                    <a:pt x="10120" y="107872"/>
                  </a:cubicBezTo>
                  <a:cubicBezTo>
                    <a:pt x="10120" y="107872"/>
                    <a:pt x="10120" y="107234"/>
                    <a:pt x="11566" y="107234"/>
                  </a:cubicBezTo>
                  <a:cubicBezTo>
                    <a:pt x="13012" y="107234"/>
                    <a:pt x="13012" y="107234"/>
                    <a:pt x="13012" y="106595"/>
                  </a:cubicBezTo>
                  <a:cubicBezTo>
                    <a:pt x="13734" y="106595"/>
                    <a:pt x="13012" y="106595"/>
                    <a:pt x="13734" y="106595"/>
                  </a:cubicBezTo>
                  <a:cubicBezTo>
                    <a:pt x="15180" y="106595"/>
                    <a:pt x="15180" y="105957"/>
                    <a:pt x="15903" y="105957"/>
                  </a:cubicBezTo>
                  <a:cubicBezTo>
                    <a:pt x="17349" y="105957"/>
                    <a:pt x="18072" y="105319"/>
                    <a:pt x="17349" y="105319"/>
                  </a:cubicBezTo>
                  <a:cubicBezTo>
                    <a:pt x="16626" y="105319"/>
                    <a:pt x="16626" y="105319"/>
                    <a:pt x="15180" y="105319"/>
                  </a:cubicBezTo>
                  <a:cubicBezTo>
                    <a:pt x="14457" y="105957"/>
                    <a:pt x="13734" y="105319"/>
                    <a:pt x="13734" y="105957"/>
                  </a:cubicBezTo>
                  <a:cubicBezTo>
                    <a:pt x="13012" y="105957"/>
                    <a:pt x="11566" y="105957"/>
                    <a:pt x="11566" y="105957"/>
                  </a:cubicBezTo>
                  <a:cubicBezTo>
                    <a:pt x="10843" y="105319"/>
                    <a:pt x="10843" y="105319"/>
                    <a:pt x="10120" y="105957"/>
                  </a:cubicBezTo>
                  <a:cubicBezTo>
                    <a:pt x="9397" y="105957"/>
                    <a:pt x="10120" y="106595"/>
                    <a:pt x="8674" y="106595"/>
                  </a:cubicBezTo>
                  <a:cubicBezTo>
                    <a:pt x="7951" y="106595"/>
                    <a:pt x="7228" y="105957"/>
                    <a:pt x="7228" y="105957"/>
                  </a:cubicBezTo>
                  <a:cubicBezTo>
                    <a:pt x="7228" y="105957"/>
                    <a:pt x="5060" y="105957"/>
                    <a:pt x="5060" y="105319"/>
                  </a:cubicBezTo>
                  <a:cubicBezTo>
                    <a:pt x="5060" y="105319"/>
                    <a:pt x="5060" y="104042"/>
                    <a:pt x="5060" y="104042"/>
                  </a:cubicBezTo>
                  <a:cubicBezTo>
                    <a:pt x="5060" y="103404"/>
                    <a:pt x="5783" y="103404"/>
                    <a:pt x="5783" y="103404"/>
                  </a:cubicBezTo>
                  <a:cubicBezTo>
                    <a:pt x="5060" y="102765"/>
                    <a:pt x="5060" y="102765"/>
                    <a:pt x="5060" y="102765"/>
                  </a:cubicBezTo>
                  <a:cubicBezTo>
                    <a:pt x="5060" y="102765"/>
                    <a:pt x="5060" y="102765"/>
                    <a:pt x="4337" y="102765"/>
                  </a:cubicBezTo>
                  <a:cubicBezTo>
                    <a:pt x="4337" y="102765"/>
                    <a:pt x="2891" y="103404"/>
                    <a:pt x="2891" y="103404"/>
                  </a:cubicBezTo>
                  <a:cubicBezTo>
                    <a:pt x="2891" y="103404"/>
                    <a:pt x="2891" y="103404"/>
                    <a:pt x="2168" y="103404"/>
                  </a:cubicBezTo>
                  <a:cubicBezTo>
                    <a:pt x="2168" y="103404"/>
                    <a:pt x="1445" y="103404"/>
                    <a:pt x="1445" y="103404"/>
                  </a:cubicBezTo>
                  <a:cubicBezTo>
                    <a:pt x="1445" y="103404"/>
                    <a:pt x="1445" y="102765"/>
                    <a:pt x="1445" y="102127"/>
                  </a:cubicBezTo>
                  <a:cubicBezTo>
                    <a:pt x="1445" y="102127"/>
                    <a:pt x="1445" y="101489"/>
                    <a:pt x="1445" y="101489"/>
                  </a:cubicBezTo>
                  <a:cubicBezTo>
                    <a:pt x="1445" y="101489"/>
                    <a:pt x="1445" y="101489"/>
                    <a:pt x="1445" y="101489"/>
                  </a:cubicBezTo>
                  <a:cubicBezTo>
                    <a:pt x="1445" y="100851"/>
                    <a:pt x="0" y="100851"/>
                    <a:pt x="1445" y="100212"/>
                  </a:cubicBezTo>
                  <a:cubicBezTo>
                    <a:pt x="2891" y="100212"/>
                    <a:pt x="2891" y="100212"/>
                    <a:pt x="3614" y="100212"/>
                  </a:cubicBezTo>
                  <a:cubicBezTo>
                    <a:pt x="3614" y="100212"/>
                    <a:pt x="4337" y="100212"/>
                    <a:pt x="4337" y="100212"/>
                  </a:cubicBezTo>
                  <a:cubicBezTo>
                    <a:pt x="4337" y="100212"/>
                    <a:pt x="5060" y="99574"/>
                    <a:pt x="5060" y="99574"/>
                  </a:cubicBezTo>
                  <a:cubicBezTo>
                    <a:pt x="4337" y="98936"/>
                    <a:pt x="4337" y="98936"/>
                    <a:pt x="4337" y="98936"/>
                  </a:cubicBezTo>
                  <a:cubicBezTo>
                    <a:pt x="4337" y="98297"/>
                    <a:pt x="4337" y="98297"/>
                    <a:pt x="5060" y="98297"/>
                  </a:cubicBezTo>
                  <a:cubicBezTo>
                    <a:pt x="5783" y="98297"/>
                    <a:pt x="5783" y="97659"/>
                    <a:pt x="6506" y="97659"/>
                  </a:cubicBezTo>
                  <a:cubicBezTo>
                    <a:pt x="6506" y="97659"/>
                    <a:pt x="7228" y="97659"/>
                    <a:pt x="7951" y="97659"/>
                  </a:cubicBezTo>
                  <a:cubicBezTo>
                    <a:pt x="7951" y="97659"/>
                    <a:pt x="7951" y="97021"/>
                    <a:pt x="9397" y="97021"/>
                  </a:cubicBezTo>
                  <a:cubicBezTo>
                    <a:pt x="10120" y="97021"/>
                    <a:pt x="10843" y="97021"/>
                    <a:pt x="11566" y="97021"/>
                  </a:cubicBezTo>
                  <a:cubicBezTo>
                    <a:pt x="11566" y="97021"/>
                    <a:pt x="13012" y="97021"/>
                    <a:pt x="13012" y="97021"/>
                  </a:cubicBezTo>
                  <a:cubicBezTo>
                    <a:pt x="13012" y="97021"/>
                    <a:pt x="14457" y="96382"/>
                    <a:pt x="14457" y="96382"/>
                  </a:cubicBezTo>
                  <a:cubicBezTo>
                    <a:pt x="15180" y="95744"/>
                    <a:pt x="15180" y="95744"/>
                    <a:pt x="15180" y="95744"/>
                  </a:cubicBezTo>
                  <a:cubicBezTo>
                    <a:pt x="15180" y="95744"/>
                    <a:pt x="15180" y="95744"/>
                    <a:pt x="15903" y="95744"/>
                  </a:cubicBezTo>
                  <a:cubicBezTo>
                    <a:pt x="16626" y="95744"/>
                    <a:pt x="16626" y="95744"/>
                    <a:pt x="17349" y="95744"/>
                  </a:cubicBezTo>
                  <a:cubicBezTo>
                    <a:pt x="17349" y="95744"/>
                    <a:pt x="18072" y="95744"/>
                    <a:pt x="18072" y="95744"/>
                  </a:cubicBezTo>
                  <a:cubicBezTo>
                    <a:pt x="18072" y="95106"/>
                    <a:pt x="18072" y="95106"/>
                    <a:pt x="18072" y="94468"/>
                  </a:cubicBezTo>
                  <a:cubicBezTo>
                    <a:pt x="17349" y="94468"/>
                    <a:pt x="17349" y="94468"/>
                    <a:pt x="16626" y="94468"/>
                  </a:cubicBezTo>
                  <a:cubicBezTo>
                    <a:pt x="15903" y="95106"/>
                    <a:pt x="15180" y="95106"/>
                    <a:pt x="15180" y="94468"/>
                  </a:cubicBezTo>
                  <a:cubicBezTo>
                    <a:pt x="15180" y="94468"/>
                    <a:pt x="15180" y="94468"/>
                    <a:pt x="14457" y="94468"/>
                  </a:cubicBezTo>
                  <a:cubicBezTo>
                    <a:pt x="13734" y="94468"/>
                    <a:pt x="13012" y="94468"/>
                    <a:pt x="13012" y="94468"/>
                  </a:cubicBezTo>
                  <a:cubicBezTo>
                    <a:pt x="13012" y="94468"/>
                    <a:pt x="12289" y="94468"/>
                    <a:pt x="11566" y="94468"/>
                  </a:cubicBezTo>
                  <a:cubicBezTo>
                    <a:pt x="10120" y="93829"/>
                    <a:pt x="10120" y="93829"/>
                    <a:pt x="9397" y="93829"/>
                  </a:cubicBezTo>
                  <a:cubicBezTo>
                    <a:pt x="8674" y="93829"/>
                    <a:pt x="7951" y="93829"/>
                    <a:pt x="7951" y="93829"/>
                  </a:cubicBezTo>
                  <a:cubicBezTo>
                    <a:pt x="7951" y="93829"/>
                    <a:pt x="9397" y="93829"/>
                    <a:pt x="7228" y="93191"/>
                  </a:cubicBezTo>
                  <a:cubicBezTo>
                    <a:pt x="5060" y="92553"/>
                    <a:pt x="5060" y="92553"/>
                    <a:pt x="5060" y="92553"/>
                  </a:cubicBezTo>
                  <a:cubicBezTo>
                    <a:pt x="4337" y="92553"/>
                    <a:pt x="4337" y="92553"/>
                    <a:pt x="4337" y="92553"/>
                  </a:cubicBezTo>
                  <a:cubicBezTo>
                    <a:pt x="3614" y="92553"/>
                    <a:pt x="3614" y="93191"/>
                    <a:pt x="2891" y="92553"/>
                  </a:cubicBezTo>
                  <a:cubicBezTo>
                    <a:pt x="2891" y="92553"/>
                    <a:pt x="2168" y="91914"/>
                    <a:pt x="2168" y="91914"/>
                  </a:cubicBezTo>
                  <a:cubicBezTo>
                    <a:pt x="2168" y="91276"/>
                    <a:pt x="2168" y="91276"/>
                    <a:pt x="2891" y="90638"/>
                  </a:cubicBezTo>
                  <a:cubicBezTo>
                    <a:pt x="2891" y="90638"/>
                    <a:pt x="4337" y="90000"/>
                    <a:pt x="4337" y="90000"/>
                  </a:cubicBezTo>
                  <a:cubicBezTo>
                    <a:pt x="4337" y="90638"/>
                    <a:pt x="4337" y="90638"/>
                    <a:pt x="4337" y="90638"/>
                  </a:cubicBezTo>
                  <a:cubicBezTo>
                    <a:pt x="4337" y="90638"/>
                    <a:pt x="4337" y="91276"/>
                    <a:pt x="5060" y="90638"/>
                  </a:cubicBezTo>
                  <a:cubicBezTo>
                    <a:pt x="5060" y="90638"/>
                    <a:pt x="5783" y="89361"/>
                    <a:pt x="5783" y="89361"/>
                  </a:cubicBezTo>
                  <a:cubicBezTo>
                    <a:pt x="5783" y="89361"/>
                    <a:pt x="5060" y="89361"/>
                    <a:pt x="5783" y="88723"/>
                  </a:cubicBezTo>
                  <a:cubicBezTo>
                    <a:pt x="6506" y="88723"/>
                    <a:pt x="6506" y="88723"/>
                    <a:pt x="7228" y="88723"/>
                  </a:cubicBezTo>
                  <a:cubicBezTo>
                    <a:pt x="7228" y="88723"/>
                    <a:pt x="8674" y="88723"/>
                    <a:pt x="9397" y="88723"/>
                  </a:cubicBezTo>
                  <a:cubicBezTo>
                    <a:pt x="9397" y="88085"/>
                    <a:pt x="10843" y="88085"/>
                    <a:pt x="10843" y="88085"/>
                  </a:cubicBezTo>
                  <a:cubicBezTo>
                    <a:pt x="10843" y="88085"/>
                    <a:pt x="11566" y="88723"/>
                    <a:pt x="10843" y="89361"/>
                  </a:cubicBezTo>
                  <a:cubicBezTo>
                    <a:pt x="10843" y="89361"/>
                    <a:pt x="10120" y="89361"/>
                    <a:pt x="10843" y="90000"/>
                  </a:cubicBezTo>
                  <a:cubicBezTo>
                    <a:pt x="11566" y="90000"/>
                    <a:pt x="12289" y="90000"/>
                    <a:pt x="12289" y="90000"/>
                  </a:cubicBezTo>
                  <a:cubicBezTo>
                    <a:pt x="12289" y="90000"/>
                    <a:pt x="13012" y="89361"/>
                    <a:pt x="13012" y="89361"/>
                  </a:cubicBezTo>
                  <a:cubicBezTo>
                    <a:pt x="13734" y="89361"/>
                    <a:pt x="13012" y="88723"/>
                    <a:pt x="13734" y="88723"/>
                  </a:cubicBezTo>
                  <a:cubicBezTo>
                    <a:pt x="14457" y="89361"/>
                    <a:pt x="14457" y="90000"/>
                    <a:pt x="14457" y="90000"/>
                  </a:cubicBezTo>
                  <a:cubicBezTo>
                    <a:pt x="14457" y="90000"/>
                    <a:pt x="14457" y="90000"/>
                    <a:pt x="14457" y="90638"/>
                  </a:cubicBezTo>
                  <a:cubicBezTo>
                    <a:pt x="15180" y="90638"/>
                    <a:pt x="15903" y="90638"/>
                    <a:pt x="15903" y="91276"/>
                  </a:cubicBezTo>
                  <a:cubicBezTo>
                    <a:pt x="15903" y="91276"/>
                    <a:pt x="15180" y="91276"/>
                    <a:pt x="16626" y="91914"/>
                  </a:cubicBezTo>
                  <a:cubicBezTo>
                    <a:pt x="17349" y="91914"/>
                    <a:pt x="18072" y="91914"/>
                    <a:pt x="18072" y="91914"/>
                  </a:cubicBezTo>
                  <a:cubicBezTo>
                    <a:pt x="18072" y="91914"/>
                    <a:pt x="18795" y="91914"/>
                    <a:pt x="18795" y="91276"/>
                  </a:cubicBezTo>
                  <a:cubicBezTo>
                    <a:pt x="18072" y="90638"/>
                    <a:pt x="18072" y="90000"/>
                    <a:pt x="18072" y="90000"/>
                  </a:cubicBezTo>
                  <a:cubicBezTo>
                    <a:pt x="18072" y="90000"/>
                    <a:pt x="18795" y="89361"/>
                    <a:pt x="18795" y="89361"/>
                  </a:cubicBezTo>
                  <a:cubicBezTo>
                    <a:pt x="18795" y="88723"/>
                    <a:pt x="18795" y="87446"/>
                    <a:pt x="18795" y="87446"/>
                  </a:cubicBezTo>
                  <a:cubicBezTo>
                    <a:pt x="18795" y="87446"/>
                    <a:pt x="19518" y="86808"/>
                    <a:pt x="18795" y="86808"/>
                  </a:cubicBezTo>
                  <a:cubicBezTo>
                    <a:pt x="18072" y="86808"/>
                    <a:pt x="18072" y="86170"/>
                    <a:pt x="18072" y="86170"/>
                  </a:cubicBezTo>
                  <a:cubicBezTo>
                    <a:pt x="17349" y="86170"/>
                    <a:pt x="17349" y="85531"/>
                    <a:pt x="17349" y="85531"/>
                  </a:cubicBezTo>
                  <a:cubicBezTo>
                    <a:pt x="19518" y="85531"/>
                    <a:pt x="19518" y="85531"/>
                    <a:pt x="19518" y="85531"/>
                  </a:cubicBezTo>
                  <a:cubicBezTo>
                    <a:pt x="20963" y="85531"/>
                    <a:pt x="20963" y="85531"/>
                    <a:pt x="20963" y="85531"/>
                  </a:cubicBezTo>
                  <a:cubicBezTo>
                    <a:pt x="22409" y="84893"/>
                    <a:pt x="22409" y="84893"/>
                    <a:pt x="22409" y="84893"/>
                  </a:cubicBezTo>
                  <a:cubicBezTo>
                    <a:pt x="22409" y="84893"/>
                    <a:pt x="23132" y="85531"/>
                    <a:pt x="23132" y="84893"/>
                  </a:cubicBezTo>
                  <a:cubicBezTo>
                    <a:pt x="23132" y="84893"/>
                    <a:pt x="23855" y="84255"/>
                    <a:pt x="23855" y="84255"/>
                  </a:cubicBezTo>
                  <a:cubicBezTo>
                    <a:pt x="25301" y="84255"/>
                    <a:pt x="25301" y="84255"/>
                    <a:pt x="25301" y="84255"/>
                  </a:cubicBezTo>
                  <a:cubicBezTo>
                    <a:pt x="25301" y="84255"/>
                    <a:pt x="24578" y="83617"/>
                    <a:pt x="24578" y="83617"/>
                  </a:cubicBezTo>
                  <a:cubicBezTo>
                    <a:pt x="25301" y="83617"/>
                    <a:pt x="25301" y="82340"/>
                    <a:pt x="25301" y="82340"/>
                  </a:cubicBezTo>
                  <a:cubicBezTo>
                    <a:pt x="25301" y="82340"/>
                    <a:pt x="26024" y="81702"/>
                    <a:pt x="26746" y="82340"/>
                  </a:cubicBezTo>
                  <a:cubicBezTo>
                    <a:pt x="26746" y="82340"/>
                    <a:pt x="28192" y="82340"/>
                    <a:pt x="28915" y="82978"/>
                  </a:cubicBezTo>
                  <a:cubicBezTo>
                    <a:pt x="28915" y="82978"/>
                    <a:pt x="29638" y="82978"/>
                    <a:pt x="29638" y="82978"/>
                  </a:cubicBezTo>
                  <a:cubicBezTo>
                    <a:pt x="31084" y="82978"/>
                    <a:pt x="31084" y="82978"/>
                    <a:pt x="31084" y="82978"/>
                  </a:cubicBezTo>
                  <a:cubicBezTo>
                    <a:pt x="31084" y="82978"/>
                    <a:pt x="32530" y="83617"/>
                    <a:pt x="32530" y="83617"/>
                  </a:cubicBezTo>
                  <a:cubicBezTo>
                    <a:pt x="32530" y="83617"/>
                    <a:pt x="33975" y="84255"/>
                    <a:pt x="34698" y="84255"/>
                  </a:cubicBezTo>
                  <a:cubicBezTo>
                    <a:pt x="34698" y="84255"/>
                    <a:pt x="35421" y="83617"/>
                    <a:pt x="35421" y="83617"/>
                  </a:cubicBezTo>
                  <a:cubicBezTo>
                    <a:pt x="35421" y="83617"/>
                    <a:pt x="35421" y="82978"/>
                    <a:pt x="36144" y="83617"/>
                  </a:cubicBezTo>
                  <a:cubicBezTo>
                    <a:pt x="36867" y="83617"/>
                    <a:pt x="37590" y="83617"/>
                    <a:pt x="38313" y="83617"/>
                  </a:cubicBezTo>
                  <a:cubicBezTo>
                    <a:pt x="38313" y="82978"/>
                    <a:pt x="38313" y="82978"/>
                    <a:pt x="39036" y="82978"/>
                  </a:cubicBezTo>
                  <a:cubicBezTo>
                    <a:pt x="39759" y="83617"/>
                    <a:pt x="40481" y="83617"/>
                    <a:pt x="40481" y="83617"/>
                  </a:cubicBezTo>
                  <a:cubicBezTo>
                    <a:pt x="41204" y="83617"/>
                    <a:pt x="42650" y="82978"/>
                    <a:pt x="42650" y="82978"/>
                  </a:cubicBezTo>
                  <a:cubicBezTo>
                    <a:pt x="42650" y="82978"/>
                    <a:pt x="41927" y="82340"/>
                    <a:pt x="42650" y="82978"/>
                  </a:cubicBezTo>
                  <a:cubicBezTo>
                    <a:pt x="43373" y="82978"/>
                    <a:pt x="44096" y="82340"/>
                    <a:pt x="44096" y="82340"/>
                  </a:cubicBezTo>
                  <a:cubicBezTo>
                    <a:pt x="42650" y="81702"/>
                    <a:pt x="42650" y="81702"/>
                    <a:pt x="42650" y="81702"/>
                  </a:cubicBezTo>
                  <a:cubicBezTo>
                    <a:pt x="42650" y="81702"/>
                    <a:pt x="43373" y="80425"/>
                    <a:pt x="43373" y="80425"/>
                  </a:cubicBezTo>
                  <a:cubicBezTo>
                    <a:pt x="43373" y="80425"/>
                    <a:pt x="42650" y="79787"/>
                    <a:pt x="42650" y="79787"/>
                  </a:cubicBezTo>
                  <a:cubicBezTo>
                    <a:pt x="42650" y="79787"/>
                    <a:pt x="41927" y="79787"/>
                    <a:pt x="41927" y="80425"/>
                  </a:cubicBezTo>
                  <a:cubicBezTo>
                    <a:pt x="41927" y="81063"/>
                    <a:pt x="41204" y="81702"/>
                    <a:pt x="40481" y="81702"/>
                  </a:cubicBezTo>
                  <a:cubicBezTo>
                    <a:pt x="40481" y="81702"/>
                    <a:pt x="39759" y="82340"/>
                    <a:pt x="39036" y="82340"/>
                  </a:cubicBezTo>
                  <a:cubicBezTo>
                    <a:pt x="39036" y="82340"/>
                    <a:pt x="38313" y="82978"/>
                    <a:pt x="38313" y="82978"/>
                  </a:cubicBezTo>
                  <a:cubicBezTo>
                    <a:pt x="38313" y="82978"/>
                    <a:pt x="38313" y="83617"/>
                    <a:pt x="36867" y="82978"/>
                  </a:cubicBezTo>
                  <a:cubicBezTo>
                    <a:pt x="36144" y="82340"/>
                    <a:pt x="35421" y="82340"/>
                    <a:pt x="35421" y="82340"/>
                  </a:cubicBezTo>
                  <a:cubicBezTo>
                    <a:pt x="35421" y="82340"/>
                    <a:pt x="35421" y="81702"/>
                    <a:pt x="34698" y="82340"/>
                  </a:cubicBezTo>
                  <a:cubicBezTo>
                    <a:pt x="33253" y="82340"/>
                    <a:pt x="33975" y="82978"/>
                    <a:pt x="33253" y="82340"/>
                  </a:cubicBezTo>
                  <a:cubicBezTo>
                    <a:pt x="32530" y="82340"/>
                    <a:pt x="30361" y="82340"/>
                    <a:pt x="30361" y="81702"/>
                  </a:cubicBezTo>
                  <a:cubicBezTo>
                    <a:pt x="30361" y="81702"/>
                    <a:pt x="29638" y="81063"/>
                    <a:pt x="29638" y="81063"/>
                  </a:cubicBezTo>
                  <a:cubicBezTo>
                    <a:pt x="29638" y="81063"/>
                    <a:pt x="29638" y="79787"/>
                    <a:pt x="29638" y="79787"/>
                  </a:cubicBezTo>
                  <a:cubicBezTo>
                    <a:pt x="28915" y="80425"/>
                    <a:pt x="28192" y="81063"/>
                    <a:pt x="27469" y="81063"/>
                  </a:cubicBezTo>
                  <a:cubicBezTo>
                    <a:pt x="27469" y="81063"/>
                    <a:pt x="26024" y="81063"/>
                    <a:pt x="25301" y="81063"/>
                  </a:cubicBezTo>
                  <a:cubicBezTo>
                    <a:pt x="25301" y="81063"/>
                    <a:pt x="25301" y="81063"/>
                    <a:pt x="24578" y="81063"/>
                  </a:cubicBezTo>
                  <a:cubicBezTo>
                    <a:pt x="23855" y="81063"/>
                    <a:pt x="23132" y="81702"/>
                    <a:pt x="22409" y="81702"/>
                  </a:cubicBezTo>
                  <a:cubicBezTo>
                    <a:pt x="21686" y="81702"/>
                    <a:pt x="21686" y="81063"/>
                    <a:pt x="20963" y="81063"/>
                  </a:cubicBezTo>
                  <a:cubicBezTo>
                    <a:pt x="20240" y="81063"/>
                    <a:pt x="20240" y="81063"/>
                    <a:pt x="20240" y="81063"/>
                  </a:cubicBezTo>
                  <a:cubicBezTo>
                    <a:pt x="20240" y="81063"/>
                    <a:pt x="20240" y="81063"/>
                    <a:pt x="20240" y="81063"/>
                  </a:cubicBezTo>
                  <a:cubicBezTo>
                    <a:pt x="20240" y="81063"/>
                    <a:pt x="20240" y="79787"/>
                    <a:pt x="21686" y="79787"/>
                  </a:cubicBezTo>
                  <a:cubicBezTo>
                    <a:pt x="22409" y="79148"/>
                    <a:pt x="21686" y="79148"/>
                    <a:pt x="23132" y="79148"/>
                  </a:cubicBezTo>
                  <a:cubicBezTo>
                    <a:pt x="24578" y="79148"/>
                    <a:pt x="25301" y="79148"/>
                    <a:pt x="26024" y="78510"/>
                  </a:cubicBezTo>
                  <a:cubicBezTo>
                    <a:pt x="26746" y="77872"/>
                    <a:pt x="26746" y="77234"/>
                    <a:pt x="27469" y="77234"/>
                  </a:cubicBezTo>
                  <a:cubicBezTo>
                    <a:pt x="28192" y="76595"/>
                    <a:pt x="28192" y="75957"/>
                    <a:pt x="28915" y="76595"/>
                  </a:cubicBezTo>
                  <a:cubicBezTo>
                    <a:pt x="30361" y="76595"/>
                    <a:pt x="31807" y="76595"/>
                    <a:pt x="31807" y="76595"/>
                  </a:cubicBezTo>
                  <a:cubicBezTo>
                    <a:pt x="31807" y="76595"/>
                    <a:pt x="31807" y="75957"/>
                    <a:pt x="31807" y="75319"/>
                  </a:cubicBezTo>
                  <a:cubicBezTo>
                    <a:pt x="31807" y="75319"/>
                    <a:pt x="31807" y="75319"/>
                    <a:pt x="31807" y="74680"/>
                  </a:cubicBezTo>
                  <a:cubicBezTo>
                    <a:pt x="32530" y="74680"/>
                    <a:pt x="32530" y="74042"/>
                    <a:pt x="32530" y="74042"/>
                  </a:cubicBezTo>
                  <a:cubicBezTo>
                    <a:pt x="33253" y="74042"/>
                    <a:pt x="33253" y="73404"/>
                    <a:pt x="33975" y="73404"/>
                  </a:cubicBezTo>
                  <a:cubicBezTo>
                    <a:pt x="33975" y="72765"/>
                    <a:pt x="34698" y="72765"/>
                    <a:pt x="34698" y="72127"/>
                  </a:cubicBezTo>
                  <a:cubicBezTo>
                    <a:pt x="35421" y="72127"/>
                    <a:pt x="35421" y="71489"/>
                    <a:pt x="35421" y="71489"/>
                  </a:cubicBezTo>
                  <a:cubicBezTo>
                    <a:pt x="35421" y="71489"/>
                    <a:pt x="33253" y="70851"/>
                    <a:pt x="33253" y="70851"/>
                  </a:cubicBezTo>
                  <a:cubicBezTo>
                    <a:pt x="33975" y="70212"/>
                    <a:pt x="33975" y="70212"/>
                    <a:pt x="33975" y="70212"/>
                  </a:cubicBezTo>
                  <a:cubicBezTo>
                    <a:pt x="36867" y="68297"/>
                    <a:pt x="36867" y="68297"/>
                    <a:pt x="36867" y="68297"/>
                  </a:cubicBezTo>
                  <a:cubicBezTo>
                    <a:pt x="36867" y="68297"/>
                    <a:pt x="37590" y="67021"/>
                    <a:pt x="37590" y="67021"/>
                  </a:cubicBezTo>
                  <a:cubicBezTo>
                    <a:pt x="38313" y="67021"/>
                    <a:pt x="39036" y="66382"/>
                    <a:pt x="39036" y="66382"/>
                  </a:cubicBezTo>
                  <a:cubicBezTo>
                    <a:pt x="39759" y="65106"/>
                    <a:pt x="39759" y="65106"/>
                    <a:pt x="39759" y="65106"/>
                  </a:cubicBezTo>
                  <a:cubicBezTo>
                    <a:pt x="39759" y="65106"/>
                    <a:pt x="39759" y="64468"/>
                    <a:pt x="40481" y="65106"/>
                  </a:cubicBezTo>
                  <a:cubicBezTo>
                    <a:pt x="41204" y="65106"/>
                    <a:pt x="41204" y="65744"/>
                    <a:pt x="41927" y="65744"/>
                  </a:cubicBezTo>
                  <a:cubicBezTo>
                    <a:pt x="42650" y="66382"/>
                    <a:pt x="44819" y="66382"/>
                    <a:pt x="44819" y="66382"/>
                  </a:cubicBezTo>
                  <a:cubicBezTo>
                    <a:pt x="44096" y="65106"/>
                    <a:pt x="44096" y="65106"/>
                    <a:pt x="44096" y="65106"/>
                  </a:cubicBezTo>
                  <a:cubicBezTo>
                    <a:pt x="46987" y="65106"/>
                    <a:pt x="46987" y="65106"/>
                    <a:pt x="46987" y="65106"/>
                  </a:cubicBezTo>
                  <a:cubicBezTo>
                    <a:pt x="46987" y="66382"/>
                    <a:pt x="46987" y="66382"/>
                    <a:pt x="46987" y="66382"/>
                  </a:cubicBezTo>
                  <a:cubicBezTo>
                    <a:pt x="48433" y="65744"/>
                    <a:pt x="48433" y="65744"/>
                    <a:pt x="48433" y="65744"/>
                  </a:cubicBezTo>
                  <a:cubicBezTo>
                    <a:pt x="47710" y="64468"/>
                    <a:pt x="47710" y="64468"/>
                    <a:pt x="47710" y="64468"/>
                  </a:cubicBezTo>
                  <a:cubicBezTo>
                    <a:pt x="47710" y="64468"/>
                    <a:pt x="49156" y="64468"/>
                    <a:pt x="49156" y="64468"/>
                  </a:cubicBezTo>
                  <a:cubicBezTo>
                    <a:pt x="48433" y="64468"/>
                    <a:pt x="46987" y="63191"/>
                    <a:pt x="46987" y="63191"/>
                  </a:cubicBezTo>
                  <a:cubicBezTo>
                    <a:pt x="47710" y="61914"/>
                    <a:pt x="47710" y="61914"/>
                    <a:pt x="47710" y="61914"/>
                  </a:cubicBezTo>
                  <a:cubicBezTo>
                    <a:pt x="46265" y="61914"/>
                    <a:pt x="46265" y="61914"/>
                    <a:pt x="46265" y="61914"/>
                  </a:cubicBezTo>
                  <a:cubicBezTo>
                    <a:pt x="46265" y="61914"/>
                    <a:pt x="43373" y="61914"/>
                    <a:pt x="42650" y="61914"/>
                  </a:cubicBezTo>
                  <a:cubicBezTo>
                    <a:pt x="41927" y="61276"/>
                    <a:pt x="41927" y="61276"/>
                    <a:pt x="41204" y="61276"/>
                  </a:cubicBezTo>
                  <a:cubicBezTo>
                    <a:pt x="40481" y="61276"/>
                    <a:pt x="39759" y="61276"/>
                    <a:pt x="39036" y="61276"/>
                  </a:cubicBezTo>
                  <a:cubicBezTo>
                    <a:pt x="38313" y="61276"/>
                    <a:pt x="37590" y="61276"/>
                    <a:pt x="36867" y="61276"/>
                  </a:cubicBezTo>
                  <a:cubicBezTo>
                    <a:pt x="36867" y="61276"/>
                    <a:pt x="36144" y="61276"/>
                    <a:pt x="35421" y="61276"/>
                  </a:cubicBezTo>
                  <a:cubicBezTo>
                    <a:pt x="35421" y="60638"/>
                    <a:pt x="36144" y="60000"/>
                    <a:pt x="35421" y="60000"/>
                  </a:cubicBezTo>
                  <a:cubicBezTo>
                    <a:pt x="34698" y="60000"/>
                    <a:pt x="33975" y="58723"/>
                    <a:pt x="33253" y="59361"/>
                  </a:cubicBezTo>
                  <a:cubicBezTo>
                    <a:pt x="33253" y="59361"/>
                    <a:pt x="33253" y="59361"/>
                    <a:pt x="32530" y="59361"/>
                  </a:cubicBezTo>
                  <a:cubicBezTo>
                    <a:pt x="32530" y="60000"/>
                    <a:pt x="31807" y="60000"/>
                    <a:pt x="31807" y="60000"/>
                  </a:cubicBezTo>
                  <a:cubicBezTo>
                    <a:pt x="31084" y="59361"/>
                    <a:pt x="31084" y="60000"/>
                    <a:pt x="31807" y="59361"/>
                  </a:cubicBezTo>
                  <a:cubicBezTo>
                    <a:pt x="31807" y="58723"/>
                    <a:pt x="31084" y="57446"/>
                    <a:pt x="31807" y="57446"/>
                  </a:cubicBezTo>
                  <a:cubicBezTo>
                    <a:pt x="32530" y="58085"/>
                    <a:pt x="32530" y="58085"/>
                    <a:pt x="33253" y="58085"/>
                  </a:cubicBezTo>
                  <a:cubicBezTo>
                    <a:pt x="33253" y="58085"/>
                    <a:pt x="33975" y="58085"/>
                    <a:pt x="33975" y="58085"/>
                  </a:cubicBezTo>
                  <a:cubicBezTo>
                    <a:pt x="33975" y="57446"/>
                    <a:pt x="34698" y="56170"/>
                    <a:pt x="34698" y="56170"/>
                  </a:cubicBezTo>
                  <a:cubicBezTo>
                    <a:pt x="34698" y="56170"/>
                    <a:pt x="36867" y="56808"/>
                    <a:pt x="36144" y="56170"/>
                  </a:cubicBezTo>
                  <a:cubicBezTo>
                    <a:pt x="35421" y="55531"/>
                    <a:pt x="33975" y="54893"/>
                    <a:pt x="33975" y="54893"/>
                  </a:cubicBezTo>
                  <a:cubicBezTo>
                    <a:pt x="33975" y="54893"/>
                    <a:pt x="33253" y="54893"/>
                    <a:pt x="33253" y="55531"/>
                  </a:cubicBezTo>
                  <a:cubicBezTo>
                    <a:pt x="32530" y="56170"/>
                    <a:pt x="33253" y="56170"/>
                    <a:pt x="32530" y="56808"/>
                  </a:cubicBezTo>
                  <a:cubicBezTo>
                    <a:pt x="31807" y="56808"/>
                    <a:pt x="31807" y="56808"/>
                    <a:pt x="31084" y="56808"/>
                  </a:cubicBezTo>
                  <a:cubicBezTo>
                    <a:pt x="31084" y="56808"/>
                    <a:pt x="31084" y="56808"/>
                    <a:pt x="30361" y="56808"/>
                  </a:cubicBezTo>
                  <a:cubicBezTo>
                    <a:pt x="30361" y="56808"/>
                    <a:pt x="28915" y="56808"/>
                    <a:pt x="28915" y="56170"/>
                  </a:cubicBezTo>
                  <a:cubicBezTo>
                    <a:pt x="28915" y="56170"/>
                    <a:pt x="28915" y="56170"/>
                    <a:pt x="28915" y="55531"/>
                  </a:cubicBezTo>
                  <a:cubicBezTo>
                    <a:pt x="28915" y="54893"/>
                    <a:pt x="28915" y="54255"/>
                    <a:pt x="30361" y="54255"/>
                  </a:cubicBezTo>
                  <a:cubicBezTo>
                    <a:pt x="31084" y="54255"/>
                    <a:pt x="31084" y="54893"/>
                    <a:pt x="31084" y="54255"/>
                  </a:cubicBezTo>
                  <a:cubicBezTo>
                    <a:pt x="31084" y="54255"/>
                    <a:pt x="31084" y="53617"/>
                    <a:pt x="30361" y="53617"/>
                  </a:cubicBezTo>
                  <a:cubicBezTo>
                    <a:pt x="30361" y="52978"/>
                    <a:pt x="30361" y="52978"/>
                    <a:pt x="29638" y="52978"/>
                  </a:cubicBezTo>
                  <a:cubicBezTo>
                    <a:pt x="28915" y="52978"/>
                    <a:pt x="27469" y="53617"/>
                    <a:pt x="27469" y="53617"/>
                  </a:cubicBezTo>
                  <a:cubicBezTo>
                    <a:pt x="27469" y="53617"/>
                    <a:pt x="28192" y="53617"/>
                    <a:pt x="26746" y="53617"/>
                  </a:cubicBezTo>
                  <a:cubicBezTo>
                    <a:pt x="26024" y="52978"/>
                    <a:pt x="26746" y="52978"/>
                    <a:pt x="26024" y="52340"/>
                  </a:cubicBezTo>
                  <a:cubicBezTo>
                    <a:pt x="26024" y="51702"/>
                    <a:pt x="26024" y="51702"/>
                    <a:pt x="25301" y="51702"/>
                  </a:cubicBezTo>
                  <a:cubicBezTo>
                    <a:pt x="25301" y="51702"/>
                    <a:pt x="25301" y="51702"/>
                    <a:pt x="24578" y="51702"/>
                  </a:cubicBezTo>
                  <a:cubicBezTo>
                    <a:pt x="23855" y="51063"/>
                    <a:pt x="23132" y="51063"/>
                    <a:pt x="23132" y="50425"/>
                  </a:cubicBezTo>
                  <a:cubicBezTo>
                    <a:pt x="23132" y="49787"/>
                    <a:pt x="23132" y="49148"/>
                    <a:pt x="23855" y="49787"/>
                  </a:cubicBezTo>
                  <a:cubicBezTo>
                    <a:pt x="24578" y="49787"/>
                    <a:pt x="23855" y="49148"/>
                    <a:pt x="24578" y="49787"/>
                  </a:cubicBezTo>
                  <a:cubicBezTo>
                    <a:pt x="26024" y="50425"/>
                    <a:pt x="26024" y="50425"/>
                    <a:pt x="26024" y="50425"/>
                  </a:cubicBezTo>
                  <a:cubicBezTo>
                    <a:pt x="26024" y="50425"/>
                    <a:pt x="26746" y="50425"/>
                    <a:pt x="26024" y="49787"/>
                  </a:cubicBezTo>
                  <a:cubicBezTo>
                    <a:pt x="26024" y="49148"/>
                    <a:pt x="25301" y="48510"/>
                    <a:pt x="25301" y="48510"/>
                  </a:cubicBezTo>
                  <a:cubicBezTo>
                    <a:pt x="25301" y="48510"/>
                    <a:pt x="24578" y="48510"/>
                    <a:pt x="24578" y="47872"/>
                  </a:cubicBezTo>
                  <a:cubicBezTo>
                    <a:pt x="24578" y="47234"/>
                    <a:pt x="24578" y="47234"/>
                    <a:pt x="23855" y="46595"/>
                  </a:cubicBezTo>
                  <a:cubicBezTo>
                    <a:pt x="23855" y="46595"/>
                    <a:pt x="24578" y="46595"/>
                    <a:pt x="24578" y="46595"/>
                  </a:cubicBezTo>
                  <a:cubicBezTo>
                    <a:pt x="25301" y="46595"/>
                    <a:pt x="24578" y="46595"/>
                    <a:pt x="25301" y="46595"/>
                  </a:cubicBezTo>
                  <a:cubicBezTo>
                    <a:pt x="26746" y="46595"/>
                    <a:pt x="26024" y="46595"/>
                    <a:pt x="26746" y="46595"/>
                  </a:cubicBezTo>
                  <a:cubicBezTo>
                    <a:pt x="26746" y="46595"/>
                    <a:pt x="27469" y="46595"/>
                    <a:pt x="27469" y="46595"/>
                  </a:cubicBezTo>
                  <a:cubicBezTo>
                    <a:pt x="27469" y="47234"/>
                    <a:pt x="28192" y="45957"/>
                    <a:pt x="28192" y="45957"/>
                  </a:cubicBezTo>
                  <a:cubicBezTo>
                    <a:pt x="28192" y="45957"/>
                    <a:pt x="27469" y="45319"/>
                    <a:pt x="28192" y="45319"/>
                  </a:cubicBezTo>
                  <a:cubicBezTo>
                    <a:pt x="28915" y="45319"/>
                    <a:pt x="28915" y="45957"/>
                    <a:pt x="29638" y="45957"/>
                  </a:cubicBezTo>
                  <a:cubicBezTo>
                    <a:pt x="31084" y="45957"/>
                    <a:pt x="31084" y="46595"/>
                    <a:pt x="31807" y="46595"/>
                  </a:cubicBezTo>
                  <a:cubicBezTo>
                    <a:pt x="31807" y="45957"/>
                    <a:pt x="32530" y="46595"/>
                    <a:pt x="32530" y="45957"/>
                  </a:cubicBezTo>
                  <a:cubicBezTo>
                    <a:pt x="31807" y="45319"/>
                    <a:pt x="31807" y="45957"/>
                    <a:pt x="31807" y="45319"/>
                  </a:cubicBezTo>
                  <a:cubicBezTo>
                    <a:pt x="31084" y="44680"/>
                    <a:pt x="31084" y="45319"/>
                    <a:pt x="31084" y="44042"/>
                  </a:cubicBezTo>
                  <a:cubicBezTo>
                    <a:pt x="31807" y="43404"/>
                    <a:pt x="31807" y="42765"/>
                    <a:pt x="31807" y="42765"/>
                  </a:cubicBezTo>
                  <a:cubicBezTo>
                    <a:pt x="31807" y="42127"/>
                    <a:pt x="31807" y="42127"/>
                    <a:pt x="31807" y="42127"/>
                  </a:cubicBezTo>
                  <a:cubicBezTo>
                    <a:pt x="33253" y="40851"/>
                    <a:pt x="33253" y="40851"/>
                    <a:pt x="33253" y="40851"/>
                  </a:cubicBezTo>
                  <a:cubicBezTo>
                    <a:pt x="33253" y="40851"/>
                    <a:pt x="33975" y="40851"/>
                    <a:pt x="34698" y="40851"/>
                  </a:cubicBezTo>
                  <a:cubicBezTo>
                    <a:pt x="36144" y="40851"/>
                    <a:pt x="36867" y="41489"/>
                    <a:pt x="37590" y="41489"/>
                  </a:cubicBezTo>
                  <a:cubicBezTo>
                    <a:pt x="39036" y="41489"/>
                    <a:pt x="39759" y="41489"/>
                    <a:pt x="39759" y="41489"/>
                  </a:cubicBezTo>
                  <a:cubicBezTo>
                    <a:pt x="39036" y="40851"/>
                    <a:pt x="39036" y="40851"/>
                    <a:pt x="39036" y="40851"/>
                  </a:cubicBezTo>
                  <a:cubicBezTo>
                    <a:pt x="39036" y="40851"/>
                    <a:pt x="39036" y="40851"/>
                    <a:pt x="39036" y="40212"/>
                  </a:cubicBezTo>
                  <a:cubicBezTo>
                    <a:pt x="39759" y="40212"/>
                    <a:pt x="39759" y="40212"/>
                    <a:pt x="40481" y="40212"/>
                  </a:cubicBezTo>
                  <a:cubicBezTo>
                    <a:pt x="40481" y="40212"/>
                    <a:pt x="41204" y="38936"/>
                    <a:pt x="41204" y="38936"/>
                  </a:cubicBezTo>
                  <a:cubicBezTo>
                    <a:pt x="40481" y="38297"/>
                    <a:pt x="40481" y="38297"/>
                    <a:pt x="39759" y="37659"/>
                  </a:cubicBezTo>
                  <a:cubicBezTo>
                    <a:pt x="38313" y="37659"/>
                    <a:pt x="36144" y="37659"/>
                    <a:pt x="36144" y="37659"/>
                  </a:cubicBezTo>
                  <a:cubicBezTo>
                    <a:pt x="36144" y="37659"/>
                    <a:pt x="35421" y="37659"/>
                    <a:pt x="34698" y="37659"/>
                  </a:cubicBezTo>
                  <a:cubicBezTo>
                    <a:pt x="33975" y="37659"/>
                    <a:pt x="32530" y="37659"/>
                    <a:pt x="32530" y="37021"/>
                  </a:cubicBezTo>
                  <a:cubicBezTo>
                    <a:pt x="31807" y="37021"/>
                    <a:pt x="31807" y="37021"/>
                    <a:pt x="31807" y="35744"/>
                  </a:cubicBezTo>
                  <a:cubicBezTo>
                    <a:pt x="31807" y="35106"/>
                    <a:pt x="31084" y="35106"/>
                    <a:pt x="31084" y="35106"/>
                  </a:cubicBezTo>
                  <a:cubicBezTo>
                    <a:pt x="31807" y="33829"/>
                    <a:pt x="31807" y="33829"/>
                    <a:pt x="31807" y="33829"/>
                  </a:cubicBezTo>
                  <a:cubicBezTo>
                    <a:pt x="31807" y="33829"/>
                    <a:pt x="31084" y="33191"/>
                    <a:pt x="31084" y="33191"/>
                  </a:cubicBezTo>
                  <a:cubicBezTo>
                    <a:pt x="30361" y="33191"/>
                    <a:pt x="30361" y="33191"/>
                    <a:pt x="30361" y="33191"/>
                  </a:cubicBezTo>
                  <a:cubicBezTo>
                    <a:pt x="29638" y="33191"/>
                    <a:pt x="30361" y="33191"/>
                    <a:pt x="28915" y="32553"/>
                  </a:cubicBezTo>
                  <a:cubicBezTo>
                    <a:pt x="27469" y="32553"/>
                    <a:pt x="26746" y="31914"/>
                    <a:pt x="26746" y="31914"/>
                  </a:cubicBezTo>
                  <a:cubicBezTo>
                    <a:pt x="26746" y="31276"/>
                    <a:pt x="26746" y="31276"/>
                    <a:pt x="28192" y="31276"/>
                  </a:cubicBezTo>
                  <a:cubicBezTo>
                    <a:pt x="28915" y="31276"/>
                    <a:pt x="29638" y="31276"/>
                    <a:pt x="30361" y="31276"/>
                  </a:cubicBezTo>
                  <a:cubicBezTo>
                    <a:pt x="31084" y="31914"/>
                    <a:pt x="32530" y="31276"/>
                    <a:pt x="32530" y="31276"/>
                  </a:cubicBezTo>
                  <a:cubicBezTo>
                    <a:pt x="32530" y="31276"/>
                    <a:pt x="31807" y="31276"/>
                    <a:pt x="33253" y="31914"/>
                  </a:cubicBezTo>
                  <a:cubicBezTo>
                    <a:pt x="34698" y="32553"/>
                    <a:pt x="33975" y="32553"/>
                    <a:pt x="34698" y="32553"/>
                  </a:cubicBezTo>
                  <a:cubicBezTo>
                    <a:pt x="35421" y="32553"/>
                    <a:pt x="36144" y="31914"/>
                    <a:pt x="35421" y="31914"/>
                  </a:cubicBezTo>
                  <a:cubicBezTo>
                    <a:pt x="35421" y="31276"/>
                    <a:pt x="36144" y="31276"/>
                    <a:pt x="35421" y="31276"/>
                  </a:cubicBezTo>
                  <a:cubicBezTo>
                    <a:pt x="34698" y="30638"/>
                    <a:pt x="34698" y="30638"/>
                    <a:pt x="34698" y="30638"/>
                  </a:cubicBezTo>
                  <a:cubicBezTo>
                    <a:pt x="34698" y="30638"/>
                    <a:pt x="34698" y="30638"/>
                    <a:pt x="34698" y="30000"/>
                  </a:cubicBezTo>
                  <a:cubicBezTo>
                    <a:pt x="34698" y="29361"/>
                    <a:pt x="35421" y="28723"/>
                    <a:pt x="35421" y="28723"/>
                  </a:cubicBezTo>
                  <a:cubicBezTo>
                    <a:pt x="36144" y="28723"/>
                    <a:pt x="36144" y="28723"/>
                    <a:pt x="36144" y="28085"/>
                  </a:cubicBezTo>
                  <a:cubicBezTo>
                    <a:pt x="36144" y="28085"/>
                    <a:pt x="36144" y="27446"/>
                    <a:pt x="36144" y="27446"/>
                  </a:cubicBezTo>
                  <a:cubicBezTo>
                    <a:pt x="36144" y="26808"/>
                    <a:pt x="36867" y="26170"/>
                    <a:pt x="36867" y="26170"/>
                  </a:cubicBezTo>
                  <a:cubicBezTo>
                    <a:pt x="36867" y="26170"/>
                    <a:pt x="36144" y="25531"/>
                    <a:pt x="36144" y="25531"/>
                  </a:cubicBezTo>
                  <a:cubicBezTo>
                    <a:pt x="36144" y="25531"/>
                    <a:pt x="34698" y="25531"/>
                    <a:pt x="34698" y="26170"/>
                  </a:cubicBezTo>
                  <a:cubicBezTo>
                    <a:pt x="34698" y="26170"/>
                    <a:pt x="34698" y="26170"/>
                    <a:pt x="34698" y="26808"/>
                  </a:cubicBezTo>
                  <a:cubicBezTo>
                    <a:pt x="33975" y="26808"/>
                    <a:pt x="33975" y="26808"/>
                    <a:pt x="33253" y="26808"/>
                  </a:cubicBezTo>
                  <a:cubicBezTo>
                    <a:pt x="33253" y="27446"/>
                    <a:pt x="33253" y="27446"/>
                    <a:pt x="33253" y="27446"/>
                  </a:cubicBezTo>
                  <a:cubicBezTo>
                    <a:pt x="33253" y="28085"/>
                    <a:pt x="32530" y="28723"/>
                    <a:pt x="32530" y="28723"/>
                  </a:cubicBezTo>
                  <a:cubicBezTo>
                    <a:pt x="32530" y="28723"/>
                    <a:pt x="31807" y="27446"/>
                    <a:pt x="31807" y="26808"/>
                  </a:cubicBezTo>
                  <a:cubicBezTo>
                    <a:pt x="31807" y="26808"/>
                    <a:pt x="32530" y="26170"/>
                    <a:pt x="33253" y="26170"/>
                  </a:cubicBezTo>
                  <a:cubicBezTo>
                    <a:pt x="33975" y="26170"/>
                    <a:pt x="33975" y="26170"/>
                    <a:pt x="33975" y="25531"/>
                  </a:cubicBezTo>
                  <a:cubicBezTo>
                    <a:pt x="33975" y="25531"/>
                    <a:pt x="33975" y="25531"/>
                    <a:pt x="33975" y="24893"/>
                  </a:cubicBezTo>
                  <a:cubicBezTo>
                    <a:pt x="33975" y="24255"/>
                    <a:pt x="33975" y="24255"/>
                    <a:pt x="33975" y="24255"/>
                  </a:cubicBezTo>
                  <a:cubicBezTo>
                    <a:pt x="34698" y="23617"/>
                    <a:pt x="35421" y="22978"/>
                    <a:pt x="36144" y="22978"/>
                  </a:cubicBezTo>
                  <a:cubicBezTo>
                    <a:pt x="36144" y="22978"/>
                    <a:pt x="35421" y="21702"/>
                    <a:pt x="36867" y="22978"/>
                  </a:cubicBezTo>
                  <a:cubicBezTo>
                    <a:pt x="37590" y="23617"/>
                    <a:pt x="37590" y="23617"/>
                    <a:pt x="38313" y="24255"/>
                  </a:cubicBezTo>
                  <a:cubicBezTo>
                    <a:pt x="39036" y="24255"/>
                    <a:pt x="40481" y="24893"/>
                    <a:pt x="40481" y="24255"/>
                  </a:cubicBezTo>
                  <a:cubicBezTo>
                    <a:pt x="40481" y="24255"/>
                    <a:pt x="40481" y="23617"/>
                    <a:pt x="40481" y="22978"/>
                  </a:cubicBezTo>
                  <a:cubicBezTo>
                    <a:pt x="40481" y="22978"/>
                    <a:pt x="39759" y="22978"/>
                    <a:pt x="40481" y="22340"/>
                  </a:cubicBezTo>
                  <a:cubicBezTo>
                    <a:pt x="40481" y="22340"/>
                    <a:pt x="40481" y="22340"/>
                    <a:pt x="41204" y="22340"/>
                  </a:cubicBezTo>
                  <a:cubicBezTo>
                    <a:pt x="42650" y="22978"/>
                    <a:pt x="41927" y="22978"/>
                    <a:pt x="42650" y="23617"/>
                  </a:cubicBezTo>
                  <a:cubicBezTo>
                    <a:pt x="44096" y="24255"/>
                    <a:pt x="44096" y="24255"/>
                    <a:pt x="44096" y="24255"/>
                  </a:cubicBezTo>
                  <a:cubicBezTo>
                    <a:pt x="44819" y="24255"/>
                    <a:pt x="44819" y="24255"/>
                    <a:pt x="45542" y="24255"/>
                  </a:cubicBezTo>
                  <a:cubicBezTo>
                    <a:pt x="46265" y="24255"/>
                    <a:pt x="45542" y="23617"/>
                    <a:pt x="46987" y="24893"/>
                  </a:cubicBezTo>
                  <a:cubicBezTo>
                    <a:pt x="47710" y="25531"/>
                    <a:pt x="47710" y="25531"/>
                    <a:pt x="48433" y="25531"/>
                  </a:cubicBezTo>
                  <a:cubicBezTo>
                    <a:pt x="49156" y="26170"/>
                    <a:pt x="50602" y="25531"/>
                    <a:pt x="50602" y="25531"/>
                  </a:cubicBezTo>
                  <a:cubicBezTo>
                    <a:pt x="50602" y="25531"/>
                    <a:pt x="50602" y="24893"/>
                    <a:pt x="51325" y="26170"/>
                  </a:cubicBezTo>
                  <a:cubicBezTo>
                    <a:pt x="52048" y="27446"/>
                    <a:pt x="52771" y="27446"/>
                    <a:pt x="52771" y="27446"/>
                  </a:cubicBezTo>
                  <a:cubicBezTo>
                    <a:pt x="52771" y="28085"/>
                    <a:pt x="53493" y="28723"/>
                    <a:pt x="53493" y="28723"/>
                  </a:cubicBezTo>
                  <a:cubicBezTo>
                    <a:pt x="53493" y="28723"/>
                    <a:pt x="53493" y="28723"/>
                    <a:pt x="53493" y="29361"/>
                  </a:cubicBezTo>
                  <a:cubicBezTo>
                    <a:pt x="53493" y="29361"/>
                    <a:pt x="53493" y="30000"/>
                    <a:pt x="54216" y="30000"/>
                  </a:cubicBezTo>
                  <a:cubicBezTo>
                    <a:pt x="54216" y="30000"/>
                    <a:pt x="54939" y="30000"/>
                    <a:pt x="54939" y="30000"/>
                  </a:cubicBezTo>
                  <a:cubicBezTo>
                    <a:pt x="54939" y="30000"/>
                    <a:pt x="55662" y="29361"/>
                    <a:pt x="55662" y="29361"/>
                  </a:cubicBezTo>
                  <a:cubicBezTo>
                    <a:pt x="55662" y="29361"/>
                    <a:pt x="57108" y="28723"/>
                    <a:pt x="57108" y="28723"/>
                  </a:cubicBezTo>
                  <a:cubicBezTo>
                    <a:pt x="57108" y="28723"/>
                    <a:pt x="57108" y="28085"/>
                    <a:pt x="58554" y="28723"/>
                  </a:cubicBezTo>
                  <a:cubicBezTo>
                    <a:pt x="59277" y="28723"/>
                    <a:pt x="60722" y="29361"/>
                    <a:pt x="60722" y="29361"/>
                  </a:cubicBezTo>
                  <a:cubicBezTo>
                    <a:pt x="60722" y="29361"/>
                    <a:pt x="60722" y="30000"/>
                    <a:pt x="60722" y="30000"/>
                  </a:cubicBezTo>
                  <a:cubicBezTo>
                    <a:pt x="61445" y="30000"/>
                    <a:pt x="63614" y="30000"/>
                    <a:pt x="63614" y="30000"/>
                  </a:cubicBezTo>
                  <a:cubicBezTo>
                    <a:pt x="64337" y="30638"/>
                    <a:pt x="64337" y="30638"/>
                    <a:pt x="64337" y="30638"/>
                  </a:cubicBezTo>
                  <a:cubicBezTo>
                    <a:pt x="64337" y="30638"/>
                    <a:pt x="65060" y="31276"/>
                    <a:pt x="65060" y="31276"/>
                  </a:cubicBezTo>
                  <a:cubicBezTo>
                    <a:pt x="65060" y="31914"/>
                    <a:pt x="65783" y="33191"/>
                    <a:pt x="65783" y="33191"/>
                  </a:cubicBezTo>
                  <a:cubicBezTo>
                    <a:pt x="67951" y="33829"/>
                    <a:pt x="67951" y="33829"/>
                    <a:pt x="67951" y="33829"/>
                  </a:cubicBezTo>
                  <a:cubicBezTo>
                    <a:pt x="66506" y="31914"/>
                    <a:pt x="66506" y="31914"/>
                    <a:pt x="66506" y="31914"/>
                  </a:cubicBezTo>
                  <a:cubicBezTo>
                    <a:pt x="66506" y="31914"/>
                    <a:pt x="65060" y="30638"/>
                    <a:pt x="66506" y="30638"/>
                  </a:cubicBezTo>
                  <a:cubicBezTo>
                    <a:pt x="67951" y="30638"/>
                    <a:pt x="68674" y="30000"/>
                    <a:pt x="68674" y="30000"/>
                  </a:cubicBezTo>
                  <a:cubicBezTo>
                    <a:pt x="68674" y="29361"/>
                    <a:pt x="68674" y="29361"/>
                    <a:pt x="68674" y="29361"/>
                  </a:cubicBezTo>
                  <a:cubicBezTo>
                    <a:pt x="66506" y="29361"/>
                    <a:pt x="66506" y="29361"/>
                    <a:pt x="66506" y="29361"/>
                  </a:cubicBezTo>
                  <a:cubicBezTo>
                    <a:pt x="66506" y="29361"/>
                    <a:pt x="66506" y="28085"/>
                    <a:pt x="66506" y="28085"/>
                  </a:cubicBezTo>
                  <a:cubicBezTo>
                    <a:pt x="67228" y="28085"/>
                    <a:pt x="67951" y="26808"/>
                    <a:pt x="69397" y="26808"/>
                  </a:cubicBezTo>
                  <a:cubicBezTo>
                    <a:pt x="70843" y="26808"/>
                    <a:pt x="72289" y="26170"/>
                    <a:pt x="72289" y="26170"/>
                  </a:cubicBezTo>
                  <a:cubicBezTo>
                    <a:pt x="72289" y="26170"/>
                    <a:pt x="72289" y="25531"/>
                    <a:pt x="73734" y="25531"/>
                  </a:cubicBezTo>
                  <a:cubicBezTo>
                    <a:pt x="75180" y="25531"/>
                    <a:pt x="75903" y="25531"/>
                    <a:pt x="76626" y="25531"/>
                  </a:cubicBezTo>
                  <a:cubicBezTo>
                    <a:pt x="77349" y="25531"/>
                    <a:pt x="77349" y="25531"/>
                    <a:pt x="77349" y="24893"/>
                  </a:cubicBezTo>
                  <a:cubicBezTo>
                    <a:pt x="77349" y="24255"/>
                    <a:pt x="76626" y="24255"/>
                    <a:pt x="78072" y="23617"/>
                  </a:cubicBezTo>
                  <a:cubicBezTo>
                    <a:pt x="78795" y="23617"/>
                    <a:pt x="79518" y="22978"/>
                    <a:pt x="79518" y="22978"/>
                  </a:cubicBezTo>
                  <a:cubicBezTo>
                    <a:pt x="80240" y="20425"/>
                    <a:pt x="80240" y="20425"/>
                    <a:pt x="80240" y="20425"/>
                  </a:cubicBezTo>
                  <a:cubicBezTo>
                    <a:pt x="77349" y="21702"/>
                    <a:pt x="77349" y="21702"/>
                    <a:pt x="77349" y="21702"/>
                  </a:cubicBezTo>
                  <a:cubicBezTo>
                    <a:pt x="77349" y="21702"/>
                    <a:pt x="77349" y="20425"/>
                    <a:pt x="76626" y="20425"/>
                  </a:cubicBezTo>
                  <a:cubicBezTo>
                    <a:pt x="75903" y="20425"/>
                    <a:pt x="73734" y="21702"/>
                    <a:pt x="73734" y="21702"/>
                  </a:cubicBezTo>
                  <a:cubicBezTo>
                    <a:pt x="73734" y="21702"/>
                    <a:pt x="73734" y="21063"/>
                    <a:pt x="73012" y="21063"/>
                  </a:cubicBezTo>
                  <a:cubicBezTo>
                    <a:pt x="73012" y="20425"/>
                    <a:pt x="73012" y="20425"/>
                    <a:pt x="72289" y="20425"/>
                  </a:cubicBezTo>
                  <a:cubicBezTo>
                    <a:pt x="71566" y="20425"/>
                    <a:pt x="72289" y="20425"/>
                    <a:pt x="70843" y="19787"/>
                  </a:cubicBezTo>
                  <a:cubicBezTo>
                    <a:pt x="69397" y="19148"/>
                    <a:pt x="68674" y="17872"/>
                    <a:pt x="68674" y="17872"/>
                  </a:cubicBezTo>
                  <a:cubicBezTo>
                    <a:pt x="68674" y="17872"/>
                    <a:pt x="69397" y="17872"/>
                    <a:pt x="67951" y="17872"/>
                  </a:cubicBezTo>
                  <a:cubicBezTo>
                    <a:pt x="67228" y="17234"/>
                    <a:pt x="67228" y="17234"/>
                    <a:pt x="67228" y="17234"/>
                  </a:cubicBezTo>
                  <a:cubicBezTo>
                    <a:pt x="66506" y="16595"/>
                    <a:pt x="66506" y="16595"/>
                    <a:pt x="67951" y="15957"/>
                  </a:cubicBezTo>
                  <a:cubicBezTo>
                    <a:pt x="68674" y="15319"/>
                    <a:pt x="67951" y="15319"/>
                    <a:pt x="69397" y="14680"/>
                  </a:cubicBezTo>
                  <a:cubicBezTo>
                    <a:pt x="70120" y="14042"/>
                    <a:pt x="69397" y="13404"/>
                    <a:pt x="70843" y="14042"/>
                  </a:cubicBezTo>
                  <a:cubicBezTo>
                    <a:pt x="73012" y="14680"/>
                    <a:pt x="73012" y="14680"/>
                    <a:pt x="73734" y="15319"/>
                  </a:cubicBezTo>
                  <a:cubicBezTo>
                    <a:pt x="74457" y="15319"/>
                    <a:pt x="77349" y="15319"/>
                    <a:pt x="75903" y="14680"/>
                  </a:cubicBezTo>
                  <a:cubicBezTo>
                    <a:pt x="75180" y="14042"/>
                    <a:pt x="73734" y="13404"/>
                    <a:pt x="73734" y="12765"/>
                  </a:cubicBezTo>
                  <a:cubicBezTo>
                    <a:pt x="73734" y="12765"/>
                    <a:pt x="72289" y="12765"/>
                    <a:pt x="73734" y="12765"/>
                  </a:cubicBezTo>
                  <a:cubicBezTo>
                    <a:pt x="74457" y="12765"/>
                    <a:pt x="75180" y="12127"/>
                    <a:pt x="75903" y="12765"/>
                  </a:cubicBezTo>
                  <a:cubicBezTo>
                    <a:pt x="75903" y="12765"/>
                    <a:pt x="74457" y="12765"/>
                    <a:pt x="76626" y="12765"/>
                  </a:cubicBezTo>
                  <a:cubicBezTo>
                    <a:pt x="78795" y="12765"/>
                    <a:pt x="79518" y="12765"/>
                    <a:pt x="78072" y="12127"/>
                  </a:cubicBezTo>
                  <a:cubicBezTo>
                    <a:pt x="77349" y="11489"/>
                    <a:pt x="77349" y="11489"/>
                    <a:pt x="76626" y="10851"/>
                  </a:cubicBezTo>
                  <a:cubicBezTo>
                    <a:pt x="76626" y="10212"/>
                    <a:pt x="75903" y="10212"/>
                    <a:pt x="76626" y="10212"/>
                  </a:cubicBezTo>
                  <a:cubicBezTo>
                    <a:pt x="76626" y="9574"/>
                    <a:pt x="76626" y="10212"/>
                    <a:pt x="77349" y="9574"/>
                  </a:cubicBezTo>
                  <a:cubicBezTo>
                    <a:pt x="77349" y="8936"/>
                    <a:pt x="77349" y="8297"/>
                    <a:pt x="77349" y="8297"/>
                  </a:cubicBezTo>
                  <a:cubicBezTo>
                    <a:pt x="77349" y="8297"/>
                    <a:pt x="76626" y="8297"/>
                    <a:pt x="77349" y="7659"/>
                  </a:cubicBezTo>
                  <a:cubicBezTo>
                    <a:pt x="78795" y="6382"/>
                    <a:pt x="78795" y="6382"/>
                    <a:pt x="79518" y="6382"/>
                  </a:cubicBezTo>
                  <a:cubicBezTo>
                    <a:pt x="79518" y="6382"/>
                    <a:pt x="80240" y="5744"/>
                    <a:pt x="80963" y="5744"/>
                  </a:cubicBezTo>
                  <a:cubicBezTo>
                    <a:pt x="80963" y="5106"/>
                    <a:pt x="81686" y="3829"/>
                    <a:pt x="81686" y="3829"/>
                  </a:cubicBezTo>
                  <a:cubicBezTo>
                    <a:pt x="83855" y="3829"/>
                    <a:pt x="83855" y="3829"/>
                    <a:pt x="83855" y="3829"/>
                  </a:cubicBezTo>
                  <a:cubicBezTo>
                    <a:pt x="83855" y="3829"/>
                    <a:pt x="84578" y="3829"/>
                    <a:pt x="84578" y="3829"/>
                  </a:cubicBezTo>
                  <a:cubicBezTo>
                    <a:pt x="84578" y="4468"/>
                    <a:pt x="84578" y="3191"/>
                    <a:pt x="84578" y="3191"/>
                  </a:cubicBezTo>
                  <a:cubicBezTo>
                    <a:pt x="84578" y="3191"/>
                    <a:pt x="85301" y="3191"/>
                    <a:pt x="85301" y="3191"/>
                  </a:cubicBezTo>
                  <a:cubicBezTo>
                    <a:pt x="86024" y="3829"/>
                    <a:pt x="86024" y="3829"/>
                    <a:pt x="86024" y="3829"/>
                  </a:cubicBezTo>
                  <a:cubicBezTo>
                    <a:pt x="86746" y="4468"/>
                    <a:pt x="87469" y="3829"/>
                    <a:pt x="87469" y="3829"/>
                  </a:cubicBezTo>
                  <a:cubicBezTo>
                    <a:pt x="87469" y="3829"/>
                    <a:pt x="88192" y="3191"/>
                    <a:pt x="88915" y="3191"/>
                  </a:cubicBezTo>
                  <a:cubicBezTo>
                    <a:pt x="89638" y="3191"/>
                    <a:pt x="90361" y="3191"/>
                    <a:pt x="90361" y="3191"/>
                  </a:cubicBezTo>
                  <a:cubicBezTo>
                    <a:pt x="90361" y="3829"/>
                    <a:pt x="90361" y="3829"/>
                    <a:pt x="90361" y="4468"/>
                  </a:cubicBezTo>
                  <a:cubicBezTo>
                    <a:pt x="91084" y="4468"/>
                    <a:pt x="91807" y="5106"/>
                    <a:pt x="91807" y="5106"/>
                  </a:cubicBezTo>
                  <a:cubicBezTo>
                    <a:pt x="91807" y="5106"/>
                    <a:pt x="93253" y="5106"/>
                    <a:pt x="93253" y="4468"/>
                  </a:cubicBezTo>
                  <a:cubicBezTo>
                    <a:pt x="93253" y="4468"/>
                    <a:pt x="92530" y="4468"/>
                    <a:pt x="93975" y="3829"/>
                  </a:cubicBezTo>
                  <a:cubicBezTo>
                    <a:pt x="95421" y="2553"/>
                    <a:pt x="96144" y="2553"/>
                    <a:pt x="96144" y="2553"/>
                  </a:cubicBezTo>
                  <a:cubicBezTo>
                    <a:pt x="96144" y="2553"/>
                    <a:pt x="96144" y="1914"/>
                    <a:pt x="96867" y="1914"/>
                  </a:cubicBezTo>
                  <a:cubicBezTo>
                    <a:pt x="97590" y="2553"/>
                    <a:pt x="97590" y="1914"/>
                    <a:pt x="97590" y="2553"/>
                  </a:cubicBezTo>
                  <a:cubicBezTo>
                    <a:pt x="97590" y="2553"/>
                    <a:pt x="98313" y="3191"/>
                    <a:pt x="98313" y="3191"/>
                  </a:cubicBezTo>
                  <a:cubicBezTo>
                    <a:pt x="98313" y="3191"/>
                    <a:pt x="98313" y="5106"/>
                    <a:pt x="98313" y="5106"/>
                  </a:cubicBezTo>
                  <a:cubicBezTo>
                    <a:pt x="98313" y="5744"/>
                    <a:pt x="98313" y="5744"/>
                    <a:pt x="98313" y="5744"/>
                  </a:cubicBezTo>
                  <a:cubicBezTo>
                    <a:pt x="98313" y="5744"/>
                    <a:pt x="98313" y="6382"/>
                    <a:pt x="98313" y="6382"/>
                  </a:cubicBezTo>
                  <a:cubicBezTo>
                    <a:pt x="98313" y="7021"/>
                    <a:pt x="99036" y="8297"/>
                    <a:pt x="99036" y="8297"/>
                  </a:cubicBezTo>
                  <a:cubicBezTo>
                    <a:pt x="99036" y="8297"/>
                    <a:pt x="99036" y="8297"/>
                    <a:pt x="99036" y="8297"/>
                  </a:cubicBezTo>
                  <a:cubicBezTo>
                    <a:pt x="98313" y="8936"/>
                    <a:pt x="98313" y="8297"/>
                    <a:pt x="98313" y="8936"/>
                  </a:cubicBezTo>
                  <a:cubicBezTo>
                    <a:pt x="97590" y="9574"/>
                    <a:pt x="98313" y="9574"/>
                    <a:pt x="97590" y="10212"/>
                  </a:cubicBezTo>
                  <a:cubicBezTo>
                    <a:pt x="97590" y="10212"/>
                    <a:pt x="96867" y="10212"/>
                    <a:pt x="96867" y="10212"/>
                  </a:cubicBezTo>
                  <a:cubicBezTo>
                    <a:pt x="96867" y="10212"/>
                    <a:pt x="97590" y="10851"/>
                    <a:pt x="97590" y="10851"/>
                  </a:cubicBezTo>
                  <a:cubicBezTo>
                    <a:pt x="97590" y="10851"/>
                    <a:pt x="97590" y="10851"/>
                    <a:pt x="98313" y="10851"/>
                  </a:cubicBezTo>
                  <a:cubicBezTo>
                    <a:pt x="98313" y="10851"/>
                    <a:pt x="98313" y="10212"/>
                    <a:pt x="99036" y="10212"/>
                  </a:cubicBezTo>
                  <a:cubicBezTo>
                    <a:pt x="99036" y="10851"/>
                    <a:pt x="99036" y="9574"/>
                    <a:pt x="99036" y="9574"/>
                  </a:cubicBezTo>
                  <a:cubicBezTo>
                    <a:pt x="99036" y="9574"/>
                    <a:pt x="99036" y="9574"/>
                    <a:pt x="99759" y="8936"/>
                  </a:cubicBezTo>
                  <a:cubicBezTo>
                    <a:pt x="99759" y="8936"/>
                    <a:pt x="100481" y="8297"/>
                    <a:pt x="100481" y="7659"/>
                  </a:cubicBezTo>
                  <a:cubicBezTo>
                    <a:pt x="100481" y="7659"/>
                    <a:pt x="99759" y="7021"/>
                    <a:pt x="99759" y="7021"/>
                  </a:cubicBezTo>
                  <a:cubicBezTo>
                    <a:pt x="99759" y="7021"/>
                    <a:pt x="99036" y="5744"/>
                    <a:pt x="99036" y="5106"/>
                  </a:cubicBezTo>
                  <a:cubicBezTo>
                    <a:pt x="99036" y="5106"/>
                    <a:pt x="99036" y="5106"/>
                    <a:pt x="99036" y="4468"/>
                  </a:cubicBezTo>
                  <a:cubicBezTo>
                    <a:pt x="99759" y="4468"/>
                    <a:pt x="99759" y="3829"/>
                    <a:pt x="99759" y="3829"/>
                  </a:cubicBezTo>
                  <a:cubicBezTo>
                    <a:pt x="100481" y="3191"/>
                    <a:pt x="101204" y="2553"/>
                    <a:pt x="101204" y="2553"/>
                  </a:cubicBezTo>
                  <a:cubicBezTo>
                    <a:pt x="101204" y="2553"/>
                    <a:pt x="102650" y="2553"/>
                    <a:pt x="103373" y="2553"/>
                  </a:cubicBezTo>
                  <a:cubicBezTo>
                    <a:pt x="103373" y="2553"/>
                    <a:pt x="102650" y="1914"/>
                    <a:pt x="104096" y="2553"/>
                  </a:cubicBezTo>
                  <a:cubicBezTo>
                    <a:pt x="104819" y="3191"/>
                    <a:pt x="104819" y="3191"/>
                    <a:pt x="104819" y="3191"/>
                  </a:cubicBezTo>
                  <a:cubicBezTo>
                    <a:pt x="104819" y="3829"/>
                    <a:pt x="104096" y="3829"/>
                    <a:pt x="105542" y="3829"/>
                  </a:cubicBezTo>
                  <a:cubicBezTo>
                    <a:pt x="106265" y="3829"/>
                    <a:pt x="106987" y="3829"/>
                    <a:pt x="106265" y="3829"/>
                  </a:cubicBezTo>
                  <a:cubicBezTo>
                    <a:pt x="105542" y="3191"/>
                    <a:pt x="105542" y="2553"/>
                    <a:pt x="104819" y="2553"/>
                  </a:cubicBezTo>
                  <a:cubicBezTo>
                    <a:pt x="104819" y="2553"/>
                    <a:pt x="104096" y="1914"/>
                    <a:pt x="104096" y="1914"/>
                  </a:cubicBezTo>
                  <a:cubicBezTo>
                    <a:pt x="104096" y="1276"/>
                    <a:pt x="104096" y="0"/>
                    <a:pt x="104819" y="638"/>
                  </a:cubicBezTo>
                  <a:cubicBezTo>
                    <a:pt x="105542" y="638"/>
                    <a:pt x="104819" y="0"/>
                    <a:pt x="105542" y="638"/>
                  </a:cubicBezTo>
                  <a:cubicBezTo>
                    <a:pt x="106987" y="1914"/>
                    <a:pt x="107710" y="2553"/>
                    <a:pt x="107710" y="2553"/>
                  </a:cubicBezTo>
                  <a:cubicBezTo>
                    <a:pt x="107710" y="3191"/>
                    <a:pt x="108433" y="3191"/>
                    <a:pt x="108433" y="3191"/>
                  </a:cubicBezTo>
                  <a:cubicBezTo>
                    <a:pt x="108433" y="3829"/>
                    <a:pt x="108433" y="3829"/>
                    <a:pt x="108433" y="3829"/>
                  </a:cubicBezTo>
                  <a:cubicBezTo>
                    <a:pt x="109156" y="4468"/>
                    <a:pt x="109879" y="5106"/>
                    <a:pt x="109879" y="5106"/>
                  </a:cubicBezTo>
                  <a:cubicBezTo>
                    <a:pt x="109879" y="5106"/>
                    <a:pt x="109879" y="5106"/>
                    <a:pt x="110602" y="5106"/>
                  </a:cubicBezTo>
                  <a:cubicBezTo>
                    <a:pt x="110602" y="5744"/>
                    <a:pt x="112048" y="6382"/>
                    <a:pt x="112048" y="6382"/>
                  </a:cubicBezTo>
                  <a:cubicBezTo>
                    <a:pt x="112048" y="6382"/>
                    <a:pt x="112771" y="7021"/>
                    <a:pt x="112771" y="7021"/>
                  </a:cubicBezTo>
                  <a:cubicBezTo>
                    <a:pt x="112048" y="7659"/>
                    <a:pt x="112048" y="8297"/>
                    <a:pt x="112048" y="8297"/>
                  </a:cubicBezTo>
                  <a:cubicBezTo>
                    <a:pt x="110602" y="10212"/>
                    <a:pt x="110602" y="10212"/>
                    <a:pt x="110602" y="10212"/>
                  </a:cubicBezTo>
                  <a:cubicBezTo>
                    <a:pt x="109879" y="11489"/>
                    <a:pt x="109879" y="11489"/>
                    <a:pt x="109879" y="11489"/>
                  </a:cubicBezTo>
                  <a:cubicBezTo>
                    <a:pt x="109879" y="12127"/>
                    <a:pt x="109879" y="12127"/>
                    <a:pt x="109879" y="12127"/>
                  </a:cubicBezTo>
                  <a:cubicBezTo>
                    <a:pt x="109156" y="12765"/>
                    <a:pt x="109156" y="13404"/>
                    <a:pt x="109156" y="13404"/>
                  </a:cubicBezTo>
                  <a:cubicBezTo>
                    <a:pt x="109156" y="13404"/>
                    <a:pt x="108433" y="14042"/>
                    <a:pt x="106987" y="14042"/>
                  </a:cubicBezTo>
                  <a:cubicBezTo>
                    <a:pt x="105542" y="13404"/>
                    <a:pt x="104096" y="14680"/>
                    <a:pt x="104096" y="14680"/>
                  </a:cubicBezTo>
                  <a:cubicBezTo>
                    <a:pt x="104096" y="14680"/>
                    <a:pt x="100481" y="14042"/>
                    <a:pt x="99759" y="14042"/>
                  </a:cubicBezTo>
                  <a:cubicBezTo>
                    <a:pt x="99036" y="14042"/>
                    <a:pt x="99036" y="16595"/>
                    <a:pt x="99036" y="17234"/>
                  </a:cubicBezTo>
                  <a:cubicBezTo>
                    <a:pt x="99036" y="17872"/>
                    <a:pt x="97590" y="18510"/>
                    <a:pt x="95421" y="18510"/>
                  </a:cubicBezTo>
                  <a:cubicBezTo>
                    <a:pt x="93253" y="19148"/>
                    <a:pt x="94698" y="19148"/>
                    <a:pt x="93975" y="21063"/>
                  </a:cubicBezTo>
                  <a:cubicBezTo>
                    <a:pt x="93253" y="23617"/>
                    <a:pt x="92530" y="21702"/>
                    <a:pt x="91084" y="21063"/>
                  </a:cubicBezTo>
                  <a:cubicBezTo>
                    <a:pt x="89638" y="21063"/>
                    <a:pt x="89638" y="21063"/>
                    <a:pt x="87469" y="21063"/>
                  </a:cubicBezTo>
                  <a:cubicBezTo>
                    <a:pt x="85301" y="21702"/>
                    <a:pt x="86746" y="22978"/>
                    <a:pt x="86746" y="22978"/>
                  </a:cubicBezTo>
                  <a:cubicBezTo>
                    <a:pt x="86746" y="22978"/>
                    <a:pt x="88192" y="24255"/>
                    <a:pt x="88915" y="24255"/>
                  </a:cubicBezTo>
                  <a:cubicBezTo>
                    <a:pt x="90361" y="24893"/>
                    <a:pt x="88915" y="26170"/>
                    <a:pt x="88915" y="26170"/>
                  </a:cubicBezTo>
                  <a:cubicBezTo>
                    <a:pt x="88915" y="26170"/>
                    <a:pt x="88192" y="27446"/>
                    <a:pt x="87469" y="27446"/>
                  </a:cubicBezTo>
                  <a:cubicBezTo>
                    <a:pt x="86746" y="26808"/>
                    <a:pt x="83132" y="26808"/>
                    <a:pt x="83132" y="26808"/>
                  </a:cubicBezTo>
                  <a:cubicBezTo>
                    <a:pt x="79518" y="28723"/>
                    <a:pt x="79518" y="28723"/>
                    <a:pt x="79518" y="28723"/>
                  </a:cubicBezTo>
                  <a:cubicBezTo>
                    <a:pt x="79518" y="28723"/>
                    <a:pt x="80240" y="31276"/>
                    <a:pt x="82409" y="33829"/>
                  </a:cubicBezTo>
                  <a:cubicBezTo>
                    <a:pt x="84578" y="36382"/>
                    <a:pt x="82409" y="34468"/>
                    <a:pt x="82409" y="34468"/>
                  </a:cubicBezTo>
                  <a:cubicBezTo>
                    <a:pt x="82409" y="34468"/>
                    <a:pt x="83132" y="36382"/>
                    <a:pt x="83132" y="37659"/>
                  </a:cubicBezTo>
                  <a:cubicBezTo>
                    <a:pt x="83132" y="38936"/>
                    <a:pt x="83132" y="38297"/>
                    <a:pt x="83855" y="38297"/>
                  </a:cubicBezTo>
                  <a:cubicBezTo>
                    <a:pt x="84578" y="38297"/>
                    <a:pt x="86024" y="38297"/>
                    <a:pt x="86024" y="38297"/>
                  </a:cubicBezTo>
                  <a:cubicBezTo>
                    <a:pt x="86024" y="38297"/>
                    <a:pt x="88915" y="42127"/>
                    <a:pt x="88915" y="42127"/>
                  </a:cubicBezTo>
                  <a:cubicBezTo>
                    <a:pt x="89638" y="42127"/>
                    <a:pt x="93253" y="41489"/>
                    <a:pt x="93253" y="41489"/>
                  </a:cubicBezTo>
                  <a:cubicBezTo>
                    <a:pt x="93253" y="41489"/>
                    <a:pt x="96144" y="40851"/>
                    <a:pt x="97590" y="40851"/>
                  </a:cubicBezTo>
                  <a:cubicBezTo>
                    <a:pt x="99036" y="40212"/>
                    <a:pt x="97590" y="38936"/>
                    <a:pt x="97590" y="38936"/>
                  </a:cubicBezTo>
                  <a:cubicBezTo>
                    <a:pt x="99036" y="35744"/>
                    <a:pt x="99036" y="35744"/>
                    <a:pt x="99036" y="35744"/>
                  </a:cubicBezTo>
                  <a:cubicBezTo>
                    <a:pt x="103373" y="35106"/>
                    <a:pt x="103373" y="35106"/>
                    <a:pt x="103373" y="35106"/>
                  </a:cubicBezTo>
                  <a:cubicBezTo>
                    <a:pt x="105542" y="38936"/>
                    <a:pt x="105542" y="38936"/>
                    <a:pt x="105542" y="38936"/>
                  </a:cubicBezTo>
                  <a:cubicBezTo>
                    <a:pt x="104819" y="41489"/>
                    <a:pt x="104819" y="41489"/>
                    <a:pt x="104819" y="41489"/>
                  </a:cubicBezTo>
                  <a:cubicBezTo>
                    <a:pt x="108433" y="44680"/>
                    <a:pt x="108433" y="44680"/>
                    <a:pt x="108433" y="44680"/>
                  </a:cubicBezTo>
                  <a:cubicBezTo>
                    <a:pt x="109156" y="47872"/>
                    <a:pt x="109156" y="47872"/>
                    <a:pt x="109156" y="47872"/>
                  </a:cubicBezTo>
                  <a:cubicBezTo>
                    <a:pt x="109156" y="47872"/>
                    <a:pt x="112771" y="48510"/>
                    <a:pt x="113493" y="49148"/>
                  </a:cubicBezTo>
                  <a:cubicBezTo>
                    <a:pt x="114216" y="49148"/>
                    <a:pt x="116385" y="48510"/>
                    <a:pt x="116385" y="48510"/>
                  </a:cubicBezTo>
                  <a:cubicBezTo>
                    <a:pt x="119277" y="51702"/>
                    <a:pt x="119277" y="51702"/>
                    <a:pt x="119277" y="51702"/>
                  </a:cubicBezTo>
                  <a:cubicBezTo>
                    <a:pt x="119999" y="51063"/>
                    <a:pt x="119999" y="51063"/>
                    <a:pt x="119999" y="51063"/>
                  </a:cubicBezTo>
                  <a:cubicBezTo>
                    <a:pt x="119999" y="51702"/>
                    <a:pt x="119999" y="51702"/>
                    <a:pt x="119999" y="51702"/>
                  </a:cubicBezTo>
                  <a:cubicBezTo>
                    <a:pt x="119999" y="51702"/>
                    <a:pt x="119999" y="52978"/>
                    <a:pt x="119277" y="52978"/>
                  </a:cubicBezTo>
                  <a:cubicBezTo>
                    <a:pt x="117831" y="52340"/>
                    <a:pt x="117108" y="52340"/>
                    <a:pt x="117108" y="52340"/>
                  </a:cubicBezTo>
                  <a:cubicBezTo>
                    <a:pt x="114939" y="51063"/>
                    <a:pt x="114939" y="51063"/>
                    <a:pt x="114939" y="51063"/>
                  </a:cubicBezTo>
                  <a:cubicBezTo>
                    <a:pt x="114216" y="51702"/>
                    <a:pt x="114216" y="51702"/>
                    <a:pt x="114216" y="51702"/>
                  </a:cubicBezTo>
                  <a:cubicBezTo>
                    <a:pt x="112048" y="54255"/>
                    <a:pt x="112048" y="54255"/>
                    <a:pt x="112048" y="54255"/>
                  </a:cubicBezTo>
                  <a:cubicBezTo>
                    <a:pt x="113493" y="54893"/>
                    <a:pt x="113493" y="54893"/>
                    <a:pt x="113493" y="54893"/>
                  </a:cubicBezTo>
                  <a:cubicBezTo>
                    <a:pt x="114939" y="56170"/>
                    <a:pt x="114939" y="56170"/>
                    <a:pt x="114939" y="56170"/>
                  </a:cubicBezTo>
                  <a:cubicBezTo>
                    <a:pt x="114939" y="58085"/>
                    <a:pt x="114939" y="58085"/>
                    <a:pt x="114939" y="58085"/>
                  </a:cubicBezTo>
                  <a:cubicBezTo>
                    <a:pt x="114939" y="60638"/>
                    <a:pt x="114939" y="60638"/>
                    <a:pt x="114939" y="60638"/>
                  </a:cubicBezTo>
                  <a:cubicBezTo>
                    <a:pt x="113493" y="62553"/>
                    <a:pt x="113493" y="62553"/>
                    <a:pt x="113493" y="62553"/>
                  </a:cubicBezTo>
                  <a:cubicBezTo>
                    <a:pt x="113493" y="62553"/>
                    <a:pt x="114216" y="63829"/>
                    <a:pt x="114216" y="64468"/>
                  </a:cubicBezTo>
                  <a:cubicBezTo>
                    <a:pt x="114216" y="64468"/>
                    <a:pt x="115662" y="65744"/>
                    <a:pt x="115662" y="65744"/>
                  </a:cubicBezTo>
                  <a:cubicBezTo>
                    <a:pt x="117108" y="67021"/>
                    <a:pt x="117108" y="67021"/>
                    <a:pt x="117108" y="67021"/>
                  </a:cubicBezTo>
                  <a:cubicBezTo>
                    <a:pt x="115662" y="70212"/>
                    <a:pt x="115662" y="70212"/>
                    <a:pt x="115662" y="70212"/>
                  </a:cubicBezTo>
                  <a:cubicBezTo>
                    <a:pt x="114216" y="71489"/>
                    <a:pt x="114216" y="71489"/>
                    <a:pt x="114216" y="71489"/>
                  </a:cubicBezTo>
                  <a:cubicBezTo>
                    <a:pt x="114216" y="72765"/>
                    <a:pt x="114216" y="72765"/>
                    <a:pt x="114216" y="72765"/>
                  </a:cubicBezTo>
                  <a:cubicBezTo>
                    <a:pt x="114216" y="72765"/>
                    <a:pt x="115662" y="73404"/>
                    <a:pt x="114939" y="73404"/>
                  </a:cubicBezTo>
                  <a:cubicBezTo>
                    <a:pt x="114216" y="73404"/>
                    <a:pt x="112771" y="73404"/>
                    <a:pt x="112771" y="73404"/>
                  </a:cubicBezTo>
                  <a:cubicBezTo>
                    <a:pt x="112771" y="73404"/>
                    <a:pt x="112771" y="74042"/>
                    <a:pt x="112771" y="74680"/>
                  </a:cubicBezTo>
                  <a:cubicBezTo>
                    <a:pt x="112771" y="74680"/>
                    <a:pt x="113493" y="75957"/>
                    <a:pt x="113493" y="75957"/>
                  </a:cubicBezTo>
                  <a:cubicBezTo>
                    <a:pt x="113493" y="75957"/>
                    <a:pt x="114216" y="75957"/>
                    <a:pt x="114216" y="76595"/>
                  </a:cubicBezTo>
                  <a:cubicBezTo>
                    <a:pt x="114216" y="77234"/>
                    <a:pt x="113493" y="78510"/>
                    <a:pt x="113493" y="78510"/>
                  </a:cubicBezTo>
                  <a:cubicBezTo>
                    <a:pt x="113493" y="78510"/>
                    <a:pt x="112771" y="81063"/>
                    <a:pt x="112771" y="81063"/>
                  </a:cubicBezTo>
                  <a:cubicBezTo>
                    <a:pt x="113493" y="81063"/>
                    <a:pt x="113493" y="82340"/>
                    <a:pt x="113493" y="82340"/>
                  </a:cubicBezTo>
                  <a:cubicBezTo>
                    <a:pt x="113493" y="84893"/>
                    <a:pt x="113493" y="84893"/>
                    <a:pt x="113493" y="84893"/>
                  </a:cubicBezTo>
                  <a:cubicBezTo>
                    <a:pt x="112771" y="86808"/>
                    <a:pt x="112771" y="86808"/>
                    <a:pt x="112771" y="86808"/>
                  </a:cubicBezTo>
                  <a:cubicBezTo>
                    <a:pt x="113493" y="88085"/>
                    <a:pt x="113493" y="88085"/>
                    <a:pt x="113493" y="88085"/>
                  </a:cubicBezTo>
                  <a:cubicBezTo>
                    <a:pt x="111325" y="89361"/>
                    <a:pt x="111325" y="89361"/>
                    <a:pt x="111325" y="89361"/>
                  </a:cubicBezTo>
                  <a:cubicBezTo>
                    <a:pt x="110602" y="90638"/>
                    <a:pt x="110602" y="90638"/>
                    <a:pt x="110602" y="90638"/>
                  </a:cubicBezTo>
                  <a:cubicBezTo>
                    <a:pt x="110602" y="90638"/>
                    <a:pt x="109156" y="91276"/>
                    <a:pt x="109156" y="91914"/>
                  </a:cubicBezTo>
                  <a:cubicBezTo>
                    <a:pt x="109156" y="91914"/>
                    <a:pt x="108433" y="92553"/>
                    <a:pt x="108433" y="93191"/>
                  </a:cubicBezTo>
                  <a:cubicBezTo>
                    <a:pt x="108433" y="93829"/>
                    <a:pt x="107710" y="94468"/>
                    <a:pt x="107710" y="94468"/>
                  </a:cubicBezTo>
                  <a:cubicBezTo>
                    <a:pt x="106987" y="95106"/>
                    <a:pt x="105542" y="96382"/>
                    <a:pt x="105542" y="96382"/>
                  </a:cubicBezTo>
                  <a:cubicBezTo>
                    <a:pt x="104819" y="97659"/>
                    <a:pt x="104819" y="97659"/>
                    <a:pt x="104819" y="97659"/>
                  </a:cubicBezTo>
                  <a:cubicBezTo>
                    <a:pt x="104819" y="97659"/>
                    <a:pt x="105542" y="98936"/>
                    <a:pt x="105542" y="98936"/>
                  </a:cubicBezTo>
                  <a:cubicBezTo>
                    <a:pt x="105542" y="99574"/>
                    <a:pt x="105542" y="99574"/>
                    <a:pt x="105542" y="99574"/>
                  </a:cubicBezTo>
                  <a:cubicBezTo>
                    <a:pt x="104096" y="100851"/>
                    <a:pt x="104096" y="100851"/>
                    <a:pt x="104096" y="100851"/>
                  </a:cubicBezTo>
                  <a:cubicBezTo>
                    <a:pt x="100481" y="103404"/>
                    <a:pt x="100481" y="103404"/>
                    <a:pt x="100481" y="103404"/>
                  </a:cubicBezTo>
                  <a:cubicBezTo>
                    <a:pt x="100481" y="103404"/>
                    <a:pt x="100481" y="104042"/>
                    <a:pt x="99759" y="104680"/>
                  </a:cubicBezTo>
                  <a:cubicBezTo>
                    <a:pt x="99759" y="105957"/>
                    <a:pt x="99036" y="105957"/>
                    <a:pt x="99036" y="105957"/>
                  </a:cubicBezTo>
                  <a:cubicBezTo>
                    <a:pt x="99036" y="105957"/>
                    <a:pt x="98313" y="105957"/>
                    <a:pt x="97590" y="105957"/>
                  </a:cubicBezTo>
                  <a:cubicBezTo>
                    <a:pt x="97590" y="105957"/>
                    <a:pt x="96867" y="105319"/>
                    <a:pt x="96867" y="105319"/>
                  </a:cubicBezTo>
                  <a:cubicBezTo>
                    <a:pt x="96867" y="106595"/>
                    <a:pt x="96867" y="106595"/>
                    <a:pt x="96867" y="106595"/>
                  </a:cubicBezTo>
                  <a:cubicBezTo>
                    <a:pt x="96867" y="106595"/>
                    <a:pt x="96867" y="107234"/>
                    <a:pt x="97590" y="107234"/>
                  </a:cubicBezTo>
                  <a:cubicBezTo>
                    <a:pt x="98313" y="107872"/>
                    <a:pt x="98313" y="108510"/>
                    <a:pt x="99036" y="108510"/>
                  </a:cubicBezTo>
                  <a:cubicBezTo>
                    <a:pt x="99036" y="109148"/>
                    <a:pt x="99759" y="109787"/>
                    <a:pt x="99759" y="109787"/>
                  </a:cubicBezTo>
                  <a:cubicBezTo>
                    <a:pt x="98313" y="111063"/>
                    <a:pt x="98313" y="111063"/>
                    <a:pt x="98313" y="111063"/>
                  </a:cubicBezTo>
                  <a:cubicBezTo>
                    <a:pt x="98313" y="111702"/>
                    <a:pt x="98313" y="111702"/>
                    <a:pt x="98313" y="111702"/>
                  </a:cubicBezTo>
                  <a:cubicBezTo>
                    <a:pt x="96867" y="111702"/>
                    <a:pt x="96867" y="111702"/>
                    <a:pt x="96867" y="111702"/>
                  </a:cubicBezTo>
                  <a:cubicBezTo>
                    <a:pt x="96144" y="111063"/>
                    <a:pt x="96144" y="111063"/>
                    <a:pt x="96144" y="111063"/>
                  </a:cubicBezTo>
                  <a:cubicBezTo>
                    <a:pt x="96144" y="111063"/>
                    <a:pt x="95421" y="111063"/>
                    <a:pt x="95421" y="111063"/>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09" name="Shape 2045"/>
            <p:cNvSpPr/>
            <p:nvPr/>
          </p:nvSpPr>
          <p:spPr>
            <a:xfrm>
              <a:off x="3117355" y="3610126"/>
              <a:ext cx="405690" cy="613681"/>
            </a:xfrm>
            <a:custGeom>
              <a:avLst/>
              <a:gdLst/>
              <a:ahLst/>
              <a:cxnLst/>
              <a:rect l="0" t="0" r="0" b="0"/>
              <a:pathLst>
                <a:path w="120000" h="120000" extrusionOk="0">
                  <a:moveTo>
                    <a:pt x="49887" y="3884"/>
                  </a:moveTo>
                  <a:cubicBezTo>
                    <a:pt x="49887" y="3884"/>
                    <a:pt x="52584" y="2589"/>
                    <a:pt x="52584" y="2589"/>
                  </a:cubicBezTo>
                  <a:cubicBezTo>
                    <a:pt x="52584" y="2589"/>
                    <a:pt x="53258" y="2158"/>
                    <a:pt x="53258" y="2158"/>
                  </a:cubicBezTo>
                  <a:cubicBezTo>
                    <a:pt x="53932" y="2158"/>
                    <a:pt x="54606" y="2158"/>
                    <a:pt x="55280" y="2158"/>
                  </a:cubicBezTo>
                  <a:cubicBezTo>
                    <a:pt x="55280" y="2158"/>
                    <a:pt x="55955" y="1726"/>
                    <a:pt x="55955" y="1726"/>
                  </a:cubicBezTo>
                  <a:cubicBezTo>
                    <a:pt x="56629" y="1294"/>
                    <a:pt x="56629" y="1294"/>
                    <a:pt x="56629" y="1294"/>
                  </a:cubicBezTo>
                  <a:cubicBezTo>
                    <a:pt x="57977" y="863"/>
                    <a:pt x="57977" y="863"/>
                    <a:pt x="57977" y="863"/>
                  </a:cubicBezTo>
                  <a:cubicBezTo>
                    <a:pt x="59325" y="863"/>
                    <a:pt x="59325" y="863"/>
                    <a:pt x="59325" y="863"/>
                  </a:cubicBezTo>
                  <a:cubicBezTo>
                    <a:pt x="59325" y="863"/>
                    <a:pt x="60000" y="863"/>
                    <a:pt x="60000" y="863"/>
                  </a:cubicBezTo>
                  <a:cubicBezTo>
                    <a:pt x="60000" y="863"/>
                    <a:pt x="62696" y="431"/>
                    <a:pt x="62696" y="431"/>
                  </a:cubicBezTo>
                  <a:cubicBezTo>
                    <a:pt x="62696" y="431"/>
                    <a:pt x="63370" y="863"/>
                    <a:pt x="64044" y="863"/>
                  </a:cubicBezTo>
                  <a:cubicBezTo>
                    <a:pt x="64044" y="863"/>
                    <a:pt x="65393" y="863"/>
                    <a:pt x="65393" y="863"/>
                  </a:cubicBezTo>
                  <a:cubicBezTo>
                    <a:pt x="66067" y="863"/>
                    <a:pt x="67415" y="431"/>
                    <a:pt x="67415" y="431"/>
                  </a:cubicBezTo>
                  <a:cubicBezTo>
                    <a:pt x="70112" y="0"/>
                    <a:pt x="70112" y="0"/>
                    <a:pt x="70112" y="0"/>
                  </a:cubicBezTo>
                  <a:cubicBezTo>
                    <a:pt x="70786" y="863"/>
                    <a:pt x="70786" y="863"/>
                    <a:pt x="70786" y="863"/>
                  </a:cubicBezTo>
                  <a:cubicBezTo>
                    <a:pt x="70786" y="863"/>
                    <a:pt x="70786" y="1726"/>
                    <a:pt x="70786" y="1726"/>
                  </a:cubicBezTo>
                  <a:cubicBezTo>
                    <a:pt x="70786" y="1726"/>
                    <a:pt x="70786" y="2158"/>
                    <a:pt x="71460" y="2158"/>
                  </a:cubicBezTo>
                  <a:cubicBezTo>
                    <a:pt x="72134" y="2158"/>
                    <a:pt x="72134" y="2158"/>
                    <a:pt x="72134" y="2158"/>
                  </a:cubicBezTo>
                  <a:cubicBezTo>
                    <a:pt x="72134" y="2589"/>
                    <a:pt x="72134" y="3884"/>
                    <a:pt x="72134" y="3884"/>
                  </a:cubicBezTo>
                  <a:cubicBezTo>
                    <a:pt x="70112" y="4316"/>
                    <a:pt x="70112" y="4316"/>
                    <a:pt x="70112" y="4316"/>
                  </a:cubicBezTo>
                  <a:cubicBezTo>
                    <a:pt x="70112" y="4316"/>
                    <a:pt x="69438" y="4316"/>
                    <a:pt x="69438" y="4748"/>
                  </a:cubicBezTo>
                  <a:cubicBezTo>
                    <a:pt x="69438" y="4748"/>
                    <a:pt x="68089" y="5179"/>
                    <a:pt x="68089" y="5179"/>
                  </a:cubicBezTo>
                  <a:cubicBezTo>
                    <a:pt x="68089" y="5611"/>
                    <a:pt x="67415" y="5611"/>
                    <a:pt x="68089" y="6043"/>
                  </a:cubicBezTo>
                  <a:cubicBezTo>
                    <a:pt x="68089" y="6474"/>
                    <a:pt x="68764" y="6906"/>
                    <a:pt x="68764" y="6906"/>
                  </a:cubicBezTo>
                  <a:cubicBezTo>
                    <a:pt x="68764" y="7769"/>
                    <a:pt x="68764" y="7769"/>
                    <a:pt x="68764" y="7769"/>
                  </a:cubicBezTo>
                  <a:cubicBezTo>
                    <a:pt x="68764" y="7769"/>
                    <a:pt x="68764" y="8201"/>
                    <a:pt x="69438" y="8201"/>
                  </a:cubicBezTo>
                  <a:cubicBezTo>
                    <a:pt x="69438" y="8633"/>
                    <a:pt x="70112" y="8201"/>
                    <a:pt x="70786" y="8201"/>
                  </a:cubicBezTo>
                  <a:cubicBezTo>
                    <a:pt x="72134" y="8201"/>
                    <a:pt x="72808" y="7769"/>
                    <a:pt x="73483" y="7769"/>
                  </a:cubicBezTo>
                  <a:cubicBezTo>
                    <a:pt x="73483" y="7769"/>
                    <a:pt x="74157" y="7769"/>
                    <a:pt x="74157" y="7769"/>
                  </a:cubicBezTo>
                  <a:cubicBezTo>
                    <a:pt x="74831" y="7338"/>
                    <a:pt x="76179" y="6906"/>
                    <a:pt x="76179" y="6906"/>
                  </a:cubicBezTo>
                  <a:cubicBezTo>
                    <a:pt x="76179" y="6906"/>
                    <a:pt x="76179" y="6043"/>
                    <a:pt x="76853" y="6474"/>
                  </a:cubicBezTo>
                  <a:cubicBezTo>
                    <a:pt x="76853" y="6474"/>
                    <a:pt x="76853" y="7338"/>
                    <a:pt x="76853" y="7338"/>
                  </a:cubicBezTo>
                  <a:cubicBezTo>
                    <a:pt x="76853" y="7338"/>
                    <a:pt x="76179" y="8201"/>
                    <a:pt x="76179" y="8201"/>
                  </a:cubicBezTo>
                  <a:cubicBezTo>
                    <a:pt x="76853" y="8633"/>
                    <a:pt x="77528" y="8201"/>
                    <a:pt x="77528" y="8201"/>
                  </a:cubicBezTo>
                  <a:cubicBezTo>
                    <a:pt x="78202" y="7769"/>
                    <a:pt x="78876" y="7769"/>
                    <a:pt x="78876" y="7769"/>
                  </a:cubicBezTo>
                  <a:cubicBezTo>
                    <a:pt x="80224" y="7769"/>
                    <a:pt x="80224" y="7769"/>
                    <a:pt x="80224" y="7769"/>
                  </a:cubicBezTo>
                  <a:cubicBezTo>
                    <a:pt x="80224" y="7769"/>
                    <a:pt x="81573" y="7769"/>
                    <a:pt x="81573" y="7769"/>
                  </a:cubicBezTo>
                  <a:cubicBezTo>
                    <a:pt x="81573" y="7769"/>
                    <a:pt x="82247" y="8201"/>
                    <a:pt x="82921" y="8201"/>
                  </a:cubicBezTo>
                  <a:cubicBezTo>
                    <a:pt x="82921" y="8633"/>
                    <a:pt x="84943" y="9064"/>
                    <a:pt x="84943" y="9064"/>
                  </a:cubicBezTo>
                  <a:cubicBezTo>
                    <a:pt x="84269" y="9928"/>
                    <a:pt x="84269" y="9928"/>
                    <a:pt x="84269" y="9928"/>
                  </a:cubicBezTo>
                  <a:cubicBezTo>
                    <a:pt x="84269" y="9928"/>
                    <a:pt x="83595" y="10791"/>
                    <a:pt x="84269" y="10791"/>
                  </a:cubicBezTo>
                  <a:cubicBezTo>
                    <a:pt x="84269" y="10791"/>
                    <a:pt x="84943" y="10359"/>
                    <a:pt x="84943" y="10359"/>
                  </a:cubicBezTo>
                  <a:cubicBezTo>
                    <a:pt x="85617" y="10359"/>
                    <a:pt x="86292" y="9928"/>
                    <a:pt x="86292" y="9928"/>
                  </a:cubicBezTo>
                  <a:cubicBezTo>
                    <a:pt x="86292" y="9928"/>
                    <a:pt x="86292" y="9496"/>
                    <a:pt x="86292" y="9496"/>
                  </a:cubicBezTo>
                  <a:cubicBezTo>
                    <a:pt x="86292" y="9928"/>
                    <a:pt x="87640" y="10359"/>
                    <a:pt x="87640" y="10359"/>
                  </a:cubicBezTo>
                  <a:cubicBezTo>
                    <a:pt x="87640" y="10359"/>
                    <a:pt x="88314" y="11223"/>
                    <a:pt x="88314" y="11223"/>
                  </a:cubicBezTo>
                  <a:cubicBezTo>
                    <a:pt x="88314" y="11223"/>
                    <a:pt x="89662" y="10791"/>
                    <a:pt x="89662" y="10791"/>
                  </a:cubicBezTo>
                  <a:cubicBezTo>
                    <a:pt x="89662" y="10791"/>
                    <a:pt x="89662" y="10791"/>
                    <a:pt x="90337" y="10791"/>
                  </a:cubicBezTo>
                  <a:cubicBezTo>
                    <a:pt x="91011" y="10791"/>
                    <a:pt x="91011" y="10791"/>
                    <a:pt x="91011" y="10791"/>
                  </a:cubicBezTo>
                  <a:cubicBezTo>
                    <a:pt x="91685" y="11223"/>
                    <a:pt x="93707" y="11223"/>
                    <a:pt x="93707" y="11223"/>
                  </a:cubicBezTo>
                  <a:cubicBezTo>
                    <a:pt x="95730" y="10359"/>
                    <a:pt x="95730" y="10359"/>
                    <a:pt x="95730" y="10359"/>
                  </a:cubicBezTo>
                  <a:cubicBezTo>
                    <a:pt x="96404" y="9064"/>
                    <a:pt x="96404" y="9064"/>
                    <a:pt x="96404" y="9064"/>
                  </a:cubicBezTo>
                  <a:cubicBezTo>
                    <a:pt x="96404" y="8633"/>
                    <a:pt x="96404" y="8633"/>
                    <a:pt x="96404" y="8633"/>
                  </a:cubicBezTo>
                  <a:cubicBezTo>
                    <a:pt x="96404" y="8633"/>
                    <a:pt x="97752" y="8201"/>
                    <a:pt x="97752" y="8201"/>
                  </a:cubicBezTo>
                  <a:cubicBezTo>
                    <a:pt x="97752" y="8201"/>
                    <a:pt x="98426" y="8201"/>
                    <a:pt x="98426" y="8633"/>
                  </a:cubicBezTo>
                  <a:cubicBezTo>
                    <a:pt x="98426" y="8633"/>
                    <a:pt x="99775" y="9496"/>
                    <a:pt x="99775" y="9496"/>
                  </a:cubicBezTo>
                  <a:cubicBezTo>
                    <a:pt x="99775" y="9496"/>
                    <a:pt x="101123" y="9496"/>
                    <a:pt x="101123" y="9496"/>
                  </a:cubicBezTo>
                  <a:cubicBezTo>
                    <a:pt x="101797" y="9496"/>
                    <a:pt x="101797" y="9064"/>
                    <a:pt x="102471" y="9496"/>
                  </a:cubicBezTo>
                  <a:cubicBezTo>
                    <a:pt x="102471" y="9928"/>
                    <a:pt x="102471" y="10359"/>
                    <a:pt x="103146" y="10359"/>
                  </a:cubicBezTo>
                  <a:cubicBezTo>
                    <a:pt x="103146" y="10359"/>
                    <a:pt x="103820" y="10359"/>
                    <a:pt x="103820" y="10359"/>
                  </a:cubicBezTo>
                  <a:cubicBezTo>
                    <a:pt x="104494" y="10791"/>
                    <a:pt x="105842" y="10791"/>
                    <a:pt x="105842" y="10791"/>
                  </a:cubicBezTo>
                  <a:cubicBezTo>
                    <a:pt x="106516" y="9928"/>
                    <a:pt x="106516" y="9928"/>
                    <a:pt x="106516" y="9928"/>
                  </a:cubicBezTo>
                  <a:cubicBezTo>
                    <a:pt x="106516" y="9928"/>
                    <a:pt x="106516" y="9496"/>
                    <a:pt x="107191" y="9928"/>
                  </a:cubicBezTo>
                  <a:cubicBezTo>
                    <a:pt x="107865" y="9928"/>
                    <a:pt x="107865" y="10791"/>
                    <a:pt x="107865" y="10791"/>
                  </a:cubicBezTo>
                  <a:cubicBezTo>
                    <a:pt x="107865" y="10791"/>
                    <a:pt x="108539" y="11223"/>
                    <a:pt x="108539" y="11223"/>
                  </a:cubicBezTo>
                  <a:cubicBezTo>
                    <a:pt x="108539" y="11223"/>
                    <a:pt x="110561" y="11654"/>
                    <a:pt x="110561" y="11654"/>
                  </a:cubicBezTo>
                  <a:cubicBezTo>
                    <a:pt x="110561" y="11654"/>
                    <a:pt x="111910" y="11223"/>
                    <a:pt x="111910" y="11223"/>
                  </a:cubicBezTo>
                  <a:cubicBezTo>
                    <a:pt x="112584" y="11223"/>
                    <a:pt x="112584" y="12086"/>
                    <a:pt x="112584" y="12086"/>
                  </a:cubicBezTo>
                  <a:cubicBezTo>
                    <a:pt x="112584" y="12086"/>
                    <a:pt x="112584" y="12517"/>
                    <a:pt x="112584" y="12517"/>
                  </a:cubicBezTo>
                  <a:cubicBezTo>
                    <a:pt x="111910" y="12949"/>
                    <a:pt x="111910" y="12949"/>
                    <a:pt x="112584" y="12949"/>
                  </a:cubicBezTo>
                  <a:cubicBezTo>
                    <a:pt x="112584" y="13381"/>
                    <a:pt x="113258" y="13812"/>
                    <a:pt x="113258" y="13812"/>
                  </a:cubicBezTo>
                  <a:cubicBezTo>
                    <a:pt x="113258" y="13812"/>
                    <a:pt x="112584" y="14676"/>
                    <a:pt x="112584" y="14676"/>
                  </a:cubicBezTo>
                  <a:cubicBezTo>
                    <a:pt x="112584" y="15107"/>
                    <a:pt x="111910" y="15539"/>
                    <a:pt x="111910" y="15539"/>
                  </a:cubicBezTo>
                  <a:cubicBezTo>
                    <a:pt x="111235" y="15971"/>
                    <a:pt x="111235" y="15971"/>
                    <a:pt x="111235" y="15971"/>
                  </a:cubicBezTo>
                  <a:cubicBezTo>
                    <a:pt x="111235" y="16402"/>
                    <a:pt x="111235" y="16402"/>
                    <a:pt x="111235" y="16402"/>
                  </a:cubicBezTo>
                  <a:cubicBezTo>
                    <a:pt x="111235" y="16834"/>
                    <a:pt x="111235" y="16834"/>
                    <a:pt x="111235" y="16834"/>
                  </a:cubicBezTo>
                  <a:cubicBezTo>
                    <a:pt x="111235" y="16834"/>
                    <a:pt x="111235" y="17266"/>
                    <a:pt x="111235" y="17266"/>
                  </a:cubicBezTo>
                  <a:cubicBezTo>
                    <a:pt x="110561" y="17266"/>
                    <a:pt x="111235" y="18129"/>
                    <a:pt x="111235" y="18129"/>
                  </a:cubicBezTo>
                  <a:cubicBezTo>
                    <a:pt x="111910" y="18561"/>
                    <a:pt x="111910" y="18561"/>
                    <a:pt x="111910" y="18561"/>
                  </a:cubicBezTo>
                  <a:cubicBezTo>
                    <a:pt x="111910" y="18561"/>
                    <a:pt x="113258" y="18129"/>
                    <a:pt x="113258" y="18129"/>
                  </a:cubicBezTo>
                  <a:cubicBezTo>
                    <a:pt x="113258" y="18129"/>
                    <a:pt x="115280" y="18561"/>
                    <a:pt x="115280" y="18561"/>
                  </a:cubicBezTo>
                  <a:cubicBezTo>
                    <a:pt x="115280" y="18561"/>
                    <a:pt x="116629" y="18992"/>
                    <a:pt x="116629" y="19424"/>
                  </a:cubicBezTo>
                  <a:cubicBezTo>
                    <a:pt x="117303" y="19424"/>
                    <a:pt x="118651" y="20287"/>
                    <a:pt x="118651" y="20287"/>
                  </a:cubicBezTo>
                  <a:cubicBezTo>
                    <a:pt x="120000" y="21582"/>
                    <a:pt x="120000" y="21582"/>
                    <a:pt x="120000" y="21582"/>
                  </a:cubicBezTo>
                  <a:cubicBezTo>
                    <a:pt x="118651" y="22446"/>
                    <a:pt x="118651" y="22446"/>
                    <a:pt x="118651" y="22446"/>
                  </a:cubicBezTo>
                  <a:cubicBezTo>
                    <a:pt x="117303" y="23741"/>
                    <a:pt x="117303" y="23741"/>
                    <a:pt x="117303" y="23741"/>
                  </a:cubicBezTo>
                  <a:cubicBezTo>
                    <a:pt x="115955" y="24172"/>
                    <a:pt x="115955" y="24172"/>
                    <a:pt x="115955" y="24172"/>
                  </a:cubicBezTo>
                  <a:cubicBezTo>
                    <a:pt x="115955" y="24172"/>
                    <a:pt x="115280" y="25035"/>
                    <a:pt x="115280" y="25035"/>
                  </a:cubicBezTo>
                  <a:cubicBezTo>
                    <a:pt x="115280" y="25035"/>
                    <a:pt x="113932" y="25467"/>
                    <a:pt x="113932" y="25467"/>
                  </a:cubicBezTo>
                  <a:cubicBezTo>
                    <a:pt x="113258" y="25467"/>
                    <a:pt x="113258" y="25467"/>
                    <a:pt x="113258" y="25467"/>
                  </a:cubicBezTo>
                  <a:cubicBezTo>
                    <a:pt x="111235" y="26762"/>
                    <a:pt x="111235" y="26762"/>
                    <a:pt x="111235" y="26762"/>
                  </a:cubicBezTo>
                  <a:cubicBezTo>
                    <a:pt x="109887" y="27194"/>
                    <a:pt x="109887" y="27194"/>
                    <a:pt x="109887" y="27194"/>
                  </a:cubicBezTo>
                  <a:cubicBezTo>
                    <a:pt x="108539" y="27625"/>
                    <a:pt x="108539" y="27625"/>
                    <a:pt x="108539" y="27625"/>
                  </a:cubicBezTo>
                  <a:cubicBezTo>
                    <a:pt x="107865" y="27625"/>
                    <a:pt x="107865" y="27625"/>
                    <a:pt x="107865" y="27625"/>
                  </a:cubicBezTo>
                  <a:cubicBezTo>
                    <a:pt x="106516" y="28489"/>
                    <a:pt x="106516" y="28489"/>
                    <a:pt x="106516" y="28489"/>
                  </a:cubicBezTo>
                  <a:cubicBezTo>
                    <a:pt x="105168" y="28057"/>
                    <a:pt x="105168" y="28057"/>
                    <a:pt x="105168" y="28057"/>
                  </a:cubicBezTo>
                  <a:cubicBezTo>
                    <a:pt x="103146" y="28489"/>
                    <a:pt x="103146" y="28489"/>
                    <a:pt x="103146" y="28489"/>
                  </a:cubicBezTo>
                  <a:cubicBezTo>
                    <a:pt x="103146" y="28920"/>
                    <a:pt x="103146" y="28920"/>
                    <a:pt x="103146" y="28920"/>
                  </a:cubicBezTo>
                  <a:cubicBezTo>
                    <a:pt x="100449" y="29784"/>
                    <a:pt x="100449" y="29784"/>
                    <a:pt x="100449" y="29784"/>
                  </a:cubicBezTo>
                  <a:cubicBezTo>
                    <a:pt x="99775" y="31079"/>
                    <a:pt x="99775" y="31079"/>
                    <a:pt x="99775" y="31079"/>
                  </a:cubicBezTo>
                  <a:cubicBezTo>
                    <a:pt x="99775" y="31079"/>
                    <a:pt x="98426" y="31079"/>
                    <a:pt x="98426" y="31510"/>
                  </a:cubicBezTo>
                  <a:cubicBezTo>
                    <a:pt x="97752" y="31510"/>
                    <a:pt x="97078" y="31942"/>
                    <a:pt x="97078" y="31942"/>
                  </a:cubicBezTo>
                  <a:cubicBezTo>
                    <a:pt x="95730" y="31510"/>
                    <a:pt x="95730" y="31510"/>
                    <a:pt x="95730" y="31510"/>
                  </a:cubicBezTo>
                  <a:cubicBezTo>
                    <a:pt x="95056" y="31942"/>
                    <a:pt x="95056" y="31942"/>
                    <a:pt x="95056" y="31942"/>
                  </a:cubicBezTo>
                  <a:cubicBezTo>
                    <a:pt x="95056" y="32805"/>
                    <a:pt x="95056" y="32805"/>
                    <a:pt x="95056" y="32805"/>
                  </a:cubicBezTo>
                  <a:cubicBezTo>
                    <a:pt x="95730" y="32805"/>
                    <a:pt x="95730" y="32805"/>
                    <a:pt x="95730" y="32805"/>
                  </a:cubicBezTo>
                  <a:cubicBezTo>
                    <a:pt x="95730" y="32805"/>
                    <a:pt x="95730" y="33669"/>
                    <a:pt x="95730" y="33669"/>
                  </a:cubicBezTo>
                  <a:cubicBezTo>
                    <a:pt x="95730" y="34100"/>
                    <a:pt x="95730" y="34964"/>
                    <a:pt x="95730" y="34964"/>
                  </a:cubicBezTo>
                  <a:cubicBezTo>
                    <a:pt x="97078" y="35395"/>
                    <a:pt x="97078" y="35395"/>
                    <a:pt x="97078" y="35395"/>
                  </a:cubicBezTo>
                  <a:cubicBezTo>
                    <a:pt x="97078" y="35395"/>
                    <a:pt x="97078" y="36690"/>
                    <a:pt x="96404" y="36690"/>
                  </a:cubicBezTo>
                  <a:cubicBezTo>
                    <a:pt x="96404" y="36690"/>
                    <a:pt x="95056" y="37122"/>
                    <a:pt x="95056" y="37122"/>
                  </a:cubicBezTo>
                  <a:cubicBezTo>
                    <a:pt x="95056" y="37553"/>
                    <a:pt x="95056" y="37553"/>
                    <a:pt x="95056" y="37553"/>
                  </a:cubicBezTo>
                  <a:cubicBezTo>
                    <a:pt x="95730" y="38417"/>
                    <a:pt x="95730" y="38417"/>
                    <a:pt x="95730" y="38417"/>
                  </a:cubicBezTo>
                  <a:cubicBezTo>
                    <a:pt x="95730" y="38417"/>
                    <a:pt x="95730" y="39712"/>
                    <a:pt x="95056" y="39712"/>
                  </a:cubicBezTo>
                  <a:cubicBezTo>
                    <a:pt x="95056" y="40143"/>
                    <a:pt x="94382" y="41007"/>
                    <a:pt x="94382" y="41007"/>
                  </a:cubicBezTo>
                  <a:cubicBezTo>
                    <a:pt x="93707" y="41438"/>
                    <a:pt x="93707" y="41438"/>
                    <a:pt x="93707" y="41438"/>
                  </a:cubicBezTo>
                  <a:cubicBezTo>
                    <a:pt x="93033" y="42302"/>
                    <a:pt x="93033" y="42302"/>
                    <a:pt x="93033" y="42302"/>
                  </a:cubicBezTo>
                  <a:cubicBezTo>
                    <a:pt x="93707" y="42733"/>
                    <a:pt x="93707" y="42733"/>
                    <a:pt x="93707" y="42733"/>
                  </a:cubicBezTo>
                  <a:cubicBezTo>
                    <a:pt x="93707" y="44028"/>
                    <a:pt x="93707" y="44028"/>
                    <a:pt x="93707" y="44028"/>
                  </a:cubicBezTo>
                  <a:cubicBezTo>
                    <a:pt x="92359" y="44460"/>
                    <a:pt x="92359" y="44460"/>
                    <a:pt x="92359" y="44460"/>
                  </a:cubicBezTo>
                  <a:cubicBezTo>
                    <a:pt x="91685" y="45755"/>
                    <a:pt x="91685" y="45755"/>
                    <a:pt x="91685" y="45755"/>
                  </a:cubicBezTo>
                  <a:cubicBezTo>
                    <a:pt x="92359" y="46187"/>
                    <a:pt x="92359" y="46187"/>
                    <a:pt x="92359" y="46187"/>
                  </a:cubicBezTo>
                  <a:cubicBezTo>
                    <a:pt x="93033" y="47050"/>
                    <a:pt x="93033" y="47050"/>
                    <a:pt x="93033" y="47050"/>
                  </a:cubicBezTo>
                  <a:cubicBezTo>
                    <a:pt x="92359" y="47913"/>
                    <a:pt x="92359" y="47913"/>
                    <a:pt x="92359" y="47913"/>
                  </a:cubicBezTo>
                  <a:cubicBezTo>
                    <a:pt x="91685" y="48345"/>
                    <a:pt x="91685" y="48345"/>
                    <a:pt x="91685" y="48345"/>
                  </a:cubicBezTo>
                  <a:cubicBezTo>
                    <a:pt x="91011" y="48345"/>
                    <a:pt x="91011" y="48345"/>
                    <a:pt x="91011" y="48345"/>
                  </a:cubicBezTo>
                  <a:cubicBezTo>
                    <a:pt x="89662" y="49208"/>
                    <a:pt x="89662" y="49208"/>
                    <a:pt x="89662" y="49208"/>
                  </a:cubicBezTo>
                  <a:cubicBezTo>
                    <a:pt x="88314" y="49208"/>
                    <a:pt x="88314" y="49208"/>
                    <a:pt x="88314" y="49208"/>
                  </a:cubicBezTo>
                  <a:cubicBezTo>
                    <a:pt x="87640" y="49208"/>
                    <a:pt x="87640" y="49208"/>
                    <a:pt x="87640" y="49208"/>
                  </a:cubicBezTo>
                  <a:cubicBezTo>
                    <a:pt x="86292" y="50071"/>
                    <a:pt x="86292" y="50071"/>
                    <a:pt x="86292" y="50071"/>
                  </a:cubicBezTo>
                  <a:cubicBezTo>
                    <a:pt x="85617" y="50071"/>
                    <a:pt x="85617" y="50071"/>
                    <a:pt x="85617" y="50071"/>
                  </a:cubicBezTo>
                  <a:cubicBezTo>
                    <a:pt x="84943" y="50503"/>
                    <a:pt x="84943" y="50503"/>
                    <a:pt x="84943" y="50503"/>
                  </a:cubicBezTo>
                  <a:cubicBezTo>
                    <a:pt x="84943" y="51366"/>
                    <a:pt x="84943" y="51366"/>
                    <a:pt x="84943" y="51366"/>
                  </a:cubicBezTo>
                  <a:cubicBezTo>
                    <a:pt x="84943" y="51366"/>
                    <a:pt x="84943" y="51798"/>
                    <a:pt x="84943" y="51798"/>
                  </a:cubicBezTo>
                  <a:cubicBezTo>
                    <a:pt x="85617" y="51798"/>
                    <a:pt x="85617" y="52230"/>
                    <a:pt x="85617" y="52230"/>
                  </a:cubicBezTo>
                  <a:cubicBezTo>
                    <a:pt x="86292" y="53093"/>
                    <a:pt x="86292" y="53093"/>
                    <a:pt x="86292" y="53093"/>
                  </a:cubicBezTo>
                  <a:cubicBezTo>
                    <a:pt x="86966" y="53956"/>
                    <a:pt x="86966" y="53956"/>
                    <a:pt x="86966" y="53956"/>
                  </a:cubicBezTo>
                  <a:cubicBezTo>
                    <a:pt x="87640" y="55251"/>
                    <a:pt x="87640" y="55251"/>
                    <a:pt x="87640" y="55251"/>
                  </a:cubicBezTo>
                  <a:cubicBezTo>
                    <a:pt x="87640" y="55251"/>
                    <a:pt x="86966" y="56115"/>
                    <a:pt x="86966" y="56115"/>
                  </a:cubicBezTo>
                  <a:cubicBezTo>
                    <a:pt x="86966" y="56115"/>
                    <a:pt x="86292" y="56978"/>
                    <a:pt x="86292" y="56978"/>
                  </a:cubicBezTo>
                  <a:cubicBezTo>
                    <a:pt x="85617" y="57841"/>
                    <a:pt x="85617" y="57841"/>
                    <a:pt x="85617" y="57841"/>
                  </a:cubicBezTo>
                  <a:cubicBezTo>
                    <a:pt x="84943" y="58705"/>
                    <a:pt x="84943" y="58705"/>
                    <a:pt x="84943" y="58705"/>
                  </a:cubicBezTo>
                  <a:cubicBezTo>
                    <a:pt x="84269" y="59136"/>
                    <a:pt x="84269" y="59136"/>
                    <a:pt x="84269" y="59136"/>
                  </a:cubicBezTo>
                  <a:cubicBezTo>
                    <a:pt x="82921" y="59136"/>
                    <a:pt x="82921" y="59136"/>
                    <a:pt x="82921" y="59136"/>
                  </a:cubicBezTo>
                  <a:cubicBezTo>
                    <a:pt x="82921" y="59568"/>
                    <a:pt x="82921" y="59568"/>
                    <a:pt x="82921" y="59568"/>
                  </a:cubicBezTo>
                  <a:cubicBezTo>
                    <a:pt x="82247" y="60431"/>
                    <a:pt x="82247" y="60431"/>
                    <a:pt x="82247" y="60431"/>
                  </a:cubicBezTo>
                  <a:cubicBezTo>
                    <a:pt x="82247" y="60863"/>
                    <a:pt x="82247" y="60863"/>
                    <a:pt x="82247" y="60863"/>
                  </a:cubicBezTo>
                  <a:cubicBezTo>
                    <a:pt x="81573" y="60863"/>
                    <a:pt x="81573" y="60863"/>
                    <a:pt x="81573" y="60863"/>
                  </a:cubicBezTo>
                  <a:cubicBezTo>
                    <a:pt x="81573" y="61726"/>
                    <a:pt x="81573" y="61726"/>
                    <a:pt x="81573" y="61726"/>
                  </a:cubicBezTo>
                  <a:cubicBezTo>
                    <a:pt x="80898" y="62158"/>
                    <a:pt x="80898" y="62158"/>
                    <a:pt x="80898" y="62158"/>
                  </a:cubicBezTo>
                  <a:cubicBezTo>
                    <a:pt x="80898" y="62158"/>
                    <a:pt x="80224" y="62158"/>
                    <a:pt x="80224" y="62158"/>
                  </a:cubicBezTo>
                  <a:cubicBezTo>
                    <a:pt x="79550" y="62158"/>
                    <a:pt x="78876" y="62589"/>
                    <a:pt x="78876" y="62589"/>
                  </a:cubicBezTo>
                  <a:cubicBezTo>
                    <a:pt x="78876" y="62589"/>
                    <a:pt x="77528" y="62589"/>
                    <a:pt x="77528" y="62158"/>
                  </a:cubicBezTo>
                  <a:cubicBezTo>
                    <a:pt x="77528" y="62158"/>
                    <a:pt x="76853" y="62589"/>
                    <a:pt x="76179" y="62158"/>
                  </a:cubicBezTo>
                  <a:cubicBezTo>
                    <a:pt x="76179" y="62158"/>
                    <a:pt x="75505" y="61726"/>
                    <a:pt x="75505" y="61726"/>
                  </a:cubicBezTo>
                  <a:cubicBezTo>
                    <a:pt x="74831" y="61726"/>
                    <a:pt x="74831" y="61726"/>
                    <a:pt x="74831" y="61726"/>
                  </a:cubicBezTo>
                  <a:cubicBezTo>
                    <a:pt x="73483" y="61726"/>
                    <a:pt x="73483" y="61726"/>
                    <a:pt x="73483" y="61726"/>
                  </a:cubicBezTo>
                  <a:cubicBezTo>
                    <a:pt x="71460" y="61726"/>
                    <a:pt x="71460" y="61726"/>
                    <a:pt x="71460" y="61726"/>
                  </a:cubicBezTo>
                  <a:cubicBezTo>
                    <a:pt x="70112" y="61726"/>
                    <a:pt x="70112" y="61726"/>
                    <a:pt x="70112" y="61726"/>
                  </a:cubicBezTo>
                  <a:cubicBezTo>
                    <a:pt x="70112" y="61294"/>
                    <a:pt x="70112" y="61294"/>
                    <a:pt x="70112" y="61294"/>
                  </a:cubicBezTo>
                  <a:cubicBezTo>
                    <a:pt x="69438" y="61726"/>
                    <a:pt x="69438" y="61726"/>
                    <a:pt x="69438" y="61726"/>
                  </a:cubicBezTo>
                  <a:cubicBezTo>
                    <a:pt x="68764" y="60863"/>
                    <a:pt x="68764" y="60863"/>
                    <a:pt x="68764" y="60863"/>
                  </a:cubicBezTo>
                  <a:cubicBezTo>
                    <a:pt x="67415" y="60863"/>
                    <a:pt x="67415" y="60863"/>
                    <a:pt x="67415" y="60863"/>
                  </a:cubicBezTo>
                  <a:cubicBezTo>
                    <a:pt x="66067" y="60863"/>
                    <a:pt x="66067" y="60863"/>
                    <a:pt x="66067" y="60863"/>
                  </a:cubicBezTo>
                  <a:cubicBezTo>
                    <a:pt x="66067" y="60863"/>
                    <a:pt x="66067" y="61294"/>
                    <a:pt x="66741" y="61726"/>
                  </a:cubicBezTo>
                  <a:cubicBezTo>
                    <a:pt x="66741" y="61726"/>
                    <a:pt x="67415" y="62589"/>
                    <a:pt x="67415" y="62589"/>
                  </a:cubicBezTo>
                  <a:cubicBezTo>
                    <a:pt x="67415" y="62589"/>
                    <a:pt x="67415" y="63453"/>
                    <a:pt x="67415" y="63453"/>
                  </a:cubicBezTo>
                  <a:cubicBezTo>
                    <a:pt x="67415" y="63453"/>
                    <a:pt x="68764" y="64316"/>
                    <a:pt x="68764" y="64316"/>
                  </a:cubicBezTo>
                  <a:cubicBezTo>
                    <a:pt x="68764" y="64748"/>
                    <a:pt x="68764" y="64748"/>
                    <a:pt x="68764" y="64748"/>
                  </a:cubicBezTo>
                  <a:cubicBezTo>
                    <a:pt x="68764" y="64748"/>
                    <a:pt x="69438" y="65611"/>
                    <a:pt x="69438" y="65611"/>
                  </a:cubicBezTo>
                  <a:cubicBezTo>
                    <a:pt x="69438" y="65611"/>
                    <a:pt x="70786" y="66043"/>
                    <a:pt x="70786" y="66043"/>
                  </a:cubicBezTo>
                  <a:cubicBezTo>
                    <a:pt x="70786" y="66906"/>
                    <a:pt x="70786" y="66906"/>
                    <a:pt x="70786" y="66906"/>
                  </a:cubicBezTo>
                  <a:cubicBezTo>
                    <a:pt x="70112" y="67338"/>
                    <a:pt x="70112" y="67338"/>
                    <a:pt x="70112" y="67338"/>
                  </a:cubicBezTo>
                  <a:cubicBezTo>
                    <a:pt x="69438" y="67769"/>
                    <a:pt x="69438" y="67769"/>
                    <a:pt x="69438" y="67769"/>
                  </a:cubicBezTo>
                  <a:cubicBezTo>
                    <a:pt x="70112" y="68633"/>
                    <a:pt x="70112" y="68633"/>
                    <a:pt x="70112" y="68633"/>
                  </a:cubicBezTo>
                  <a:cubicBezTo>
                    <a:pt x="70112" y="69496"/>
                    <a:pt x="70112" y="69496"/>
                    <a:pt x="70112" y="69496"/>
                  </a:cubicBezTo>
                  <a:cubicBezTo>
                    <a:pt x="70786" y="69928"/>
                    <a:pt x="70786" y="69928"/>
                    <a:pt x="70786" y="69928"/>
                  </a:cubicBezTo>
                  <a:cubicBezTo>
                    <a:pt x="70786" y="70359"/>
                    <a:pt x="70786" y="70359"/>
                    <a:pt x="70786" y="70359"/>
                  </a:cubicBezTo>
                  <a:cubicBezTo>
                    <a:pt x="70112" y="70791"/>
                    <a:pt x="70112" y="70791"/>
                    <a:pt x="70112" y="70791"/>
                  </a:cubicBezTo>
                  <a:cubicBezTo>
                    <a:pt x="70112" y="71654"/>
                    <a:pt x="70112" y="71654"/>
                    <a:pt x="70112" y="71654"/>
                  </a:cubicBezTo>
                  <a:cubicBezTo>
                    <a:pt x="70786" y="72517"/>
                    <a:pt x="70786" y="72517"/>
                    <a:pt x="70786" y="72517"/>
                  </a:cubicBezTo>
                  <a:cubicBezTo>
                    <a:pt x="71460" y="73381"/>
                    <a:pt x="71460" y="73381"/>
                    <a:pt x="71460" y="73381"/>
                  </a:cubicBezTo>
                  <a:cubicBezTo>
                    <a:pt x="72808" y="73381"/>
                    <a:pt x="72808" y="73381"/>
                    <a:pt x="72808" y="73381"/>
                  </a:cubicBezTo>
                  <a:cubicBezTo>
                    <a:pt x="72808" y="74244"/>
                    <a:pt x="72808" y="74244"/>
                    <a:pt x="72808" y="74244"/>
                  </a:cubicBezTo>
                  <a:cubicBezTo>
                    <a:pt x="72134" y="74676"/>
                    <a:pt x="72134" y="74676"/>
                    <a:pt x="72134" y="74676"/>
                  </a:cubicBezTo>
                  <a:cubicBezTo>
                    <a:pt x="72134" y="74676"/>
                    <a:pt x="72134" y="75107"/>
                    <a:pt x="72134" y="75107"/>
                  </a:cubicBezTo>
                  <a:cubicBezTo>
                    <a:pt x="72808" y="75107"/>
                    <a:pt x="73483" y="75539"/>
                    <a:pt x="73483" y="75539"/>
                  </a:cubicBezTo>
                  <a:cubicBezTo>
                    <a:pt x="74831" y="75107"/>
                    <a:pt x="74831" y="75107"/>
                    <a:pt x="74831" y="75107"/>
                  </a:cubicBezTo>
                  <a:cubicBezTo>
                    <a:pt x="74831" y="75107"/>
                    <a:pt x="75505" y="75107"/>
                    <a:pt x="75505" y="75107"/>
                  </a:cubicBezTo>
                  <a:cubicBezTo>
                    <a:pt x="75505" y="75539"/>
                    <a:pt x="76179" y="76402"/>
                    <a:pt x="76179" y="76402"/>
                  </a:cubicBezTo>
                  <a:cubicBezTo>
                    <a:pt x="76853" y="76834"/>
                    <a:pt x="76853" y="76834"/>
                    <a:pt x="76853" y="76834"/>
                  </a:cubicBezTo>
                  <a:cubicBezTo>
                    <a:pt x="76853" y="77697"/>
                    <a:pt x="76853" y="77697"/>
                    <a:pt x="76853" y="77697"/>
                  </a:cubicBezTo>
                  <a:cubicBezTo>
                    <a:pt x="75505" y="78561"/>
                    <a:pt x="75505" y="78561"/>
                    <a:pt x="75505" y="78561"/>
                  </a:cubicBezTo>
                  <a:cubicBezTo>
                    <a:pt x="74157" y="79424"/>
                    <a:pt x="74157" y="79424"/>
                    <a:pt x="74157" y="79424"/>
                  </a:cubicBezTo>
                  <a:cubicBezTo>
                    <a:pt x="73483" y="79856"/>
                    <a:pt x="73483" y="79856"/>
                    <a:pt x="73483" y="79856"/>
                  </a:cubicBezTo>
                  <a:cubicBezTo>
                    <a:pt x="73483" y="80719"/>
                    <a:pt x="73483" y="80719"/>
                    <a:pt x="73483" y="80719"/>
                  </a:cubicBezTo>
                  <a:cubicBezTo>
                    <a:pt x="72808" y="81151"/>
                    <a:pt x="72808" y="81151"/>
                    <a:pt x="72808" y="81151"/>
                  </a:cubicBezTo>
                  <a:cubicBezTo>
                    <a:pt x="71460" y="81582"/>
                    <a:pt x="71460" y="81582"/>
                    <a:pt x="71460" y="81582"/>
                  </a:cubicBezTo>
                  <a:cubicBezTo>
                    <a:pt x="70112" y="82014"/>
                    <a:pt x="70112" y="82014"/>
                    <a:pt x="70112" y="82014"/>
                  </a:cubicBezTo>
                  <a:cubicBezTo>
                    <a:pt x="69438" y="82014"/>
                    <a:pt x="69438" y="82014"/>
                    <a:pt x="69438" y="82014"/>
                  </a:cubicBezTo>
                  <a:cubicBezTo>
                    <a:pt x="68764" y="82446"/>
                    <a:pt x="68764" y="82446"/>
                    <a:pt x="68764" y="82446"/>
                  </a:cubicBezTo>
                  <a:cubicBezTo>
                    <a:pt x="66741" y="82877"/>
                    <a:pt x="66741" y="82877"/>
                    <a:pt x="66741" y="82877"/>
                  </a:cubicBezTo>
                  <a:cubicBezTo>
                    <a:pt x="66067" y="82877"/>
                    <a:pt x="66067" y="82877"/>
                    <a:pt x="66067" y="82877"/>
                  </a:cubicBezTo>
                  <a:cubicBezTo>
                    <a:pt x="64719" y="84604"/>
                    <a:pt x="64719" y="84604"/>
                    <a:pt x="64719" y="84604"/>
                  </a:cubicBezTo>
                  <a:cubicBezTo>
                    <a:pt x="64719" y="84604"/>
                    <a:pt x="64719" y="85467"/>
                    <a:pt x="64719" y="85467"/>
                  </a:cubicBezTo>
                  <a:cubicBezTo>
                    <a:pt x="64719" y="85467"/>
                    <a:pt x="65393" y="85899"/>
                    <a:pt x="65393" y="85899"/>
                  </a:cubicBezTo>
                  <a:cubicBezTo>
                    <a:pt x="65393" y="85899"/>
                    <a:pt x="64044" y="86762"/>
                    <a:pt x="64044" y="86762"/>
                  </a:cubicBezTo>
                  <a:cubicBezTo>
                    <a:pt x="64044" y="86762"/>
                    <a:pt x="62696" y="87194"/>
                    <a:pt x="62696" y="87194"/>
                  </a:cubicBezTo>
                  <a:cubicBezTo>
                    <a:pt x="62022" y="88057"/>
                    <a:pt x="62022" y="88057"/>
                    <a:pt x="62022" y="88057"/>
                  </a:cubicBezTo>
                  <a:cubicBezTo>
                    <a:pt x="62696" y="88489"/>
                    <a:pt x="62696" y="88489"/>
                    <a:pt x="62696" y="88489"/>
                  </a:cubicBezTo>
                  <a:cubicBezTo>
                    <a:pt x="61348" y="88489"/>
                    <a:pt x="61348" y="88489"/>
                    <a:pt x="61348" y="88489"/>
                  </a:cubicBezTo>
                  <a:cubicBezTo>
                    <a:pt x="62022" y="89352"/>
                    <a:pt x="62022" y="89352"/>
                    <a:pt x="62022" y="89352"/>
                  </a:cubicBezTo>
                  <a:cubicBezTo>
                    <a:pt x="61348" y="89784"/>
                    <a:pt x="61348" y="89784"/>
                    <a:pt x="61348" y="89784"/>
                  </a:cubicBezTo>
                  <a:cubicBezTo>
                    <a:pt x="62022" y="90215"/>
                    <a:pt x="62022" y="90215"/>
                    <a:pt x="62022" y="90215"/>
                  </a:cubicBezTo>
                  <a:cubicBezTo>
                    <a:pt x="62022" y="90215"/>
                    <a:pt x="62696" y="91510"/>
                    <a:pt x="62696" y="91510"/>
                  </a:cubicBezTo>
                  <a:cubicBezTo>
                    <a:pt x="62696" y="91942"/>
                    <a:pt x="63370" y="92374"/>
                    <a:pt x="63370" y="92374"/>
                  </a:cubicBezTo>
                  <a:cubicBezTo>
                    <a:pt x="63370" y="92374"/>
                    <a:pt x="64044" y="92805"/>
                    <a:pt x="64044" y="92805"/>
                  </a:cubicBezTo>
                  <a:cubicBezTo>
                    <a:pt x="64044" y="93237"/>
                    <a:pt x="64044" y="93669"/>
                    <a:pt x="64044" y="94100"/>
                  </a:cubicBezTo>
                  <a:cubicBezTo>
                    <a:pt x="64044" y="94532"/>
                    <a:pt x="64719" y="95395"/>
                    <a:pt x="64719" y="95395"/>
                  </a:cubicBezTo>
                  <a:cubicBezTo>
                    <a:pt x="65393" y="96258"/>
                    <a:pt x="65393" y="96258"/>
                    <a:pt x="65393" y="96258"/>
                  </a:cubicBezTo>
                  <a:cubicBezTo>
                    <a:pt x="65393" y="96258"/>
                    <a:pt x="65393" y="96690"/>
                    <a:pt x="65393" y="96690"/>
                  </a:cubicBezTo>
                  <a:cubicBezTo>
                    <a:pt x="66067" y="96690"/>
                    <a:pt x="67415" y="96690"/>
                    <a:pt x="67415" y="96690"/>
                  </a:cubicBezTo>
                  <a:cubicBezTo>
                    <a:pt x="67415" y="96690"/>
                    <a:pt x="68764" y="96690"/>
                    <a:pt x="68764" y="96690"/>
                  </a:cubicBezTo>
                  <a:cubicBezTo>
                    <a:pt x="68764" y="96690"/>
                    <a:pt x="69438" y="96258"/>
                    <a:pt x="70112" y="96690"/>
                  </a:cubicBezTo>
                  <a:cubicBezTo>
                    <a:pt x="70112" y="96690"/>
                    <a:pt x="70112" y="97122"/>
                    <a:pt x="70112" y="97122"/>
                  </a:cubicBezTo>
                  <a:cubicBezTo>
                    <a:pt x="70112" y="97122"/>
                    <a:pt x="70112" y="97553"/>
                    <a:pt x="70112" y="97553"/>
                  </a:cubicBezTo>
                  <a:cubicBezTo>
                    <a:pt x="67415" y="99280"/>
                    <a:pt x="67415" y="99280"/>
                    <a:pt x="67415" y="99280"/>
                  </a:cubicBezTo>
                  <a:cubicBezTo>
                    <a:pt x="67415" y="100575"/>
                    <a:pt x="67415" y="100575"/>
                    <a:pt x="67415" y="100575"/>
                  </a:cubicBezTo>
                  <a:cubicBezTo>
                    <a:pt x="67415" y="100575"/>
                    <a:pt x="66741" y="100575"/>
                    <a:pt x="66741" y="100575"/>
                  </a:cubicBezTo>
                  <a:cubicBezTo>
                    <a:pt x="66067" y="100575"/>
                    <a:pt x="65393" y="100575"/>
                    <a:pt x="65393" y="100575"/>
                  </a:cubicBezTo>
                  <a:cubicBezTo>
                    <a:pt x="64044" y="99712"/>
                    <a:pt x="64044" y="99712"/>
                    <a:pt x="64044" y="99712"/>
                  </a:cubicBezTo>
                  <a:cubicBezTo>
                    <a:pt x="62696" y="100143"/>
                    <a:pt x="62696" y="100143"/>
                    <a:pt x="62696" y="100143"/>
                  </a:cubicBezTo>
                  <a:cubicBezTo>
                    <a:pt x="62696" y="100575"/>
                    <a:pt x="62696" y="100575"/>
                    <a:pt x="62696" y="100575"/>
                  </a:cubicBezTo>
                  <a:cubicBezTo>
                    <a:pt x="62696" y="100575"/>
                    <a:pt x="61348" y="100575"/>
                    <a:pt x="61348" y="100575"/>
                  </a:cubicBezTo>
                  <a:cubicBezTo>
                    <a:pt x="61348" y="100575"/>
                    <a:pt x="59325" y="100575"/>
                    <a:pt x="59325" y="100575"/>
                  </a:cubicBezTo>
                  <a:cubicBezTo>
                    <a:pt x="58651" y="101007"/>
                    <a:pt x="58651" y="101007"/>
                    <a:pt x="58651" y="101007"/>
                  </a:cubicBezTo>
                  <a:cubicBezTo>
                    <a:pt x="57977" y="102733"/>
                    <a:pt x="57977" y="102733"/>
                    <a:pt x="57977" y="102733"/>
                  </a:cubicBezTo>
                  <a:cubicBezTo>
                    <a:pt x="56629" y="103597"/>
                    <a:pt x="56629" y="103597"/>
                    <a:pt x="56629" y="103597"/>
                  </a:cubicBezTo>
                  <a:cubicBezTo>
                    <a:pt x="55280" y="104028"/>
                    <a:pt x="55280" y="104028"/>
                    <a:pt x="55280" y="104028"/>
                  </a:cubicBezTo>
                  <a:cubicBezTo>
                    <a:pt x="53932" y="104892"/>
                    <a:pt x="53932" y="104892"/>
                    <a:pt x="53932" y="104892"/>
                  </a:cubicBezTo>
                  <a:cubicBezTo>
                    <a:pt x="51910" y="105323"/>
                    <a:pt x="51910" y="105323"/>
                    <a:pt x="51910" y="105323"/>
                  </a:cubicBezTo>
                  <a:cubicBezTo>
                    <a:pt x="51910" y="105323"/>
                    <a:pt x="51235" y="105755"/>
                    <a:pt x="51235" y="105755"/>
                  </a:cubicBezTo>
                  <a:cubicBezTo>
                    <a:pt x="51235" y="106187"/>
                    <a:pt x="50561" y="107482"/>
                    <a:pt x="50561" y="107482"/>
                  </a:cubicBezTo>
                  <a:cubicBezTo>
                    <a:pt x="50561" y="107482"/>
                    <a:pt x="49213" y="107913"/>
                    <a:pt x="49213" y="108345"/>
                  </a:cubicBezTo>
                  <a:cubicBezTo>
                    <a:pt x="49213" y="108345"/>
                    <a:pt x="47865" y="108776"/>
                    <a:pt x="47865" y="108776"/>
                  </a:cubicBezTo>
                  <a:cubicBezTo>
                    <a:pt x="47865" y="108776"/>
                    <a:pt x="47865" y="109640"/>
                    <a:pt x="47865" y="109640"/>
                  </a:cubicBezTo>
                  <a:cubicBezTo>
                    <a:pt x="47865" y="109640"/>
                    <a:pt x="48539" y="110503"/>
                    <a:pt x="48539" y="110503"/>
                  </a:cubicBezTo>
                  <a:cubicBezTo>
                    <a:pt x="48539" y="111798"/>
                    <a:pt x="48539" y="111798"/>
                    <a:pt x="48539" y="111798"/>
                  </a:cubicBezTo>
                  <a:cubicBezTo>
                    <a:pt x="48539" y="112661"/>
                    <a:pt x="48539" y="112661"/>
                    <a:pt x="48539" y="112661"/>
                  </a:cubicBezTo>
                  <a:cubicBezTo>
                    <a:pt x="49213" y="113525"/>
                    <a:pt x="49213" y="113525"/>
                    <a:pt x="49213" y="113525"/>
                  </a:cubicBezTo>
                  <a:cubicBezTo>
                    <a:pt x="48539" y="114388"/>
                    <a:pt x="48539" y="114388"/>
                    <a:pt x="48539" y="114388"/>
                  </a:cubicBezTo>
                  <a:cubicBezTo>
                    <a:pt x="47865" y="115683"/>
                    <a:pt x="47865" y="115683"/>
                    <a:pt x="47865" y="115683"/>
                  </a:cubicBezTo>
                  <a:cubicBezTo>
                    <a:pt x="47865" y="116115"/>
                    <a:pt x="47865" y="116115"/>
                    <a:pt x="47865" y="116115"/>
                  </a:cubicBezTo>
                  <a:cubicBezTo>
                    <a:pt x="47865" y="116978"/>
                    <a:pt x="47865" y="116978"/>
                    <a:pt x="47865" y="116978"/>
                  </a:cubicBezTo>
                  <a:cubicBezTo>
                    <a:pt x="47865" y="118705"/>
                    <a:pt x="47865" y="118705"/>
                    <a:pt x="47865" y="118705"/>
                  </a:cubicBezTo>
                  <a:cubicBezTo>
                    <a:pt x="45842" y="118273"/>
                    <a:pt x="45842" y="118273"/>
                    <a:pt x="45842" y="118273"/>
                  </a:cubicBezTo>
                  <a:cubicBezTo>
                    <a:pt x="43820" y="118273"/>
                    <a:pt x="43820" y="118273"/>
                    <a:pt x="43820" y="118273"/>
                  </a:cubicBezTo>
                  <a:cubicBezTo>
                    <a:pt x="41797" y="118705"/>
                    <a:pt x="41797" y="118705"/>
                    <a:pt x="41797" y="118705"/>
                  </a:cubicBezTo>
                  <a:cubicBezTo>
                    <a:pt x="39101" y="119568"/>
                    <a:pt x="39101" y="119568"/>
                    <a:pt x="39101" y="119568"/>
                  </a:cubicBezTo>
                  <a:cubicBezTo>
                    <a:pt x="35056" y="120000"/>
                    <a:pt x="35056" y="120000"/>
                    <a:pt x="35056" y="120000"/>
                  </a:cubicBezTo>
                  <a:cubicBezTo>
                    <a:pt x="31685" y="120000"/>
                    <a:pt x="31685" y="120000"/>
                    <a:pt x="31685" y="120000"/>
                  </a:cubicBezTo>
                  <a:cubicBezTo>
                    <a:pt x="29662" y="119568"/>
                    <a:pt x="29662" y="119568"/>
                    <a:pt x="29662" y="119568"/>
                  </a:cubicBezTo>
                  <a:cubicBezTo>
                    <a:pt x="28314" y="119136"/>
                    <a:pt x="28314" y="119136"/>
                    <a:pt x="28314" y="119136"/>
                  </a:cubicBezTo>
                  <a:cubicBezTo>
                    <a:pt x="26966" y="118273"/>
                    <a:pt x="26966" y="118273"/>
                    <a:pt x="26966" y="118273"/>
                  </a:cubicBezTo>
                  <a:cubicBezTo>
                    <a:pt x="24943" y="116978"/>
                    <a:pt x="24943" y="116978"/>
                    <a:pt x="24943" y="116978"/>
                  </a:cubicBezTo>
                  <a:cubicBezTo>
                    <a:pt x="22921" y="116978"/>
                    <a:pt x="22921" y="116978"/>
                    <a:pt x="22921" y="116978"/>
                  </a:cubicBezTo>
                  <a:cubicBezTo>
                    <a:pt x="21573" y="116546"/>
                    <a:pt x="21573" y="116546"/>
                    <a:pt x="21573" y="116546"/>
                  </a:cubicBezTo>
                  <a:cubicBezTo>
                    <a:pt x="20224" y="116115"/>
                    <a:pt x="20224" y="116115"/>
                    <a:pt x="20224" y="116115"/>
                  </a:cubicBezTo>
                  <a:cubicBezTo>
                    <a:pt x="18876" y="115683"/>
                    <a:pt x="18876" y="115683"/>
                    <a:pt x="18876" y="115683"/>
                  </a:cubicBezTo>
                  <a:cubicBezTo>
                    <a:pt x="17528" y="115683"/>
                    <a:pt x="17528" y="115683"/>
                    <a:pt x="17528" y="115683"/>
                  </a:cubicBezTo>
                  <a:cubicBezTo>
                    <a:pt x="14831" y="114820"/>
                    <a:pt x="14831" y="114820"/>
                    <a:pt x="14831" y="114820"/>
                  </a:cubicBezTo>
                  <a:cubicBezTo>
                    <a:pt x="12134" y="113956"/>
                    <a:pt x="12134" y="113956"/>
                    <a:pt x="12134" y="113956"/>
                  </a:cubicBezTo>
                  <a:cubicBezTo>
                    <a:pt x="10786" y="114388"/>
                    <a:pt x="10786" y="114388"/>
                    <a:pt x="10786" y="114388"/>
                  </a:cubicBezTo>
                  <a:cubicBezTo>
                    <a:pt x="10786" y="114820"/>
                    <a:pt x="10786" y="114820"/>
                    <a:pt x="10786" y="114820"/>
                  </a:cubicBezTo>
                  <a:cubicBezTo>
                    <a:pt x="8764" y="114388"/>
                    <a:pt x="8764" y="114388"/>
                    <a:pt x="8764" y="114388"/>
                  </a:cubicBezTo>
                  <a:cubicBezTo>
                    <a:pt x="7415" y="114388"/>
                    <a:pt x="7415" y="114388"/>
                    <a:pt x="7415" y="114388"/>
                  </a:cubicBezTo>
                  <a:cubicBezTo>
                    <a:pt x="6067" y="114388"/>
                    <a:pt x="6067" y="114388"/>
                    <a:pt x="6067" y="114388"/>
                  </a:cubicBezTo>
                  <a:cubicBezTo>
                    <a:pt x="3370" y="114820"/>
                    <a:pt x="3370" y="114820"/>
                    <a:pt x="3370" y="114820"/>
                  </a:cubicBezTo>
                  <a:cubicBezTo>
                    <a:pt x="1348" y="115251"/>
                    <a:pt x="1348" y="115251"/>
                    <a:pt x="1348" y="115251"/>
                  </a:cubicBezTo>
                  <a:cubicBezTo>
                    <a:pt x="0" y="114820"/>
                    <a:pt x="0" y="114820"/>
                    <a:pt x="0" y="114820"/>
                  </a:cubicBezTo>
                  <a:cubicBezTo>
                    <a:pt x="1348" y="113956"/>
                    <a:pt x="1348" y="113956"/>
                    <a:pt x="1348" y="113956"/>
                  </a:cubicBezTo>
                  <a:cubicBezTo>
                    <a:pt x="2696" y="112661"/>
                    <a:pt x="2696" y="112661"/>
                    <a:pt x="2696" y="112661"/>
                  </a:cubicBezTo>
                  <a:cubicBezTo>
                    <a:pt x="4044" y="112230"/>
                    <a:pt x="4044" y="112230"/>
                    <a:pt x="4044" y="112230"/>
                  </a:cubicBezTo>
                  <a:cubicBezTo>
                    <a:pt x="4719" y="110935"/>
                    <a:pt x="4719" y="110935"/>
                    <a:pt x="4719" y="110935"/>
                  </a:cubicBezTo>
                  <a:cubicBezTo>
                    <a:pt x="6741" y="110071"/>
                    <a:pt x="6741" y="110071"/>
                    <a:pt x="6741" y="110071"/>
                  </a:cubicBezTo>
                  <a:cubicBezTo>
                    <a:pt x="6741" y="108776"/>
                    <a:pt x="6741" y="108776"/>
                    <a:pt x="6741" y="108776"/>
                  </a:cubicBezTo>
                  <a:cubicBezTo>
                    <a:pt x="8089" y="107050"/>
                    <a:pt x="8089" y="107050"/>
                    <a:pt x="8089" y="107050"/>
                  </a:cubicBezTo>
                  <a:cubicBezTo>
                    <a:pt x="8089" y="107050"/>
                    <a:pt x="9438" y="107050"/>
                    <a:pt x="9438" y="106618"/>
                  </a:cubicBezTo>
                  <a:cubicBezTo>
                    <a:pt x="10112" y="105755"/>
                    <a:pt x="10112" y="105323"/>
                    <a:pt x="10786" y="104892"/>
                  </a:cubicBezTo>
                  <a:cubicBezTo>
                    <a:pt x="10786" y="104460"/>
                    <a:pt x="11460" y="104460"/>
                    <a:pt x="11460" y="104028"/>
                  </a:cubicBezTo>
                  <a:cubicBezTo>
                    <a:pt x="11460" y="103597"/>
                    <a:pt x="10786" y="102302"/>
                    <a:pt x="10786" y="102302"/>
                  </a:cubicBezTo>
                  <a:cubicBezTo>
                    <a:pt x="10786" y="102302"/>
                    <a:pt x="12134" y="100575"/>
                    <a:pt x="12134" y="100575"/>
                  </a:cubicBezTo>
                  <a:cubicBezTo>
                    <a:pt x="12808" y="100143"/>
                    <a:pt x="12808" y="98417"/>
                    <a:pt x="12808" y="98417"/>
                  </a:cubicBezTo>
                  <a:cubicBezTo>
                    <a:pt x="12808" y="98417"/>
                    <a:pt x="13483" y="97553"/>
                    <a:pt x="14157" y="97122"/>
                  </a:cubicBezTo>
                  <a:cubicBezTo>
                    <a:pt x="14157" y="96690"/>
                    <a:pt x="14157" y="95395"/>
                    <a:pt x="14157" y="95395"/>
                  </a:cubicBezTo>
                  <a:cubicBezTo>
                    <a:pt x="12808" y="94100"/>
                    <a:pt x="12808" y="94100"/>
                    <a:pt x="12808" y="94100"/>
                  </a:cubicBezTo>
                  <a:cubicBezTo>
                    <a:pt x="14157" y="92374"/>
                    <a:pt x="14157" y="92374"/>
                    <a:pt x="14157" y="92374"/>
                  </a:cubicBezTo>
                  <a:cubicBezTo>
                    <a:pt x="16179" y="90215"/>
                    <a:pt x="16179" y="90215"/>
                    <a:pt x="16179" y="90215"/>
                  </a:cubicBezTo>
                  <a:cubicBezTo>
                    <a:pt x="18202" y="88057"/>
                    <a:pt x="18202" y="88057"/>
                    <a:pt x="18202" y="88057"/>
                  </a:cubicBezTo>
                  <a:cubicBezTo>
                    <a:pt x="18876" y="85899"/>
                    <a:pt x="18876" y="85899"/>
                    <a:pt x="18876" y="85899"/>
                  </a:cubicBezTo>
                  <a:cubicBezTo>
                    <a:pt x="18876" y="85899"/>
                    <a:pt x="18876" y="85035"/>
                    <a:pt x="18876" y="84604"/>
                  </a:cubicBezTo>
                  <a:cubicBezTo>
                    <a:pt x="18876" y="84604"/>
                    <a:pt x="18876" y="83741"/>
                    <a:pt x="18876" y="83741"/>
                  </a:cubicBezTo>
                  <a:cubicBezTo>
                    <a:pt x="18876" y="83741"/>
                    <a:pt x="18876" y="82877"/>
                    <a:pt x="18876" y="82877"/>
                  </a:cubicBezTo>
                  <a:cubicBezTo>
                    <a:pt x="18876" y="82877"/>
                    <a:pt x="18202" y="82014"/>
                    <a:pt x="18202" y="82014"/>
                  </a:cubicBezTo>
                  <a:cubicBezTo>
                    <a:pt x="17528" y="80719"/>
                    <a:pt x="17528" y="80719"/>
                    <a:pt x="17528" y="80719"/>
                  </a:cubicBezTo>
                  <a:cubicBezTo>
                    <a:pt x="16853" y="81151"/>
                    <a:pt x="16853" y="81151"/>
                    <a:pt x="16853" y="81151"/>
                  </a:cubicBezTo>
                  <a:cubicBezTo>
                    <a:pt x="16853" y="81151"/>
                    <a:pt x="16179" y="81582"/>
                    <a:pt x="15505" y="81151"/>
                  </a:cubicBezTo>
                  <a:cubicBezTo>
                    <a:pt x="15505" y="81151"/>
                    <a:pt x="12808" y="81151"/>
                    <a:pt x="12808" y="81151"/>
                  </a:cubicBezTo>
                  <a:cubicBezTo>
                    <a:pt x="11460" y="81582"/>
                    <a:pt x="11460" y="81582"/>
                    <a:pt x="11460" y="81582"/>
                  </a:cubicBezTo>
                  <a:cubicBezTo>
                    <a:pt x="9438" y="81151"/>
                    <a:pt x="9438" y="81151"/>
                    <a:pt x="9438" y="81151"/>
                  </a:cubicBezTo>
                  <a:cubicBezTo>
                    <a:pt x="9438" y="81151"/>
                    <a:pt x="8764" y="81582"/>
                    <a:pt x="8089" y="81582"/>
                  </a:cubicBezTo>
                  <a:cubicBezTo>
                    <a:pt x="8089" y="81582"/>
                    <a:pt x="7415" y="81582"/>
                    <a:pt x="7415" y="81151"/>
                  </a:cubicBezTo>
                  <a:cubicBezTo>
                    <a:pt x="7415" y="81151"/>
                    <a:pt x="9438" y="79856"/>
                    <a:pt x="9438" y="79856"/>
                  </a:cubicBezTo>
                  <a:cubicBezTo>
                    <a:pt x="9438" y="79856"/>
                    <a:pt x="9438" y="79856"/>
                    <a:pt x="9438" y="79424"/>
                  </a:cubicBezTo>
                  <a:cubicBezTo>
                    <a:pt x="9438" y="78992"/>
                    <a:pt x="9438" y="78129"/>
                    <a:pt x="9438" y="78129"/>
                  </a:cubicBezTo>
                  <a:cubicBezTo>
                    <a:pt x="9438" y="77697"/>
                    <a:pt x="8764" y="76402"/>
                    <a:pt x="8764" y="76402"/>
                  </a:cubicBezTo>
                  <a:cubicBezTo>
                    <a:pt x="8764" y="76402"/>
                    <a:pt x="8089" y="75971"/>
                    <a:pt x="8764" y="75539"/>
                  </a:cubicBezTo>
                  <a:cubicBezTo>
                    <a:pt x="8764" y="75107"/>
                    <a:pt x="9438" y="75107"/>
                    <a:pt x="9438" y="75107"/>
                  </a:cubicBezTo>
                  <a:cubicBezTo>
                    <a:pt x="8089" y="74676"/>
                    <a:pt x="8089" y="74676"/>
                    <a:pt x="8089" y="74676"/>
                  </a:cubicBezTo>
                  <a:cubicBezTo>
                    <a:pt x="8089" y="74676"/>
                    <a:pt x="8089" y="74676"/>
                    <a:pt x="7415" y="74676"/>
                  </a:cubicBezTo>
                  <a:cubicBezTo>
                    <a:pt x="6741" y="75107"/>
                    <a:pt x="6067" y="75107"/>
                    <a:pt x="6067" y="75107"/>
                  </a:cubicBezTo>
                  <a:cubicBezTo>
                    <a:pt x="5393" y="74244"/>
                    <a:pt x="5393" y="74244"/>
                    <a:pt x="5393" y="74244"/>
                  </a:cubicBezTo>
                  <a:cubicBezTo>
                    <a:pt x="5393" y="74244"/>
                    <a:pt x="4719" y="74676"/>
                    <a:pt x="4719" y="74244"/>
                  </a:cubicBezTo>
                  <a:cubicBezTo>
                    <a:pt x="4044" y="74244"/>
                    <a:pt x="2696" y="73812"/>
                    <a:pt x="2696" y="73812"/>
                  </a:cubicBezTo>
                  <a:cubicBezTo>
                    <a:pt x="2696" y="73812"/>
                    <a:pt x="2696" y="72949"/>
                    <a:pt x="2696" y="72949"/>
                  </a:cubicBezTo>
                  <a:cubicBezTo>
                    <a:pt x="3370" y="72517"/>
                    <a:pt x="3370" y="72517"/>
                    <a:pt x="3370" y="72086"/>
                  </a:cubicBezTo>
                  <a:cubicBezTo>
                    <a:pt x="3370" y="71654"/>
                    <a:pt x="3370" y="71223"/>
                    <a:pt x="4044" y="70791"/>
                  </a:cubicBezTo>
                  <a:cubicBezTo>
                    <a:pt x="4044" y="70359"/>
                    <a:pt x="4719" y="69928"/>
                    <a:pt x="5393" y="69928"/>
                  </a:cubicBezTo>
                  <a:cubicBezTo>
                    <a:pt x="6067" y="69496"/>
                    <a:pt x="6067" y="69496"/>
                    <a:pt x="6067" y="69496"/>
                  </a:cubicBezTo>
                  <a:cubicBezTo>
                    <a:pt x="7415" y="67769"/>
                    <a:pt x="7415" y="67769"/>
                    <a:pt x="7415" y="67769"/>
                  </a:cubicBezTo>
                  <a:cubicBezTo>
                    <a:pt x="7415" y="67769"/>
                    <a:pt x="7415" y="66906"/>
                    <a:pt x="7415" y="66906"/>
                  </a:cubicBezTo>
                  <a:cubicBezTo>
                    <a:pt x="7415" y="66906"/>
                    <a:pt x="8089" y="66043"/>
                    <a:pt x="8089" y="65611"/>
                  </a:cubicBezTo>
                  <a:cubicBezTo>
                    <a:pt x="8089" y="65611"/>
                    <a:pt x="8764" y="64748"/>
                    <a:pt x="8764" y="64748"/>
                  </a:cubicBezTo>
                  <a:cubicBezTo>
                    <a:pt x="8764" y="64748"/>
                    <a:pt x="9438" y="64316"/>
                    <a:pt x="9438" y="63884"/>
                  </a:cubicBezTo>
                  <a:cubicBezTo>
                    <a:pt x="10112" y="63884"/>
                    <a:pt x="11460" y="63021"/>
                    <a:pt x="11460" y="63021"/>
                  </a:cubicBezTo>
                  <a:cubicBezTo>
                    <a:pt x="11460" y="63021"/>
                    <a:pt x="12134" y="61726"/>
                    <a:pt x="12134" y="61726"/>
                  </a:cubicBezTo>
                  <a:cubicBezTo>
                    <a:pt x="12134" y="61726"/>
                    <a:pt x="12808" y="60431"/>
                    <a:pt x="12808" y="60431"/>
                  </a:cubicBezTo>
                  <a:cubicBezTo>
                    <a:pt x="12134" y="59568"/>
                    <a:pt x="12134" y="59568"/>
                    <a:pt x="12134" y="59568"/>
                  </a:cubicBezTo>
                  <a:cubicBezTo>
                    <a:pt x="11460" y="59136"/>
                    <a:pt x="11460" y="59136"/>
                    <a:pt x="11460" y="59136"/>
                  </a:cubicBezTo>
                  <a:cubicBezTo>
                    <a:pt x="12808" y="58705"/>
                    <a:pt x="12808" y="58705"/>
                    <a:pt x="12808" y="58705"/>
                  </a:cubicBezTo>
                  <a:cubicBezTo>
                    <a:pt x="12808" y="58705"/>
                    <a:pt x="12808" y="58705"/>
                    <a:pt x="13483" y="58705"/>
                  </a:cubicBezTo>
                  <a:cubicBezTo>
                    <a:pt x="14157" y="58705"/>
                    <a:pt x="14831" y="58273"/>
                    <a:pt x="14831" y="58273"/>
                  </a:cubicBezTo>
                  <a:cubicBezTo>
                    <a:pt x="15505" y="58273"/>
                    <a:pt x="16853" y="57841"/>
                    <a:pt x="16853" y="57841"/>
                  </a:cubicBezTo>
                  <a:cubicBezTo>
                    <a:pt x="16853" y="57410"/>
                    <a:pt x="17528" y="57410"/>
                    <a:pt x="17528" y="57410"/>
                  </a:cubicBezTo>
                  <a:cubicBezTo>
                    <a:pt x="18202" y="57410"/>
                    <a:pt x="19550" y="56978"/>
                    <a:pt x="19550" y="56978"/>
                  </a:cubicBezTo>
                  <a:cubicBezTo>
                    <a:pt x="19550" y="56978"/>
                    <a:pt x="20224" y="56546"/>
                    <a:pt x="20224" y="56546"/>
                  </a:cubicBezTo>
                  <a:cubicBezTo>
                    <a:pt x="20224" y="56115"/>
                    <a:pt x="20224" y="56115"/>
                    <a:pt x="20224" y="56115"/>
                  </a:cubicBezTo>
                  <a:cubicBezTo>
                    <a:pt x="21573" y="55683"/>
                    <a:pt x="21573" y="55683"/>
                    <a:pt x="21573" y="55683"/>
                  </a:cubicBezTo>
                  <a:cubicBezTo>
                    <a:pt x="21573" y="55683"/>
                    <a:pt x="22247" y="55251"/>
                    <a:pt x="22247" y="54820"/>
                  </a:cubicBezTo>
                  <a:cubicBezTo>
                    <a:pt x="22247" y="54820"/>
                    <a:pt x="22921" y="53956"/>
                    <a:pt x="22921" y="53956"/>
                  </a:cubicBezTo>
                  <a:cubicBezTo>
                    <a:pt x="22921" y="53525"/>
                    <a:pt x="24943" y="52230"/>
                    <a:pt x="24943" y="52230"/>
                  </a:cubicBezTo>
                  <a:cubicBezTo>
                    <a:pt x="27640" y="49208"/>
                    <a:pt x="27640" y="49208"/>
                    <a:pt x="27640" y="49208"/>
                  </a:cubicBezTo>
                  <a:cubicBezTo>
                    <a:pt x="33707" y="43165"/>
                    <a:pt x="33707" y="43165"/>
                    <a:pt x="33707" y="43165"/>
                  </a:cubicBezTo>
                  <a:cubicBezTo>
                    <a:pt x="33033" y="42302"/>
                    <a:pt x="33033" y="42302"/>
                    <a:pt x="33033" y="42302"/>
                  </a:cubicBezTo>
                  <a:cubicBezTo>
                    <a:pt x="35056" y="40143"/>
                    <a:pt x="35056" y="40143"/>
                    <a:pt x="35056" y="40143"/>
                  </a:cubicBezTo>
                  <a:cubicBezTo>
                    <a:pt x="38426" y="36690"/>
                    <a:pt x="38426" y="36690"/>
                    <a:pt x="38426" y="36690"/>
                  </a:cubicBezTo>
                  <a:cubicBezTo>
                    <a:pt x="41797" y="31942"/>
                    <a:pt x="41797" y="31942"/>
                    <a:pt x="41797" y="31942"/>
                  </a:cubicBezTo>
                  <a:cubicBezTo>
                    <a:pt x="43820" y="29352"/>
                    <a:pt x="43820" y="29352"/>
                    <a:pt x="43820" y="29352"/>
                  </a:cubicBezTo>
                  <a:cubicBezTo>
                    <a:pt x="46516" y="26330"/>
                    <a:pt x="46516" y="26330"/>
                    <a:pt x="46516" y="26330"/>
                  </a:cubicBezTo>
                  <a:cubicBezTo>
                    <a:pt x="47865" y="23741"/>
                    <a:pt x="47865" y="23741"/>
                    <a:pt x="47865" y="23741"/>
                  </a:cubicBezTo>
                  <a:cubicBezTo>
                    <a:pt x="47865" y="20719"/>
                    <a:pt x="47865" y="20719"/>
                    <a:pt x="47865" y="20719"/>
                  </a:cubicBezTo>
                  <a:cubicBezTo>
                    <a:pt x="47865" y="18561"/>
                    <a:pt x="47865" y="18561"/>
                    <a:pt x="47865" y="18561"/>
                  </a:cubicBezTo>
                  <a:cubicBezTo>
                    <a:pt x="47865" y="16834"/>
                    <a:pt x="47865" y="16834"/>
                    <a:pt x="47865" y="16834"/>
                  </a:cubicBezTo>
                  <a:cubicBezTo>
                    <a:pt x="47865" y="15971"/>
                    <a:pt x="47865" y="15971"/>
                    <a:pt x="47865" y="15971"/>
                  </a:cubicBezTo>
                  <a:cubicBezTo>
                    <a:pt x="47865" y="15107"/>
                    <a:pt x="47865" y="15107"/>
                    <a:pt x="47865" y="15107"/>
                  </a:cubicBezTo>
                  <a:cubicBezTo>
                    <a:pt x="47191" y="13812"/>
                    <a:pt x="47191" y="13812"/>
                    <a:pt x="47191" y="13812"/>
                  </a:cubicBezTo>
                  <a:cubicBezTo>
                    <a:pt x="48539" y="12949"/>
                    <a:pt x="48539" y="12949"/>
                    <a:pt x="48539" y="12949"/>
                  </a:cubicBezTo>
                  <a:cubicBezTo>
                    <a:pt x="48539" y="12086"/>
                    <a:pt x="48539" y="12086"/>
                    <a:pt x="48539" y="12086"/>
                  </a:cubicBezTo>
                  <a:cubicBezTo>
                    <a:pt x="48539" y="11223"/>
                    <a:pt x="48539" y="11223"/>
                    <a:pt x="48539" y="11223"/>
                  </a:cubicBezTo>
                  <a:cubicBezTo>
                    <a:pt x="48539" y="10359"/>
                    <a:pt x="48539" y="10359"/>
                    <a:pt x="48539" y="10359"/>
                  </a:cubicBezTo>
                  <a:cubicBezTo>
                    <a:pt x="49213" y="9496"/>
                    <a:pt x="49213" y="9496"/>
                    <a:pt x="49213" y="9496"/>
                  </a:cubicBezTo>
                  <a:cubicBezTo>
                    <a:pt x="48539" y="8201"/>
                    <a:pt x="48539" y="8201"/>
                    <a:pt x="48539" y="8201"/>
                  </a:cubicBezTo>
                  <a:cubicBezTo>
                    <a:pt x="49213" y="7338"/>
                    <a:pt x="49213" y="7338"/>
                    <a:pt x="49213" y="7338"/>
                  </a:cubicBezTo>
                  <a:cubicBezTo>
                    <a:pt x="48539" y="6906"/>
                    <a:pt x="48539" y="6906"/>
                    <a:pt x="48539" y="6906"/>
                  </a:cubicBezTo>
                  <a:cubicBezTo>
                    <a:pt x="49213" y="5611"/>
                    <a:pt x="49213" y="5611"/>
                    <a:pt x="49213" y="5611"/>
                  </a:cubicBezTo>
                  <a:cubicBezTo>
                    <a:pt x="49213" y="4748"/>
                    <a:pt x="49213" y="4748"/>
                    <a:pt x="49213" y="4748"/>
                  </a:cubicBezTo>
                  <a:lnTo>
                    <a:pt x="49887" y="3884"/>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0" name="Shape 2046"/>
            <p:cNvSpPr/>
            <p:nvPr/>
          </p:nvSpPr>
          <p:spPr>
            <a:xfrm>
              <a:off x="4704932" y="2283682"/>
              <a:ext cx="711330" cy="913063"/>
            </a:xfrm>
            <a:custGeom>
              <a:avLst/>
              <a:gdLst/>
              <a:ahLst/>
              <a:cxnLst/>
              <a:rect l="0" t="0" r="0" b="0"/>
              <a:pathLst>
                <a:path w="120000" h="120000" extrusionOk="0">
                  <a:moveTo>
                    <a:pt x="105769" y="94430"/>
                  </a:moveTo>
                  <a:cubicBezTo>
                    <a:pt x="105769" y="94430"/>
                    <a:pt x="105769" y="94430"/>
                    <a:pt x="105769" y="94430"/>
                  </a:cubicBezTo>
                  <a:cubicBezTo>
                    <a:pt x="105769" y="95302"/>
                    <a:pt x="105769" y="95302"/>
                    <a:pt x="105769" y="95302"/>
                  </a:cubicBezTo>
                  <a:cubicBezTo>
                    <a:pt x="106153" y="96755"/>
                    <a:pt x="106153" y="96755"/>
                    <a:pt x="106153" y="96755"/>
                  </a:cubicBezTo>
                  <a:cubicBezTo>
                    <a:pt x="106153" y="97627"/>
                    <a:pt x="106153" y="97627"/>
                    <a:pt x="106153" y="97627"/>
                  </a:cubicBezTo>
                  <a:cubicBezTo>
                    <a:pt x="106153" y="97627"/>
                    <a:pt x="105769" y="98208"/>
                    <a:pt x="105384" y="98208"/>
                  </a:cubicBezTo>
                  <a:cubicBezTo>
                    <a:pt x="105384" y="98208"/>
                    <a:pt x="105000" y="98498"/>
                    <a:pt x="104615" y="98498"/>
                  </a:cubicBezTo>
                  <a:cubicBezTo>
                    <a:pt x="104230" y="98208"/>
                    <a:pt x="103846" y="97917"/>
                    <a:pt x="103846" y="97917"/>
                  </a:cubicBezTo>
                  <a:cubicBezTo>
                    <a:pt x="101538" y="97917"/>
                    <a:pt x="101538" y="97917"/>
                    <a:pt x="101538" y="97917"/>
                  </a:cubicBezTo>
                  <a:cubicBezTo>
                    <a:pt x="101538" y="97917"/>
                    <a:pt x="101538" y="98498"/>
                    <a:pt x="101538" y="98789"/>
                  </a:cubicBezTo>
                  <a:cubicBezTo>
                    <a:pt x="101153" y="99370"/>
                    <a:pt x="101153" y="99370"/>
                    <a:pt x="101153" y="99370"/>
                  </a:cubicBezTo>
                  <a:cubicBezTo>
                    <a:pt x="101153" y="100823"/>
                    <a:pt x="101153" y="100823"/>
                    <a:pt x="101153" y="100823"/>
                  </a:cubicBezTo>
                  <a:cubicBezTo>
                    <a:pt x="99230" y="102276"/>
                    <a:pt x="99230" y="102276"/>
                    <a:pt x="99230" y="102276"/>
                  </a:cubicBezTo>
                  <a:cubicBezTo>
                    <a:pt x="98846" y="102276"/>
                    <a:pt x="98846" y="102276"/>
                    <a:pt x="98846" y="102276"/>
                  </a:cubicBezTo>
                  <a:cubicBezTo>
                    <a:pt x="98846" y="102276"/>
                    <a:pt x="98461" y="102566"/>
                    <a:pt x="98461" y="102566"/>
                  </a:cubicBezTo>
                  <a:cubicBezTo>
                    <a:pt x="98461" y="102566"/>
                    <a:pt x="96538" y="103147"/>
                    <a:pt x="96538" y="103147"/>
                  </a:cubicBezTo>
                  <a:cubicBezTo>
                    <a:pt x="95769" y="103728"/>
                    <a:pt x="95769" y="103728"/>
                    <a:pt x="95769" y="103728"/>
                  </a:cubicBezTo>
                  <a:cubicBezTo>
                    <a:pt x="95384" y="103728"/>
                    <a:pt x="95384" y="103728"/>
                    <a:pt x="95384" y="103728"/>
                  </a:cubicBezTo>
                  <a:cubicBezTo>
                    <a:pt x="95384" y="103728"/>
                    <a:pt x="94230" y="104309"/>
                    <a:pt x="93461" y="104891"/>
                  </a:cubicBezTo>
                  <a:cubicBezTo>
                    <a:pt x="92307" y="105472"/>
                    <a:pt x="92307" y="105472"/>
                    <a:pt x="92307" y="105472"/>
                  </a:cubicBezTo>
                  <a:cubicBezTo>
                    <a:pt x="92307" y="105472"/>
                    <a:pt x="92307" y="105472"/>
                    <a:pt x="92307" y="105472"/>
                  </a:cubicBezTo>
                  <a:cubicBezTo>
                    <a:pt x="92307" y="105472"/>
                    <a:pt x="92307" y="105472"/>
                    <a:pt x="92307" y="105472"/>
                  </a:cubicBezTo>
                  <a:cubicBezTo>
                    <a:pt x="93076" y="106924"/>
                    <a:pt x="93076" y="106924"/>
                    <a:pt x="93076" y="106924"/>
                  </a:cubicBezTo>
                  <a:cubicBezTo>
                    <a:pt x="94230" y="107796"/>
                    <a:pt x="94230" y="107796"/>
                    <a:pt x="94230" y="107796"/>
                  </a:cubicBezTo>
                  <a:cubicBezTo>
                    <a:pt x="95384" y="109249"/>
                    <a:pt x="95384" y="109249"/>
                    <a:pt x="95384" y="109249"/>
                  </a:cubicBezTo>
                  <a:cubicBezTo>
                    <a:pt x="95384" y="110121"/>
                    <a:pt x="95384" y="110121"/>
                    <a:pt x="95384" y="110121"/>
                  </a:cubicBezTo>
                  <a:cubicBezTo>
                    <a:pt x="95384" y="110121"/>
                    <a:pt x="94615" y="110702"/>
                    <a:pt x="94615" y="110702"/>
                  </a:cubicBezTo>
                  <a:cubicBezTo>
                    <a:pt x="94615" y="110992"/>
                    <a:pt x="94230" y="111573"/>
                    <a:pt x="94615" y="111573"/>
                  </a:cubicBezTo>
                  <a:cubicBezTo>
                    <a:pt x="95000" y="111573"/>
                    <a:pt x="96538" y="111864"/>
                    <a:pt x="96538" y="111864"/>
                  </a:cubicBezTo>
                  <a:cubicBezTo>
                    <a:pt x="96538" y="111864"/>
                    <a:pt x="96923" y="111864"/>
                    <a:pt x="96923" y="111864"/>
                  </a:cubicBezTo>
                  <a:cubicBezTo>
                    <a:pt x="97307" y="111864"/>
                    <a:pt x="97307" y="112154"/>
                    <a:pt x="97307" y="112154"/>
                  </a:cubicBezTo>
                  <a:cubicBezTo>
                    <a:pt x="97307" y="113317"/>
                    <a:pt x="97307" y="113317"/>
                    <a:pt x="97307" y="113317"/>
                  </a:cubicBezTo>
                  <a:cubicBezTo>
                    <a:pt x="97307" y="113317"/>
                    <a:pt x="97307" y="113607"/>
                    <a:pt x="97307" y="114769"/>
                  </a:cubicBezTo>
                  <a:cubicBezTo>
                    <a:pt x="97307" y="115932"/>
                    <a:pt x="96923" y="115641"/>
                    <a:pt x="96923" y="115641"/>
                  </a:cubicBezTo>
                  <a:cubicBezTo>
                    <a:pt x="96923" y="115641"/>
                    <a:pt x="95000" y="115060"/>
                    <a:pt x="95000" y="115060"/>
                  </a:cubicBezTo>
                  <a:cubicBezTo>
                    <a:pt x="95000" y="115060"/>
                    <a:pt x="94230" y="114479"/>
                    <a:pt x="94230" y="114479"/>
                  </a:cubicBezTo>
                  <a:cubicBezTo>
                    <a:pt x="93846" y="114188"/>
                    <a:pt x="93846" y="113898"/>
                    <a:pt x="93846" y="113607"/>
                  </a:cubicBezTo>
                  <a:cubicBezTo>
                    <a:pt x="93846" y="113317"/>
                    <a:pt x="94230" y="112736"/>
                    <a:pt x="94230" y="112736"/>
                  </a:cubicBezTo>
                  <a:cubicBezTo>
                    <a:pt x="94230" y="112736"/>
                    <a:pt x="92692" y="112445"/>
                    <a:pt x="92692" y="112445"/>
                  </a:cubicBezTo>
                  <a:cubicBezTo>
                    <a:pt x="92692" y="112445"/>
                    <a:pt x="91538" y="112445"/>
                    <a:pt x="91153" y="112445"/>
                  </a:cubicBezTo>
                  <a:cubicBezTo>
                    <a:pt x="90769" y="112445"/>
                    <a:pt x="90384" y="113026"/>
                    <a:pt x="90384" y="113026"/>
                  </a:cubicBezTo>
                  <a:cubicBezTo>
                    <a:pt x="90000" y="113317"/>
                    <a:pt x="89615" y="113026"/>
                    <a:pt x="89230" y="113026"/>
                  </a:cubicBezTo>
                  <a:cubicBezTo>
                    <a:pt x="89230" y="113026"/>
                    <a:pt x="88846" y="112445"/>
                    <a:pt x="88846" y="112445"/>
                  </a:cubicBezTo>
                  <a:cubicBezTo>
                    <a:pt x="88461" y="112445"/>
                    <a:pt x="86923" y="112154"/>
                    <a:pt x="86538" y="112154"/>
                  </a:cubicBezTo>
                  <a:cubicBezTo>
                    <a:pt x="86538" y="112154"/>
                    <a:pt x="85769" y="112154"/>
                    <a:pt x="85000" y="112154"/>
                  </a:cubicBezTo>
                  <a:cubicBezTo>
                    <a:pt x="84615" y="112445"/>
                    <a:pt x="85000" y="112445"/>
                    <a:pt x="85384" y="113317"/>
                  </a:cubicBezTo>
                  <a:cubicBezTo>
                    <a:pt x="85384" y="114188"/>
                    <a:pt x="85000" y="113607"/>
                    <a:pt x="84615" y="113607"/>
                  </a:cubicBezTo>
                  <a:cubicBezTo>
                    <a:pt x="84230" y="113607"/>
                    <a:pt x="84230" y="113607"/>
                    <a:pt x="83461" y="113607"/>
                  </a:cubicBezTo>
                  <a:cubicBezTo>
                    <a:pt x="82692" y="113607"/>
                    <a:pt x="82307" y="113607"/>
                    <a:pt x="81538" y="113607"/>
                  </a:cubicBezTo>
                  <a:cubicBezTo>
                    <a:pt x="81153" y="113898"/>
                    <a:pt x="81153" y="113898"/>
                    <a:pt x="81153" y="114188"/>
                  </a:cubicBezTo>
                  <a:cubicBezTo>
                    <a:pt x="80769" y="114479"/>
                    <a:pt x="80000" y="114479"/>
                    <a:pt x="79615" y="114479"/>
                  </a:cubicBezTo>
                  <a:cubicBezTo>
                    <a:pt x="79230" y="114479"/>
                    <a:pt x="77692" y="114479"/>
                    <a:pt x="77692" y="114479"/>
                  </a:cubicBezTo>
                  <a:cubicBezTo>
                    <a:pt x="77307" y="114479"/>
                    <a:pt x="76923" y="115060"/>
                    <a:pt x="76538" y="115351"/>
                  </a:cubicBezTo>
                  <a:cubicBezTo>
                    <a:pt x="76538" y="115351"/>
                    <a:pt x="75000" y="115351"/>
                    <a:pt x="75000" y="115351"/>
                  </a:cubicBezTo>
                  <a:cubicBezTo>
                    <a:pt x="74615" y="115641"/>
                    <a:pt x="74615" y="115641"/>
                    <a:pt x="74230" y="115932"/>
                  </a:cubicBezTo>
                  <a:cubicBezTo>
                    <a:pt x="73461" y="116222"/>
                    <a:pt x="73461" y="116222"/>
                    <a:pt x="73076" y="116803"/>
                  </a:cubicBezTo>
                  <a:cubicBezTo>
                    <a:pt x="72307" y="117384"/>
                    <a:pt x="72692" y="117094"/>
                    <a:pt x="71153" y="116803"/>
                  </a:cubicBezTo>
                  <a:cubicBezTo>
                    <a:pt x="70000" y="116803"/>
                    <a:pt x="70769" y="117094"/>
                    <a:pt x="70384" y="117094"/>
                  </a:cubicBezTo>
                  <a:cubicBezTo>
                    <a:pt x="70000" y="117094"/>
                    <a:pt x="69615" y="117384"/>
                    <a:pt x="69230" y="117675"/>
                  </a:cubicBezTo>
                  <a:cubicBezTo>
                    <a:pt x="69230" y="117966"/>
                    <a:pt x="68461" y="117384"/>
                    <a:pt x="68076" y="117384"/>
                  </a:cubicBezTo>
                  <a:cubicBezTo>
                    <a:pt x="67692" y="117675"/>
                    <a:pt x="67692" y="117094"/>
                    <a:pt x="67692" y="116222"/>
                  </a:cubicBezTo>
                  <a:cubicBezTo>
                    <a:pt x="67307" y="115641"/>
                    <a:pt x="66538" y="115641"/>
                    <a:pt x="66538" y="115641"/>
                  </a:cubicBezTo>
                  <a:cubicBezTo>
                    <a:pt x="66538" y="115641"/>
                    <a:pt x="65769" y="115641"/>
                    <a:pt x="65769" y="115351"/>
                  </a:cubicBezTo>
                  <a:cubicBezTo>
                    <a:pt x="65769" y="115060"/>
                    <a:pt x="64230" y="115060"/>
                    <a:pt x="63846" y="115060"/>
                  </a:cubicBezTo>
                  <a:cubicBezTo>
                    <a:pt x="63846" y="115060"/>
                    <a:pt x="62692" y="115060"/>
                    <a:pt x="62692" y="115060"/>
                  </a:cubicBezTo>
                  <a:cubicBezTo>
                    <a:pt x="62692" y="115060"/>
                    <a:pt x="61538" y="115060"/>
                    <a:pt x="61538" y="115351"/>
                  </a:cubicBezTo>
                  <a:cubicBezTo>
                    <a:pt x="61538" y="115351"/>
                    <a:pt x="61153" y="115351"/>
                    <a:pt x="60384" y="115641"/>
                  </a:cubicBezTo>
                  <a:cubicBezTo>
                    <a:pt x="59230" y="115932"/>
                    <a:pt x="60000" y="115641"/>
                    <a:pt x="60000" y="116222"/>
                  </a:cubicBezTo>
                  <a:cubicBezTo>
                    <a:pt x="60384" y="116513"/>
                    <a:pt x="60384" y="116803"/>
                    <a:pt x="60384" y="116803"/>
                  </a:cubicBezTo>
                  <a:cubicBezTo>
                    <a:pt x="60769" y="117094"/>
                    <a:pt x="60384" y="116803"/>
                    <a:pt x="60384" y="117384"/>
                  </a:cubicBezTo>
                  <a:cubicBezTo>
                    <a:pt x="60000" y="117966"/>
                    <a:pt x="60000" y="117675"/>
                    <a:pt x="60000" y="118256"/>
                  </a:cubicBezTo>
                  <a:cubicBezTo>
                    <a:pt x="59615" y="118547"/>
                    <a:pt x="59615" y="118256"/>
                    <a:pt x="59230" y="119128"/>
                  </a:cubicBezTo>
                  <a:cubicBezTo>
                    <a:pt x="58846" y="119709"/>
                    <a:pt x="59230" y="119128"/>
                    <a:pt x="58846" y="119709"/>
                  </a:cubicBezTo>
                  <a:cubicBezTo>
                    <a:pt x="58461" y="120000"/>
                    <a:pt x="57692" y="119709"/>
                    <a:pt x="56923" y="119418"/>
                  </a:cubicBezTo>
                  <a:cubicBezTo>
                    <a:pt x="56538" y="119418"/>
                    <a:pt x="56923" y="119128"/>
                    <a:pt x="56923" y="118547"/>
                  </a:cubicBezTo>
                  <a:cubicBezTo>
                    <a:pt x="57307" y="117966"/>
                    <a:pt x="56923" y="118256"/>
                    <a:pt x="56923" y="117966"/>
                  </a:cubicBezTo>
                  <a:cubicBezTo>
                    <a:pt x="56923" y="117675"/>
                    <a:pt x="56538" y="117966"/>
                    <a:pt x="55769" y="118256"/>
                  </a:cubicBezTo>
                  <a:cubicBezTo>
                    <a:pt x="55384" y="118256"/>
                    <a:pt x="55384" y="117675"/>
                    <a:pt x="55769" y="117094"/>
                  </a:cubicBezTo>
                  <a:cubicBezTo>
                    <a:pt x="55769" y="116513"/>
                    <a:pt x="55384" y="116803"/>
                    <a:pt x="55384" y="116513"/>
                  </a:cubicBezTo>
                  <a:cubicBezTo>
                    <a:pt x="55384" y="116513"/>
                    <a:pt x="55000" y="116222"/>
                    <a:pt x="54615" y="116222"/>
                  </a:cubicBezTo>
                  <a:cubicBezTo>
                    <a:pt x="54230" y="116222"/>
                    <a:pt x="53846" y="115932"/>
                    <a:pt x="53846" y="115932"/>
                  </a:cubicBezTo>
                  <a:cubicBezTo>
                    <a:pt x="53461" y="115641"/>
                    <a:pt x="52692" y="115060"/>
                    <a:pt x="52307" y="114769"/>
                  </a:cubicBezTo>
                  <a:cubicBezTo>
                    <a:pt x="51538" y="114479"/>
                    <a:pt x="50769" y="114769"/>
                    <a:pt x="50769" y="114769"/>
                  </a:cubicBezTo>
                  <a:cubicBezTo>
                    <a:pt x="50769" y="114769"/>
                    <a:pt x="50000" y="115351"/>
                    <a:pt x="49230" y="115932"/>
                  </a:cubicBezTo>
                  <a:cubicBezTo>
                    <a:pt x="49230" y="115932"/>
                    <a:pt x="49230" y="116222"/>
                    <a:pt x="49230" y="116222"/>
                  </a:cubicBezTo>
                  <a:cubicBezTo>
                    <a:pt x="48846" y="116222"/>
                    <a:pt x="48846" y="116222"/>
                    <a:pt x="48846" y="115932"/>
                  </a:cubicBezTo>
                  <a:cubicBezTo>
                    <a:pt x="48846" y="115932"/>
                    <a:pt x="48461" y="115641"/>
                    <a:pt x="48461" y="115641"/>
                  </a:cubicBezTo>
                  <a:cubicBezTo>
                    <a:pt x="48461" y="115641"/>
                    <a:pt x="48461" y="115060"/>
                    <a:pt x="48076" y="115060"/>
                  </a:cubicBezTo>
                  <a:cubicBezTo>
                    <a:pt x="48076" y="115060"/>
                    <a:pt x="47692" y="115060"/>
                    <a:pt x="47307" y="114769"/>
                  </a:cubicBezTo>
                  <a:cubicBezTo>
                    <a:pt x="46923" y="114769"/>
                    <a:pt x="46538" y="114479"/>
                    <a:pt x="46538" y="114479"/>
                  </a:cubicBezTo>
                  <a:cubicBezTo>
                    <a:pt x="46153" y="114479"/>
                    <a:pt x="45384" y="113898"/>
                    <a:pt x="45384" y="113898"/>
                  </a:cubicBezTo>
                  <a:cubicBezTo>
                    <a:pt x="45384" y="113898"/>
                    <a:pt x="45384" y="113898"/>
                    <a:pt x="45000" y="113898"/>
                  </a:cubicBezTo>
                  <a:cubicBezTo>
                    <a:pt x="45000" y="113898"/>
                    <a:pt x="44615" y="113607"/>
                    <a:pt x="44615" y="113607"/>
                  </a:cubicBezTo>
                  <a:cubicBezTo>
                    <a:pt x="44230" y="113607"/>
                    <a:pt x="44230" y="113607"/>
                    <a:pt x="44230" y="113607"/>
                  </a:cubicBezTo>
                  <a:cubicBezTo>
                    <a:pt x="44230" y="113607"/>
                    <a:pt x="44230" y="113607"/>
                    <a:pt x="44230" y="113607"/>
                  </a:cubicBezTo>
                  <a:cubicBezTo>
                    <a:pt x="43846" y="113607"/>
                    <a:pt x="43846" y="113607"/>
                    <a:pt x="43461" y="113317"/>
                  </a:cubicBezTo>
                  <a:cubicBezTo>
                    <a:pt x="42692" y="113317"/>
                    <a:pt x="43076" y="113317"/>
                    <a:pt x="42307" y="113317"/>
                  </a:cubicBezTo>
                  <a:cubicBezTo>
                    <a:pt x="41923" y="113317"/>
                    <a:pt x="41538" y="113317"/>
                    <a:pt x="41538" y="113317"/>
                  </a:cubicBezTo>
                  <a:cubicBezTo>
                    <a:pt x="41538" y="113317"/>
                    <a:pt x="41153" y="113026"/>
                    <a:pt x="40384" y="113026"/>
                  </a:cubicBezTo>
                  <a:cubicBezTo>
                    <a:pt x="40000" y="113317"/>
                    <a:pt x="39230" y="113607"/>
                    <a:pt x="38846" y="113607"/>
                  </a:cubicBezTo>
                  <a:cubicBezTo>
                    <a:pt x="38846" y="113607"/>
                    <a:pt x="38461" y="113317"/>
                    <a:pt x="38461" y="113317"/>
                  </a:cubicBezTo>
                  <a:cubicBezTo>
                    <a:pt x="38461" y="113317"/>
                    <a:pt x="38461" y="113026"/>
                    <a:pt x="38461" y="113026"/>
                  </a:cubicBezTo>
                  <a:cubicBezTo>
                    <a:pt x="38461" y="113026"/>
                    <a:pt x="38076" y="112736"/>
                    <a:pt x="37692" y="112445"/>
                  </a:cubicBezTo>
                  <a:cubicBezTo>
                    <a:pt x="37692" y="112445"/>
                    <a:pt x="37307" y="112445"/>
                    <a:pt x="37307" y="112445"/>
                  </a:cubicBezTo>
                  <a:cubicBezTo>
                    <a:pt x="37307" y="112445"/>
                    <a:pt x="37307" y="112445"/>
                    <a:pt x="37307" y="112736"/>
                  </a:cubicBezTo>
                  <a:cubicBezTo>
                    <a:pt x="37307" y="113026"/>
                    <a:pt x="38076" y="113026"/>
                    <a:pt x="37307" y="113026"/>
                  </a:cubicBezTo>
                  <a:cubicBezTo>
                    <a:pt x="36923" y="112736"/>
                    <a:pt x="36538" y="112736"/>
                    <a:pt x="36538" y="112736"/>
                  </a:cubicBezTo>
                  <a:cubicBezTo>
                    <a:pt x="35384" y="113026"/>
                    <a:pt x="35384" y="113026"/>
                    <a:pt x="35384" y="113026"/>
                  </a:cubicBezTo>
                  <a:cubicBezTo>
                    <a:pt x="35769" y="112736"/>
                    <a:pt x="35769" y="112736"/>
                    <a:pt x="35769" y="112736"/>
                  </a:cubicBezTo>
                  <a:cubicBezTo>
                    <a:pt x="35769" y="112736"/>
                    <a:pt x="36153" y="112736"/>
                    <a:pt x="36153" y="112736"/>
                  </a:cubicBezTo>
                  <a:cubicBezTo>
                    <a:pt x="36153" y="112445"/>
                    <a:pt x="36153" y="112445"/>
                    <a:pt x="36153" y="112445"/>
                  </a:cubicBezTo>
                  <a:cubicBezTo>
                    <a:pt x="36153" y="112445"/>
                    <a:pt x="36153" y="112154"/>
                    <a:pt x="36153" y="112154"/>
                  </a:cubicBezTo>
                  <a:cubicBezTo>
                    <a:pt x="36538" y="112154"/>
                    <a:pt x="36923" y="111864"/>
                    <a:pt x="36538" y="111864"/>
                  </a:cubicBezTo>
                  <a:cubicBezTo>
                    <a:pt x="36153" y="111864"/>
                    <a:pt x="35769" y="111864"/>
                    <a:pt x="35769" y="111864"/>
                  </a:cubicBezTo>
                  <a:cubicBezTo>
                    <a:pt x="35769" y="111573"/>
                    <a:pt x="35769" y="111573"/>
                    <a:pt x="35769" y="111573"/>
                  </a:cubicBezTo>
                  <a:cubicBezTo>
                    <a:pt x="35769" y="111573"/>
                    <a:pt x="35384" y="111283"/>
                    <a:pt x="35384" y="111283"/>
                  </a:cubicBezTo>
                  <a:cubicBezTo>
                    <a:pt x="35384" y="111573"/>
                    <a:pt x="35384" y="111864"/>
                    <a:pt x="35384" y="111864"/>
                  </a:cubicBezTo>
                  <a:cubicBezTo>
                    <a:pt x="35000" y="111864"/>
                    <a:pt x="35000" y="111864"/>
                    <a:pt x="35000" y="111573"/>
                  </a:cubicBezTo>
                  <a:cubicBezTo>
                    <a:pt x="35000" y="111283"/>
                    <a:pt x="35000" y="111283"/>
                    <a:pt x="35000" y="111283"/>
                  </a:cubicBezTo>
                  <a:cubicBezTo>
                    <a:pt x="34615" y="111283"/>
                    <a:pt x="34230" y="111283"/>
                    <a:pt x="34230" y="111283"/>
                  </a:cubicBezTo>
                  <a:cubicBezTo>
                    <a:pt x="34230" y="111283"/>
                    <a:pt x="34615" y="111573"/>
                    <a:pt x="33846" y="111573"/>
                  </a:cubicBezTo>
                  <a:cubicBezTo>
                    <a:pt x="33461" y="111573"/>
                    <a:pt x="33076" y="111864"/>
                    <a:pt x="32692" y="111864"/>
                  </a:cubicBezTo>
                  <a:cubicBezTo>
                    <a:pt x="32307" y="112154"/>
                    <a:pt x="32307" y="112445"/>
                    <a:pt x="32307" y="112445"/>
                  </a:cubicBezTo>
                  <a:cubicBezTo>
                    <a:pt x="32307" y="112736"/>
                    <a:pt x="31538" y="112736"/>
                    <a:pt x="31538" y="113026"/>
                  </a:cubicBezTo>
                  <a:cubicBezTo>
                    <a:pt x="31923" y="113026"/>
                    <a:pt x="31538" y="113026"/>
                    <a:pt x="32307" y="113317"/>
                  </a:cubicBezTo>
                  <a:cubicBezTo>
                    <a:pt x="32692" y="113317"/>
                    <a:pt x="32692" y="113317"/>
                    <a:pt x="33076" y="113317"/>
                  </a:cubicBezTo>
                  <a:cubicBezTo>
                    <a:pt x="33461" y="113607"/>
                    <a:pt x="33846" y="113317"/>
                    <a:pt x="33846" y="113317"/>
                  </a:cubicBezTo>
                  <a:cubicBezTo>
                    <a:pt x="33846" y="113317"/>
                    <a:pt x="33846" y="113317"/>
                    <a:pt x="34230" y="113607"/>
                  </a:cubicBezTo>
                  <a:cubicBezTo>
                    <a:pt x="34230" y="113607"/>
                    <a:pt x="34615" y="113317"/>
                    <a:pt x="34615" y="113607"/>
                  </a:cubicBezTo>
                  <a:cubicBezTo>
                    <a:pt x="34615" y="113898"/>
                    <a:pt x="35000" y="114188"/>
                    <a:pt x="34615" y="114188"/>
                  </a:cubicBezTo>
                  <a:cubicBezTo>
                    <a:pt x="34230" y="114188"/>
                    <a:pt x="33846" y="114479"/>
                    <a:pt x="33846" y="114188"/>
                  </a:cubicBezTo>
                  <a:cubicBezTo>
                    <a:pt x="33846" y="114188"/>
                    <a:pt x="33846" y="113898"/>
                    <a:pt x="33461" y="113898"/>
                  </a:cubicBezTo>
                  <a:cubicBezTo>
                    <a:pt x="33461" y="113898"/>
                    <a:pt x="33076" y="113898"/>
                    <a:pt x="33076" y="113898"/>
                  </a:cubicBezTo>
                  <a:cubicBezTo>
                    <a:pt x="32692" y="114479"/>
                    <a:pt x="32692" y="114479"/>
                    <a:pt x="32692" y="114479"/>
                  </a:cubicBezTo>
                  <a:cubicBezTo>
                    <a:pt x="32692" y="114479"/>
                    <a:pt x="32692" y="114769"/>
                    <a:pt x="32307" y="114769"/>
                  </a:cubicBezTo>
                  <a:cubicBezTo>
                    <a:pt x="31923" y="114769"/>
                    <a:pt x="32307" y="114769"/>
                    <a:pt x="31538" y="114769"/>
                  </a:cubicBezTo>
                  <a:cubicBezTo>
                    <a:pt x="30769" y="114769"/>
                    <a:pt x="30769" y="114479"/>
                    <a:pt x="30384" y="114479"/>
                  </a:cubicBezTo>
                  <a:cubicBezTo>
                    <a:pt x="30384" y="114479"/>
                    <a:pt x="30384" y="114479"/>
                    <a:pt x="30000" y="114479"/>
                  </a:cubicBezTo>
                  <a:cubicBezTo>
                    <a:pt x="30000" y="114479"/>
                    <a:pt x="29230" y="113898"/>
                    <a:pt x="28846" y="114479"/>
                  </a:cubicBezTo>
                  <a:cubicBezTo>
                    <a:pt x="28461" y="114769"/>
                    <a:pt x="28076" y="115060"/>
                    <a:pt x="28076" y="115060"/>
                  </a:cubicBezTo>
                  <a:cubicBezTo>
                    <a:pt x="26923" y="115060"/>
                    <a:pt x="26923" y="115060"/>
                    <a:pt x="26923" y="115060"/>
                  </a:cubicBezTo>
                  <a:cubicBezTo>
                    <a:pt x="26923" y="115060"/>
                    <a:pt x="26538" y="115060"/>
                    <a:pt x="26153" y="115060"/>
                  </a:cubicBezTo>
                  <a:cubicBezTo>
                    <a:pt x="25769" y="115060"/>
                    <a:pt x="25384" y="115060"/>
                    <a:pt x="25384" y="115060"/>
                  </a:cubicBezTo>
                  <a:cubicBezTo>
                    <a:pt x="25000" y="115351"/>
                    <a:pt x="24615" y="114479"/>
                    <a:pt x="24615" y="114479"/>
                  </a:cubicBezTo>
                  <a:cubicBezTo>
                    <a:pt x="24615" y="114479"/>
                    <a:pt x="25000" y="113898"/>
                    <a:pt x="23846" y="114479"/>
                  </a:cubicBezTo>
                  <a:cubicBezTo>
                    <a:pt x="22692" y="115060"/>
                    <a:pt x="22307" y="115060"/>
                    <a:pt x="22307" y="115060"/>
                  </a:cubicBezTo>
                  <a:cubicBezTo>
                    <a:pt x="22307" y="115060"/>
                    <a:pt x="21923" y="115060"/>
                    <a:pt x="21923" y="115351"/>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923" y="115060"/>
                    <a:pt x="21923" y="115060"/>
                    <a:pt x="21923" y="115060"/>
                  </a:cubicBezTo>
                  <a:cubicBezTo>
                    <a:pt x="21538" y="115060"/>
                    <a:pt x="21538" y="115060"/>
                    <a:pt x="21538" y="114769"/>
                  </a:cubicBezTo>
                  <a:cubicBezTo>
                    <a:pt x="21538" y="114769"/>
                    <a:pt x="21538" y="114769"/>
                    <a:pt x="21538" y="114769"/>
                  </a:cubicBezTo>
                  <a:cubicBezTo>
                    <a:pt x="21538" y="114769"/>
                    <a:pt x="21153" y="114769"/>
                    <a:pt x="21153" y="114479"/>
                  </a:cubicBezTo>
                  <a:cubicBezTo>
                    <a:pt x="20384" y="113898"/>
                    <a:pt x="19230" y="112736"/>
                    <a:pt x="19230" y="112736"/>
                  </a:cubicBezTo>
                  <a:cubicBezTo>
                    <a:pt x="20000" y="111573"/>
                    <a:pt x="20000" y="111573"/>
                    <a:pt x="20000" y="111573"/>
                  </a:cubicBezTo>
                  <a:cubicBezTo>
                    <a:pt x="20000" y="111573"/>
                    <a:pt x="20384" y="109539"/>
                    <a:pt x="20384" y="108958"/>
                  </a:cubicBezTo>
                  <a:cubicBezTo>
                    <a:pt x="20384" y="108668"/>
                    <a:pt x="20384" y="106924"/>
                    <a:pt x="20384" y="106924"/>
                  </a:cubicBezTo>
                  <a:cubicBezTo>
                    <a:pt x="20384" y="106924"/>
                    <a:pt x="18846" y="106634"/>
                    <a:pt x="20000" y="105762"/>
                  </a:cubicBezTo>
                  <a:cubicBezTo>
                    <a:pt x="21153" y="104600"/>
                    <a:pt x="22307" y="103147"/>
                    <a:pt x="22307" y="103147"/>
                  </a:cubicBezTo>
                  <a:cubicBezTo>
                    <a:pt x="22307" y="100242"/>
                    <a:pt x="22307" y="100242"/>
                    <a:pt x="22307" y="100242"/>
                  </a:cubicBezTo>
                  <a:cubicBezTo>
                    <a:pt x="22307" y="100242"/>
                    <a:pt x="21153" y="99370"/>
                    <a:pt x="22692" y="98789"/>
                  </a:cubicBezTo>
                  <a:cubicBezTo>
                    <a:pt x="24230" y="97917"/>
                    <a:pt x="26923" y="95302"/>
                    <a:pt x="26923" y="95302"/>
                  </a:cubicBezTo>
                  <a:cubicBezTo>
                    <a:pt x="29615" y="92978"/>
                    <a:pt x="29615" y="92978"/>
                    <a:pt x="29615" y="92978"/>
                  </a:cubicBezTo>
                  <a:cubicBezTo>
                    <a:pt x="25000" y="92106"/>
                    <a:pt x="25000" y="92106"/>
                    <a:pt x="25000" y="92106"/>
                  </a:cubicBezTo>
                  <a:cubicBezTo>
                    <a:pt x="22307" y="91815"/>
                    <a:pt x="22307" y="91815"/>
                    <a:pt x="22307" y="91815"/>
                  </a:cubicBezTo>
                  <a:cubicBezTo>
                    <a:pt x="20384" y="90944"/>
                    <a:pt x="20384" y="90944"/>
                    <a:pt x="20384" y="90944"/>
                  </a:cubicBezTo>
                  <a:cubicBezTo>
                    <a:pt x="19230" y="89491"/>
                    <a:pt x="19230" y="89491"/>
                    <a:pt x="19230" y="89491"/>
                  </a:cubicBezTo>
                  <a:cubicBezTo>
                    <a:pt x="18076" y="90072"/>
                    <a:pt x="18076" y="90072"/>
                    <a:pt x="18076" y="90072"/>
                  </a:cubicBezTo>
                  <a:cubicBezTo>
                    <a:pt x="16923" y="90653"/>
                    <a:pt x="16923" y="90653"/>
                    <a:pt x="16923" y="90653"/>
                  </a:cubicBezTo>
                  <a:cubicBezTo>
                    <a:pt x="14230" y="90363"/>
                    <a:pt x="14230" y="90363"/>
                    <a:pt x="14230" y="90363"/>
                  </a:cubicBezTo>
                  <a:cubicBezTo>
                    <a:pt x="12307" y="88910"/>
                    <a:pt x="12307" y="88910"/>
                    <a:pt x="12307" y="88910"/>
                  </a:cubicBezTo>
                  <a:cubicBezTo>
                    <a:pt x="10769" y="89782"/>
                    <a:pt x="10769" y="89782"/>
                    <a:pt x="10769" y="89782"/>
                  </a:cubicBezTo>
                  <a:cubicBezTo>
                    <a:pt x="9230" y="88910"/>
                    <a:pt x="9230" y="88910"/>
                    <a:pt x="9230" y="88910"/>
                  </a:cubicBezTo>
                  <a:cubicBezTo>
                    <a:pt x="8076" y="87457"/>
                    <a:pt x="8076" y="87457"/>
                    <a:pt x="8076" y="87457"/>
                  </a:cubicBezTo>
                  <a:cubicBezTo>
                    <a:pt x="7692" y="86295"/>
                    <a:pt x="7692" y="86295"/>
                    <a:pt x="7692" y="86295"/>
                  </a:cubicBezTo>
                  <a:cubicBezTo>
                    <a:pt x="5769" y="84842"/>
                    <a:pt x="5769" y="84842"/>
                    <a:pt x="5769" y="84842"/>
                  </a:cubicBezTo>
                  <a:cubicBezTo>
                    <a:pt x="5000" y="84842"/>
                    <a:pt x="5000" y="84842"/>
                    <a:pt x="5000" y="84842"/>
                  </a:cubicBezTo>
                  <a:cubicBezTo>
                    <a:pt x="5000" y="84552"/>
                    <a:pt x="5000" y="84552"/>
                    <a:pt x="5000" y="84552"/>
                  </a:cubicBezTo>
                  <a:cubicBezTo>
                    <a:pt x="4615" y="82808"/>
                    <a:pt x="4615" y="82808"/>
                    <a:pt x="4615" y="82808"/>
                  </a:cubicBezTo>
                  <a:cubicBezTo>
                    <a:pt x="5769" y="82227"/>
                    <a:pt x="5769" y="82227"/>
                    <a:pt x="5769" y="82227"/>
                  </a:cubicBezTo>
                  <a:cubicBezTo>
                    <a:pt x="6538" y="81355"/>
                    <a:pt x="6538" y="81355"/>
                    <a:pt x="6538" y="81355"/>
                  </a:cubicBezTo>
                  <a:cubicBezTo>
                    <a:pt x="7307" y="80484"/>
                    <a:pt x="7307" y="80484"/>
                    <a:pt x="7307" y="80484"/>
                  </a:cubicBezTo>
                  <a:cubicBezTo>
                    <a:pt x="6923" y="79322"/>
                    <a:pt x="6923" y="79322"/>
                    <a:pt x="6923" y="79322"/>
                  </a:cubicBezTo>
                  <a:cubicBezTo>
                    <a:pt x="6923" y="79322"/>
                    <a:pt x="5384" y="79322"/>
                    <a:pt x="5000" y="79031"/>
                  </a:cubicBezTo>
                  <a:cubicBezTo>
                    <a:pt x="4615" y="79031"/>
                    <a:pt x="3461" y="78450"/>
                    <a:pt x="3461" y="78450"/>
                  </a:cubicBezTo>
                  <a:cubicBezTo>
                    <a:pt x="3076" y="76997"/>
                    <a:pt x="3076" y="76997"/>
                    <a:pt x="3076" y="76997"/>
                  </a:cubicBezTo>
                  <a:cubicBezTo>
                    <a:pt x="2307" y="76125"/>
                    <a:pt x="2307" y="76125"/>
                    <a:pt x="2307" y="76125"/>
                  </a:cubicBezTo>
                  <a:cubicBezTo>
                    <a:pt x="1923" y="74673"/>
                    <a:pt x="1923" y="74673"/>
                    <a:pt x="1923" y="74673"/>
                  </a:cubicBezTo>
                  <a:cubicBezTo>
                    <a:pt x="2307" y="73220"/>
                    <a:pt x="2307" y="73220"/>
                    <a:pt x="2307" y="73220"/>
                  </a:cubicBezTo>
                  <a:cubicBezTo>
                    <a:pt x="2307" y="73220"/>
                    <a:pt x="2307" y="73220"/>
                    <a:pt x="2307" y="73220"/>
                  </a:cubicBezTo>
                  <a:cubicBezTo>
                    <a:pt x="2307" y="73220"/>
                    <a:pt x="2307" y="73220"/>
                    <a:pt x="2307" y="73220"/>
                  </a:cubicBezTo>
                  <a:cubicBezTo>
                    <a:pt x="2692" y="73220"/>
                    <a:pt x="2692" y="73220"/>
                    <a:pt x="2692" y="73220"/>
                  </a:cubicBezTo>
                  <a:cubicBezTo>
                    <a:pt x="3076" y="72639"/>
                    <a:pt x="3076" y="72639"/>
                    <a:pt x="3076" y="72639"/>
                  </a:cubicBezTo>
                  <a:cubicBezTo>
                    <a:pt x="3076" y="72348"/>
                    <a:pt x="3076" y="72348"/>
                    <a:pt x="3076" y="72348"/>
                  </a:cubicBezTo>
                  <a:cubicBezTo>
                    <a:pt x="3076" y="72348"/>
                    <a:pt x="3461" y="72058"/>
                    <a:pt x="3846" y="72058"/>
                  </a:cubicBezTo>
                  <a:cubicBezTo>
                    <a:pt x="3846" y="72058"/>
                    <a:pt x="4230" y="72058"/>
                    <a:pt x="4230" y="72058"/>
                  </a:cubicBezTo>
                  <a:cubicBezTo>
                    <a:pt x="4615" y="72058"/>
                    <a:pt x="4615" y="71186"/>
                    <a:pt x="4615" y="71186"/>
                  </a:cubicBezTo>
                  <a:cubicBezTo>
                    <a:pt x="5384" y="71186"/>
                    <a:pt x="5384" y="71186"/>
                    <a:pt x="5384" y="71186"/>
                  </a:cubicBezTo>
                  <a:cubicBezTo>
                    <a:pt x="5384" y="71186"/>
                    <a:pt x="5769" y="70895"/>
                    <a:pt x="5769" y="70895"/>
                  </a:cubicBezTo>
                  <a:cubicBezTo>
                    <a:pt x="5769" y="70605"/>
                    <a:pt x="5769" y="70314"/>
                    <a:pt x="5769" y="70314"/>
                  </a:cubicBezTo>
                  <a:cubicBezTo>
                    <a:pt x="5769" y="70314"/>
                    <a:pt x="6153" y="69733"/>
                    <a:pt x="6153" y="69443"/>
                  </a:cubicBezTo>
                  <a:cubicBezTo>
                    <a:pt x="6153" y="69152"/>
                    <a:pt x="5769" y="68861"/>
                    <a:pt x="5769" y="68861"/>
                  </a:cubicBezTo>
                  <a:cubicBezTo>
                    <a:pt x="5769" y="68861"/>
                    <a:pt x="5384" y="68280"/>
                    <a:pt x="5000" y="68280"/>
                  </a:cubicBezTo>
                  <a:cubicBezTo>
                    <a:pt x="5000" y="68280"/>
                    <a:pt x="4230" y="68280"/>
                    <a:pt x="4230" y="68280"/>
                  </a:cubicBezTo>
                  <a:cubicBezTo>
                    <a:pt x="3846" y="68280"/>
                    <a:pt x="3461" y="67699"/>
                    <a:pt x="3461" y="67699"/>
                  </a:cubicBezTo>
                  <a:cubicBezTo>
                    <a:pt x="3461" y="67699"/>
                    <a:pt x="3846" y="67409"/>
                    <a:pt x="3846" y="67118"/>
                  </a:cubicBezTo>
                  <a:cubicBezTo>
                    <a:pt x="4230" y="67118"/>
                    <a:pt x="4230" y="66246"/>
                    <a:pt x="4230" y="66246"/>
                  </a:cubicBezTo>
                  <a:cubicBezTo>
                    <a:pt x="4230" y="66246"/>
                    <a:pt x="3846" y="65956"/>
                    <a:pt x="3461" y="65956"/>
                  </a:cubicBezTo>
                  <a:cubicBezTo>
                    <a:pt x="3461" y="65956"/>
                    <a:pt x="2692" y="65956"/>
                    <a:pt x="2692" y="65956"/>
                  </a:cubicBezTo>
                  <a:cubicBezTo>
                    <a:pt x="2692" y="65084"/>
                    <a:pt x="2692" y="65084"/>
                    <a:pt x="2692" y="65084"/>
                  </a:cubicBezTo>
                  <a:cubicBezTo>
                    <a:pt x="2692" y="65084"/>
                    <a:pt x="1923" y="64794"/>
                    <a:pt x="1538" y="64794"/>
                  </a:cubicBezTo>
                  <a:cubicBezTo>
                    <a:pt x="1538" y="64794"/>
                    <a:pt x="1538" y="64503"/>
                    <a:pt x="1153" y="64503"/>
                  </a:cubicBezTo>
                  <a:cubicBezTo>
                    <a:pt x="1538" y="64503"/>
                    <a:pt x="1538" y="64503"/>
                    <a:pt x="1538" y="64503"/>
                  </a:cubicBezTo>
                  <a:cubicBezTo>
                    <a:pt x="1538" y="64503"/>
                    <a:pt x="1538" y="64503"/>
                    <a:pt x="1538" y="64503"/>
                  </a:cubicBezTo>
                  <a:cubicBezTo>
                    <a:pt x="1538" y="64213"/>
                    <a:pt x="1153" y="63922"/>
                    <a:pt x="1153" y="63631"/>
                  </a:cubicBezTo>
                  <a:cubicBezTo>
                    <a:pt x="1153" y="63631"/>
                    <a:pt x="1538" y="63631"/>
                    <a:pt x="1538" y="63631"/>
                  </a:cubicBezTo>
                  <a:cubicBezTo>
                    <a:pt x="1538" y="63631"/>
                    <a:pt x="1538" y="63341"/>
                    <a:pt x="1923" y="63050"/>
                  </a:cubicBezTo>
                  <a:cubicBezTo>
                    <a:pt x="1923" y="63050"/>
                    <a:pt x="1923" y="63050"/>
                    <a:pt x="2307" y="63050"/>
                  </a:cubicBezTo>
                  <a:cubicBezTo>
                    <a:pt x="2307" y="63050"/>
                    <a:pt x="2307" y="62760"/>
                    <a:pt x="2692" y="62760"/>
                  </a:cubicBezTo>
                  <a:cubicBezTo>
                    <a:pt x="2692" y="62469"/>
                    <a:pt x="2692" y="61888"/>
                    <a:pt x="2692" y="61888"/>
                  </a:cubicBezTo>
                  <a:cubicBezTo>
                    <a:pt x="2692" y="61888"/>
                    <a:pt x="2692" y="61888"/>
                    <a:pt x="2307" y="61598"/>
                  </a:cubicBezTo>
                  <a:cubicBezTo>
                    <a:pt x="1923" y="61598"/>
                    <a:pt x="1923" y="61598"/>
                    <a:pt x="1923" y="61307"/>
                  </a:cubicBezTo>
                  <a:cubicBezTo>
                    <a:pt x="1538" y="61307"/>
                    <a:pt x="1923" y="61016"/>
                    <a:pt x="1923" y="61016"/>
                  </a:cubicBezTo>
                  <a:cubicBezTo>
                    <a:pt x="1923" y="61016"/>
                    <a:pt x="1153" y="60726"/>
                    <a:pt x="1153" y="60726"/>
                  </a:cubicBezTo>
                  <a:cubicBezTo>
                    <a:pt x="1153" y="60726"/>
                    <a:pt x="384" y="60726"/>
                    <a:pt x="384" y="60726"/>
                  </a:cubicBezTo>
                  <a:cubicBezTo>
                    <a:pt x="384" y="60726"/>
                    <a:pt x="384" y="60726"/>
                    <a:pt x="384" y="60726"/>
                  </a:cubicBezTo>
                  <a:cubicBezTo>
                    <a:pt x="384" y="60145"/>
                    <a:pt x="384" y="60145"/>
                    <a:pt x="384" y="60145"/>
                  </a:cubicBezTo>
                  <a:cubicBezTo>
                    <a:pt x="0" y="59564"/>
                    <a:pt x="0" y="59564"/>
                    <a:pt x="0" y="59564"/>
                  </a:cubicBezTo>
                  <a:cubicBezTo>
                    <a:pt x="384" y="59273"/>
                    <a:pt x="384" y="59273"/>
                    <a:pt x="384" y="59273"/>
                  </a:cubicBezTo>
                  <a:cubicBezTo>
                    <a:pt x="1153" y="59854"/>
                    <a:pt x="1153" y="59854"/>
                    <a:pt x="1153" y="59854"/>
                  </a:cubicBezTo>
                  <a:cubicBezTo>
                    <a:pt x="1153" y="59854"/>
                    <a:pt x="1153" y="59564"/>
                    <a:pt x="1153" y="59273"/>
                  </a:cubicBezTo>
                  <a:cubicBezTo>
                    <a:pt x="1538" y="59273"/>
                    <a:pt x="1923" y="58692"/>
                    <a:pt x="1923" y="58692"/>
                  </a:cubicBezTo>
                  <a:cubicBezTo>
                    <a:pt x="2692" y="58692"/>
                    <a:pt x="2692" y="58692"/>
                    <a:pt x="2692" y="58692"/>
                  </a:cubicBezTo>
                  <a:cubicBezTo>
                    <a:pt x="2692" y="58692"/>
                    <a:pt x="4230" y="58692"/>
                    <a:pt x="4230" y="58692"/>
                  </a:cubicBezTo>
                  <a:cubicBezTo>
                    <a:pt x="4615" y="58401"/>
                    <a:pt x="3846" y="57820"/>
                    <a:pt x="3846" y="57820"/>
                  </a:cubicBezTo>
                  <a:cubicBezTo>
                    <a:pt x="3846" y="57820"/>
                    <a:pt x="3076" y="58401"/>
                    <a:pt x="3076" y="58401"/>
                  </a:cubicBezTo>
                  <a:cubicBezTo>
                    <a:pt x="2692" y="58401"/>
                    <a:pt x="2692" y="57530"/>
                    <a:pt x="2692" y="57530"/>
                  </a:cubicBezTo>
                  <a:cubicBezTo>
                    <a:pt x="2692" y="56949"/>
                    <a:pt x="2692" y="56949"/>
                    <a:pt x="2692" y="56949"/>
                  </a:cubicBezTo>
                  <a:cubicBezTo>
                    <a:pt x="3461" y="56658"/>
                    <a:pt x="3461" y="56658"/>
                    <a:pt x="3461" y="56658"/>
                  </a:cubicBezTo>
                  <a:cubicBezTo>
                    <a:pt x="3846" y="56077"/>
                    <a:pt x="3846" y="56077"/>
                    <a:pt x="3846" y="56077"/>
                  </a:cubicBezTo>
                  <a:cubicBezTo>
                    <a:pt x="3846" y="56077"/>
                    <a:pt x="4615" y="55496"/>
                    <a:pt x="4615" y="55496"/>
                  </a:cubicBezTo>
                  <a:cubicBezTo>
                    <a:pt x="5000" y="55205"/>
                    <a:pt x="4615" y="54624"/>
                    <a:pt x="4615" y="54624"/>
                  </a:cubicBezTo>
                  <a:cubicBezTo>
                    <a:pt x="5000" y="53753"/>
                    <a:pt x="5000" y="53753"/>
                    <a:pt x="5000" y="53753"/>
                  </a:cubicBezTo>
                  <a:cubicBezTo>
                    <a:pt x="4230" y="52881"/>
                    <a:pt x="4230" y="52881"/>
                    <a:pt x="4230" y="52881"/>
                  </a:cubicBezTo>
                  <a:cubicBezTo>
                    <a:pt x="4230" y="52009"/>
                    <a:pt x="4230" y="52009"/>
                    <a:pt x="4230" y="52009"/>
                  </a:cubicBezTo>
                  <a:cubicBezTo>
                    <a:pt x="3461" y="51138"/>
                    <a:pt x="3461" y="51138"/>
                    <a:pt x="3461" y="51138"/>
                  </a:cubicBezTo>
                  <a:cubicBezTo>
                    <a:pt x="3461" y="50847"/>
                    <a:pt x="3461" y="50847"/>
                    <a:pt x="3461" y="50847"/>
                  </a:cubicBezTo>
                  <a:cubicBezTo>
                    <a:pt x="3076" y="50266"/>
                    <a:pt x="3076" y="50266"/>
                    <a:pt x="3076" y="50266"/>
                  </a:cubicBezTo>
                  <a:cubicBezTo>
                    <a:pt x="3076" y="49685"/>
                    <a:pt x="3076" y="49685"/>
                    <a:pt x="3076" y="49685"/>
                  </a:cubicBezTo>
                  <a:cubicBezTo>
                    <a:pt x="3076" y="49685"/>
                    <a:pt x="2307" y="49104"/>
                    <a:pt x="1923" y="49104"/>
                  </a:cubicBezTo>
                  <a:cubicBezTo>
                    <a:pt x="1538" y="49104"/>
                    <a:pt x="1923" y="48813"/>
                    <a:pt x="1923" y="48813"/>
                  </a:cubicBezTo>
                  <a:cubicBezTo>
                    <a:pt x="1923" y="48232"/>
                    <a:pt x="1923" y="48232"/>
                    <a:pt x="1923" y="48232"/>
                  </a:cubicBezTo>
                  <a:cubicBezTo>
                    <a:pt x="1923" y="47360"/>
                    <a:pt x="1923" y="47360"/>
                    <a:pt x="1923" y="47360"/>
                  </a:cubicBezTo>
                  <a:cubicBezTo>
                    <a:pt x="3846" y="47651"/>
                    <a:pt x="3846" y="47651"/>
                    <a:pt x="3846" y="47651"/>
                  </a:cubicBezTo>
                  <a:cubicBezTo>
                    <a:pt x="4615" y="47651"/>
                    <a:pt x="4615" y="47651"/>
                    <a:pt x="4615" y="47651"/>
                  </a:cubicBezTo>
                  <a:cubicBezTo>
                    <a:pt x="3461" y="47070"/>
                    <a:pt x="3461" y="47070"/>
                    <a:pt x="3461" y="47070"/>
                  </a:cubicBezTo>
                  <a:cubicBezTo>
                    <a:pt x="4615" y="46779"/>
                    <a:pt x="4615" y="46779"/>
                    <a:pt x="4615" y="46779"/>
                  </a:cubicBezTo>
                  <a:cubicBezTo>
                    <a:pt x="5384" y="47360"/>
                    <a:pt x="5384" y="47360"/>
                    <a:pt x="5384" y="47360"/>
                  </a:cubicBezTo>
                  <a:cubicBezTo>
                    <a:pt x="6538" y="47651"/>
                    <a:pt x="6538" y="47651"/>
                    <a:pt x="6538" y="47651"/>
                  </a:cubicBezTo>
                  <a:cubicBezTo>
                    <a:pt x="6923" y="48232"/>
                    <a:pt x="6923" y="48232"/>
                    <a:pt x="6923" y="48232"/>
                  </a:cubicBezTo>
                  <a:cubicBezTo>
                    <a:pt x="7307" y="47651"/>
                    <a:pt x="7307" y="47651"/>
                    <a:pt x="7307" y="47651"/>
                  </a:cubicBezTo>
                  <a:cubicBezTo>
                    <a:pt x="8461" y="47651"/>
                    <a:pt x="8461" y="47651"/>
                    <a:pt x="8461" y="47651"/>
                  </a:cubicBezTo>
                  <a:cubicBezTo>
                    <a:pt x="8846" y="47651"/>
                    <a:pt x="8846" y="47651"/>
                    <a:pt x="8846" y="47651"/>
                  </a:cubicBezTo>
                  <a:cubicBezTo>
                    <a:pt x="10000" y="47360"/>
                    <a:pt x="10000" y="47360"/>
                    <a:pt x="10000" y="47360"/>
                  </a:cubicBezTo>
                  <a:cubicBezTo>
                    <a:pt x="11153" y="47360"/>
                    <a:pt x="11153" y="47360"/>
                    <a:pt x="11153" y="47360"/>
                  </a:cubicBezTo>
                  <a:cubicBezTo>
                    <a:pt x="11538" y="46779"/>
                    <a:pt x="11538" y="46779"/>
                    <a:pt x="11538" y="46779"/>
                  </a:cubicBezTo>
                  <a:cubicBezTo>
                    <a:pt x="12307" y="46489"/>
                    <a:pt x="12307" y="46489"/>
                    <a:pt x="12307" y="46489"/>
                  </a:cubicBezTo>
                  <a:cubicBezTo>
                    <a:pt x="12692" y="46198"/>
                    <a:pt x="12692" y="46198"/>
                    <a:pt x="12692" y="46198"/>
                  </a:cubicBezTo>
                  <a:cubicBezTo>
                    <a:pt x="11538" y="45617"/>
                    <a:pt x="11538" y="45617"/>
                    <a:pt x="11538" y="45617"/>
                  </a:cubicBezTo>
                  <a:cubicBezTo>
                    <a:pt x="10769" y="44745"/>
                    <a:pt x="10769" y="44745"/>
                    <a:pt x="10769" y="44745"/>
                  </a:cubicBezTo>
                  <a:cubicBezTo>
                    <a:pt x="11538" y="44745"/>
                    <a:pt x="11538" y="44745"/>
                    <a:pt x="11538" y="44745"/>
                  </a:cubicBezTo>
                  <a:cubicBezTo>
                    <a:pt x="11538" y="43874"/>
                    <a:pt x="11538" y="43874"/>
                    <a:pt x="11538" y="43874"/>
                  </a:cubicBezTo>
                  <a:cubicBezTo>
                    <a:pt x="11538" y="43874"/>
                    <a:pt x="13076" y="44164"/>
                    <a:pt x="13076" y="44164"/>
                  </a:cubicBezTo>
                  <a:cubicBezTo>
                    <a:pt x="13076" y="43874"/>
                    <a:pt x="13076" y="43874"/>
                    <a:pt x="13461" y="43583"/>
                  </a:cubicBezTo>
                  <a:cubicBezTo>
                    <a:pt x="13846" y="43583"/>
                    <a:pt x="14615" y="43292"/>
                    <a:pt x="14615" y="43292"/>
                  </a:cubicBezTo>
                  <a:cubicBezTo>
                    <a:pt x="15000" y="42711"/>
                    <a:pt x="15000" y="42711"/>
                    <a:pt x="15000" y="42711"/>
                  </a:cubicBezTo>
                  <a:cubicBezTo>
                    <a:pt x="15000" y="42711"/>
                    <a:pt x="15769" y="42421"/>
                    <a:pt x="15769" y="42421"/>
                  </a:cubicBezTo>
                  <a:cubicBezTo>
                    <a:pt x="16153" y="42421"/>
                    <a:pt x="15769" y="42130"/>
                    <a:pt x="15769" y="41840"/>
                  </a:cubicBezTo>
                  <a:cubicBezTo>
                    <a:pt x="15769" y="41549"/>
                    <a:pt x="15769" y="40968"/>
                    <a:pt x="15769" y="40968"/>
                  </a:cubicBezTo>
                  <a:cubicBezTo>
                    <a:pt x="16153" y="40387"/>
                    <a:pt x="16153" y="40387"/>
                    <a:pt x="16153" y="40387"/>
                  </a:cubicBezTo>
                  <a:cubicBezTo>
                    <a:pt x="15384" y="39225"/>
                    <a:pt x="15384" y="39225"/>
                    <a:pt x="15384" y="39225"/>
                  </a:cubicBezTo>
                  <a:cubicBezTo>
                    <a:pt x="14230" y="39515"/>
                    <a:pt x="14230" y="39515"/>
                    <a:pt x="14230" y="39515"/>
                  </a:cubicBezTo>
                  <a:cubicBezTo>
                    <a:pt x="13461" y="38934"/>
                    <a:pt x="13461" y="38934"/>
                    <a:pt x="13461" y="38934"/>
                  </a:cubicBezTo>
                  <a:cubicBezTo>
                    <a:pt x="13461" y="38934"/>
                    <a:pt x="12307" y="38934"/>
                    <a:pt x="12307" y="38644"/>
                  </a:cubicBezTo>
                  <a:cubicBezTo>
                    <a:pt x="11923" y="38353"/>
                    <a:pt x="11538" y="37772"/>
                    <a:pt x="11538" y="37772"/>
                  </a:cubicBezTo>
                  <a:cubicBezTo>
                    <a:pt x="11538" y="37191"/>
                    <a:pt x="11538" y="37191"/>
                    <a:pt x="11538" y="37191"/>
                  </a:cubicBezTo>
                  <a:cubicBezTo>
                    <a:pt x="12692" y="37191"/>
                    <a:pt x="12692" y="37191"/>
                    <a:pt x="12692" y="37191"/>
                  </a:cubicBezTo>
                  <a:cubicBezTo>
                    <a:pt x="11923" y="36900"/>
                    <a:pt x="11923" y="36900"/>
                    <a:pt x="11923" y="36900"/>
                  </a:cubicBezTo>
                  <a:cubicBezTo>
                    <a:pt x="11923" y="36029"/>
                    <a:pt x="11923" y="36029"/>
                    <a:pt x="11923" y="36029"/>
                  </a:cubicBezTo>
                  <a:cubicBezTo>
                    <a:pt x="13461" y="35738"/>
                    <a:pt x="13461" y="35738"/>
                    <a:pt x="13461" y="35738"/>
                  </a:cubicBezTo>
                  <a:cubicBezTo>
                    <a:pt x="13461" y="35738"/>
                    <a:pt x="15384" y="36319"/>
                    <a:pt x="15769" y="36319"/>
                  </a:cubicBezTo>
                  <a:cubicBezTo>
                    <a:pt x="16153" y="36610"/>
                    <a:pt x="16153" y="35447"/>
                    <a:pt x="16153" y="35447"/>
                  </a:cubicBezTo>
                  <a:cubicBezTo>
                    <a:pt x="16538" y="33995"/>
                    <a:pt x="16538" y="33995"/>
                    <a:pt x="16538" y="33995"/>
                  </a:cubicBezTo>
                  <a:cubicBezTo>
                    <a:pt x="16538" y="33995"/>
                    <a:pt x="16153" y="32832"/>
                    <a:pt x="16538" y="32542"/>
                  </a:cubicBezTo>
                  <a:cubicBezTo>
                    <a:pt x="16923" y="32542"/>
                    <a:pt x="18076" y="30799"/>
                    <a:pt x="18076" y="30799"/>
                  </a:cubicBezTo>
                  <a:cubicBezTo>
                    <a:pt x="18076" y="30799"/>
                    <a:pt x="18076" y="29055"/>
                    <a:pt x="18076" y="28765"/>
                  </a:cubicBezTo>
                  <a:cubicBezTo>
                    <a:pt x="18076" y="28474"/>
                    <a:pt x="18076" y="27312"/>
                    <a:pt x="18076" y="27312"/>
                  </a:cubicBezTo>
                  <a:cubicBezTo>
                    <a:pt x="18076" y="27021"/>
                    <a:pt x="18076" y="27021"/>
                    <a:pt x="18076" y="27021"/>
                  </a:cubicBezTo>
                  <a:cubicBezTo>
                    <a:pt x="18076" y="27021"/>
                    <a:pt x="16923" y="26731"/>
                    <a:pt x="16538" y="26731"/>
                  </a:cubicBezTo>
                  <a:cubicBezTo>
                    <a:pt x="16538" y="26440"/>
                    <a:pt x="16923" y="25859"/>
                    <a:pt x="16923" y="25859"/>
                  </a:cubicBezTo>
                  <a:cubicBezTo>
                    <a:pt x="15000" y="25569"/>
                    <a:pt x="15000" y="25569"/>
                    <a:pt x="15000" y="25569"/>
                  </a:cubicBezTo>
                  <a:cubicBezTo>
                    <a:pt x="15384" y="24697"/>
                    <a:pt x="15769" y="23244"/>
                    <a:pt x="16153" y="23244"/>
                  </a:cubicBezTo>
                  <a:cubicBezTo>
                    <a:pt x="16538" y="22953"/>
                    <a:pt x="17307" y="22372"/>
                    <a:pt x="17307" y="22372"/>
                  </a:cubicBezTo>
                  <a:cubicBezTo>
                    <a:pt x="17307" y="21210"/>
                    <a:pt x="17307" y="21210"/>
                    <a:pt x="17307" y="21210"/>
                  </a:cubicBezTo>
                  <a:cubicBezTo>
                    <a:pt x="16538" y="20338"/>
                    <a:pt x="16538" y="20338"/>
                    <a:pt x="16538" y="20338"/>
                  </a:cubicBezTo>
                  <a:cubicBezTo>
                    <a:pt x="17307" y="19467"/>
                    <a:pt x="17307" y="19467"/>
                    <a:pt x="17307" y="19467"/>
                  </a:cubicBezTo>
                  <a:cubicBezTo>
                    <a:pt x="17307" y="19467"/>
                    <a:pt x="18846" y="18886"/>
                    <a:pt x="18846" y="18886"/>
                  </a:cubicBezTo>
                  <a:cubicBezTo>
                    <a:pt x="19230" y="18886"/>
                    <a:pt x="21538" y="18886"/>
                    <a:pt x="21538" y="18886"/>
                  </a:cubicBezTo>
                  <a:cubicBezTo>
                    <a:pt x="23076" y="18305"/>
                    <a:pt x="23076" y="18305"/>
                    <a:pt x="23076" y="18305"/>
                  </a:cubicBezTo>
                  <a:cubicBezTo>
                    <a:pt x="25384" y="18305"/>
                    <a:pt x="25384" y="18305"/>
                    <a:pt x="25384" y="18305"/>
                  </a:cubicBezTo>
                  <a:cubicBezTo>
                    <a:pt x="26923" y="18014"/>
                    <a:pt x="26923" y="18014"/>
                    <a:pt x="26923" y="18014"/>
                  </a:cubicBezTo>
                  <a:cubicBezTo>
                    <a:pt x="28076" y="18595"/>
                    <a:pt x="28076" y="18595"/>
                    <a:pt x="28076" y="18595"/>
                  </a:cubicBezTo>
                  <a:cubicBezTo>
                    <a:pt x="28076" y="18595"/>
                    <a:pt x="28846" y="19176"/>
                    <a:pt x="28846" y="19467"/>
                  </a:cubicBezTo>
                  <a:cubicBezTo>
                    <a:pt x="28846" y="19467"/>
                    <a:pt x="29615" y="20048"/>
                    <a:pt x="29615" y="20338"/>
                  </a:cubicBezTo>
                  <a:cubicBezTo>
                    <a:pt x="29230" y="20338"/>
                    <a:pt x="30000" y="21210"/>
                    <a:pt x="30000" y="21210"/>
                  </a:cubicBezTo>
                  <a:cubicBezTo>
                    <a:pt x="30000" y="21210"/>
                    <a:pt x="29615" y="21791"/>
                    <a:pt x="29615" y="22082"/>
                  </a:cubicBezTo>
                  <a:cubicBezTo>
                    <a:pt x="29615" y="22082"/>
                    <a:pt x="30000" y="23244"/>
                    <a:pt x="30000" y="23244"/>
                  </a:cubicBezTo>
                  <a:cubicBezTo>
                    <a:pt x="30000" y="23535"/>
                    <a:pt x="30769" y="23825"/>
                    <a:pt x="30769" y="23825"/>
                  </a:cubicBezTo>
                  <a:cubicBezTo>
                    <a:pt x="31538" y="23535"/>
                    <a:pt x="31538" y="23535"/>
                    <a:pt x="31538" y="23535"/>
                  </a:cubicBezTo>
                  <a:cubicBezTo>
                    <a:pt x="31923" y="22953"/>
                    <a:pt x="31923" y="22953"/>
                    <a:pt x="31923" y="22953"/>
                  </a:cubicBezTo>
                  <a:cubicBezTo>
                    <a:pt x="31153" y="22082"/>
                    <a:pt x="31153" y="22082"/>
                    <a:pt x="31153" y="22082"/>
                  </a:cubicBezTo>
                  <a:cubicBezTo>
                    <a:pt x="30769" y="22082"/>
                    <a:pt x="30769" y="22082"/>
                    <a:pt x="30769" y="22082"/>
                  </a:cubicBezTo>
                  <a:cubicBezTo>
                    <a:pt x="31153" y="20920"/>
                    <a:pt x="31153" y="20920"/>
                    <a:pt x="31153" y="20920"/>
                  </a:cubicBezTo>
                  <a:cubicBezTo>
                    <a:pt x="31153" y="20920"/>
                    <a:pt x="31923" y="20629"/>
                    <a:pt x="32307" y="20920"/>
                  </a:cubicBezTo>
                  <a:cubicBezTo>
                    <a:pt x="32692" y="20920"/>
                    <a:pt x="33846" y="21791"/>
                    <a:pt x="33846" y="21791"/>
                  </a:cubicBezTo>
                  <a:cubicBezTo>
                    <a:pt x="34615" y="22082"/>
                    <a:pt x="34615" y="22082"/>
                    <a:pt x="34615" y="22082"/>
                  </a:cubicBezTo>
                  <a:cubicBezTo>
                    <a:pt x="34615" y="22082"/>
                    <a:pt x="35769" y="21501"/>
                    <a:pt x="35769" y="21501"/>
                  </a:cubicBezTo>
                  <a:cubicBezTo>
                    <a:pt x="35769" y="21501"/>
                    <a:pt x="34615" y="20338"/>
                    <a:pt x="34615" y="20338"/>
                  </a:cubicBezTo>
                  <a:cubicBezTo>
                    <a:pt x="35000" y="18886"/>
                    <a:pt x="35000" y="18886"/>
                    <a:pt x="35000" y="18886"/>
                  </a:cubicBezTo>
                  <a:cubicBezTo>
                    <a:pt x="35384" y="17723"/>
                    <a:pt x="35384" y="17723"/>
                    <a:pt x="35384" y="17723"/>
                  </a:cubicBezTo>
                  <a:cubicBezTo>
                    <a:pt x="36923" y="16852"/>
                    <a:pt x="36923" y="16852"/>
                    <a:pt x="36923" y="16852"/>
                  </a:cubicBezTo>
                  <a:cubicBezTo>
                    <a:pt x="38076" y="17433"/>
                    <a:pt x="38076" y="17433"/>
                    <a:pt x="38076" y="17433"/>
                  </a:cubicBezTo>
                  <a:cubicBezTo>
                    <a:pt x="40000" y="17433"/>
                    <a:pt x="40000" y="17433"/>
                    <a:pt x="40000" y="17433"/>
                  </a:cubicBezTo>
                  <a:cubicBezTo>
                    <a:pt x="41923" y="17433"/>
                    <a:pt x="41923" y="17433"/>
                    <a:pt x="41923" y="17433"/>
                  </a:cubicBezTo>
                  <a:cubicBezTo>
                    <a:pt x="43076" y="17142"/>
                    <a:pt x="43076" y="17142"/>
                    <a:pt x="43076" y="17142"/>
                  </a:cubicBezTo>
                  <a:cubicBezTo>
                    <a:pt x="44615" y="17142"/>
                    <a:pt x="44615" y="17142"/>
                    <a:pt x="44615" y="17142"/>
                  </a:cubicBezTo>
                  <a:cubicBezTo>
                    <a:pt x="44615" y="17142"/>
                    <a:pt x="43846" y="16561"/>
                    <a:pt x="43846" y="16561"/>
                  </a:cubicBezTo>
                  <a:cubicBezTo>
                    <a:pt x="43461" y="16561"/>
                    <a:pt x="42692" y="15980"/>
                    <a:pt x="42692" y="15980"/>
                  </a:cubicBezTo>
                  <a:cubicBezTo>
                    <a:pt x="42692" y="15980"/>
                    <a:pt x="42307" y="16561"/>
                    <a:pt x="42307" y="16561"/>
                  </a:cubicBezTo>
                  <a:cubicBezTo>
                    <a:pt x="41923" y="16852"/>
                    <a:pt x="40769" y="16852"/>
                    <a:pt x="40769" y="16561"/>
                  </a:cubicBezTo>
                  <a:cubicBezTo>
                    <a:pt x="40384" y="16561"/>
                    <a:pt x="40000" y="15690"/>
                    <a:pt x="40000" y="15690"/>
                  </a:cubicBezTo>
                  <a:cubicBezTo>
                    <a:pt x="40000" y="14818"/>
                    <a:pt x="40000" y="14818"/>
                    <a:pt x="40000" y="14818"/>
                  </a:cubicBezTo>
                  <a:cubicBezTo>
                    <a:pt x="40769" y="14527"/>
                    <a:pt x="40769" y="14527"/>
                    <a:pt x="40769" y="14527"/>
                  </a:cubicBezTo>
                  <a:cubicBezTo>
                    <a:pt x="39615" y="13656"/>
                    <a:pt x="39615" y="13656"/>
                    <a:pt x="39615" y="13656"/>
                  </a:cubicBezTo>
                  <a:cubicBezTo>
                    <a:pt x="39615" y="13656"/>
                    <a:pt x="39615" y="12784"/>
                    <a:pt x="40000" y="12493"/>
                  </a:cubicBezTo>
                  <a:cubicBezTo>
                    <a:pt x="40384" y="12493"/>
                    <a:pt x="40384" y="11912"/>
                    <a:pt x="40384" y="11912"/>
                  </a:cubicBezTo>
                  <a:cubicBezTo>
                    <a:pt x="39230" y="11912"/>
                    <a:pt x="39230" y="11912"/>
                    <a:pt x="39230" y="11912"/>
                  </a:cubicBezTo>
                  <a:cubicBezTo>
                    <a:pt x="39230" y="11912"/>
                    <a:pt x="38846" y="11912"/>
                    <a:pt x="38846" y="11331"/>
                  </a:cubicBezTo>
                  <a:cubicBezTo>
                    <a:pt x="39230" y="10750"/>
                    <a:pt x="39230" y="10460"/>
                    <a:pt x="39230" y="10460"/>
                  </a:cubicBezTo>
                  <a:cubicBezTo>
                    <a:pt x="37692" y="10460"/>
                    <a:pt x="37692" y="10460"/>
                    <a:pt x="37692" y="10460"/>
                  </a:cubicBezTo>
                  <a:cubicBezTo>
                    <a:pt x="36923" y="10460"/>
                    <a:pt x="36923" y="10460"/>
                    <a:pt x="36923" y="10460"/>
                  </a:cubicBezTo>
                  <a:cubicBezTo>
                    <a:pt x="35769" y="9588"/>
                    <a:pt x="35769" y="9588"/>
                    <a:pt x="35769" y="9588"/>
                  </a:cubicBezTo>
                  <a:cubicBezTo>
                    <a:pt x="36153" y="8716"/>
                    <a:pt x="36153" y="8716"/>
                    <a:pt x="36153" y="8716"/>
                  </a:cubicBezTo>
                  <a:cubicBezTo>
                    <a:pt x="38461" y="8426"/>
                    <a:pt x="38461" y="8426"/>
                    <a:pt x="38461" y="8426"/>
                  </a:cubicBezTo>
                  <a:cubicBezTo>
                    <a:pt x="41153" y="7554"/>
                    <a:pt x="41153" y="7554"/>
                    <a:pt x="41153" y="7554"/>
                  </a:cubicBezTo>
                  <a:cubicBezTo>
                    <a:pt x="40769" y="6973"/>
                    <a:pt x="40769" y="6973"/>
                    <a:pt x="40769" y="6973"/>
                  </a:cubicBezTo>
                  <a:cubicBezTo>
                    <a:pt x="40000" y="7263"/>
                    <a:pt x="40000" y="7263"/>
                    <a:pt x="40000" y="7263"/>
                  </a:cubicBezTo>
                  <a:cubicBezTo>
                    <a:pt x="40000" y="7263"/>
                    <a:pt x="39615" y="7554"/>
                    <a:pt x="39615" y="7554"/>
                  </a:cubicBezTo>
                  <a:cubicBezTo>
                    <a:pt x="39230" y="7554"/>
                    <a:pt x="38461" y="7554"/>
                    <a:pt x="38461" y="7554"/>
                  </a:cubicBezTo>
                  <a:cubicBezTo>
                    <a:pt x="38461" y="6973"/>
                    <a:pt x="38461" y="6973"/>
                    <a:pt x="38461" y="6973"/>
                  </a:cubicBezTo>
                  <a:cubicBezTo>
                    <a:pt x="39615" y="6973"/>
                    <a:pt x="39615" y="6973"/>
                    <a:pt x="39615" y="6973"/>
                  </a:cubicBezTo>
                  <a:cubicBezTo>
                    <a:pt x="40384" y="6682"/>
                    <a:pt x="40384" y="6682"/>
                    <a:pt x="40384" y="6682"/>
                  </a:cubicBezTo>
                  <a:cubicBezTo>
                    <a:pt x="39615" y="6392"/>
                    <a:pt x="39615" y="6392"/>
                    <a:pt x="39615" y="6392"/>
                  </a:cubicBezTo>
                  <a:cubicBezTo>
                    <a:pt x="38461" y="5230"/>
                    <a:pt x="38461" y="5230"/>
                    <a:pt x="38461" y="5230"/>
                  </a:cubicBezTo>
                  <a:cubicBezTo>
                    <a:pt x="38076" y="4358"/>
                    <a:pt x="38076" y="4358"/>
                    <a:pt x="38076" y="4358"/>
                  </a:cubicBezTo>
                  <a:cubicBezTo>
                    <a:pt x="37307" y="4067"/>
                    <a:pt x="37307" y="4067"/>
                    <a:pt x="37307" y="4067"/>
                  </a:cubicBezTo>
                  <a:cubicBezTo>
                    <a:pt x="36538" y="3486"/>
                    <a:pt x="36538" y="3486"/>
                    <a:pt x="36538" y="3486"/>
                  </a:cubicBezTo>
                  <a:cubicBezTo>
                    <a:pt x="36538" y="2615"/>
                    <a:pt x="36538" y="2615"/>
                    <a:pt x="36538" y="2615"/>
                  </a:cubicBezTo>
                  <a:cubicBezTo>
                    <a:pt x="36153" y="290"/>
                    <a:pt x="36153" y="290"/>
                    <a:pt x="36153" y="290"/>
                  </a:cubicBezTo>
                  <a:cubicBezTo>
                    <a:pt x="37307" y="290"/>
                    <a:pt x="37307" y="290"/>
                    <a:pt x="37307" y="290"/>
                  </a:cubicBezTo>
                  <a:cubicBezTo>
                    <a:pt x="38076" y="0"/>
                    <a:pt x="38076" y="0"/>
                    <a:pt x="38076" y="0"/>
                  </a:cubicBezTo>
                  <a:cubicBezTo>
                    <a:pt x="38076" y="0"/>
                    <a:pt x="40000" y="581"/>
                    <a:pt x="40384" y="581"/>
                  </a:cubicBezTo>
                  <a:cubicBezTo>
                    <a:pt x="40769" y="581"/>
                    <a:pt x="41538" y="871"/>
                    <a:pt x="41538" y="871"/>
                  </a:cubicBezTo>
                  <a:cubicBezTo>
                    <a:pt x="43076" y="1452"/>
                    <a:pt x="43076" y="1452"/>
                    <a:pt x="43076" y="1452"/>
                  </a:cubicBezTo>
                  <a:cubicBezTo>
                    <a:pt x="44230" y="1743"/>
                    <a:pt x="44230" y="1743"/>
                    <a:pt x="44230" y="1743"/>
                  </a:cubicBezTo>
                  <a:cubicBezTo>
                    <a:pt x="44230" y="1743"/>
                    <a:pt x="44615" y="1743"/>
                    <a:pt x="44615" y="1743"/>
                  </a:cubicBezTo>
                  <a:cubicBezTo>
                    <a:pt x="45000" y="1743"/>
                    <a:pt x="45769" y="1452"/>
                    <a:pt x="45769" y="1452"/>
                  </a:cubicBezTo>
                  <a:cubicBezTo>
                    <a:pt x="45769" y="1452"/>
                    <a:pt x="46923" y="871"/>
                    <a:pt x="47307" y="871"/>
                  </a:cubicBezTo>
                  <a:cubicBezTo>
                    <a:pt x="47307" y="581"/>
                    <a:pt x="47692" y="581"/>
                    <a:pt x="47692" y="581"/>
                  </a:cubicBezTo>
                  <a:cubicBezTo>
                    <a:pt x="48461" y="1743"/>
                    <a:pt x="48461" y="1743"/>
                    <a:pt x="48461" y="1743"/>
                  </a:cubicBezTo>
                  <a:cubicBezTo>
                    <a:pt x="49230" y="1162"/>
                    <a:pt x="49230" y="1162"/>
                    <a:pt x="49230" y="1162"/>
                  </a:cubicBezTo>
                  <a:cubicBezTo>
                    <a:pt x="49615" y="581"/>
                    <a:pt x="49615" y="581"/>
                    <a:pt x="49615" y="581"/>
                  </a:cubicBezTo>
                  <a:cubicBezTo>
                    <a:pt x="52692" y="3196"/>
                    <a:pt x="52692" y="3196"/>
                    <a:pt x="52692" y="3196"/>
                  </a:cubicBezTo>
                  <a:cubicBezTo>
                    <a:pt x="53076" y="4358"/>
                    <a:pt x="53076" y="4358"/>
                    <a:pt x="53076" y="4358"/>
                  </a:cubicBezTo>
                  <a:cubicBezTo>
                    <a:pt x="53076" y="4358"/>
                    <a:pt x="53076" y="5230"/>
                    <a:pt x="53076" y="5230"/>
                  </a:cubicBezTo>
                  <a:cubicBezTo>
                    <a:pt x="52692" y="5230"/>
                    <a:pt x="52307" y="6392"/>
                    <a:pt x="52307" y="6392"/>
                  </a:cubicBezTo>
                  <a:cubicBezTo>
                    <a:pt x="52307" y="7263"/>
                    <a:pt x="52307" y="7263"/>
                    <a:pt x="52307" y="7263"/>
                  </a:cubicBezTo>
                  <a:cubicBezTo>
                    <a:pt x="53076" y="7554"/>
                    <a:pt x="53076" y="7554"/>
                    <a:pt x="53076" y="7554"/>
                  </a:cubicBezTo>
                  <a:cubicBezTo>
                    <a:pt x="54230" y="7554"/>
                    <a:pt x="54230" y="7554"/>
                    <a:pt x="54230" y="7554"/>
                  </a:cubicBezTo>
                  <a:cubicBezTo>
                    <a:pt x="55000" y="8135"/>
                    <a:pt x="55000" y="8135"/>
                    <a:pt x="55000" y="8135"/>
                  </a:cubicBezTo>
                  <a:cubicBezTo>
                    <a:pt x="55384" y="8426"/>
                    <a:pt x="55384" y="8426"/>
                    <a:pt x="55384" y="8426"/>
                  </a:cubicBezTo>
                  <a:cubicBezTo>
                    <a:pt x="56538" y="8426"/>
                    <a:pt x="56538" y="8426"/>
                    <a:pt x="56538" y="8426"/>
                  </a:cubicBezTo>
                  <a:cubicBezTo>
                    <a:pt x="56923" y="8135"/>
                    <a:pt x="56923" y="8135"/>
                    <a:pt x="56923" y="8135"/>
                  </a:cubicBezTo>
                  <a:cubicBezTo>
                    <a:pt x="58461" y="8426"/>
                    <a:pt x="58461" y="8426"/>
                    <a:pt x="58461" y="8426"/>
                  </a:cubicBezTo>
                  <a:cubicBezTo>
                    <a:pt x="59615" y="9007"/>
                    <a:pt x="59615" y="9007"/>
                    <a:pt x="59615" y="9007"/>
                  </a:cubicBezTo>
                  <a:cubicBezTo>
                    <a:pt x="60769" y="9588"/>
                    <a:pt x="60769" y="9588"/>
                    <a:pt x="60769" y="9588"/>
                  </a:cubicBezTo>
                  <a:cubicBezTo>
                    <a:pt x="62692" y="10169"/>
                    <a:pt x="62692" y="10169"/>
                    <a:pt x="62692" y="10169"/>
                  </a:cubicBezTo>
                  <a:cubicBezTo>
                    <a:pt x="63076" y="9297"/>
                    <a:pt x="63076" y="9297"/>
                    <a:pt x="63076" y="9297"/>
                  </a:cubicBezTo>
                  <a:cubicBezTo>
                    <a:pt x="63461" y="9007"/>
                    <a:pt x="63461" y="9007"/>
                    <a:pt x="63461" y="9007"/>
                  </a:cubicBezTo>
                  <a:cubicBezTo>
                    <a:pt x="64615" y="9007"/>
                    <a:pt x="64615" y="9007"/>
                    <a:pt x="64615" y="9007"/>
                  </a:cubicBezTo>
                  <a:cubicBezTo>
                    <a:pt x="65384" y="8716"/>
                    <a:pt x="65384" y="8716"/>
                    <a:pt x="65384" y="8716"/>
                  </a:cubicBezTo>
                  <a:cubicBezTo>
                    <a:pt x="65769" y="8426"/>
                    <a:pt x="65769" y="8426"/>
                    <a:pt x="65769" y="8426"/>
                  </a:cubicBezTo>
                  <a:cubicBezTo>
                    <a:pt x="64615" y="7554"/>
                    <a:pt x="64615" y="7554"/>
                    <a:pt x="64615" y="7554"/>
                  </a:cubicBezTo>
                  <a:cubicBezTo>
                    <a:pt x="64615" y="6682"/>
                    <a:pt x="64615" y="6682"/>
                    <a:pt x="64615" y="6682"/>
                  </a:cubicBezTo>
                  <a:cubicBezTo>
                    <a:pt x="64615" y="6682"/>
                    <a:pt x="65384" y="6101"/>
                    <a:pt x="65384" y="6101"/>
                  </a:cubicBezTo>
                  <a:cubicBezTo>
                    <a:pt x="65769" y="6101"/>
                    <a:pt x="67307" y="6392"/>
                    <a:pt x="67307" y="6392"/>
                  </a:cubicBezTo>
                  <a:cubicBezTo>
                    <a:pt x="67692" y="7263"/>
                    <a:pt x="67692" y="7263"/>
                    <a:pt x="67692" y="7263"/>
                  </a:cubicBezTo>
                  <a:cubicBezTo>
                    <a:pt x="68076" y="8135"/>
                    <a:pt x="68076" y="8135"/>
                    <a:pt x="68076" y="8135"/>
                  </a:cubicBezTo>
                  <a:cubicBezTo>
                    <a:pt x="66538" y="8426"/>
                    <a:pt x="66538" y="8426"/>
                    <a:pt x="66538" y="8426"/>
                  </a:cubicBezTo>
                  <a:cubicBezTo>
                    <a:pt x="66153" y="9007"/>
                    <a:pt x="66153" y="9007"/>
                    <a:pt x="66153" y="9007"/>
                  </a:cubicBezTo>
                  <a:cubicBezTo>
                    <a:pt x="66153" y="10169"/>
                    <a:pt x="66153" y="10169"/>
                    <a:pt x="66153" y="10169"/>
                  </a:cubicBezTo>
                  <a:cubicBezTo>
                    <a:pt x="66153" y="11331"/>
                    <a:pt x="66153" y="11331"/>
                    <a:pt x="66153" y="11331"/>
                  </a:cubicBezTo>
                  <a:cubicBezTo>
                    <a:pt x="66153" y="11331"/>
                    <a:pt x="66153" y="11912"/>
                    <a:pt x="65769" y="11912"/>
                  </a:cubicBezTo>
                  <a:cubicBezTo>
                    <a:pt x="65384" y="12203"/>
                    <a:pt x="64615" y="12203"/>
                    <a:pt x="64615" y="12203"/>
                  </a:cubicBezTo>
                  <a:cubicBezTo>
                    <a:pt x="64615" y="12784"/>
                    <a:pt x="64615" y="12784"/>
                    <a:pt x="64615" y="12784"/>
                  </a:cubicBezTo>
                  <a:cubicBezTo>
                    <a:pt x="63461" y="13365"/>
                    <a:pt x="63461" y="13365"/>
                    <a:pt x="63461" y="13365"/>
                  </a:cubicBezTo>
                  <a:cubicBezTo>
                    <a:pt x="62307" y="13365"/>
                    <a:pt x="62307" y="13365"/>
                    <a:pt x="62307" y="13365"/>
                  </a:cubicBezTo>
                  <a:cubicBezTo>
                    <a:pt x="61923" y="13656"/>
                    <a:pt x="61923" y="13656"/>
                    <a:pt x="61923" y="13656"/>
                  </a:cubicBezTo>
                  <a:cubicBezTo>
                    <a:pt x="62307" y="14527"/>
                    <a:pt x="62307" y="14527"/>
                    <a:pt x="62307" y="14527"/>
                  </a:cubicBezTo>
                  <a:cubicBezTo>
                    <a:pt x="63076" y="15108"/>
                    <a:pt x="63076" y="15108"/>
                    <a:pt x="63076" y="15108"/>
                  </a:cubicBezTo>
                  <a:cubicBezTo>
                    <a:pt x="64230" y="15399"/>
                    <a:pt x="64230" y="15399"/>
                    <a:pt x="64230" y="15399"/>
                  </a:cubicBezTo>
                  <a:cubicBezTo>
                    <a:pt x="65000" y="15108"/>
                    <a:pt x="65000" y="15108"/>
                    <a:pt x="65000" y="15108"/>
                  </a:cubicBezTo>
                  <a:cubicBezTo>
                    <a:pt x="65384" y="14527"/>
                    <a:pt x="65384" y="14527"/>
                    <a:pt x="65384" y="14527"/>
                  </a:cubicBezTo>
                  <a:cubicBezTo>
                    <a:pt x="66538" y="14237"/>
                    <a:pt x="66538" y="14237"/>
                    <a:pt x="66538" y="14237"/>
                  </a:cubicBezTo>
                  <a:cubicBezTo>
                    <a:pt x="68076" y="14818"/>
                    <a:pt x="68076" y="14818"/>
                    <a:pt x="68076" y="14818"/>
                  </a:cubicBezTo>
                  <a:cubicBezTo>
                    <a:pt x="68461" y="15399"/>
                    <a:pt x="68461" y="15399"/>
                    <a:pt x="68461" y="15399"/>
                  </a:cubicBezTo>
                  <a:cubicBezTo>
                    <a:pt x="68461" y="15399"/>
                    <a:pt x="70000" y="15399"/>
                    <a:pt x="70000" y="15399"/>
                  </a:cubicBezTo>
                  <a:cubicBezTo>
                    <a:pt x="70000" y="15399"/>
                    <a:pt x="70384" y="14527"/>
                    <a:pt x="70384" y="14527"/>
                  </a:cubicBezTo>
                  <a:cubicBezTo>
                    <a:pt x="70384" y="14527"/>
                    <a:pt x="70769" y="13946"/>
                    <a:pt x="71153" y="13946"/>
                  </a:cubicBezTo>
                  <a:cubicBezTo>
                    <a:pt x="71538" y="13946"/>
                    <a:pt x="71923" y="13365"/>
                    <a:pt x="72307" y="13365"/>
                  </a:cubicBezTo>
                  <a:cubicBezTo>
                    <a:pt x="72307" y="13075"/>
                    <a:pt x="72692" y="12493"/>
                    <a:pt x="72692" y="12493"/>
                  </a:cubicBezTo>
                  <a:cubicBezTo>
                    <a:pt x="72692" y="12493"/>
                    <a:pt x="73461" y="12203"/>
                    <a:pt x="73846" y="12203"/>
                  </a:cubicBezTo>
                  <a:cubicBezTo>
                    <a:pt x="74230" y="12203"/>
                    <a:pt x="76538" y="11912"/>
                    <a:pt x="76538" y="11912"/>
                  </a:cubicBezTo>
                  <a:cubicBezTo>
                    <a:pt x="76538" y="11912"/>
                    <a:pt x="78076" y="11622"/>
                    <a:pt x="78461" y="11331"/>
                  </a:cubicBezTo>
                  <a:cubicBezTo>
                    <a:pt x="78461" y="11331"/>
                    <a:pt x="80000" y="10460"/>
                    <a:pt x="80000" y="10460"/>
                  </a:cubicBezTo>
                  <a:cubicBezTo>
                    <a:pt x="80384" y="9588"/>
                    <a:pt x="80384" y="9588"/>
                    <a:pt x="80384" y="9588"/>
                  </a:cubicBezTo>
                  <a:cubicBezTo>
                    <a:pt x="81538" y="8716"/>
                    <a:pt x="81538" y="8716"/>
                    <a:pt x="81538" y="8716"/>
                  </a:cubicBezTo>
                  <a:cubicBezTo>
                    <a:pt x="81538" y="8716"/>
                    <a:pt x="81923" y="8716"/>
                    <a:pt x="81923" y="8426"/>
                  </a:cubicBezTo>
                  <a:cubicBezTo>
                    <a:pt x="81923" y="8135"/>
                    <a:pt x="82307" y="7263"/>
                    <a:pt x="82307" y="7263"/>
                  </a:cubicBezTo>
                  <a:cubicBezTo>
                    <a:pt x="83076" y="6973"/>
                    <a:pt x="83076" y="6973"/>
                    <a:pt x="83076" y="6973"/>
                  </a:cubicBezTo>
                  <a:cubicBezTo>
                    <a:pt x="83076" y="6973"/>
                    <a:pt x="83846" y="7263"/>
                    <a:pt x="83846" y="7554"/>
                  </a:cubicBezTo>
                  <a:cubicBezTo>
                    <a:pt x="83846" y="7554"/>
                    <a:pt x="83461" y="8135"/>
                    <a:pt x="83461" y="8135"/>
                  </a:cubicBezTo>
                  <a:cubicBezTo>
                    <a:pt x="83461" y="8135"/>
                    <a:pt x="82692" y="8426"/>
                    <a:pt x="82307" y="8716"/>
                  </a:cubicBezTo>
                  <a:cubicBezTo>
                    <a:pt x="82307" y="8716"/>
                    <a:pt x="82307" y="9297"/>
                    <a:pt x="82307" y="9297"/>
                  </a:cubicBezTo>
                  <a:cubicBezTo>
                    <a:pt x="83076" y="8716"/>
                    <a:pt x="83076" y="8716"/>
                    <a:pt x="83076" y="8716"/>
                  </a:cubicBezTo>
                  <a:cubicBezTo>
                    <a:pt x="83076" y="8716"/>
                    <a:pt x="83461" y="8426"/>
                    <a:pt x="83461" y="8426"/>
                  </a:cubicBezTo>
                  <a:cubicBezTo>
                    <a:pt x="83461" y="8426"/>
                    <a:pt x="85000" y="8135"/>
                    <a:pt x="85000" y="8135"/>
                  </a:cubicBezTo>
                  <a:cubicBezTo>
                    <a:pt x="85000" y="8135"/>
                    <a:pt x="85769" y="8426"/>
                    <a:pt x="85769" y="8426"/>
                  </a:cubicBezTo>
                  <a:cubicBezTo>
                    <a:pt x="85769" y="8426"/>
                    <a:pt x="86538" y="8716"/>
                    <a:pt x="86538" y="8716"/>
                  </a:cubicBezTo>
                  <a:cubicBezTo>
                    <a:pt x="88076" y="8426"/>
                    <a:pt x="88076" y="8426"/>
                    <a:pt x="88076" y="8426"/>
                  </a:cubicBezTo>
                  <a:cubicBezTo>
                    <a:pt x="88076" y="7845"/>
                    <a:pt x="88076" y="7845"/>
                    <a:pt x="88076" y="7845"/>
                  </a:cubicBezTo>
                  <a:cubicBezTo>
                    <a:pt x="88076" y="7845"/>
                    <a:pt x="88076" y="7554"/>
                    <a:pt x="88461" y="7554"/>
                  </a:cubicBezTo>
                  <a:cubicBezTo>
                    <a:pt x="88846" y="7263"/>
                    <a:pt x="89615" y="6973"/>
                    <a:pt x="89615" y="6973"/>
                  </a:cubicBezTo>
                  <a:cubicBezTo>
                    <a:pt x="89615" y="6973"/>
                    <a:pt x="89615" y="6392"/>
                    <a:pt x="89615" y="6101"/>
                  </a:cubicBezTo>
                  <a:cubicBezTo>
                    <a:pt x="89615" y="6101"/>
                    <a:pt x="90000" y="5520"/>
                    <a:pt x="90000" y="5520"/>
                  </a:cubicBezTo>
                  <a:cubicBezTo>
                    <a:pt x="90000" y="5520"/>
                    <a:pt x="90000" y="5520"/>
                    <a:pt x="90000" y="5520"/>
                  </a:cubicBezTo>
                  <a:cubicBezTo>
                    <a:pt x="90000" y="5520"/>
                    <a:pt x="90769" y="5230"/>
                    <a:pt x="90769" y="5230"/>
                  </a:cubicBezTo>
                  <a:cubicBezTo>
                    <a:pt x="90769" y="5230"/>
                    <a:pt x="91153" y="4358"/>
                    <a:pt x="91153" y="4358"/>
                  </a:cubicBezTo>
                  <a:cubicBezTo>
                    <a:pt x="91153" y="4358"/>
                    <a:pt x="91153" y="4067"/>
                    <a:pt x="91538" y="4067"/>
                  </a:cubicBezTo>
                  <a:cubicBezTo>
                    <a:pt x="91538" y="4067"/>
                    <a:pt x="92307" y="3486"/>
                    <a:pt x="92307" y="3486"/>
                  </a:cubicBezTo>
                  <a:cubicBezTo>
                    <a:pt x="92692" y="3196"/>
                    <a:pt x="92692" y="3196"/>
                    <a:pt x="93076" y="3196"/>
                  </a:cubicBezTo>
                  <a:cubicBezTo>
                    <a:pt x="93076" y="3196"/>
                    <a:pt x="93461" y="3777"/>
                    <a:pt x="93461" y="3777"/>
                  </a:cubicBezTo>
                  <a:cubicBezTo>
                    <a:pt x="93461" y="3777"/>
                    <a:pt x="93461" y="4067"/>
                    <a:pt x="93076" y="4358"/>
                  </a:cubicBezTo>
                  <a:cubicBezTo>
                    <a:pt x="92692" y="4358"/>
                    <a:pt x="92307" y="4648"/>
                    <a:pt x="92307" y="4648"/>
                  </a:cubicBezTo>
                  <a:cubicBezTo>
                    <a:pt x="92307" y="4648"/>
                    <a:pt x="93076" y="5230"/>
                    <a:pt x="93076" y="5230"/>
                  </a:cubicBezTo>
                  <a:cubicBezTo>
                    <a:pt x="93076" y="5230"/>
                    <a:pt x="93461" y="5520"/>
                    <a:pt x="93461" y="5520"/>
                  </a:cubicBezTo>
                  <a:cubicBezTo>
                    <a:pt x="93461" y="5811"/>
                    <a:pt x="93076" y="6101"/>
                    <a:pt x="93076" y="6101"/>
                  </a:cubicBezTo>
                  <a:cubicBezTo>
                    <a:pt x="93461" y="6101"/>
                    <a:pt x="94615" y="5811"/>
                    <a:pt x="94615" y="5811"/>
                  </a:cubicBezTo>
                  <a:cubicBezTo>
                    <a:pt x="94615" y="5811"/>
                    <a:pt x="94615" y="5230"/>
                    <a:pt x="94615" y="5230"/>
                  </a:cubicBezTo>
                  <a:cubicBezTo>
                    <a:pt x="94615" y="5230"/>
                    <a:pt x="95384" y="4648"/>
                    <a:pt x="95384" y="4648"/>
                  </a:cubicBezTo>
                  <a:cubicBezTo>
                    <a:pt x="95769" y="4648"/>
                    <a:pt x="96538" y="4939"/>
                    <a:pt x="96538" y="4939"/>
                  </a:cubicBezTo>
                  <a:cubicBezTo>
                    <a:pt x="96538" y="4939"/>
                    <a:pt x="96538" y="5230"/>
                    <a:pt x="96538" y="5520"/>
                  </a:cubicBezTo>
                  <a:cubicBezTo>
                    <a:pt x="96153" y="5520"/>
                    <a:pt x="95384" y="6101"/>
                    <a:pt x="95384" y="6101"/>
                  </a:cubicBezTo>
                  <a:cubicBezTo>
                    <a:pt x="95384" y="6392"/>
                    <a:pt x="95000" y="6392"/>
                    <a:pt x="95384" y="6392"/>
                  </a:cubicBezTo>
                  <a:cubicBezTo>
                    <a:pt x="95384" y="6682"/>
                    <a:pt x="96153" y="7263"/>
                    <a:pt x="96153" y="7263"/>
                  </a:cubicBezTo>
                  <a:cubicBezTo>
                    <a:pt x="97307" y="7845"/>
                    <a:pt x="97307" y="7845"/>
                    <a:pt x="97307" y="7845"/>
                  </a:cubicBezTo>
                  <a:cubicBezTo>
                    <a:pt x="97307" y="7845"/>
                    <a:pt x="97307" y="8135"/>
                    <a:pt x="97307" y="8426"/>
                  </a:cubicBezTo>
                  <a:cubicBezTo>
                    <a:pt x="97307" y="8426"/>
                    <a:pt x="95384" y="8426"/>
                    <a:pt x="95384" y="8426"/>
                  </a:cubicBezTo>
                  <a:cubicBezTo>
                    <a:pt x="95384" y="8426"/>
                    <a:pt x="95384" y="8426"/>
                    <a:pt x="95000" y="8716"/>
                  </a:cubicBezTo>
                  <a:cubicBezTo>
                    <a:pt x="95000" y="8716"/>
                    <a:pt x="94615" y="9007"/>
                    <a:pt x="93846" y="9297"/>
                  </a:cubicBezTo>
                  <a:cubicBezTo>
                    <a:pt x="93076" y="9297"/>
                    <a:pt x="93076" y="9297"/>
                    <a:pt x="93076" y="9588"/>
                  </a:cubicBezTo>
                  <a:cubicBezTo>
                    <a:pt x="93076" y="9878"/>
                    <a:pt x="92692" y="10169"/>
                    <a:pt x="93076" y="10460"/>
                  </a:cubicBezTo>
                  <a:cubicBezTo>
                    <a:pt x="93461" y="10750"/>
                    <a:pt x="94230" y="11041"/>
                    <a:pt x="94230" y="11041"/>
                  </a:cubicBezTo>
                  <a:cubicBezTo>
                    <a:pt x="94230" y="11041"/>
                    <a:pt x="96153" y="11622"/>
                    <a:pt x="96153" y="11331"/>
                  </a:cubicBezTo>
                  <a:cubicBezTo>
                    <a:pt x="96153" y="11331"/>
                    <a:pt x="98846" y="11331"/>
                    <a:pt x="98846" y="11331"/>
                  </a:cubicBezTo>
                  <a:cubicBezTo>
                    <a:pt x="100000" y="11331"/>
                    <a:pt x="100000" y="11331"/>
                    <a:pt x="100000" y="11331"/>
                  </a:cubicBezTo>
                  <a:cubicBezTo>
                    <a:pt x="100000" y="11331"/>
                    <a:pt x="100384" y="11912"/>
                    <a:pt x="100769" y="12203"/>
                  </a:cubicBezTo>
                  <a:cubicBezTo>
                    <a:pt x="100769" y="12203"/>
                    <a:pt x="102307" y="13075"/>
                    <a:pt x="102307" y="13075"/>
                  </a:cubicBezTo>
                  <a:cubicBezTo>
                    <a:pt x="103076" y="13075"/>
                    <a:pt x="103076" y="13075"/>
                    <a:pt x="103076" y="13075"/>
                  </a:cubicBezTo>
                  <a:cubicBezTo>
                    <a:pt x="103461" y="14237"/>
                    <a:pt x="103461" y="14237"/>
                    <a:pt x="103461" y="14237"/>
                  </a:cubicBezTo>
                  <a:cubicBezTo>
                    <a:pt x="103076" y="15108"/>
                    <a:pt x="103076" y="15108"/>
                    <a:pt x="103076" y="15108"/>
                  </a:cubicBezTo>
                  <a:cubicBezTo>
                    <a:pt x="101923" y="15399"/>
                    <a:pt x="101923" y="15399"/>
                    <a:pt x="101923" y="15399"/>
                  </a:cubicBezTo>
                  <a:cubicBezTo>
                    <a:pt x="100384" y="16271"/>
                    <a:pt x="100384" y="16271"/>
                    <a:pt x="100384" y="16271"/>
                  </a:cubicBezTo>
                  <a:cubicBezTo>
                    <a:pt x="99615" y="15980"/>
                    <a:pt x="99615" y="15980"/>
                    <a:pt x="99615" y="15980"/>
                  </a:cubicBezTo>
                  <a:cubicBezTo>
                    <a:pt x="99615" y="15980"/>
                    <a:pt x="100384" y="16561"/>
                    <a:pt x="100769" y="16561"/>
                  </a:cubicBezTo>
                  <a:cubicBezTo>
                    <a:pt x="101153" y="16561"/>
                    <a:pt x="101538" y="16852"/>
                    <a:pt x="101538" y="16852"/>
                  </a:cubicBezTo>
                  <a:cubicBezTo>
                    <a:pt x="101923" y="16852"/>
                    <a:pt x="103461" y="16852"/>
                    <a:pt x="105000" y="16852"/>
                  </a:cubicBezTo>
                  <a:cubicBezTo>
                    <a:pt x="105000" y="17142"/>
                    <a:pt x="105000" y="17142"/>
                    <a:pt x="105000" y="17433"/>
                  </a:cubicBezTo>
                  <a:cubicBezTo>
                    <a:pt x="105384" y="17723"/>
                    <a:pt x="105769" y="18886"/>
                    <a:pt x="105769" y="19176"/>
                  </a:cubicBezTo>
                  <a:cubicBezTo>
                    <a:pt x="105769" y="19176"/>
                    <a:pt x="106153" y="20338"/>
                    <a:pt x="106923" y="21210"/>
                  </a:cubicBezTo>
                  <a:cubicBezTo>
                    <a:pt x="108076" y="22372"/>
                    <a:pt x="107692" y="22663"/>
                    <a:pt x="107692" y="22663"/>
                  </a:cubicBezTo>
                  <a:cubicBezTo>
                    <a:pt x="107692" y="25278"/>
                    <a:pt x="107692" y="25278"/>
                    <a:pt x="107692" y="25278"/>
                  </a:cubicBezTo>
                  <a:cubicBezTo>
                    <a:pt x="107692" y="27602"/>
                    <a:pt x="107692" y="27602"/>
                    <a:pt x="107692" y="27602"/>
                  </a:cubicBezTo>
                  <a:cubicBezTo>
                    <a:pt x="105769" y="28765"/>
                    <a:pt x="105769" y="28765"/>
                    <a:pt x="105769" y="28765"/>
                  </a:cubicBezTo>
                  <a:cubicBezTo>
                    <a:pt x="105000" y="31380"/>
                    <a:pt x="105000" y="31380"/>
                    <a:pt x="105000" y="31380"/>
                  </a:cubicBezTo>
                  <a:cubicBezTo>
                    <a:pt x="105000" y="31380"/>
                    <a:pt x="105384" y="31670"/>
                    <a:pt x="105769" y="31670"/>
                  </a:cubicBezTo>
                  <a:cubicBezTo>
                    <a:pt x="106153" y="31961"/>
                    <a:pt x="107307" y="32832"/>
                    <a:pt x="107307" y="32832"/>
                  </a:cubicBezTo>
                  <a:cubicBezTo>
                    <a:pt x="107692" y="33123"/>
                    <a:pt x="110000" y="33995"/>
                    <a:pt x="111153" y="34285"/>
                  </a:cubicBezTo>
                  <a:cubicBezTo>
                    <a:pt x="112307" y="34866"/>
                    <a:pt x="111923" y="36319"/>
                    <a:pt x="111923" y="36319"/>
                  </a:cubicBezTo>
                  <a:cubicBezTo>
                    <a:pt x="111153" y="38353"/>
                    <a:pt x="111153" y="38353"/>
                    <a:pt x="111153" y="38353"/>
                  </a:cubicBezTo>
                  <a:cubicBezTo>
                    <a:pt x="111153" y="38353"/>
                    <a:pt x="111538" y="39515"/>
                    <a:pt x="112307" y="39515"/>
                  </a:cubicBezTo>
                  <a:cubicBezTo>
                    <a:pt x="112692" y="39225"/>
                    <a:pt x="113076" y="40968"/>
                    <a:pt x="113076" y="40968"/>
                  </a:cubicBezTo>
                  <a:cubicBezTo>
                    <a:pt x="113076" y="40968"/>
                    <a:pt x="113461" y="42711"/>
                    <a:pt x="113461" y="43002"/>
                  </a:cubicBezTo>
                  <a:cubicBezTo>
                    <a:pt x="113076" y="43292"/>
                    <a:pt x="113461" y="43583"/>
                    <a:pt x="113461" y="43583"/>
                  </a:cubicBezTo>
                  <a:cubicBezTo>
                    <a:pt x="114230" y="44745"/>
                    <a:pt x="114230" y="44745"/>
                    <a:pt x="114230" y="44745"/>
                  </a:cubicBezTo>
                  <a:cubicBezTo>
                    <a:pt x="114230" y="44745"/>
                    <a:pt x="113846" y="45617"/>
                    <a:pt x="113461" y="45907"/>
                  </a:cubicBezTo>
                  <a:cubicBezTo>
                    <a:pt x="113461" y="46489"/>
                    <a:pt x="113076" y="47070"/>
                    <a:pt x="113076" y="47070"/>
                  </a:cubicBezTo>
                  <a:cubicBezTo>
                    <a:pt x="113461" y="47941"/>
                    <a:pt x="113461" y="47941"/>
                    <a:pt x="113461" y="47941"/>
                  </a:cubicBezTo>
                  <a:cubicBezTo>
                    <a:pt x="115000" y="49394"/>
                    <a:pt x="115000" y="49394"/>
                    <a:pt x="115000" y="49394"/>
                  </a:cubicBezTo>
                  <a:cubicBezTo>
                    <a:pt x="115000" y="50847"/>
                    <a:pt x="115000" y="50847"/>
                    <a:pt x="115000" y="50847"/>
                  </a:cubicBezTo>
                  <a:cubicBezTo>
                    <a:pt x="115000" y="51719"/>
                    <a:pt x="115000" y="51719"/>
                    <a:pt x="115000" y="51719"/>
                  </a:cubicBezTo>
                  <a:cubicBezTo>
                    <a:pt x="115000" y="51719"/>
                    <a:pt x="116153" y="52009"/>
                    <a:pt x="116538" y="52009"/>
                  </a:cubicBezTo>
                  <a:cubicBezTo>
                    <a:pt x="116923" y="52009"/>
                    <a:pt x="117692" y="52590"/>
                    <a:pt x="117692" y="52590"/>
                  </a:cubicBezTo>
                  <a:cubicBezTo>
                    <a:pt x="117692" y="52590"/>
                    <a:pt x="117692" y="53171"/>
                    <a:pt x="117692" y="53462"/>
                  </a:cubicBezTo>
                  <a:cubicBezTo>
                    <a:pt x="117692" y="53462"/>
                    <a:pt x="118846" y="54624"/>
                    <a:pt x="118846" y="54624"/>
                  </a:cubicBezTo>
                  <a:cubicBezTo>
                    <a:pt x="119230" y="54915"/>
                    <a:pt x="120000" y="55786"/>
                    <a:pt x="120000" y="55786"/>
                  </a:cubicBezTo>
                  <a:cubicBezTo>
                    <a:pt x="120000" y="55786"/>
                    <a:pt x="120000" y="56368"/>
                    <a:pt x="118846" y="57239"/>
                  </a:cubicBezTo>
                  <a:cubicBezTo>
                    <a:pt x="118076" y="58111"/>
                    <a:pt x="118461" y="58111"/>
                    <a:pt x="118461" y="58401"/>
                  </a:cubicBezTo>
                  <a:cubicBezTo>
                    <a:pt x="118461" y="58692"/>
                    <a:pt x="118846" y="59273"/>
                    <a:pt x="118846" y="59273"/>
                  </a:cubicBezTo>
                  <a:cubicBezTo>
                    <a:pt x="118846" y="59273"/>
                    <a:pt x="118461" y="59564"/>
                    <a:pt x="118076" y="59854"/>
                  </a:cubicBezTo>
                  <a:cubicBezTo>
                    <a:pt x="118076" y="59854"/>
                    <a:pt x="117692" y="60435"/>
                    <a:pt x="117692" y="61016"/>
                  </a:cubicBezTo>
                  <a:cubicBezTo>
                    <a:pt x="116153" y="61888"/>
                    <a:pt x="116153" y="61888"/>
                    <a:pt x="116153" y="61888"/>
                  </a:cubicBezTo>
                  <a:cubicBezTo>
                    <a:pt x="116153" y="61888"/>
                    <a:pt x="116153" y="61888"/>
                    <a:pt x="115769" y="62179"/>
                  </a:cubicBezTo>
                  <a:cubicBezTo>
                    <a:pt x="115769" y="61888"/>
                    <a:pt x="115384" y="61888"/>
                    <a:pt x="115000" y="61888"/>
                  </a:cubicBezTo>
                  <a:cubicBezTo>
                    <a:pt x="114615" y="61598"/>
                    <a:pt x="114230" y="61307"/>
                    <a:pt x="114230" y="61307"/>
                  </a:cubicBezTo>
                  <a:cubicBezTo>
                    <a:pt x="114230" y="61307"/>
                    <a:pt x="114230" y="60726"/>
                    <a:pt x="114230" y="60145"/>
                  </a:cubicBezTo>
                  <a:cubicBezTo>
                    <a:pt x="114230" y="59564"/>
                    <a:pt x="114230" y="59854"/>
                    <a:pt x="114230" y="59564"/>
                  </a:cubicBezTo>
                  <a:cubicBezTo>
                    <a:pt x="113846" y="59273"/>
                    <a:pt x="113076" y="58983"/>
                    <a:pt x="112307" y="58692"/>
                  </a:cubicBezTo>
                  <a:cubicBezTo>
                    <a:pt x="111538" y="58692"/>
                    <a:pt x="110000" y="58692"/>
                    <a:pt x="109615" y="58983"/>
                  </a:cubicBezTo>
                  <a:cubicBezTo>
                    <a:pt x="109615" y="58983"/>
                    <a:pt x="109615" y="60145"/>
                    <a:pt x="109615" y="60145"/>
                  </a:cubicBezTo>
                  <a:cubicBezTo>
                    <a:pt x="110384" y="61016"/>
                    <a:pt x="110384" y="61016"/>
                    <a:pt x="110384" y="61016"/>
                  </a:cubicBezTo>
                  <a:cubicBezTo>
                    <a:pt x="110000" y="61598"/>
                    <a:pt x="110000" y="61598"/>
                    <a:pt x="110000" y="61598"/>
                  </a:cubicBezTo>
                  <a:cubicBezTo>
                    <a:pt x="110000" y="61598"/>
                    <a:pt x="106538" y="62179"/>
                    <a:pt x="105384" y="62179"/>
                  </a:cubicBezTo>
                  <a:cubicBezTo>
                    <a:pt x="104230" y="62179"/>
                    <a:pt x="104615" y="62760"/>
                    <a:pt x="104615" y="62760"/>
                  </a:cubicBezTo>
                  <a:cubicBezTo>
                    <a:pt x="103846" y="63922"/>
                    <a:pt x="103846" y="63922"/>
                    <a:pt x="103846" y="63922"/>
                  </a:cubicBezTo>
                  <a:cubicBezTo>
                    <a:pt x="103076" y="64503"/>
                    <a:pt x="103076" y="64503"/>
                    <a:pt x="103076" y="64503"/>
                  </a:cubicBezTo>
                  <a:cubicBezTo>
                    <a:pt x="100769" y="65084"/>
                    <a:pt x="100769" y="65084"/>
                    <a:pt x="100769" y="65084"/>
                  </a:cubicBezTo>
                  <a:cubicBezTo>
                    <a:pt x="100769" y="65084"/>
                    <a:pt x="98461" y="66537"/>
                    <a:pt x="98076" y="66537"/>
                  </a:cubicBezTo>
                  <a:cubicBezTo>
                    <a:pt x="96538" y="67409"/>
                    <a:pt x="96538" y="67409"/>
                    <a:pt x="96538" y="67409"/>
                  </a:cubicBezTo>
                  <a:cubicBezTo>
                    <a:pt x="96538" y="67409"/>
                    <a:pt x="96153" y="67409"/>
                    <a:pt x="95000" y="67990"/>
                  </a:cubicBezTo>
                  <a:cubicBezTo>
                    <a:pt x="93461" y="68280"/>
                    <a:pt x="94230" y="68861"/>
                    <a:pt x="93846" y="69152"/>
                  </a:cubicBezTo>
                  <a:cubicBezTo>
                    <a:pt x="93846" y="69733"/>
                    <a:pt x="93461" y="69733"/>
                    <a:pt x="92692" y="70024"/>
                  </a:cubicBezTo>
                  <a:cubicBezTo>
                    <a:pt x="92307" y="70024"/>
                    <a:pt x="91153" y="69733"/>
                    <a:pt x="90384" y="69733"/>
                  </a:cubicBezTo>
                  <a:cubicBezTo>
                    <a:pt x="90000" y="69733"/>
                    <a:pt x="88846" y="70314"/>
                    <a:pt x="88076" y="70314"/>
                  </a:cubicBezTo>
                  <a:cubicBezTo>
                    <a:pt x="86923" y="70314"/>
                    <a:pt x="86923" y="70314"/>
                    <a:pt x="86923" y="70314"/>
                  </a:cubicBezTo>
                  <a:cubicBezTo>
                    <a:pt x="85384" y="71767"/>
                    <a:pt x="85384" y="71767"/>
                    <a:pt x="85384" y="71767"/>
                  </a:cubicBezTo>
                  <a:cubicBezTo>
                    <a:pt x="84230" y="73510"/>
                    <a:pt x="84230" y="73510"/>
                    <a:pt x="84230" y="73510"/>
                  </a:cubicBezTo>
                  <a:cubicBezTo>
                    <a:pt x="83846" y="72639"/>
                    <a:pt x="83846" y="72639"/>
                    <a:pt x="83846" y="72639"/>
                  </a:cubicBezTo>
                  <a:cubicBezTo>
                    <a:pt x="83461" y="71476"/>
                    <a:pt x="83461" y="71476"/>
                    <a:pt x="83461" y="71476"/>
                  </a:cubicBezTo>
                  <a:cubicBezTo>
                    <a:pt x="81538" y="71476"/>
                    <a:pt x="81538" y="71476"/>
                    <a:pt x="81538" y="71476"/>
                  </a:cubicBezTo>
                  <a:cubicBezTo>
                    <a:pt x="81923" y="72348"/>
                    <a:pt x="81923" y="72348"/>
                    <a:pt x="81923" y="72348"/>
                  </a:cubicBezTo>
                  <a:cubicBezTo>
                    <a:pt x="81923" y="72348"/>
                    <a:pt x="82692" y="74382"/>
                    <a:pt x="83076" y="74673"/>
                  </a:cubicBezTo>
                  <a:cubicBezTo>
                    <a:pt x="83461" y="74963"/>
                    <a:pt x="83846" y="74963"/>
                    <a:pt x="84615" y="75254"/>
                  </a:cubicBezTo>
                  <a:cubicBezTo>
                    <a:pt x="85769" y="75835"/>
                    <a:pt x="85769" y="75835"/>
                    <a:pt x="86923" y="76416"/>
                  </a:cubicBezTo>
                  <a:cubicBezTo>
                    <a:pt x="88076" y="76997"/>
                    <a:pt x="87692" y="77578"/>
                    <a:pt x="87692" y="77869"/>
                  </a:cubicBezTo>
                  <a:cubicBezTo>
                    <a:pt x="87692" y="78450"/>
                    <a:pt x="87692" y="78450"/>
                    <a:pt x="86923" y="79031"/>
                  </a:cubicBezTo>
                  <a:cubicBezTo>
                    <a:pt x="86153" y="79903"/>
                    <a:pt x="86923" y="80484"/>
                    <a:pt x="86923" y="80484"/>
                  </a:cubicBezTo>
                  <a:cubicBezTo>
                    <a:pt x="86923" y="80484"/>
                    <a:pt x="87307" y="81065"/>
                    <a:pt x="88076" y="81646"/>
                  </a:cubicBezTo>
                  <a:cubicBezTo>
                    <a:pt x="88846" y="82227"/>
                    <a:pt x="88461" y="82518"/>
                    <a:pt x="88846" y="83389"/>
                  </a:cubicBezTo>
                  <a:cubicBezTo>
                    <a:pt x="88846" y="84261"/>
                    <a:pt x="88846" y="83970"/>
                    <a:pt x="89615" y="84842"/>
                  </a:cubicBezTo>
                  <a:cubicBezTo>
                    <a:pt x="90384" y="85423"/>
                    <a:pt x="90000" y="85133"/>
                    <a:pt x="90769" y="85714"/>
                  </a:cubicBezTo>
                  <a:cubicBezTo>
                    <a:pt x="91538" y="86295"/>
                    <a:pt x="91538" y="86585"/>
                    <a:pt x="91538" y="86585"/>
                  </a:cubicBezTo>
                  <a:cubicBezTo>
                    <a:pt x="91538" y="86585"/>
                    <a:pt x="93846" y="86004"/>
                    <a:pt x="94615" y="86585"/>
                  </a:cubicBezTo>
                  <a:cubicBezTo>
                    <a:pt x="95384" y="87167"/>
                    <a:pt x="95000" y="86876"/>
                    <a:pt x="96538" y="87748"/>
                  </a:cubicBezTo>
                  <a:cubicBezTo>
                    <a:pt x="97692" y="88910"/>
                    <a:pt x="96538" y="88329"/>
                    <a:pt x="96923" y="89200"/>
                  </a:cubicBezTo>
                  <a:cubicBezTo>
                    <a:pt x="97307" y="89782"/>
                    <a:pt x="97692" y="89491"/>
                    <a:pt x="97692" y="89491"/>
                  </a:cubicBezTo>
                  <a:cubicBezTo>
                    <a:pt x="97692" y="89491"/>
                    <a:pt x="98076" y="89782"/>
                    <a:pt x="98846" y="89782"/>
                  </a:cubicBezTo>
                  <a:cubicBezTo>
                    <a:pt x="99615" y="89782"/>
                    <a:pt x="99615" y="90363"/>
                    <a:pt x="99615" y="90944"/>
                  </a:cubicBezTo>
                  <a:cubicBezTo>
                    <a:pt x="100000" y="91525"/>
                    <a:pt x="100000" y="91525"/>
                    <a:pt x="100769" y="92106"/>
                  </a:cubicBezTo>
                  <a:cubicBezTo>
                    <a:pt x="101153" y="92397"/>
                    <a:pt x="101538" y="92106"/>
                    <a:pt x="102692" y="91815"/>
                  </a:cubicBezTo>
                  <a:cubicBezTo>
                    <a:pt x="103461" y="91815"/>
                    <a:pt x="103076" y="92397"/>
                    <a:pt x="103076" y="92687"/>
                  </a:cubicBezTo>
                  <a:cubicBezTo>
                    <a:pt x="103076" y="92978"/>
                    <a:pt x="103846" y="92978"/>
                    <a:pt x="104615" y="93268"/>
                  </a:cubicBezTo>
                  <a:cubicBezTo>
                    <a:pt x="105384" y="93559"/>
                    <a:pt x="105000" y="93559"/>
                    <a:pt x="105769" y="94140"/>
                  </a:cubicBezTo>
                  <a:cubicBezTo>
                    <a:pt x="105769" y="94140"/>
                    <a:pt x="105769" y="94140"/>
                    <a:pt x="105769" y="94430"/>
                  </a:cubicBezTo>
                  <a:close/>
                  <a:moveTo>
                    <a:pt x="21153" y="114479"/>
                  </a:moveTo>
                  <a:cubicBezTo>
                    <a:pt x="21153" y="114479"/>
                    <a:pt x="21153" y="114479"/>
                    <a:pt x="21153" y="114479"/>
                  </a:cubicBezTo>
                  <a:cubicBezTo>
                    <a:pt x="21153" y="114479"/>
                    <a:pt x="21153" y="114479"/>
                    <a:pt x="21153" y="114479"/>
                  </a:cubicBezTo>
                  <a:cubicBezTo>
                    <a:pt x="21153" y="114479"/>
                    <a:pt x="21153" y="114479"/>
                    <a:pt x="21153" y="114479"/>
                  </a:cubicBezTo>
                  <a:close/>
                  <a:moveTo>
                    <a:pt x="49230" y="116222"/>
                  </a:moveTo>
                  <a:cubicBezTo>
                    <a:pt x="49230" y="116222"/>
                    <a:pt x="49230" y="116222"/>
                    <a:pt x="49230" y="116222"/>
                  </a:cubicBezTo>
                  <a:cubicBezTo>
                    <a:pt x="49230" y="116222"/>
                    <a:pt x="49230" y="116222"/>
                    <a:pt x="49230" y="116222"/>
                  </a:cubicBezTo>
                  <a:cubicBezTo>
                    <a:pt x="49230" y="116222"/>
                    <a:pt x="49230" y="116222"/>
                    <a:pt x="49230" y="116222"/>
                  </a:cubicBezTo>
                  <a:cubicBezTo>
                    <a:pt x="49230" y="116222"/>
                    <a:pt x="49230" y="116222"/>
                    <a:pt x="49230" y="116222"/>
                  </a:cubicBezTo>
                  <a:close/>
                  <a:moveTo>
                    <a:pt x="120000" y="59273"/>
                  </a:moveTo>
                  <a:cubicBezTo>
                    <a:pt x="120000" y="59273"/>
                    <a:pt x="120000" y="59273"/>
                    <a:pt x="120000" y="59273"/>
                  </a:cubicBezTo>
                  <a:cubicBezTo>
                    <a:pt x="120000" y="59273"/>
                    <a:pt x="120000" y="59273"/>
                    <a:pt x="120000" y="59273"/>
                  </a:cubicBezTo>
                  <a:cubicBezTo>
                    <a:pt x="120000" y="59273"/>
                    <a:pt x="120000" y="59273"/>
                    <a:pt x="120000" y="59273"/>
                  </a:cubicBezTo>
                  <a:close/>
                </a:path>
              </a:pathLst>
            </a:custGeom>
            <a:solidFill>
              <a:schemeClr val="accent2"/>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1" name="Shape 2047"/>
            <p:cNvSpPr/>
            <p:nvPr/>
          </p:nvSpPr>
          <p:spPr>
            <a:xfrm>
              <a:off x="4736816" y="3211660"/>
              <a:ext cx="1121418" cy="1240146"/>
            </a:xfrm>
            <a:custGeom>
              <a:avLst/>
              <a:gdLst/>
              <a:ahLst/>
              <a:cxnLst/>
              <a:rect l="0" t="0" r="0" b="0"/>
              <a:pathLst>
                <a:path w="120000" h="120000" extrusionOk="0">
                  <a:moveTo>
                    <a:pt x="91707" y="101818"/>
                  </a:moveTo>
                  <a:cubicBezTo>
                    <a:pt x="91951" y="103315"/>
                    <a:pt x="91951" y="103315"/>
                    <a:pt x="91951" y="103315"/>
                  </a:cubicBezTo>
                  <a:cubicBezTo>
                    <a:pt x="91951" y="103315"/>
                    <a:pt x="90487" y="105454"/>
                    <a:pt x="90487" y="105668"/>
                  </a:cubicBezTo>
                  <a:cubicBezTo>
                    <a:pt x="90487" y="105882"/>
                    <a:pt x="90000" y="106737"/>
                    <a:pt x="89512" y="107379"/>
                  </a:cubicBezTo>
                  <a:cubicBezTo>
                    <a:pt x="89268" y="107807"/>
                    <a:pt x="87804" y="109518"/>
                    <a:pt x="87804" y="109518"/>
                  </a:cubicBezTo>
                  <a:cubicBezTo>
                    <a:pt x="87804" y="109518"/>
                    <a:pt x="87804" y="110160"/>
                    <a:pt x="88292" y="110588"/>
                  </a:cubicBezTo>
                  <a:cubicBezTo>
                    <a:pt x="88536" y="111016"/>
                    <a:pt x="89268" y="111657"/>
                    <a:pt x="89268" y="112299"/>
                  </a:cubicBezTo>
                  <a:cubicBezTo>
                    <a:pt x="89268" y="112727"/>
                    <a:pt x="90487" y="113368"/>
                    <a:pt x="90487" y="113368"/>
                  </a:cubicBezTo>
                  <a:cubicBezTo>
                    <a:pt x="90731" y="114652"/>
                    <a:pt x="90731" y="114652"/>
                    <a:pt x="90731" y="114652"/>
                  </a:cubicBezTo>
                  <a:cubicBezTo>
                    <a:pt x="90731" y="114652"/>
                    <a:pt x="91463" y="115294"/>
                    <a:pt x="91463" y="115508"/>
                  </a:cubicBezTo>
                  <a:cubicBezTo>
                    <a:pt x="91219" y="115721"/>
                    <a:pt x="90000" y="116791"/>
                    <a:pt x="90000" y="116791"/>
                  </a:cubicBezTo>
                  <a:cubicBezTo>
                    <a:pt x="89756" y="118074"/>
                    <a:pt x="89756" y="118074"/>
                    <a:pt x="89756" y="118074"/>
                  </a:cubicBezTo>
                  <a:cubicBezTo>
                    <a:pt x="89756" y="118716"/>
                    <a:pt x="89756" y="118716"/>
                    <a:pt x="89756" y="118716"/>
                  </a:cubicBezTo>
                  <a:cubicBezTo>
                    <a:pt x="89756" y="118716"/>
                    <a:pt x="90000" y="118716"/>
                    <a:pt x="89756" y="119358"/>
                  </a:cubicBezTo>
                  <a:cubicBezTo>
                    <a:pt x="89512" y="119786"/>
                    <a:pt x="89512" y="119786"/>
                    <a:pt x="89268" y="119786"/>
                  </a:cubicBezTo>
                  <a:cubicBezTo>
                    <a:pt x="89024" y="120000"/>
                    <a:pt x="86585" y="119786"/>
                    <a:pt x="86585" y="119786"/>
                  </a:cubicBezTo>
                  <a:cubicBezTo>
                    <a:pt x="84146" y="119358"/>
                    <a:pt x="84146" y="119358"/>
                    <a:pt x="84146" y="119358"/>
                  </a:cubicBezTo>
                  <a:cubicBezTo>
                    <a:pt x="84146" y="119358"/>
                    <a:pt x="82926" y="119144"/>
                    <a:pt x="82439" y="118930"/>
                  </a:cubicBezTo>
                  <a:cubicBezTo>
                    <a:pt x="82195" y="118716"/>
                    <a:pt x="81707" y="118502"/>
                    <a:pt x="81707" y="118502"/>
                  </a:cubicBezTo>
                  <a:cubicBezTo>
                    <a:pt x="80975" y="116577"/>
                    <a:pt x="80975" y="116577"/>
                    <a:pt x="80975" y="116577"/>
                  </a:cubicBezTo>
                  <a:cubicBezTo>
                    <a:pt x="79024" y="116363"/>
                    <a:pt x="79024" y="116363"/>
                    <a:pt x="79024" y="116363"/>
                  </a:cubicBezTo>
                  <a:cubicBezTo>
                    <a:pt x="74146" y="115721"/>
                    <a:pt x="74146" y="115721"/>
                    <a:pt x="74146" y="115721"/>
                  </a:cubicBezTo>
                  <a:cubicBezTo>
                    <a:pt x="74146" y="115721"/>
                    <a:pt x="72439" y="114438"/>
                    <a:pt x="72195" y="114224"/>
                  </a:cubicBezTo>
                  <a:cubicBezTo>
                    <a:pt x="71707" y="114010"/>
                    <a:pt x="71219" y="113368"/>
                    <a:pt x="71219" y="113368"/>
                  </a:cubicBezTo>
                  <a:cubicBezTo>
                    <a:pt x="70243" y="113155"/>
                    <a:pt x="70243" y="113155"/>
                    <a:pt x="70243" y="113155"/>
                  </a:cubicBezTo>
                  <a:cubicBezTo>
                    <a:pt x="68292" y="111443"/>
                    <a:pt x="68292" y="111443"/>
                    <a:pt x="68292" y="111443"/>
                  </a:cubicBezTo>
                  <a:cubicBezTo>
                    <a:pt x="66341" y="111443"/>
                    <a:pt x="66341" y="111443"/>
                    <a:pt x="66341" y="111443"/>
                  </a:cubicBezTo>
                  <a:cubicBezTo>
                    <a:pt x="64878" y="110588"/>
                    <a:pt x="64878" y="110588"/>
                    <a:pt x="64878" y="110588"/>
                  </a:cubicBezTo>
                  <a:cubicBezTo>
                    <a:pt x="63170" y="110588"/>
                    <a:pt x="63170" y="110588"/>
                    <a:pt x="63170" y="110588"/>
                  </a:cubicBezTo>
                  <a:cubicBezTo>
                    <a:pt x="63170" y="110588"/>
                    <a:pt x="61951" y="110374"/>
                    <a:pt x="61951" y="110160"/>
                  </a:cubicBezTo>
                  <a:cubicBezTo>
                    <a:pt x="61707" y="109732"/>
                    <a:pt x="60243" y="109090"/>
                    <a:pt x="60243" y="109090"/>
                  </a:cubicBezTo>
                  <a:cubicBezTo>
                    <a:pt x="60243" y="109090"/>
                    <a:pt x="60243" y="107807"/>
                    <a:pt x="60243" y="107593"/>
                  </a:cubicBezTo>
                  <a:cubicBezTo>
                    <a:pt x="60243" y="107379"/>
                    <a:pt x="60487" y="105240"/>
                    <a:pt x="60487" y="105240"/>
                  </a:cubicBezTo>
                  <a:cubicBezTo>
                    <a:pt x="61463" y="104171"/>
                    <a:pt x="61463" y="104171"/>
                    <a:pt x="61463" y="104171"/>
                  </a:cubicBezTo>
                  <a:cubicBezTo>
                    <a:pt x="62926" y="103743"/>
                    <a:pt x="62926" y="103743"/>
                    <a:pt x="62926" y="103743"/>
                  </a:cubicBezTo>
                  <a:cubicBezTo>
                    <a:pt x="63414" y="104598"/>
                    <a:pt x="63414" y="104598"/>
                    <a:pt x="63414" y="104598"/>
                  </a:cubicBezTo>
                  <a:cubicBezTo>
                    <a:pt x="65121" y="105240"/>
                    <a:pt x="65121" y="105240"/>
                    <a:pt x="65121" y="105240"/>
                  </a:cubicBezTo>
                  <a:cubicBezTo>
                    <a:pt x="66097" y="104598"/>
                    <a:pt x="66097" y="104598"/>
                    <a:pt x="66097" y="104598"/>
                  </a:cubicBezTo>
                  <a:cubicBezTo>
                    <a:pt x="66585" y="103315"/>
                    <a:pt x="66585" y="103315"/>
                    <a:pt x="66585" y="103315"/>
                  </a:cubicBezTo>
                  <a:cubicBezTo>
                    <a:pt x="68048" y="102887"/>
                    <a:pt x="68048" y="102887"/>
                    <a:pt x="68048" y="102887"/>
                  </a:cubicBezTo>
                  <a:cubicBezTo>
                    <a:pt x="69756" y="103529"/>
                    <a:pt x="69756" y="103529"/>
                    <a:pt x="69756" y="103529"/>
                  </a:cubicBezTo>
                  <a:cubicBezTo>
                    <a:pt x="70975" y="104598"/>
                    <a:pt x="70975" y="104598"/>
                    <a:pt x="70975" y="104598"/>
                  </a:cubicBezTo>
                  <a:cubicBezTo>
                    <a:pt x="73414" y="105240"/>
                    <a:pt x="73414" y="105240"/>
                    <a:pt x="73414" y="105240"/>
                  </a:cubicBezTo>
                  <a:cubicBezTo>
                    <a:pt x="75609" y="104812"/>
                    <a:pt x="75609" y="104812"/>
                    <a:pt x="75609" y="104812"/>
                  </a:cubicBezTo>
                  <a:cubicBezTo>
                    <a:pt x="77560" y="104598"/>
                    <a:pt x="77560" y="104598"/>
                    <a:pt x="77560" y="104598"/>
                  </a:cubicBezTo>
                  <a:cubicBezTo>
                    <a:pt x="77560" y="104598"/>
                    <a:pt x="78536" y="104598"/>
                    <a:pt x="79024" y="104598"/>
                  </a:cubicBezTo>
                  <a:cubicBezTo>
                    <a:pt x="79268" y="104385"/>
                    <a:pt x="80731" y="103957"/>
                    <a:pt x="80731" y="103957"/>
                  </a:cubicBezTo>
                  <a:cubicBezTo>
                    <a:pt x="83170" y="103315"/>
                    <a:pt x="83170" y="103315"/>
                    <a:pt x="83170" y="103315"/>
                  </a:cubicBezTo>
                  <a:cubicBezTo>
                    <a:pt x="84634" y="101604"/>
                    <a:pt x="84634" y="101604"/>
                    <a:pt x="84634" y="101604"/>
                  </a:cubicBezTo>
                  <a:cubicBezTo>
                    <a:pt x="86585" y="102245"/>
                    <a:pt x="86585" y="102245"/>
                    <a:pt x="86585" y="102245"/>
                  </a:cubicBezTo>
                  <a:cubicBezTo>
                    <a:pt x="88292" y="102459"/>
                    <a:pt x="88292" y="102459"/>
                    <a:pt x="88292" y="102459"/>
                  </a:cubicBezTo>
                  <a:cubicBezTo>
                    <a:pt x="89024" y="101390"/>
                    <a:pt x="89024" y="101390"/>
                    <a:pt x="89024" y="101390"/>
                  </a:cubicBezTo>
                  <a:cubicBezTo>
                    <a:pt x="90731" y="100534"/>
                    <a:pt x="90731" y="100534"/>
                    <a:pt x="90731" y="100534"/>
                  </a:cubicBezTo>
                  <a:cubicBezTo>
                    <a:pt x="91707" y="101818"/>
                    <a:pt x="91707" y="101818"/>
                    <a:pt x="91707" y="101818"/>
                  </a:cubicBezTo>
                  <a:close/>
                  <a:moveTo>
                    <a:pt x="94634" y="100320"/>
                  </a:moveTo>
                  <a:cubicBezTo>
                    <a:pt x="94634" y="100320"/>
                    <a:pt x="94634" y="100320"/>
                    <a:pt x="94634" y="100320"/>
                  </a:cubicBezTo>
                  <a:cubicBezTo>
                    <a:pt x="93658" y="101176"/>
                    <a:pt x="93658" y="101176"/>
                    <a:pt x="93658" y="101176"/>
                  </a:cubicBezTo>
                  <a:cubicBezTo>
                    <a:pt x="92682" y="101818"/>
                    <a:pt x="92682" y="101818"/>
                    <a:pt x="92682" y="101818"/>
                  </a:cubicBezTo>
                  <a:cubicBezTo>
                    <a:pt x="92682" y="101818"/>
                    <a:pt x="92926" y="102673"/>
                    <a:pt x="92926" y="103101"/>
                  </a:cubicBezTo>
                  <a:cubicBezTo>
                    <a:pt x="93170" y="103529"/>
                    <a:pt x="93902" y="104598"/>
                    <a:pt x="93902" y="104598"/>
                  </a:cubicBezTo>
                  <a:cubicBezTo>
                    <a:pt x="96341" y="104598"/>
                    <a:pt x="96341" y="104598"/>
                    <a:pt x="96341" y="104598"/>
                  </a:cubicBezTo>
                  <a:cubicBezTo>
                    <a:pt x="98048" y="103743"/>
                    <a:pt x="98048" y="103743"/>
                    <a:pt x="98048" y="103743"/>
                  </a:cubicBezTo>
                  <a:cubicBezTo>
                    <a:pt x="98292" y="102245"/>
                    <a:pt x="98292" y="102245"/>
                    <a:pt x="98292" y="102245"/>
                  </a:cubicBezTo>
                  <a:cubicBezTo>
                    <a:pt x="99024" y="100748"/>
                    <a:pt x="99024" y="100748"/>
                    <a:pt x="99024" y="100748"/>
                  </a:cubicBezTo>
                  <a:cubicBezTo>
                    <a:pt x="100487" y="99893"/>
                    <a:pt x="100487" y="99893"/>
                    <a:pt x="100487" y="99893"/>
                  </a:cubicBezTo>
                  <a:cubicBezTo>
                    <a:pt x="101707" y="98823"/>
                    <a:pt x="101707" y="98823"/>
                    <a:pt x="101707" y="98823"/>
                  </a:cubicBezTo>
                  <a:cubicBezTo>
                    <a:pt x="102439" y="97754"/>
                    <a:pt x="102439" y="97754"/>
                    <a:pt x="102439" y="97754"/>
                  </a:cubicBezTo>
                  <a:cubicBezTo>
                    <a:pt x="102682" y="94973"/>
                    <a:pt x="102682" y="94973"/>
                    <a:pt x="102682" y="94973"/>
                  </a:cubicBezTo>
                  <a:cubicBezTo>
                    <a:pt x="103414" y="92834"/>
                    <a:pt x="103414" y="92834"/>
                    <a:pt x="103414" y="92834"/>
                  </a:cubicBezTo>
                  <a:cubicBezTo>
                    <a:pt x="107317" y="91550"/>
                    <a:pt x="107317" y="91550"/>
                    <a:pt x="107317" y="91550"/>
                  </a:cubicBezTo>
                  <a:cubicBezTo>
                    <a:pt x="108048" y="91122"/>
                    <a:pt x="108048" y="91122"/>
                    <a:pt x="108048" y="91122"/>
                  </a:cubicBezTo>
                  <a:cubicBezTo>
                    <a:pt x="108048" y="91122"/>
                    <a:pt x="108048" y="90695"/>
                    <a:pt x="107804" y="90267"/>
                  </a:cubicBezTo>
                  <a:cubicBezTo>
                    <a:pt x="107804" y="90053"/>
                    <a:pt x="107073" y="89411"/>
                    <a:pt x="107073" y="89411"/>
                  </a:cubicBezTo>
                  <a:cubicBezTo>
                    <a:pt x="107073" y="89411"/>
                    <a:pt x="107317" y="88770"/>
                    <a:pt x="107317" y="88556"/>
                  </a:cubicBezTo>
                  <a:cubicBezTo>
                    <a:pt x="107317" y="88342"/>
                    <a:pt x="107073" y="86844"/>
                    <a:pt x="107073" y="86844"/>
                  </a:cubicBezTo>
                  <a:cubicBezTo>
                    <a:pt x="106585" y="85347"/>
                    <a:pt x="106585" y="85347"/>
                    <a:pt x="106585" y="85347"/>
                  </a:cubicBezTo>
                  <a:cubicBezTo>
                    <a:pt x="106585" y="85347"/>
                    <a:pt x="106097" y="85347"/>
                    <a:pt x="105365" y="84919"/>
                  </a:cubicBezTo>
                  <a:cubicBezTo>
                    <a:pt x="104634" y="84705"/>
                    <a:pt x="103414" y="84064"/>
                    <a:pt x="103414" y="84064"/>
                  </a:cubicBezTo>
                  <a:cubicBezTo>
                    <a:pt x="102195" y="83636"/>
                    <a:pt x="102195" y="83636"/>
                    <a:pt x="102195" y="83636"/>
                  </a:cubicBezTo>
                  <a:cubicBezTo>
                    <a:pt x="100731" y="83422"/>
                    <a:pt x="100731" y="83422"/>
                    <a:pt x="100731" y="83422"/>
                  </a:cubicBezTo>
                  <a:cubicBezTo>
                    <a:pt x="100243" y="82352"/>
                    <a:pt x="100243" y="82352"/>
                    <a:pt x="100243" y="82352"/>
                  </a:cubicBezTo>
                  <a:cubicBezTo>
                    <a:pt x="101219" y="79358"/>
                    <a:pt x="101219" y="79358"/>
                    <a:pt x="101219" y="79358"/>
                  </a:cubicBezTo>
                  <a:cubicBezTo>
                    <a:pt x="100487" y="77860"/>
                    <a:pt x="100487" y="77860"/>
                    <a:pt x="100487" y="77860"/>
                  </a:cubicBezTo>
                  <a:cubicBezTo>
                    <a:pt x="102682" y="75721"/>
                    <a:pt x="102682" y="75721"/>
                    <a:pt x="102682" y="75721"/>
                  </a:cubicBezTo>
                  <a:cubicBezTo>
                    <a:pt x="103658" y="74224"/>
                    <a:pt x="103658" y="74224"/>
                    <a:pt x="103658" y="74224"/>
                  </a:cubicBezTo>
                  <a:cubicBezTo>
                    <a:pt x="104878" y="73368"/>
                    <a:pt x="104878" y="73368"/>
                    <a:pt x="104878" y="73368"/>
                  </a:cubicBezTo>
                  <a:cubicBezTo>
                    <a:pt x="106829" y="73796"/>
                    <a:pt x="106829" y="73796"/>
                    <a:pt x="106829" y="73796"/>
                  </a:cubicBezTo>
                  <a:cubicBezTo>
                    <a:pt x="107560" y="74652"/>
                    <a:pt x="107560" y="74652"/>
                    <a:pt x="107560" y="74652"/>
                  </a:cubicBezTo>
                  <a:cubicBezTo>
                    <a:pt x="108780" y="74866"/>
                    <a:pt x="108780" y="74866"/>
                    <a:pt x="108780" y="74866"/>
                  </a:cubicBezTo>
                  <a:cubicBezTo>
                    <a:pt x="110975" y="74866"/>
                    <a:pt x="110975" y="74866"/>
                    <a:pt x="110975" y="74866"/>
                  </a:cubicBezTo>
                  <a:cubicBezTo>
                    <a:pt x="113414" y="75294"/>
                    <a:pt x="113414" y="75294"/>
                    <a:pt x="113414" y="75294"/>
                  </a:cubicBezTo>
                  <a:cubicBezTo>
                    <a:pt x="114390" y="76577"/>
                    <a:pt x="114390" y="76577"/>
                    <a:pt x="114390" y="76577"/>
                  </a:cubicBezTo>
                  <a:cubicBezTo>
                    <a:pt x="115365" y="78074"/>
                    <a:pt x="115365" y="78074"/>
                    <a:pt x="115365" y="78074"/>
                  </a:cubicBezTo>
                  <a:cubicBezTo>
                    <a:pt x="115365" y="78074"/>
                    <a:pt x="115853" y="78716"/>
                    <a:pt x="116097" y="78930"/>
                  </a:cubicBezTo>
                  <a:cubicBezTo>
                    <a:pt x="116097" y="78930"/>
                    <a:pt x="117073" y="79572"/>
                    <a:pt x="117317" y="79572"/>
                  </a:cubicBezTo>
                  <a:cubicBezTo>
                    <a:pt x="117560" y="79786"/>
                    <a:pt x="119024" y="80000"/>
                    <a:pt x="119024" y="80000"/>
                  </a:cubicBezTo>
                  <a:cubicBezTo>
                    <a:pt x="119024" y="80000"/>
                    <a:pt x="119024" y="78502"/>
                    <a:pt x="119268" y="78074"/>
                  </a:cubicBezTo>
                  <a:cubicBezTo>
                    <a:pt x="119512" y="77860"/>
                    <a:pt x="120000" y="77005"/>
                    <a:pt x="120000" y="76791"/>
                  </a:cubicBezTo>
                  <a:cubicBezTo>
                    <a:pt x="120000" y="76577"/>
                    <a:pt x="119512" y="75080"/>
                    <a:pt x="119512" y="75080"/>
                  </a:cubicBezTo>
                  <a:cubicBezTo>
                    <a:pt x="117804" y="73368"/>
                    <a:pt x="117804" y="73368"/>
                    <a:pt x="117804" y="73368"/>
                  </a:cubicBezTo>
                  <a:cubicBezTo>
                    <a:pt x="116097" y="72299"/>
                    <a:pt x="116097" y="72299"/>
                    <a:pt x="116097" y="72299"/>
                  </a:cubicBezTo>
                  <a:cubicBezTo>
                    <a:pt x="111951" y="69946"/>
                    <a:pt x="111951" y="69946"/>
                    <a:pt x="111951" y="69946"/>
                  </a:cubicBezTo>
                  <a:cubicBezTo>
                    <a:pt x="106097" y="68235"/>
                    <a:pt x="106097" y="68235"/>
                    <a:pt x="106097" y="68235"/>
                  </a:cubicBezTo>
                  <a:cubicBezTo>
                    <a:pt x="102195" y="66096"/>
                    <a:pt x="102195" y="66096"/>
                    <a:pt x="102195" y="66096"/>
                  </a:cubicBezTo>
                  <a:cubicBezTo>
                    <a:pt x="99024" y="65454"/>
                    <a:pt x="99024" y="65454"/>
                    <a:pt x="99024" y="65454"/>
                  </a:cubicBezTo>
                  <a:cubicBezTo>
                    <a:pt x="99024" y="65454"/>
                    <a:pt x="95609" y="63957"/>
                    <a:pt x="95365" y="63957"/>
                  </a:cubicBezTo>
                  <a:cubicBezTo>
                    <a:pt x="95121" y="63957"/>
                    <a:pt x="94390" y="63743"/>
                    <a:pt x="94390" y="63743"/>
                  </a:cubicBezTo>
                  <a:cubicBezTo>
                    <a:pt x="94390" y="63743"/>
                    <a:pt x="92439" y="63315"/>
                    <a:pt x="92439" y="63101"/>
                  </a:cubicBezTo>
                  <a:cubicBezTo>
                    <a:pt x="92195" y="62887"/>
                    <a:pt x="91951" y="62245"/>
                    <a:pt x="91707" y="62032"/>
                  </a:cubicBezTo>
                  <a:cubicBezTo>
                    <a:pt x="91707" y="61818"/>
                    <a:pt x="91951" y="61176"/>
                    <a:pt x="91951" y="61176"/>
                  </a:cubicBezTo>
                  <a:cubicBezTo>
                    <a:pt x="92926" y="60320"/>
                    <a:pt x="92926" y="60320"/>
                    <a:pt x="92926" y="60320"/>
                  </a:cubicBezTo>
                  <a:cubicBezTo>
                    <a:pt x="92926" y="60320"/>
                    <a:pt x="93902" y="59465"/>
                    <a:pt x="93902" y="59251"/>
                  </a:cubicBezTo>
                  <a:cubicBezTo>
                    <a:pt x="93902" y="59037"/>
                    <a:pt x="94146" y="57754"/>
                    <a:pt x="94146" y="57754"/>
                  </a:cubicBezTo>
                  <a:cubicBezTo>
                    <a:pt x="92926" y="57326"/>
                    <a:pt x="92926" y="57326"/>
                    <a:pt x="92926" y="57326"/>
                  </a:cubicBezTo>
                  <a:cubicBezTo>
                    <a:pt x="90000" y="57540"/>
                    <a:pt x="90000" y="57540"/>
                    <a:pt x="90000" y="57540"/>
                  </a:cubicBezTo>
                  <a:cubicBezTo>
                    <a:pt x="85365" y="57967"/>
                    <a:pt x="85365" y="57967"/>
                    <a:pt x="85365" y="57967"/>
                  </a:cubicBezTo>
                  <a:cubicBezTo>
                    <a:pt x="82926" y="57967"/>
                    <a:pt x="82926" y="57967"/>
                    <a:pt x="82926" y="57967"/>
                  </a:cubicBezTo>
                  <a:cubicBezTo>
                    <a:pt x="79756" y="56256"/>
                    <a:pt x="79756" y="56256"/>
                    <a:pt x="79756" y="56256"/>
                  </a:cubicBezTo>
                  <a:cubicBezTo>
                    <a:pt x="77073" y="54331"/>
                    <a:pt x="77073" y="54331"/>
                    <a:pt x="77073" y="54331"/>
                  </a:cubicBezTo>
                  <a:cubicBezTo>
                    <a:pt x="75365" y="53475"/>
                    <a:pt x="75365" y="53475"/>
                    <a:pt x="75365" y="53475"/>
                  </a:cubicBezTo>
                  <a:cubicBezTo>
                    <a:pt x="72926" y="51122"/>
                    <a:pt x="72926" y="51122"/>
                    <a:pt x="72926" y="51122"/>
                  </a:cubicBezTo>
                  <a:cubicBezTo>
                    <a:pt x="71707" y="49625"/>
                    <a:pt x="71707" y="49625"/>
                    <a:pt x="71707" y="49625"/>
                  </a:cubicBezTo>
                  <a:cubicBezTo>
                    <a:pt x="71707" y="49625"/>
                    <a:pt x="70975" y="47486"/>
                    <a:pt x="70731" y="46631"/>
                  </a:cubicBezTo>
                  <a:cubicBezTo>
                    <a:pt x="70487" y="45989"/>
                    <a:pt x="68536" y="43636"/>
                    <a:pt x="68536" y="43636"/>
                  </a:cubicBezTo>
                  <a:cubicBezTo>
                    <a:pt x="68536" y="43636"/>
                    <a:pt x="67560" y="41711"/>
                    <a:pt x="67560" y="41497"/>
                  </a:cubicBezTo>
                  <a:cubicBezTo>
                    <a:pt x="67560" y="41283"/>
                    <a:pt x="67073" y="39786"/>
                    <a:pt x="67073" y="39786"/>
                  </a:cubicBezTo>
                  <a:cubicBezTo>
                    <a:pt x="63902" y="38502"/>
                    <a:pt x="63902" y="38502"/>
                    <a:pt x="63902" y="38502"/>
                  </a:cubicBezTo>
                  <a:cubicBezTo>
                    <a:pt x="59756" y="36363"/>
                    <a:pt x="59756" y="36363"/>
                    <a:pt x="59756" y="36363"/>
                  </a:cubicBezTo>
                  <a:cubicBezTo>
                    <a:pt x="56341" y="34438"/>
                    <a:pt x="56341" y="34438"/>
                    <a:pt x="56341" y="34438"/>
                  </a:cubicBezTo>
                  <a:cubicBezTo>
                    <a:pt x="54634" y="32299"/>
                    <a:pt x="54634" y="32299"/>
                    <a:pt x="54634" y="32299"/>
                  </a:cubicBezTo>
                  <a:cubicBezTo>
                    <a:pt x="53170" y="28877"/>
                    <a:pt x="53170" y="28877"/>
                    <a:pt x="53170" y="28877"/>
                  </a:cubicBezTo>
                  <a:cubicBezTo>
                    <a:pt x="52926" y="26096"/>
                    <a:pt x="52926" y="26096"/>
                    <a:pt x="52926" y="26096"/>
                  </a:cubicBezTo>
                  <a:cubicBezTo>
                    <a:pt x="54634" y="25454"/>
                    <a:pt x="54634" y="25454"/>
                    <a:pt x="54634" y="25454"/>
                  </a:cubicBezTo>
                  <a:cubicBezTo>
                    <a:pt x="54634" y="24171"/>
                    <a:pt x="54634" y="24171"/>
                    <a:pt x="54634" y="24171"/>
                  </a:cubicBezTo>
                  <a:cubicBezTo>
                    <a:pt x="53170" y="23315"/>
                    <a:pt x="53170" y="23315"/>
                    <a:pt x="53170" y="23315"/>
                  </a:cubicBezTo>
                  <a:cubicBezTo>
                    <a:pt x="53170" y="22032"/>
                    <a:pt x="53170" y="22032"/>
                    <a:pt x="53170" y="22032"/>
                  </a:cubicBezTo>
                  <a:cubicBezTo>
                    <a:pt x="52439" y="21604"/>
                    <a:pt x="52439" y="21604"/>
                    <a:pt x="52439" y="21604"/>
                  </a:cubicBezTo>
                  <a:cubicBezTo>
                    <a:pt x="51463" y="20534"/>
                    <a:pt x="51463" y="20534"/>
                    <a:pt x="51463" y="20534"/>
                  </a:cubicBezTo>
                  <a:cubicBezTo>
                    <a:pt x="53414" y="19679"/>
                    <a:pt x="53414" y="19679"/>
                    <a:pt x="53414" y="19679"/>
                  </a:cubicBezTo>
                  <a:cubicBezTo>
                    <a:pt x="53414" y="19679"/>
                    <a:pt x="54146" y="18823"/>
                    <a:pt x="55121" y="18823"/>
                  </a:cubicBezTo>
                  <a:cubicBezTo>
                    <a:pt x="56097" y="18823"/>
                    <a:pt x="56829" y="17967"/>
                    <a:pt x="56829" y="17967"/>
                  </a:cubicBezTo>
                  <a:cubicBezTo>
                    <a:pt x="56829" y="17967"/>
                    <a:pt x="57560" y="17326"/>
                    <a:pt x="57804" y="17326"/>
                  </a:cubicBezTo>
                  <a:cubicBezTo>
                    <a:pt x="58292" y="17326"/>
                    <a:pt x="58780" y="17112"/>
                    <a:pt x="59268" y="16898"/>
                  </a:cubicBezTo>
                  <a:cubicBezTo>
                    <a:pt x="59512" y="16898"/>
                    <a:pt x="60243" y="16684"/>
                    <a:pt x="60243" y="16684"/>
                  </a:cubicBezTo>
                  <a:cubicBezTo>
                    <a:pt x="60243" y="16470"/>
                    <a:pt x="60487" y="14973"/>
                    <a:pt x="60731" y="14973"/>
                  </a:cubicBezTo>
                  <a:cubicBezTo>
                    <a:pt x="60975" y="14973"/>
                    <a:pt x="61463" y="15828"/>
                    <a:pt x="62195" y="15828"/>
                  </a:cubicBezTo>
                  <a:cubicBezTo>
                    <a:pt x="62439" y="15828"/>
                    <a:pt x="62926" y="16256"/>
                    <a:pt x="63170" y="16042"/>
                  </a:cubicBezTo>
                  <a:cubicBezTo>
                    <a:pt x="63658" y="15828"/>
                    <a:pt x="63902" y="15187"/>
                    <a:pt x="63902" y="15187"/>
                  </a:cubicBezTo>
                  <a:cubicBezTo>
                    <a:pt x="64146" y="14973"/>
                    <a:pt x="64390" y="14759"/>
                    <a:pt x="65121" y="14545"/>
                  </a:cubicBezTo>
                  <a:cubicBezTo>
                    <a:pt x="65121" y="14545"/>
                    <a:pt x="65121" y="14545"/>
                    <a:pt x="65121" y="14545"/>
                  </a:cubicBezTo>
                  <a:cubicBezTo>
                    <a:pt x="65121" y="14545"/>
                    <a:pt x="64634" y="14331"/>
                    <a:pt x="64634" y="14331"/>
                  </a:cubicBezTo>
                  <a:cubicBezTo>
                    <a:pt x="64634" y="14117"/>
                    <a:pt x="64634" y="14117"/>
                    <a:pt x="64878" y="13903"/>
                  </a:cubicBezTo>
                  <a:cubicBezTo>
                    <a:pt x="64878" y="13689"/>
                    <a:pt x="64878" y="13689"/>
                    <a:pt x="65121" y="13475"/>
                  </a:cubicBezTo>
                  <a:cubicBezTo>
                    <a:pt x="65121" y="13475"/>
                    <a:pt x="65121" y="13048"/>
                    <a:pt x="65121" y="13048"/>
                  </a:cubicBezTo>
                  <a:cubicBezTo>
                    <a:pt x="65121" y="13048"/>
                    <a:pt x="65365" y="12834"/>
                    <a:pt x="65121" y="12834"/>
                  </a:cubicBezTo>
                  <a:cubicBezTo>
                    <a:pt x="65121" y="12620"/>
                    <a:pt x="64878" y="12406"/>
                    <a:pt x="64878" y="12406"/>
                  </a:cubicBezTo>
                  <a:cubicBezTo>
                    <a:pt x="64878" y="12406"/>
                    <a:pt x="64878" y="12406"/>
                    <a:pt x="64634" y="12406"/>
                  </a:cubicBezTo>
                  <a:cubicBezTo>
                    <a:pt x="64634" y="12620"/>
                    <a:pt x="64634" y="12620"/>
                    <a:pt x="64634" y="12620"/>
                  </a:cubicBezTo>
                  <a:cubicBezTo>
                    <a:pt x="64146" y="12834"/>
                    <a:pt x="64146" y="12834"/>
                    <a:pt x="64146" y="12834"/>
                  </a:cubicBezTo>
                  <a:cubicBezTo>
                    <a:pt x="64146" y="12834"/>
                    <a:pt x="63902" y="12406"/>
                    <a:pt x="63902" y="12406"/>
                  </a:cubicBezTo>
                  <a:cubicBezTo>
                    <a:pt x="63658" y="12406"/>
                    <a:pt x="63658" y="12406"/>
                    <a:pt x="63658" y="12192"/>
                  </a:cubicBezTo>
                  <a:cubicBezTo>
                    <a:pt x="63658" y="12192"/>
                    <a:pt x="63902" y="11978"/>
                    <a:pt x="63902" y="11978"/>
                  </a:cubicBezTo>
                  <a:cubicBezTo>
                    <a:pt x="63902" y="11978"/>
                    <a:pt x="63658" y="11764"/>
                    <a:pt x="63658" y="11764"/>
                  </a:cubicBezTo>
                  <a:cubicBezTo>
                    <a:pt x="63658" y="11764"/>
                    <a:pt x="63902" y="11336"/>
                    <a:pt x="64146" y="11336"/>
                  </a:cubicBezTo>
                  <a:cubicBezTo>
                    <a:pt x="64390" y="11122"/>
                    <a:pt x="64878" y="10695"/>
                    <a:pt x="64878" y="10695"/>
                  </a:cubicBezTo>
                  <a:cubicBezTo>
                    <a:pt x="65121" y="10267"/>
                    <a:pt x="65121" y="10267"/>
                    <a:pt x="65121" y="10267"/>
                  </a:cubicBezTo>
                  <a:cubicBezTo>
                    <a:pt x="64878" y="10053"/>
                    <a:pt x="64878" y="10053"/>
                    <a:pt x="64878" y="10053"/>
                  </a:cubicBezTo>
                  <a:cubicBezTo>
                    <a:pt x="64878" y="10053"/>
                    <a:pt x="64634" y="10267"/>
                    <a:pt x="64634" y="10267"/>
                  </a:cubicBezTo>
                  <a:cubicBezTo>
                    <a:pt x="64146" y="10053"/>
                    <a:pt x="64146" y="10053"/>
                    <a:pt x="64146" y="10053"/>
                  </a:cubicBezTo>
                  <a:cubicBezTo>
                    <a:pt x="63658" y="9839"/>
                    <a:pt x="63658" y="9839"/>
                    <a:pt x="63658" y="9839"/>
                  </a:cubicBezTo>
                  <a:cubicBezTo>
                    <a:pt x="62926" y="9839"/>
                    <a:pt x="62926" y="9839"/>
                    <a:pt x="62926" y="9839"/>
                  </a:cubicBezTo>
                  <a:cubicBezTo>
                    <a:pt x="62439" y="9411"/>
                    <a:pt x="62439" y="9411"/>
                    <a:pt x="62439" y="9411"/>
                  </a:cubicBezTo>
                  <a:cubicBezTo>
                    <a:pt x="62682" y="8983"/>
                    <a:pt x="62682" y="8983"/>
                    <a:pt x="62682" y="8983"/>
                  </a:cubicBezTo>
                  <a:cubicBezTo>
                    <a:pt x="62682" y="8556"/>
                    <a:pt x="62682" y="8556"/>
                    <a:pt x="62682" y="8556"/>
                  </a:cubicBezTo>
                  <a:cubicBezTo>
                    <a:pt x="62682" y="8556"/>
                    <a:pt x="63170" y="8128"/>
                    <a:pt x="63170" y="8128"/>
                  </a:cubicBezTo>
                  <a:cubicBezTo>
                    <a:pt x="63414" y="7914"/>
                    <a:pt x="63902" y="7700"/>
                    <a:pt x="63902" y="7700"/>
                  </a:cubicBezTo>
                  <a:cubicBezTo>
                    <a:pt x="64146" y="7272"/>
                    <a:pt x="64146" y="7272"/>
                    <a:pt x="64146" y="7272"/>
                  </a:cubicBezTo>
                  <a:cubicBezTo>
                    <a:pt x="64146" y="7272"/>
                    <a:pt x="64390" y="7058"/>
                    <a:pt x="64634" y="7058"/>
                  </a:cubicBezTo>
                  <a:cubicBezTo>
                    <a:pt x="64878" y="7058"/>
                    <a:pt x="64878" y="7272"/>
                    <a:pt x="64878" y="7058"/>
                  </a:cubicBezTo>
                  <a:cubicBezTo>
                    <a:pt x="65121" y="7058"/>
                    <a:pt x="65121" y="6631"/>
                    <a:pt x="65121" y="6417"/>
                  </a:cubicBezTo>
                  <a:cubicBezTo>
                    <a:pt x="65121" y="5775"/>
                    <a:pt x="65121" y="5775"/>
                    <a:pt x="65121" y="5775"/>
                  </a:cubicBezTo>
                  <a:cubicBezTo>
                    <a:pt x="63902" y="5989"/>
                    <a:pt x="63902" y="5989"/>
                    <a:pt x="63902" y="5989"/>
                  </a:cubicBezTo>
                  <a:cubicBezTo>
                    <a:pt x="63902" y="5989"/>
                    <a:pt x="62682" y="5775"/>
                    <a:pt x="61951" y="5775"/>
                  </a:cubicBezTo>
                  <a:cubicBezTo>
                    <a:pt x="60975" y="5775"/>
                    <a:pt x="59024" y="5347"/>
                    <a:pt x="59024" y="5347"/>
                  </a:cubicBezTo>
                  <a:cubicBezTo>
                    <a:pt x="56585" y="4705"/>
                    <a:pt x="56585" y="4705"/>
                    <a:pt x="56585" y="4705"/>
                  </a:cubicBezTo>
                  <a:cubicBezTo>
                    <a:pt x="55121" y="4705"/>
                    <a:pt x="55121" y="4705"/>
                    <a:pt x="55121" y="4705"/>
                  </a:cubicBezTo>
                  <a:cubicBezTo>
                    <a:pt x="52926" y="4491"/>
                    <a:pt x="52926" y="4491"/>
                    <a:pt x="52926" y="4491"/>
                  </a:cubicBezTo>
                  <a:cubicBezTo>
                    <a:pt x="52926" y="4491"/>
                    <a:pt x="52682" y="4064"/>
                    <a:pt x="52439" y="3850"/>
                  </a:cubicBezTo>
                  <a:cubicBezTo>
                    <a:pt x="52439" y="3636"/>
                    <a:pt x="51707" y="3208"/>
                    <a:pt x="51707" y="3208"/>
                  </a:cubicBezTo>
                  <a:cubicBezTo>
                    <a:pt x="51707" y="2780"/>
                    <a:pt x="51707" y="2780"/>
                    <a:pt x="51707" y="2780"/>
                  </a:cubicBezTo>
                  <a:cubicBezTo>
                    <a:pt x="51219" y="1711"/>
                    <a:pt x="51219" y="1711"/>
                    <a:pt x="51219" y="1711"/>
                  </a:cubicBezTo>
                  <a:cubicBezTo>
                    <a:pt x="50731" y="855"/>
                    <a:pt x="50731" y="855"/>
                    <a:pt x="50731" y="855"/>
                  </a:cubicBezTo>
                  <a:cubicBezTo>
                    <a:pt x="51219" y="213"/>
                    <a:pt x="51219" y="213"/>
                    <a:pt x="51219" y="213"/>
                  </a:cubicBezTo>
                  <a:cubicBezTo>
                    <a:pt x="50731" y="0"/>
                    <a:pt x="50731" y="0"/>
                    <a:pt x="50731" y="0"/>
                  </a:cubicBezTo>
                  <a:cubicBezTo>
                    <a:pt x="50731" y="0"/>
                    <a:pt x="49756" y="213"/>
                    <a:pt x="49268" y="213"/>
                  </a:cubicBezTo>
                  <a:cubicBezTo>
                    <a:pt x="49024" y="427"/>
                    <a:pt x="47560" y="641"/>
                    <a:pt x="47560" y="641"/>
                  </a:cubicBezTo>
                  <a:cubicBezTo>
                    <a:pt x="47073" y="855"/>
                    <a:pt x="47073" y="855"/>
                    <a:pt x="47073" y="855"/>
                  </a:cubicBezTo>
                  <a:cubicBezTo>
                    <a:pt x="45121" y="855"/>
                    <a:pt x="45121" y="855"/>
                    <a:pt x="45121" y="855"/>
                  </a:cubicBezTo>
                  <a:cubicBezTo>
                    <a:pt x="43170" y="1069"/>
                    <a:pt x="43170" y="1069"/>
                    <a:pt x="43170" y="1069"/>
                  </a:cubicBezTo>
                  <a:cubicBezTo>
                    <a:pt x="42439" y="1497"/>
                    <a:pt x="42439" y="1497"/>
                    <a:pt x="42439" y="1497"/>
                  </a:cubicBezTo>
                  <a:cubicBezTo>
                    <a:pt x="40975" y="2139"/>
                    <a:pt x="40975" y="2139"/>
                    <a:pt x="40975" y="2139"/>
                  </a:cubicBezTo>
                  <a:cubicBezTo>
                    <a:pt x="40975" y="2994"/>
                    <a:pt x="40975" y="2994"/>
                    <a:pt x="40975" y="2994"/>
                  </a:cubicBezTo>
                  <a:cubicBezTo>
                    <a:pt x="40243" y="3850"/>
                    <a:pt x="40243" y="3850"/>
                    <a:pt x="40243" y="3850"/>
                  </a:cubicBezTo>
                  <a:cubicBezTo>
                    <a:pt x="39024" y="3850"/>
                    <a:pt x="39024" y="3850"/>
                    <a:pt x="39024" y="3850"/>
                  </a:cubicBezTo>
                  <a:cubicBezTo>
                    <a:pt x="37804" y="2994"/>
                    <a:pt x="37804" y="2994"/>
                    <a:pt x="37804" y="2994"/>
                  </a:cubicBezTo>
                  <a:cubicBezTo>
                    <a:pt x="37317" y="3422"/>
                    <a:pt x="37317" y="3422"/>
                    <a:pt x="37317" y="3422"/>
                  </a:cubicBezTo>
                  <a:cubicBezTo>
                    <a:pt x="36097" y="3208"/>
                    <a:pt x="36097" y="3208"/>
                    <a:pt x="36097" y="3208"/>
                  </a:cubicBezTo>
                  <a:cubicBezTo>
                    <a:pt x="35853" y="3208"/>
                    <a:pt x="35853" y="3208"/>
                    <a:pt x="35853" y="3208"/>
                  </a:cubicBezTo>
                  <a:cubicBezTo>
                    <a:pt x="35609" y="3208"/>
                    <a:pt x="35609" y="3208"/>
                    <a:pt x="35609" y="3208"/>
                  </a:cubicBezTo>
                  <a:cubicBezTo>
                    <a:pt x="35609" y="3208"/>
                    <a:pt x="35365" y="3422"/>
                    <a:pt x="35365" y="3422"/>
                  </a:cubicBezTo>
                  <a:cubicBezTo>
                    <a:pt x="35609" y="3850"/>
                    <a:pt x="35609" y="3850"/>
                    <a:pt x="35609" y="3850"/>
                  </a:cubicBezTo>
                  <a:cubicBezTo>
                    <a:pt x="35365" y="4064"/>
                    <a:pt x="35365" y="4064"/>
                    <a:pt x="35365" y="4064"/>
                  </a:cubicBezTo>
                  <a:cubicBezTo>
                    <a:pt x="35609" y="4491"/>
                    <a:pt x="35609" y="4491"/>
                    <a:pt x="35609" y="4491"/>
                  </a:cubicBezTo>
                  <a:cubicBezTo>
                    <a:pt x="35609" y="4491"/>
                    <a:pt x="35365" y="4705"/>
                    <a:pt x="35121" y="4919"/>
                  </a:cubicBezTo>
                  <a:cubicBezTo>
                    <a:pt x="34878" y="4919"/>
                    <a:pt x="35365" y="5347"/>
                    <a:pt x="35365" y="5347"/>
                  </a:cubicBezTo>
                  <a:cubicBezTo>
                    <a:pt x="35365" y="5347"/>
                    <a:pt x="35609" y="5347"/>
                    <a:pt x="36097" y="5561"/>
                  </a:cubicBezTo>
                  <a:cubicBezTo>
                    <a:pt x="36341" y="5775"/>
                    <a:pt x="36097" y="5775"/>
                    <a:pt x="36097" y="5775"/>
                  </a:cubicBezTo>
                  <a:cubicBezTo>
                    <a:pt x="36097" y="5989"/>
                    <a:pt x="36097" y="6203"/>
                    <a:pt x="35853" y="6203"/>
                  </a:cubicBezTo>
                  <a:cubicBezTo>
                    <a:pt x="35853" y="6417"/>
                    <a:pt x="35853" y="6417"/>
                    <a:pt x="35853" y="6417"/>
                  </a:cubicBezTo>
                  <a:cubicBezTo>
                    <a:pt x="35609" y="6417"/>
                    <a:pt x="35609" y="6417"/>
                    <a:pt x="35609" y="6417"/>
                  </a:cubicBezTo>
                  <a:cubicBezTo>
                    <a:pt x="35609" y="6417"/>
                    <a:pt x="34878" y="6631"/>
                    <a:pt x="34878" y="6417"/>
                  </a:cubicBezTo>
                  <a:cubicBezTo>
                    <a:pt x="34634" y="6417"/>
                    <a:pt x="34878" y="6417"/>
                    <a:pt x="34878" y="6417"/>
                  </a:cubicBezTo>
                  <a:cubicBezTo>
                    <a:pt x="34634" y="6417"/>
                    <a:pt x="34634" y="6417"/>
                    <a:pt x="34634" y="6417"/>
                  </a:cubicBezTo>
                  <a:cubicBezTo>
                    <a:pt x="34634" y="6417"/>
                    <a:pt x="33902" y="5989"/>
                    <a:pt x="33902" y="5989"/>
                  </a:cubicBezTo>
                  <a:cubicBezTo>
                    <a:pt x="33902" y="5775"/>
                    <a:pt x="33902" y="5775"/>
                    <a:pt x="33902" y="5775"/>
                  </a:cubicBezTo>
                  <a:cubicBezTo>
                    <a:pt x="33902" y="5775"/>
                    <a:pt x="33658" y="5561"/>
                    <a:pt x="33658" y="5561"/>
                  </a:cubicBezTo>
                  <a:cubicBezTo>
                    <a:pt x="33414" y="5561"/>
                    <a:pt x="33414" y="5775"/>
                    <a:pt x="33414" y="5775"/>
                  </a:cubicBezTo>
                  <a:cubicBezTo>
                    <a:pt x="33170" y="5775"/>
                    <a:pt x="32926" y="5775"/>
                    <a:pt x="32682" y="5775"/>
                  </a:cubicBezTo>
                  <a:cubicBezTo>
                    <a:pt x="32682" y="5775"/>
                    <a:pt x="32682" y="5989"/>
                    <a:pt x="32439" y="5989"/>
                  </a:cubicBezTo>
                  <a:cubicBezTo>
                    <a:pt x="32439" y="6203"/>
                    <a:pt x="32439" y="6203"/>
                    <a:pt x="32439" y="6417"/>
                  </a:cubicBezTo>
                  <a:cubicBezTo>
                    <a:pt x="32195" y="6417"/>
                    <a:pt x="32195" y="6631"/>
                    <a:pt x="32195" y="6631"/>
                  </a:cubicBezTo>
                  <a:cubicBezTo>
                    <a:pt x="32195" y="6844"/>
                    <a:pt x="32195" y="6844"/>
                    <a:pt x="32195" y="6844"/>
                  </a:cubicBezTo>
                  <a:cubicBezTo>
                    <a:pt x="31951" y="7272"/>
                    <a:pt x="31951" y="7272"/>
                    <a:pt x="31951" y="7272"/>
                  </a:cubicBezTo>
                  <a:cubicBezTo>
                    <a:pt x="32195" y="7272"/>
                    <a:pt x="32195" y="7272"/>
                    <a:pt x="32195" y="7272"/>
                  </a:cubicBezTo>
                  <a:cubicBezTo>
                    <a:pt x="32195" y="7272"/>
                    <a:pt x="32195" y="7700"/>
                    <a:pt x="32195" y="7700"/>
                  </a:cubicBezTo>
                  <a:cubicBezTo>
                    <a:pt x="32195" y="7914"/>
                    <a:pt x="32195" y="7914"/>
                    <a:pt x="32195" y="7914"/>
                  </a:cubicBezTo>
                  <a:cubicBezTo>
                    <a:pt x="32439" y="8128"/>
                    <a:pt x="32682" y="7914"/>
                    <a:pt x="32682" y="7914"/>
                  </a:cubicBezTo>
                  <a:cubicBezTo>
                    <a:pt x="32682" y="7914"/>
                    <a:pt x="32926" y="8128"/>
                    <a:pt x="32926" y="8342"/>
                  </a:cubicBezTo>
                  <a:cubicBezTo>
                    <a:pt x="33170" y="8342"/>
                    <a:pt x="32926" y="8556"/>
                    <a:pt x="32926" y="8556"/>
                  </a:cubicBezTo>
                  <a:cubicBezTo>
                    <a:pt x="32926" y="8556"/>
                    <a:pt x="32682" y="8770"/>
                    <a:pt x="32682" y="8770"/>
                  </a:cubicBezTo>
                  <a:cubicBezTo>
                    <a:pt x="32439" y="8770"/>
                    <a:pt x="32439" y="8770"/>
                    <a:pt x="32682" y="8983"/>
                  </a:cubicBezTo>
                  <a:cubicBezTo>
                    <a:pt x="32682" y="9197"/>
                    <a:pt x="32926" y="9197"/>
                    <a:pt x="32926" y="9197"/>
                  </a:cubicBezTo>
                  <a:cubicBezTo>
                    <a:pt x="33170" y="9197"/>
                    <a:pt x="33170" y="9839"/>
                    <a:pt x="33170" y="9839"/>
                  </a:cubicBezTo>
                  <a:cubicBezTo>
                    <a:pt x="33170" y="10053"/>
                    <a:pt x="32926" y="10267"/>
                    <a:pt x="32926" y="10267"/>
                  </a:cubicBezTo>
                  <a:cubicBezTo>
                    <a:pt x="32926" y="10267"/>
                    <a:pt x="32926" y="10267"/>
                    <a:pt x="32926" y="10267"/>
                  </a:cubicBezTo>
                  <a:cubicBezTo>
                    <a:pt x="32682" y="10267"/>
                    <a:pt x="32682" y="10267"/>
                    <a:pt x="32682" y="10481"/>
                  </a:cubicBezTo>
                  <a:cubicBezTo>
                    <a:pt x="32682" y="10481"/>
                    <a:pt x="32195" y="10481"/>
                    <a:pt x="32195" y="10481"/>
                  </a:cubicBezTo>
                  <a:cubicBezTo>
                    <a:pt x="32195" y="10481"/>
                    <a:pt x="32439" y="10053"/>
                    <a:pt x="32195" y="10053"/>
                  </a:cubicBezTo>
                  <a:cubicBezTo>
                    <a:pt x="32195" y="9839"/>
                    <a:pt x="31951" y="9839"/>
                    <a:pt x="31707" y="9625"/>
                  </a:cubicBezTo>
                  <a:cubicBezTo>
                    <a:pt x="31463" y="9197"/>
                    <a:pt x="31707" y="9197"/>
                    <a:pt x="31707" y="9197"/>
                  </a:cubicBezTo>
                  <a:cubicBezTo>
                    <a:pt x="31707" y="9197"/>
                    <a:pt x="31707" y="9197"/>
                    <a:pt x="31463" y="8983"/>
                  </a:cubicBezTo>
                  <a:cubicBezTo>
                    <a:pt x="31463" y="8770"/>
                    <a:pt x="31463" y="8556"/>
                    <a:pt x="31463" y="8556"/>
                  </a:cubicBezTo>
                  <a:cubicBezTo>
                    <a:pt x="31463" y="8556"/>
                    <a:pt x="30975" y="8556"/>
                    <a:pt x="30731" y="8556"/>
                  </a:cubicBezTo>
                  <a:cubicBezTo>
                    <a:pt x="30243" y="8556"/>
                    <a:pt x="30487" y="8770"/>
                    <a:pt x="30487" y="8770"/>
                  </a:cubicBezTo>
                  <a:cubicBezTo>
                    <a:pt x="30000" y="8770"/>
                    <a:pt x="30000" y="8770"/>
                    <a:pt x="30000" y="8770"/>
                  </a:cubicBezTo>
                  <a:cubicBezTo>
                    <a:pt x="30000" y="8770"/>
                    <a:pt x="29756" y="8983"/>
                    <a:pt x="29756" y="8983"/>
                  </a:cubicBezTo>
                  <a:cubicBezTo>
                    <a:pt x="29512" y="9197"/>
                    <a:pt x="29512" y="8983"/>
                    <a:pt x="29268" y="8983"/>
                  </a:cubicBezTo>
                  <a:cubicBezTo>
                    <a:pt x="29268" y="8983"/>
                    <a:pt x="29024" y="8983"/>
                    <a:pt x="29024" y="8983"/>
                  </a:cubicBezTo>
                  <a:cubicBezTo>
                    <a:pt x="29024" y="8983"/>
                    <a:pt x="28780" y="9197"/>
                    <a:pt x="29024" y="9411"/>
                  </a:cubicBezTo>
                  <a:cubicBezTo>
                    <a:pt x="29024" y="9625"/>
                    <a:pt x="29024" y="9625"/>
                    <a:pt x="28780" y="9625"/>
                  </a:cubicBezTo>
                  <a:cubicBezTo>
                    <a:pt x="28780" y="9839"/>
                    <a:pt x="28292" y="9625"/>
                    <a:pt x="27804" y="9625"/>
                  </a:cubicBezTo>
                  <a:cubicBezTo>
                    <a:pt x="27073" y="9625"/>
                    <a:pt x="27560" y="9411"/>
                    <a:pt x="27317" y="9411"/>
                  </a:cubicBezTo>
                  <a:cubicBezTo>
                    <a:pt x="27317" y="9197"/>
                    <a:pt x="26829" y="9197"/>
                    <a:pt x="26829" y="8983"/>
                  </a:cubicBezTo>
                  <a:cubicBezTo>
                    <a:pt x="26829" y="8556"/>
                    <a:pt x="26829" y="8556"/>
                    <a:pt x="26829" y="8342"/>
                  </a:cubicBezTo>
                  <a:cubicBezTo>
                    <a:pt x="26829" y="8128"/>
                    <a:pt x="26585" y="7914"/>
                    <a:pt x="26585" y="7914"/>
                  </a:cubicBezTo>
                  <a:cubicBezTo>
                    <a:pt x="26341" y="7700"/>
                    <a:pt x="26585" y="7486"/>
                    <a:pt x="26829" y="7486"/>
                  </a:cubicBezTo>
                  <a:cubicBezTo>
                    <a:pt x="26829" y="7272"/>
                    <a:pt x="26585" y="7272"/>
                    <a:pt x="26585" y="7272"/>
                  </a:cubicBezTo>
                  <a:cubicBezTo>
                    <a:pt x="26097" y="7486"/>
                    <a:pt x="26097" y="7486"/>
                    <a:pt x="26097" y="7486"/>
                  </a:cubicBezTo>
                  <a:cubicBezTo>
                    <a:pt x="25853" y="7486"/>
                    <a:pt x="25853" y="7486"/>
                    <a:pt x="25853" y="7486"/>
                  </a:cubicBezTo>
                  <a:cubicBezTo>
                    <a:pt x="25853" y="7486"/>
                    <a:pt x="25609" y="7272"/>
                    <a:pt x="25365" y="7272"/>
                  </a:cubicBezTo>
                  <a:cubicBezTo>
                    <a:pt x="25365" y="7058"/>
                    <a:pt x="25121" y="7272"/>
                    <a:pt x="25121" y="7272"/>
                  </a:cubicBezTo>
                  <a:cubicBezTo>
                    <a:pt x="24634" y="7700"/>
                    <a:pt x="24634" y="7700"/>
                    <a:pt x="24634" y="7700"/>
                  </a:cubicBezTo>
                  <a:cubicBezTo>
                    <a:pt x="24634" y="7914"/>
                    <a:pt x="24634" y="7914"/>
                    <a:pt x="24634" y="7914"/>
                  </a:cubicBezTo>
                  <a:cubicBezTo>
                    <a:pt x="24878" y="8342"/>
                    <a:pt x="24878" y="8342"/>
                    <a:pt x="24878" y="8342"/>
                  </a:cubicBezTo>
                  <a:cubicBezTo>
                    <a:pt x="24878" y="8770"/>
                    <a:pt x="24878" y="8770"/>
                    <a:pt x="24878" y="8770"/>
                  </a:cubicBezTo>
                  <a:cubicBezTo>
                    <a:pt x="24878" y="8770"/>
                    <a:pt x="24878" y="8983"/>
                    <a:pt x="24878" y="9197"/>
                  </a:cubicBezTo>
                  <a:cubicBezTo>
                    <a:pt x="24878" y="9197"/>
                    <a:pt x="24878" y="9411"/>
                    <a:pt x="24878" y="9411"/>
                  </a:cubicBezTo>
                  <a:cubicBezTo>
                    <a:pt x="24878" y="9625"/>
                    <a:pt x="24878" y="9625"/>
                    <a:pt x="24878" y="9625"/>
                  </a:cubicBezTo>
                  <a:cubicBezTo>
                    <a:pt x="24878" y="9625"/>
                    <a:pt x="24634" y="9839"/>
                    <a:pt x="24634" y="10053"/>
                  </a:cubicBezTo>
                  <a:cubicBezTo>
                    <a:pt x="24634" y="10053"/>
                    <a:pt x="24634" y="10267"/>
                    <a:pt x="24634" y="10481"/>
                  </a:cubicBezTo>
                  <a:cubicBezTo>
                    <a:pt x="24390" y="10695"/>
                    <a:pt x="24390" y="10695"/>
                    <a:pt x="24390" y="10695"/>
                  </a:cubicBezTo>
                  <a:cubicBezTo>
                    <a:pt x="24390" y="10695"/>
                    <a:pt x="24146" y="10909"/>
                    <a:pt x="24146" y="11122"/>
                  </a:cubicBezTo>
                  <a:cubicBezTo>
                    <a:pt x="24146" y="11122"/>
                    <a:pt x="23658" y="11122"/>
                    <a:pt x="23658" y="11122"/>
                  </a:cubicBezTo>
                  <a:cubicBezTo>
                    <a:pt x="23658" y="11122"/>
                    <a:pt x="23414" y="11550"/>
                    <a:pt x="23170" y="11550"/>
                  </a:cubicBezTo>
                  <a:cubicBezTo>
                    <a:pt x="23170" y="11550"/>
                    <a:pt x="23170" y="11978"/>
                    <a:pt x="23170" y="12192"/>
                  </a:cubicBezTo>
                  <a:cubicBezTo>
                    <a:pt x="23170" y="12192"/>
                    <a:pt x="23170" y="12406"/>
                    <a:pt x="23170" y="12406"/>
                  </a:cubicBezTo>
                  <a:cubicBezTo>
                    <a:pt x="22682" y="12620"/>
                    <a:pt x="22682" y="12620"/>
                    <a:pt x="22682" y="12620"/>
                  </a:cubicBezTo>
                  <a:cubicBezTo>
                    <a:pt x="22682" y="12620"/>
                    <a:pt x="22926" y="13048"/>
                    <a:pt x="22926" y="13048"/>
                  </a:cubicBezTo>
                  <a:cubicBezTo>
                    <a:pt x="22926" y="13262"/>
                    <a:pt x="22682" y="13262"/>
                    <a:pt x="22682" y="13262"/>
                  </a:cubicBezTo>
                  <a:cubicBezTo>
                    <a:pt x="22439" y="13475"/>
                    <a:pt x="22682" y="13475"/>
                    <a:pt x="22682" y="13689"/>
                  </a:cubicBezTo>
                  <a:cubicBezTo>
                    <a:pt x="22439" y="13903"/>
                    <a:pt x="22682" y="13903"/>
                    <a:pt x="22682" y="13903"/>
                  </a:cubicBezTo>
                  <a:cubicBezTo>
                    <a:pt x="22682" y="14117"/>
                    <a:pt x="23414" y="14331"/>
                    <a:pt x="23414" y="14331"/>
                  </a:cubicBezTo>
                  <a:cubicBezTo>
                    <a:pt x="23414" y="14331"/>
                    <a:pt x="23414" y="14331"/>
                    <a:pt x="23170" y="14545"/>
                  </a:cubicBezTo>
                  <a:cubicBezTo>
                    <a:pt x="22682" y="14759"/>
                    <a:pt x="22926" y="15187"/>
                    <a:pt x="22926" y="15187"/>
                  </a:cubicBezTo>
                  <a:cubicBezTo>
                    <a:pt x="22682" y="15401"/>
                    <a:pt x="22682" y="15401"/>
                    <a:pt x="22682" y="15401"/>
                  </a:cubicBezTo>
                  <a:cubicBezTo>
                    <a:pt x="22682" y="15401"/>
                    <a:pt x="22439" y="15187"/>
                    <a:pt x="22195" y="15187"/>
                  </a:cubicBezTo>
                  <a:cubicBezTo>
                    <a:pt x="22195" y="15187"/>
                    <a:pt x="22195" y="15187"/>
                    <a:pt x="21707" y="15187"/>
                  </a:cubicBezTo>
                  <a:cubicBezTo>
                    <a:pt x="21219" y="15187"/>
                    <a:pt x="21707" y="14973"/>
                    <a:pt x="21707" y="14973"/>
                  </a:cubicBezTo>
                  <a:cubicBezTo>
                    <a:pt x="21707" y="14973"/>
                    <a:pt x="21707" y="14545"/>
                    <a:pt x="21707" y="14331"/>
                  </a:cubicBezTo>
                  <a:cubicBezTo>
                    <a:pt x="21707" y="14331"/>
                    <a:pt x="21707" y="14331"/>
                    <a:pt x="21707" y="14331"/>
                  </a:cubicBezTo>
                  <a:cubicBezTo>
                    <a:pt x="21707" y="14331"/>
                    <a:pt x="21707" y="14117"/>
                    <a:pt x="21463" y="13903"/>
                  </a:cubicBezTo>
                  <a:cubicBezTo>
                    <a:pt x="21463" y="13689"/>
                    <a:pt x="21219" y="13689"/>
                    <a:pt x="21219" y="13689"/>
                  </a:cubicBezTo>
                  <a:cubicBezTo>
                    <a:pt x="20487" y="13262"/>
                    <a:pt x="20487" y="13262"/>
                    <a:pt x="20487" y="13262"/>
                  </a:cubicBezTo>
                  <a:cubicBezTo>
                    <a:pt x="20487" y="13262"/>
                    <a:pt x="20731" y="12834"/>
                    <a:pt x="20975" y="12620"/>
                  </a:cubicBezTo>
                  <a:cubicBezTo>
                    <a:pt x="20975" y="12620"/>
                    <a:pt x="20975" y="12620"/>
                    <a:pt x="20975" y="12620"/>
                  </a:cubicBezTo>
                  <a:cubicBezTo>
                    <a:pt x="20975" y="12620"/>
                    <a:pt x="20975" y="12620"/>
                    <a:pt x="21219" y="12406"/>
                  </a:cubicBezTo>
                  <a:cubicBezTo>
                    <a:pt x="21219" y="12192"/>
                    <a:pt x="20975" y="12192"/>
                    <a:pt x="20975" y="12192"/>
                  </a:cubicBezTo>
                  <a:cubicBezTo>
                    <a:pt x="20731" y="12192"/>
                    <a:pt x="20731" y="12192"/>
                    <a:pt x="20731" y="12192"/>
                  </a:cubicBezTo>
                  <a:cubicBezTo>
                    <a:pt x="20487" y="11978"/>
                    <a:pt x="20487" y="11978"/>
                    <a:pt x="20487" y="11978"/>
                  </a:cubicBezTo>
                  <a:cubicBezTo>
                    <a:pt x="20487" y="11978"/>
                    <a:pt x="20000" y="12192"/>
                    <a:pt x="20000" y="11978"/>
                  </a:cubicBezTo>
                  <a:cubicBezTo>
                    <a:pt x="19756" y="11978"/>
                    <a:pt x="19268" y="11978"/>
                    <a:pt x="19268" y="11764"/>
                  </a:cubicBezTo>
                  <a:cubicBezTo>
                    <a:pt x="19268" y="11764"/>
                    <a:pt x="19024" y="11764"/>
                    <a:pt x="18780" y="11764"/>
                  </a:cubicBezTo>
                  <a:cubicBezTo>
                    <a:pt x="18780" y="11764"/>
                    <a:pt x="18536" y="11764"/>
                    <a:pt x="18536" y="11764"/>
                  </a:cubicBezTo>
                  <a:cubicBezTo>
                    <a:pt x="18292" y="11550"/>
                    <a:pt x="18048" y="11336"/>
                    <a:pt x="18048" y="11336"/>
                  </a:cubicBezTo>
                  <a:cubicBezTo>
                    <a:pt x="18048" y="11122"/>
                    <a:pt x="17804" y="10909"/>
                    <a:pt x="17804" y="10909"/>
                  </a:cubicBezTo>
                  <a:cubicBezTo>
                    <a:pt x="17560" y="10909"/>
                    <a:pt x="17560" y="10909"/>
                    <a:pt x="17560" y="10909"/>
                  </a:cubicBezTo>
                  <a:cubicBezTo>
                    <a:pt x="17560" y="10909"/>
                    <a:pt x="17317" y="10481"/>
                    <a:pt x="17073" y="10481"/>
                  </a:cubicBezTo>
                  <a:cubicBezTo>
                    <a:pt x="17073" y="10481"/>
                    <a:pt x="17073" y="10267"/>
                    <a:pt x="17073" y="10267"/>
                  </a:cubicBezTo>
                  <a:cubicBezTo>
                    <a:pt x="16829" y="10053"/>
                    <a:pt x="16829" y="10053"/>
                    <a:pt x="16829" y="10053"/>
                  </a:cubicBezTo>
                  <a:cubicBezTo>
                    <a:pt x="16829" y="10053"/>
                    <a:pt x="16829" y="9839"/>
                    <a:pt x="16829" y="9625"/>
                  </a:cubicBezTo>
                  <a:cubicBezTo>
                    <a:pt x="16829" y="9625"/>
                    <a:pt x="17073" y="9197"/>
                    <a:pt x="17073" y="9197"/>
                  </a:cubicBezTo>
                  <a:cubicBezTo>
                    <a:pt x="17073" y="9197"/>
                    <a:pt x="16829" y="8770"/>
                    <a:pt x="16829" y="8556"/>
                  </a:cubicBezTo>
                  <a:cubicBezTo>
                    <a:pt x="16829" y="8342"/>
                    <a:pt x="17073" y="7914"/>
                    <a:pt x="17073" y="7914"/>
                  </a:cubicBezTo>
                  <a:cubicBezTo>
                    <a:pt x="17073" y="7914"/>
                    <a:pt x="16097" y="8128"/>
                    <a:pt x="15853" y="8342"/>
                  </a:cubicBezTo>
                  <a:cubicBezTo>
                    <a:pt x="15609" y="8342"/>
                    <a:pt x="15609" y="8556"/>
                    <a:pt x="15609" y="8556"/>
                  </a:cubicBezTo>
                  <a:cubicBezTo>
                    <a:pt x="15609" y="8556"/>
                    <a:pt x="15609" y="8770"/>
                    <a:pt x="15609" y="8983"/>
                  </a:cubicBezTo>
                  <a:cubicBezTo>
                    <a:pt x="15365" y="8983"/>
                    <a:pt x="15365" y="8983"/>
                    <a:pt x="15365" y="8983"/>
                  </a:cubicBezTo>
                  <a:cubicBezTo>
                    <a:pt x="15365" y="8983"/>
                    <a:pt x="14878" y="9411"/>
                    <a:pt x="14634" y="9411"/>
                  </a:cubicBezTo>
                  <a:cubicBezTo>
                    <a:pt x="14634" y="9625"/>
                    <a:pt x="14634" y="9625"/>
                    <a:pt x="14390" y="9625"/>
                  </a:cubicBezTo>
                  <a:cubicBezTo>
                    <a:pt x="14146" y="9625"/>
                    <a:pt x="13902" y="9839"/>
                    <a:pt x="13902" y="9839"/>
                  </a:cubicBezTo>
                  <a:cubicBezTo>
                    <a:pt x="13658" y="10053"/>
                    <a:pt x="13658" y="10053"/>
                    <a:pt x="13658" y="10053"/>
                  </a:cubicBezTo>
                  <a:cubicBezTo>
                    <a:pt x="13902" y="10267"/>
                    <a:pt x="13902" y="10267"/>
                    <a:pt x="13902" y="10267"/>
                  </a:cubicBezTo>
                  <a:cubicBezTo>
                    <a:pt x="14146" y="10909"/>
                    <a:pt x="14146" y="10909"/>
                    <a:pt x="14146" y="10909"/>
                  </a:cubicBezTo>
                  <a:cubicBezTo>
                    <a:pt x="13902" y="11336"/>
                    <a:pt x="13902" y="11336"/>
                    <a:pt x="13902" y="11336"/>
                  </a:cubicBezTo>
                  <a:cubicBezTo>
                    <a:pt x="13902" y="11336"/>
                    <a:pt x="13902" y="11336"/>
                    <a:pt x="13902" y="11550"/>
                  </a:cubicBezTo>
                  <a:cubicBezTo>
                    <a:pt x="13658" y="11978"/>
                    <a:pt x="13658" y="11978"/>
                    <a:pt x="13658" y="11978"/>
                  </a:cubicBezTo>
                  <a:cubicBezTo>
                    <a:pt x="13414" y="12192"/>
                    <a:pt x="13414" y="12192"/>
                    <a:pt x="13414" y="12192"/>
                  </a:cubicBezTo>
                  <a:cubicBezTo>
                    <a:pt x="13170" y="12406"/>
                    <a:pt x="13170" y="12406"/>
                    <a:pt x="13170" y="12406"/>
                  </a:cubicBezTo>
                  <a:cubicBezTo>
                    <a:pt x="13170" y="12406"/>
                    <a:pt x="13170" y="12620"/>
                    <a:pt x="13170" y="12834"/>
                  </a:cubicBezTo>
                  <a:cubicBezTo>
                    <a:pt x="13170" y="12834"/>
                    <a:pt x="13170" y="13048"/>
                    <a:pt x="12926" y="13262"/>
                  </a:cubicBezTo>
                  <a:cubicBezTo>
                    <a:pt x="12682" y="13475"/>
                    <a:pt x="12682" y="13475"/>
                    <a:pt x="12682" y="13475"/>
                  </a:cubicBezTo>
                  <a:cubicBezTo>
                    <a:pt x="12682" y="13475"/>
                    <a:pt x="12439" y="13475"/>
                    <a:pt x="12195" y="13475"/>
                  </a:cubicBezTo>
                  <a:cubicBezTo>
                    <a:pt x="11951" y="13475"/>
                    <a:pt x="11951" y="13689"/>
                    <a:pt x="11707" y="13689"/>
                  </a:cubicBezTo>
                  <a:cubicBezTo>
                    <a:pt x="11219" y="13689"/>
                    <a:pt x="11463" y="13903"/>
                    <a:pt x="11463" y="14117"/>
                  </a:cubicBezTo>
                  <a:cubicBezTo>
                    <a:pt x="11463" y="14117"/>
                    <a:pt x="11463" y="14117"/>
                    <a:pt x="11463" y="14331"/>
                  </a:cubicBezTo>
                  <a:cubicBezTo>
                    <a:pt x="11219" y="14331"/>
                    <a:pt x="10731" y="14331"/>
                    <a:pt x="10731" y="14117"/>
                  </a:cubicBezTo>
                  <a:cubicBezTo>
                    <a:pt x="10487" y="14117"/>
                    <a:pt x="10487" y="14117"/>
                    <a:pt x="10243" y="14117"/>
                  </a:cubicBezTo>
                  <a:cubicBezTo>
                    <a:pt x="10243" y="14331"/>
                    <a:pt x="10000" y="13903"/>
                    <a:pt x="10000" y="13903"/>
                  </a:cubicBezTo>
                  <a:cubicBezTo>
                    <a:pt x="10000" y="13903"/>
                    <a:pt x="9756" y="13689"/>
                    <a:pt x="9756" y="13689"/>
                  </a:cubicBezTo>
                  <a:cubicBezTo>
                    <a:pt x="9756" y="13475"/>
                    <a:pt x="9268" y="13689"/>
                    <a:pt x="9268" y="13689"/>
                  </a:cubicBezTo>
                  <a:cubicBezTo>
                    <a:pt x="9024" y="13475"/>
                    <a:pt x="8536" y="13475"/>
                    <a:pt x="8536" y="13475"/>
                  </a:cubicBezTo>
                  <a:cubicBezTo>
                    <a:pt x="8292" y="13475"/>
                    <a:pt x="8536" y="13689"/>
                    <a:pt x="8536" y="13689"/>
                  </a:cubicBezTo>
                  <a:cubicBezTo>
                    <a:pt x="8536" y="13689"/>
                    <a:pt x="8292" y="13689"/>
                    <a:pt x="8048" y="13689"/>
                  </a:cubicBezTo>
                  <a:cubicBezTo>
                    <a:pt x="7804" y="13689"/>
                    <a:pt x="7804" y="13903"/>
                    <a:pt x="7804" y="13903"/>
                  </a:cubicBezTo>
                  <a:cubicBezTo>
                    <a:pt x="7804" y="14331"/>
                    <a:pt x="7804" y="14331"/>
                    <a:pt x="7804" y="14331"/>
                  </a:cubicBezTo>
                  <a:cubicBezTo>
                    <a:pt x="7804" y="14331"/>
                    <a:pt x="7073" y="14331"/>
                    <a:pt x="6829" y="14331"/>
                  </a:cubicBezTo>
                  <a:cubicBezTo>
                    <a:pt x="6585" y="14331"/>
                    <a:pt x="6341" y="14117"/>
                    <a:pt x="6097" y="14117"/>
                  </a:cubicBezTo>
                  <a:cubicBezTo>
                    <a:pt x="5853" y="14117"/>
                    <a:pt x="5609" y="14331"/>
                    <a:pt x="5609" y="14331"/>
                  </a:cubicBezTo>
                  <a:cubicBezTo>
                    <a:pt x="5609" y="14331"/>
                    <a:pt x="5121" y="14545"/>
                    <a:pt x="5121" y="14545"/>
                  </a:cubicBezTo>
                  <a:cubicBezTo>
                    <a:pt x="5121" y="14545"/>
                    <a:pt x="4878" y="14759"/>
                    <a:pt x="4634" y="14759"/>
                  </a:cubicBezTo>
                  <a:cubicBezTo>
                    <a:pt x="4390" y="14759"/>
                    <a:pt x="4390" y="14545"/>
                    <a:pt x="4390" y="14545"/>
                  </a:cubicBezTo>
                  <a:cubicBezTo>
                    <a:pt x="4390" y="14545"/>
                    <a:pt x="3902" y="14117"/>
                    <a:pt x="3902" y="14117"/>
                  </a:cubicBezTo>
                  <a:cubicBezTo>
                    <a:pt x="3902" y="14117"/>
                    <a:pt x="3902" y="14117"/>
                    <a:pt x="3902" y="14117"/>
                  </a:cubicBezTo>
                  <a:cubicBezTo>
                    <a:pt x="2926" y="14545"/>
                    <a:pt x="2926" y="14545"/>
                    <a:pt x="2926" y="14545"/>
                  </a:cubicBezTo>
                  <a:cubicBezTo>
                    <a:pt x="1707" y="15401"/>
                    <a:pt x="1707" y="15401"/>
                    <a:pt x="1707" y="15401"/>
                  </a:cubicBezTo>
                  <a:cubicBezTo>
                    <a:pt x="1707" y="16470"/>
                    <a:pt x="1707" y="16470"/>
                    <a:pt x="1707" y="16470"/>
                  </a:cubicBezTo>
                  <a:cubicBezTo>
                    <a:pt x="2682" y="16898"/>
                    <a:pt x="2195" y="17326"/>
                    <a:pt x="4390" y="18181"/>
                  </a:cubicBezTo>
                  <a:cubicBezTo>
                    <a:pt x="4634" y="18181"/>
                    <a:pt x="5121" y="19251"/>
                    <a:pt x="5121" y="19251"/>
                  </a:cubicBezTo>
                  <a:cubicBezTo>
                    <a:pt x="5121" y="19465"/>
                    <a:pt x="4634" y="21176"/>
                    <a:pt x="4390" y="21390"/>
                  </a:cubicBezTo>
                  <a:cubicBezTo>
                    <a:pt x="3902" y="21604"/>
                    <a:pt x="3414" y="22459"/>
                    <a:pt x="3414" y="22459"/>
                  </a:cubicBezTo>
                  <a:cubicBezTo>
                    <a:pt x="3414" y="22459"/>
                    <a:pt x="2439" y="23315"/>
                    <a:pt x="2195" y="23315"/>
                  </a:cubicBezTo>
                  <a:cubicBezTo>
                    <a:pt x="1951" y="23315"/>
                    <a:pt x="1219" y="23529"/>
                    <a:pt x="975" y="23529"/>
                  </a:cubicBezTo>
                  <a:cubicBezTo>
                    <a:pt x="975" y="23529"/>
                    <a:pt x="0" y="23529"/>
                    <a:pt x="243" y="23743"/>
                  </a:cubicBezTo>
                  <a:cubicBezTo>
                    <a:pt x="243" y="23743"/>
                    <a:pt x="243" y="24171"/>
                    <a:pt x="243" y="24171"/>
                  </a:cubicBezTo>
                  <a:cubicBezTo>
                    <a:pt x="487" y="24385"/>
                    <a:pt x="1219" y="25240"/>
                    <a:pt x="1219" y="25240"/>
                  </a:cubicBezTo>
                  <a:cubicBezTo>
                    <a:pt x="2439" y="25882"/>
                    <a:pt x="2439" y="25882"/>
                    <a:pt x="2439" y="25882"/>
                  </a:cubicBezTo>
                  <a:cubicBezTo>
                    <a:pt x="3170" y="26524"/>
                    <a:pt x="3170" y="26524"/>
                    <a:pt x="3170" y="26524"/>
                  </a:cubicBezTo>
                  <a:cubicBezTo>
                    <a:pt x="3414" y="28663"/>
                    <a:pt x="3414" y="28663"/>
                    <a:pt x="3414" y="28663"/>
                  </a:cubicBezTo>
                  <a:cubicBezTo>
                    <a:pt x="2439" y="29946"/>
                    <a:pt x="2439" y="29946"/>
                    <a:pt x="2439" y="29946"/>
                  </a:cubicBezTo>
                  <a:cubicBezTo>
                    <a:pt x="1463" y="31016"/>
                    <a:pt x="1951" y="30374"/>
                    <a:pt x="2195" y="31871"/>
                  </a:cubicBezTo>
                  <a:cubicBezTo>
                    <a:pt x="2926" y="31871"/>
                    <a:pt x="2926" y="31871"/>
                    <a:pt x="2926" y="31871"/>
                  </a:cubicBezTo>
                  <a:cubicBezTo>
                    <a:pt x="4146" y="33582"/>
                    <a:pt x="4146" y="33582"/>
                    <a:pt x="4146" y="33582"/>
                  </a:cubicBezTo>
                  <a:cubicBezTo>
                    <a:pt x="6585" y="34438"/>
                    <a:pt x="6585" y="34438"/>
                    <a:pt x="6585" y="34438"/>
                  </a:cubicBezTo>
                  <a:cubicBezTo>
                    <a:pt x="8780" y="34438"/>
                    <a:pt x="8780" y="34438"/>
                    <a:pt x="8780" y="34438"/>
                  </a:cubicBezTo>
                  <a:cubicBezTo>
                    <a:pt x="9756" y="35080"/>
                    <a:pt x="9756" y="35080"/>
                    <a:pt x="9756" y="35080"/>
                  </a:cubicBezTo>
                  <a:cubicBezTo>
                    <a:pt x="9024" y="37433"/>
                    <a:pt x="9024" y="37433"/>
                    <a:pt x="9024" y="37433"/>
                  </a:cubicBezTo>
                  <a:cubicBezTo>
                    <a:pt x="7560" y="38502"/>
                    <a:pt x="7560" y="38502"/>
                    <a:pt x="7560" y="38502"/>
                  </a:cubicBezTo>
                  <a:cubicBezTo>
                    <a:pt x="7560" y="38502"/>
                    <a:pt x="7560" y="38502"/>
                    <a:pt x="7317" y="38502"/>
                  </a:cubicBezTo>
                  <a:cubicBezTo>
                    <a:pt x="7317" y="38502"/>
                    <a:pt x="7560" y="38716"/>
                    <a:pt x="8292" y="38930"/>
                  </a:cubicBezTo>
                  <a:cubicBezTo>
                    <a:pt x="8780" y="38930"/>
                    <a:pt x="8780" y="39358"/>
                    <a:pt x="9512" y="39144"/>
                  </a:cubicBezTo>
                  <a:cubicBezTo>
                    <a:pt x="10243" y="38930"/>
                    <a:pt x="11219" y="38716"/>
                    <a:pt x="11463" y="38502"/>
                  </a:cubicBezTo>
                  <a:cubicBezTo>
                    <a:pt x="11707" y="38074"/>
                    <a:pt x="12195" y="37860"/>
                    <a:pt x="12439" y="37647"/>
                  </a:cubicBezTo>
                  <a:cubicBezTo>
                    <a:pt x="12682" y="37219"/>
                    <a:pt x="14146" y="35721"/>
                    <a:pt x="14390" y="35721"/>
                  </a:cubicBezTo>
                  <a:cubicBezTo>
                    <a:pt x="14390" y="35721"/>
                    <a:pt x="15853" y="34010"/>
                    <a:pt x="16097" y="33796"/>
                  </a:cubicBezTo>
                  <a:cubicBezTo>
                    <a:pt x="16341" y="33582"/>
                    <a:pt x="18292" y="32299"/>
                    <a:pt x="18292" y="32299"/>
                  </a:cubicBezTo>
                  <a:cubicBezTo>
                    <a:pt x="20975" y="31443"/>
                    <a:pt x="20975" y="31443"/>
                    <a:pt x="20975" y="31443"/>
                  </a:cubicBezTo>
                  <a:cubicBezTo>
                    <a:pt x="20975" y="31443"/>
                    <a:pt x="22195" y="32513"/>
                    <a:pt x="22439" y="32727"/>
                  </a:cubicBezTo>
                  <a:cubicBezTo>
                    <a:pt x="22682" y="32727"/>
                    <a:pt x="25365" y="33796"/>
                    <a:pt x="25365" y="33796"/>
                  </a:cubicBezTo>
                  <a:cubicBezTo>
                    <a:pt x="25365" y="33796"/>
                    <a:pt x="27073" y="34438"/>
                    <a:pt x="27317" y="34652"/>
                  </a:cubicBezTo>
                  <a:cubicBezTo>
                    <a:pt x="27317" y="34866"/>
                    <a:pt x="28780" y="35935"/>
                    <a:pt x="28780" y="35935"/>
                  </a:cubicBezTo>
                  <a:cubicBezTo>
                    <a:pt x="29756" y="36363"/>
                    <a:pt x="29756" y="36363"/>
                    <a:pt x="29756" y="36363"/>
                  </a:cubicBezTo>
                  <a:cubicBezTo>
                    <a:pt x="30487" y="35721"/>
                    <a:pt x="30487" y="35721"/>
                    <a:pt x="30487" y="35721"/>
                  </a:cubicBezTo>
                  <a:cubicBezTo>
                    <a:pt x="31463" y="36149"/>
                    <a:pt x="31463" y="36149"/>
                    <a:pt x="31463" y="36149"/>
                  </a:cubicBezTo>
                  <a:cubicBezTo>
                    <a:pt x="33170" y="37005"/>
                    <a:pt x="33170" y="37005"/>
                    <a:pt x="33170" y="37005"/>
                  </a:cubicBezTo>
                  <a:cubicBezTo>
                    <a:pt x="33902" y="38288"/>
                    <a:pt x="33902" y="38288"/>
                    <a:pt x="33902" y="38288"/>
                  </a:cubicBezTo>
                  <a:cubicBezTo>
                    <a:pt x="33902" y="38288"/>
                    <a:pt x="34390" y="40000"/>
                    <a:pt x="34390" y="40641"/>
                  </a:cubicBezTo>
                  <a:cubicBezTo>
                    <a:pt x="34390" y="41283"/>
                    <a:pt x="34634" y="42352"/>
                    <a:pt x="34634" y="42352"/>
                  </a:cubicBezTo>
                  <a:cubicBezTo>
                    <a:pt x="36829" y="43208"/>
                    <a:pt x="36829" y="43208"/>
                    <a:pt x="36829" y="43208"/>
                  </a:cubicBezTo>
                  <a:cubicBezTo>
                    <a:pt x="36829" y="43208"/>
                    <a:pt x="36829" y="45133"/>
                    <a:pt x="36829" y="45347"/>
                  </a:cubicBezTo>
                  <a:cubicBezTo>
                    <a:pt x="36829" y="45775"/>
                    <a:pt x="37073" y="46417"/>
                    <a:pt x="37073" y="47058"/>
                  </a:cubicBezTo>
                  <a:cubicBezTo>
                    <a:pt x="37073" y="47700"/>
                    <a:pt x="37073" y="48342"/>
                    <a:pt x="37073" y="48342"/>
                  </a:cubicBezTo>
                  <a:cubicBezTo>
                    <a:pt x="38048" y="48983"/>
                    <a:pt x="38048" y="48983"/>
                    <a:pt x="38048" y="48983"/>
                  </a:cubicBezTo>
                  <a:cubicBezTo>
                    <a:pt x="39268" y="49625"/>
                    <a:pt x="39268" y="49625"/>
                    <a:pt x="39268" y="49625"/>
                  </a:cubicBezTo>
                  <a:cubicBezTo>
                    <a:pt x="39512" y="50695"/>
                    <a:pt x="39512" y="50695"/>
                    <a:pt x="39512" y="50695"/>
                  </a:cubicBezTo>
                  <a:cubicBezTo>
                    <a:pt x="41463" y="51336"/>
                    <a:pt x="41463" y="51336"/>
                    <a:pt x="41463" y="51336"/>
                  </a:cubicBezTo>
                  <a:cubicBezTo>
                    <a:pt x="41951" y="52620"/>
                    <a:pt x="41951" y="52620"/>
                    <a:pt x="41951" y="52620"/>
                  </a:cubicBezTo>
                  <a:cubicBezTo>
                    <a:pt x="43170" y="53689"/>
                    <a:pt x="43170" y="53689"/>
                    <a:pt x="43170" y="53689"/>
                  </a:cubicBezTo>
                  <a:cubicBezTo>
                    <a:pt x="43170" y="54545"/>
                    <a:pt x="43170" y="54545"/>
                    <a:pt x="43170" y="54545"/>
                  </a:cubicBezTo>
                  <a:cubicBezTo>
                    <a:pt x="43170" y="54545"/>
                    <a:pt x="43170" y="54973"/>
                    <a:pt x="43658" y="54973"/>
                  </a:cubicBezTo>
                  <a:cubicBezTo>
                    <a:pt x="44146" y="54973"/>
                    <a:pt x="45853" y="54759"/>
                    <a:pt x="45853" y="54759"/>
                  </a:cubicBezTo>
                  <a:cubicBezTo>
                    <a:pt x="47560" y="56042"/>
                    <a:pt x="47560" y="56042"/>
                    <a:pt x="47560" y="56042"/>
                  </a:cubicBezTo>
                  <a:cubicBezTo>
                    <a:pt x="49512" y="57540"/>
                    <a:pt x="49512" y="57540"/>
                    <a:pt x="49512" y="57540"/>
                  </a:cubicBezTo>
                  <a:cubicBezTo>
                    <a:pt x="50487" y="59037"/>
                    <a:pt x="50487" y="59037"/>
                    <a:pt x="50487" y="59037"/>
                  </a:cubicBezTo>
                  <a:cubicBezTo>
                    <a:pt x="51951" y="59465"/>
                    <a:pt x="51951" y="59465"/>
                    <a:pt x="51951" y="59465"/>
                  </a:cubicBezTo>
                  <a:cubicBezTo>
                    <a:pt x="53902" y="60534"/>
                    <a:pt x="53902" y="60534"/>
                    <a:pt x="53902" y="60534"/>
                  </a:cubicBezTo>
                  <a:cubicBezTo>
                    <a:pt x="54634" y="62032"/>
                    <a:pt x="54634" y="62032"/>
                    <a:pt x="54634" y="62032"/>
                  </a:cubicBezTo>
                  <a:cubicBezTo>
                    <a:pt x="56341" y="63529"/>
                    <a:pt x="56341" y="63529"/>
                    <a:pt x="56341" y="63529"/>
                  </a:cubicBezTo>
                  <a:cubicBezTo>
                    <a:pt x="57317" y="63957"/>
                    <a:pt x="57317" y="63957"/>
                    <a:pt x="57317" y="63957"/>
                  </a:cubicBezTo>
                  <a:cubicBezTo>
                    <a:pt x="57804" y="64812"/>
                    <a:pt x="57804" y="64812"/>
                    <a:pt x="57804" y="64812"/>
                  </a:cubicBezTo>
                  <a:cubicBezTo>
                    <a:pt x="58780" y="65240"/>
                    <a:pt x="58780" y="65240"/>
                    <a:pt x="58780" y="65240"/>
                  </a:cubicBezTo>
                  <a:cubicBezTo>
                    <a:pt x="59756" y="65454"/>
                    <a:pt x="59756" y="65454"/>
                    <a:pt x="59756" y="65454"/>
                  </a:cubicBezTo>
                  <a:cubicBezTo>
                    <a:pt x="61219" y="65668"/>
                    <a:pt x="61219" y="65668"/>
                    <a:pt x="61219" y="65668"/>
                  </a:cubicBezTo>
                  <a:cubicBezTo>
                    <a:pt x="62195" y="66524"/>
                    <a:pt x="62195" y="66524"/>
                    <a:pt x="62195" y="66524"/>
                  </a:cubicBezTo>
                  <a:cubicBezTo>
                    <a:pt x="62195" y="66524"/>
                    <a:pt x="62682" y="66951"/>
                    <a:pt x="62682" y="67165"/>
                  </a:cubicBezTo>
                  <a:cubicBezTo>
                    <a:pt x="62682" y="67593"/>
                    <a:pt x="62195" y="67807"/>
                    <a:pt x="62926" y="67807"/>
                  </a:cubicBezTo>
                  <a:cubicBezTo>
                    <a:pt x="63658" y="67807"/>
                    <a:pt x="64390" y="67593"/>
                    <a:pt x="64390" y="67593"/>
                  </a:cubicBezTo>
                  <a:cubicBezTo>
                    <a:pt x="65853" y="67379"/>
                    <a:pt x="65853" y="67379"/>
                    <a:pt x="65853" y="67379"/>
                  </a:cubicBezTo>
                  <a:cubicBezTo>
                    <a:pt x="66829" y="67379"/>
                    <a:pt x="66829" y="67379"/>
                    <a:pt x="66829" y="67379"/>
                  </a:cubicBezTo>
                  <a:cubicBezTo>
                    <a:pt x="67804" y="67379"/>
                    <a:pt x="67804" y="67379"/>
                    <a:pt x="67804" y="67379"/>
                  </a:cubicBezTo>
                  <a:cubicBezTo>
                    <a:pt x="69512" y="67165"/>
                    <a:pt x="69512" y="67165"/>
                    <a:pt x="69512" y="67165"/>
                  </a:cubicBezTo>
                  <a:cubicBezTo>
                    <a:pt x="70487" y="67807"/>
                    <a:pt x="70487" y="67807"/>
                    <a:pt x="70487" y="67807"/>
                  </a:cubicBezTo>
                  <a:cubicBezTo>
                    <a:pt x="73170" y="70588"/>
                    <a:pt x="73170" y="70588"/>
                    <a:pt x="73170" y="70588"/>
                  </a:cubicBezTo>
                  <a:cubicBezTo>
                    <a:pt x="73170" y="70588"/>
                    <a:pt x="73902" y="71657"/>
                    <a:pt x="73902" y="72085"/>
                  </a:cubicBezTo>
                  <a:cubicBezTo>
                    <a:pt x="73902" y="72299"/>
                    <a:pt x="74878" y="72085"/>
                    <a:pt x="75121" y="72085"/>
                  </a:cubicBezTo>
                  <a:cubicBezTo>
                    <a:pt x="75365" y="72085"/>
                    <a:pt x="77317" y="72085"/>
                    <a:pt x="77317" y="72085"/>
                  </a:cubicBezTo>
                  <a:cubicBezTo>
                    <a:pt x="78780" y="72941"/>
                    <a:pt x="78780" y="72941"/>
                    <a:pt x="78780" y="72941"/>
                  </a:cubicBezTo>
                  <a:cubicBezTo>
                    <a:pt x="77804" y="74010"/>
                    <a:pt x="77804" y="74010"/>
                    <a:pt x="77804" y="74010"/>
                  </a:cubicBezTo>
                  <a:cubicBezTo>
                    <a:pt x="79268" y="74652"/>
                    <a:pt x="79268" y="74652"/>
                    <a:pt x="79268" y="74652"/>
                  </a:cubicBezTo>
                  <a:cubicBezTo>
                    <a:pt x="80000" y="73796"/>
                    <a:pt x="80000" y="73796"/>
                    <a:pt x="80000" y="73796"/>
                  </a:cubicBezTo>
                  <a:cubicBezTo>
                    <a:pt x="81463" y="74010"/>
                    <a:pt x="81463" y="74010"/>
                    <a:pt x="81463" y="74010"/>
                  </a:cubicBezTo>
                  <a:cubicBezTo>
                    <a:pt x="82682" y="74866"/>
                    <a:pt x="82682" y="74866"/>
                    <a:pt x="82682" y="74866"/>
                  </a:cubicBezTo>
                  <a:cubicBezTo>
                    <a:pt x="82926" y="75508"/>
                    <a:pt x="82926" y="75508"/>
                    <a:pt x="82926" y="75508"/>
                  </a:cubicBezTo>
                  <a:cubicBezTo>
                    <a:pt x="83658" y="75935"/>
                    <a:pt x="83658" y="75935"/>
                    <a:pt x="83658" y="75935"/>
                  </a:cubicBezTo>
                  <a:cubicBezTo>
                    <a:pt x="83414" y="77005"/>
                    <a:pt x="83414" y="77005"/>
                    <a:pt x="83414" y="77005"/>
                  </a:cubicBezTo>
                  <a:cubicBezTo>
                    <a:pt x="83414" y="77647"/>
                    <a:pt x="83414" y="77647"/>
                    <a:pt x="83414" y="77647"/>
                  </a:cubicBezTo>
                  <a:cubicBezTo>
                    <a:pt x="83902" y="78502"/>
                    <a:pt x="83902" y="78502"/>
                    <a:pt x="83902" y="78502"/>
                  </a:cubicBezTo>
                  <a:cubicBezTo>
                    <a:pt x="85121" y="78930"/>
                    <a:pt x="85121" y="78930"/>
                    <a:pt x="85121" y="78930"/>
                  </a:cubicBezTo>
                  <a:cubicBezTo>
                    <a:pt x="86341" y="79572"/>
                    <a:pt x="86341" y="79572"/>
                    <a:pt x="86341" y="79572"/>
                  </a:cubicBezTo>
                  <a:cubicBezTo>
                    <a:pt x="87073" y="80000"/>
                    <a:pt x="87073" y="80000"/>
                    <a:pt x="87073" y="80000"/>
                  </a:cubicBezTo>
                  <a:cubicBezTo>
                    <a:pt x="88048" y="80000"/>
                    <a:pt x="88048" y="80000"/>
                    <a:pt x="88048" y="80000"/>
                  </a:cubicBezTo>
                  <a:cubicBezTo>
                    <a:pt x="89512" y="79786"/>
                    <a:pt x="89512" y="79786"/>
                    <a:pt x="89512" y="79786"/>
                  </a:cubicBezTo>
                  <a:cubicBezTo>
                    <a:pt x="91219" y="80000"/>
                    <a:pt x="91219" y="80000"/>
                    <a:pt x="91219" y="80000"/>
                  </a:cubicBezTo>
                  <a:cubicBezTo>
                    <a:pt x="92682" y="82139"/>
                    <a:pt x="92682" y="82139"/>
                    <a:pt x="92682" y="82139"/>
                  </a:cubicBezTo>
                  <a:cubicBezTo>
                    <a:pt x="93414" y="84064"/>
                    <a:pt x="93414" y="84064"/>
                    <a:pt x="93414" y="84064"/>
                  </a:cubicBezTo>
                  <a:cubicBezTo>
                    <a:pt x="94390" y="85775"/>
                    <a:pt x="94390" y="85775"/>
                    <a:pt x="94390" y="85775"/>
                  </a:cubicBezTo>
                  <a:cubicBezTo>
                    <a:pt x="95121" y="86844"/>
                    <a:pt x="95121" y="86844"/>
                    <a:pt x="95121" y="86844"/>
                  </a:cubicBezTo>
                  <a:cubicBezTo>
                    <a:pt x="95609" y="88556"/>
                    <a:pt x="95609" y="88556"/>
                    <a:pt x="95609" y="88556"/>
                  </a:cubicBezTo>
                  <a:cubicBezTo>
                    <a:pt x="96341" y="89411"/>
                    <a:pt x="96341" y="89411"/>
                    <a:pt x="96341" y="89411"/>
                  </a:cubicBezTo>
                  <a:cubicBezTo>
                    <a:pt x="97560" y="91550"/>
                    <a:pt x="97560" y="91550"/>
                    <a:pt x="97560" y="91550"/>
                  </a:cubicBezTo>
                  <a:cubicBezTo>
                    <a:pt x="98048" y="92406"/>
                    <a:pt x="98048" y="92406"/>
                    <a:pt x="98048" y="92406"/>
                  </a:cubicBezTo>
                  <a:cubicBezTo>
                    <a:pt x="97560" y="93475"/>
                    <a:pt x="97560" y="93475"/>
                    <a:pt x="97560" y="93475"/>
                  </a:cubicBezTo>
                  <a:cubicBezTo>
                    <a:pt x="97560" y="93475"/>
                    <a:pt x="97073" y="94545"/>
                    <a:pt x="96829" y="94545"/>
                  </a:cubicBezTo>
                  <a:cubicBezTo>
                    <a:pt x="96829" y="94759"/>
                    <a:pt x="96097" y="94973"/>
                    <a:pt x="95853" y="94973"/>
                  </a:cubicBezTo>
                  <a:cubicBezTo>
                    <a:pt x="95609" y="95187"/>
                    <a:pt x="95365" y="95187"/>
                    <a:pt x="95121" y="95401"/>
                  </a:cubicBezTo>
                  <a:cubicBezTo>
                    <a:pt x="94878" y="95614"/>
                    <a:pt x="94634" y="96256"/>
                    <a:pt x="94634" y="96256"/>
                  </a:cubicBezTo>
                  <a:cubicBezTo>
                    <a:pt x="95365" y="97540"/>
                    <a:pt x="95365" y="97540"/>
                    <a:pt x="95365" y="97540"/>
                  </a:cubicBezTo>
                  <a:cubicBezTo>
                    <a:pt x="95121" y="99037"/>
                    <a:pt x="95121" y="99037"/>
                    <a:pt x="95121" y="99037"/>
                  </a:cubicBezTo>
                  <a:cubicBezTo>
                    <a:pt x="94634" y="100320"/>
                    <a:pt x="94634" y="100320"/>
                    <a:pt x="94634" y="100320"/>
                  </a:cubicBezTo>
                  <a:close/>
                  <a:moveTo>
                    <a:pt x="13902" y="73796"/>
                  </a:moveTo>
                  <a:cubicBezTo>
                    <a:pt x="13902" y="73796"/>
                    <a:pt x="13902" y="73796"/>
                    <a:pt x="13902" y="73796"/>
                  </a:cubicBezTo>
                  <a:cubicBezTo>
                    <a:pt x="14634" y="71657"/>
                    <a:pt x="14634" y="71657"/>
                    <a:pt x="14634" y="71657"/>
                  </a:cubicBezTo>
                  <a:cubicBezTo>
                    <a:pt x="15609" y="70802"/>
                    <a:pt x="15609" y="70802"/>
                    <a:pt x="15609" y="70802"/>
                  </a:cubicBezTo>
                  <a:cubicBezTo>
                    <a:pt x="15365" y="71871"/>
                    <a:pt x="15365" y="71871"/>
                    <a:pt x="15365" y="71871"/>
                  </a:cubicBezTo>
                  <a:cubicBezTo>
                    <a:pt x="15121" y="73155"/>
                    <a:pt x="15121" y="73155"/>
                    <a:pt x="15121" y="73155"/>
                  </a:cubicBezTo>
                  <a:cubicBezTo>
                    <a:pt x="15121" y="73155"/>
                    <a:pt x="17073" y="73796"/>
                    <a:pt x="17317" y="73796"/>
                  </a:cubicBezTo>
                  <a:cubicBezTo>
                    <a:pt x="17560" y="73796"/>
                    <a:pt x="17804" y="73368"/>
                    <a:pt x="18292" y="73155"/>
                  </a:cubicBezTo>
                  <a:cubicBezTo>
                    <a:pt x="18536" y="72941"/>
                    <a:pt x="20243" y="72941"/>
                    <a:pt x="20243" y="72941"/>
                  </a:cubicBezTo>
                  <a:cubicBezTo>
                    <a:pt x="20243" y="72941"/>
                    <a:pt x="20487" y="72299"/>
                    <a:pt x="20731" y="71871"/>
                  </a:cubicBezTo>
                  <a:cubicBezTo>
                    <a:pt x="20975" y="71443"/>
                    <a:pt x="22195" y="70374"/>
                    <a:pt x="22439" y="70160"/>
                  </a:cubicBezTo>
                  <a:cubicBezTo>
                    <a:pt x="22682" y="70160"/>
                    <a:pt x="23170" y="69732"/>
                    <a:pt x="23414" y="69732"/>
                  </a:cubicBezTo>
                  <a:cubicBezTo>
                    <a:pt x="23658" y="69518"/>
                    <a:pt x="24878" y="69090"/>
                    <a:pt x="24878" y="69090"/>
                  </a:cubicBezTo>
                  <a:cubicBezTo>
                    <a:pt x="28048" y="70160"/>
                    <a:pt x="28048" y="70160"/>
                    <a:pt x="28048" y="70160"/>
                  </a:cubicBezTo>
                  <a:cubicBezTo>
                    <a:pt x="28536" y="71871"/>
                    <a:pt x="28536" y="71871"/>
                    <a:pt x="28536" y="71871"/>
                  </a:cubicBezTo>
                  <a:cubicBezTo>
                    <a:pt x="30243" y="74652"/>
                    <a:pt x="30243" y="74652"/>
                    <a:pt x="30243" y="74652"/>
                  </a:cubicBezTo>
                  <a:cubicBezTo>
                    <a:pt x="30731" y="75935"/>
                    <a:pt x="30731" y="75935"/>
                    <a:pt x="30731" y="75935"/>
                  </a:cubicBezTo>
                  <a:cubicBezTo>
                    <a:pt x="30731" y="75935"/>
                    <a:pt x="31463" y="76577"/>
                    <a:pt x="31219" y="77219"/>
                  </a:cubicBezTo>
                  <a:cubicBezTo>
                    <a:pt x="30975" y="78074"/>
                    <a:pt x="29512" y="80213"/>
                    <a:pt x="29512" y="80213"/>
                  </a:cubicBezTo>
                  <a:cubicBezTo>
                    <a:pt x="29512" y="81497"/>
                    <a:pt x="29512" y="81497"/>
                    <a:pt x="29512" y="81497"/>
                  </a:cubicBezTo>
                  <a:cubicBezTo>
                    <a:pt x="30487" y="83208"/>
                    <a:pt x="30487" y="83208"/>
                    <a:pt x="30487" y="83208"/>
                  </a:cubicBezTo>
                  <a:cubicBezTo>
                    <a:pt x="29024" y="86417"/>
                    <a:pt x="29024" y="86417"/>
                    <a:pt x="29024" y="86417"/>
                  </a:cubicBezTo>
                  <a:cubicBezTo>
                    <a:pt x="29756" y="88770"/>
                    <a:pt x="29756" y="88770"/>
                    <a:pt x="29756" y="88770"/>
                  </a:cubicBezTo>
                  <a:cubicBezTo>
                    <a:pt x="29268" y="91978"/>
                    <a:pt x="29268" y="91978"/>
                    <a:pt x="29268" y="91978"/>
                  </a:cubicBezTo>
                  <a:cubicBezTo>
                    <a:pt x="29024" y="93689"/>
                    <a:pt x="29024" y="93689"/>
                    <a:pt x="29024" y="93689"/>
                  </a:cubicBezTo>
                  <a:cubicBezTo>
                    <a:pt x="29024" y="93689"/>
                    <a:pt x="28048" y="94545"/>
                    <a:pt x="27560" y="94331"/>
                  </a:cubicBezTo>
                  <a:cubicBezTo>
                    <a:pt x="27073" y="94117"/>
                    <a:pt x="24634" y="92620"/>
                    <a:pt x="24634" y="92620"/>
                  </a:cubicBezTo>
                  <a:cubicBezTo>
                    <a:pt x="23658" y="92406"/>
                    <a:pt x="23658" y="92406"/>
                    <a:pt x="23658" y="92406"/>
                  </a:cubicBezTo>
                  <a:cubicBezTo>
                    <a:pt x="22926" y="93903"/>
                    <a:pt x="22926" y="93903"/>
                    <a:pt x="22926" y="93903"/>
                  </a:cubicBezTo>
                  <a:cubicBezTo>
                    <a:pt x="23170" y="94973"/>
                    <a:pt x="23170" y="94973"/>
                    <a:pt x="23170" y="94973"/>
                  </a:cubicBezTo>
                  <a:cubicBezTo>
                    <a:pt x="21951" y="96898"/>
                    <a:pt x="21951" y="96898"/>
                    <a:pt x="21951" y="96898"/>
                  </a:cubicBezTo>
                  <a:cubicBezTo>
                    <a:pt x="20731" y="96898"/>
                    <a:pt x="20731" y="96898"/>
                    <a:pt x="20731" y="96898"/>
                  </a:cubicBezTo>
                  <a:cubicBezTo>
                    <a:pt x="19268" y="96470"/>
                    <a:pt x="19268" y="96470"/>
                    <a:pt x="19268" y="96470"/>
                  </a:cubicBezTo>
                  <a:cubicBezTo>
                    <a:pt x="17804" y="94759"/>
                    <a:pt x="17804" y="94759"/>
                    <a:pt x="17804" y="94759"/>
                  </a:cubicBezTo>
                  <a:cubicBezTo>
                    <a:pt x="17804" y="94759"/>
                    <a:pt x="17804" y="95187"/>
                    <a:pt x="17317" y="95401"/>
                  </a:cubicBezTo>
                  <a:cubicBezTo>
                    <a:pt x="16829" y="95401"/>
                    <a:pt x="16097" y="95187"/>
                    <a:pt x="16097" y="95187"/>
                  </a:cubicBezTo>
                  <a:cubicBezTo>
                    <a:pt x="16585" y="93903"/>
                    <a:pt x="16585" y="93903"/>
                    <a:pt x="16585" y="93903"/>
                  </a:cubicBezTo>
                  <a:cubicBezTo>
                    <a:pt x="16097" y="92406"/>
                    <a:pt x="16097" y="92406"/>
                    <a:pt x="16097" y="92406"/>
                  </a:cubicBezTo>
                  <a:cubicBezTo>
                    <a:pt x="16585" y="90909"/>
                    <a:pt x="16585" y="90909"/>
                    <a:pt x="16585" y="90909"/>
                  </a:cubicBezTo>
                  <a:cubicBezTo>
                    <a:pt x="16585" y="88770"/>
                    <a:pt x="16585" y="88770"/>
                    <a:pt x="16585" y="88770"/>
                  </a:cubicBezTo>
                  <a:cubicBezTo>
                    <a:pt x="17073" y="87914"/>
                    <a:pt x="17073" y="87914"/>
                    <a:pt x="17073" y="87914"/>
                  </a:cubicBezTo>
                  <a:cubicBezTo>
                    <a:pt x="17317" y="86844"/>
                    <a:pt x="17317" y="86844"/>
                    <a:pt x="17317" y="86844"/>
                  </a:cubicBezTo>
                  <a:cubicBezTo>
                    <a:pt x="18048" y="85561"/>
                    <a:pt x="18048" y="85561"/>
                    <a:pt x="18048" y="85561"/>
                  </a:cubicBezTo>
                  <a:cubicBezTo>
                    <a:pt x="17804" y="84491"/>
                    <a:pt x="17804" y="84491"/>
                    <a:pt x="17804" y="84491"/>
                  </a:cubicBezTo>
                  <a:cubicBezTo>
                    <a:pt x="17317" y="84705"/>
                    <a:pt x="17317" y="84705"/>
                    <a:pt x="17317" y="84705"/>
                  </a:cubicBezTo>
                  <a:cubicBezTo>
                    <a:pt x="15853" y="83422"/>
                    <a:pt x="15853" y="83422"/>
                    <a:pt x="15853" y="83422"/>
                  </a:cubicBezTo>
                  <a:cubicBezTo>
                    <a:pt x="15853" y="83422"/>
                    <a:pt x="16341" y="82994"/>
                    <a:pt x="16829" y="82566"/>
                  </a:cubicBezTo>
                  <a:cubicBezTo>
                    <a:pt x="17317" y="82139"/>
                    <a:pt x="17317" y="81925"/>
                    <a:pt x="17317" y="81497"/>
                  </a:cubicBezTo>
                  <a:cubicBezTo>
                    <a:pt x="17317" y="81069"/>
                    <a:pt x="17073" y="80000"/>
                    <a:pt x="16829" y="80000"/>
                  </a:cubicBezTo>
                  <a:cubicBezTo>
                    <a:pt x="16585" y="79786"/>
                    <a:pt x="16097" y="79358"/>
                    <a:pt x="16097" y="79358"/>
                  </a:cubicBezTo>
                  <a:cubicBezTo>
                    <a:pt x="16097" y="78074"/>
                    <a:pt x="16097" y="78074"/>
                    <a:pt x="16097" y="78074"/>
                  </a:cubicBezTo>
                  <a:cubicBezTo>
                    <a:pt x="16097" y="78074"/>
                    <a:pt x="15853" y="77433"/>
                    <a:pt x="15609" y="77433"/>
                  </a:cubicBezTo>
                  <a:cubicBezTo>
                    <a:pt x="15121" y="77219"/>
                    <a:pt x="13902" y="76577"/>
                    <a:pt x="13902" y="76577"/>
                  </a:cubicBezTo>
                  <a:cubicBezTo>
                    <a:pt x="14146" y="75080"/>
                    <a:pt x="14146" y="75080"/>
                    <a:pt x="14146" y="75080"/>
                  </a:cubicBezTo>
                  <a:cubicBezTo>
                    <a:pt x="13658" y="74652"/>
                    <a:pt x="13658" y="74652"/>
                    <a:pt x="13658" y="74652"/>
                  </a:cubicBezTo>
                  <a:lnTo>
                    <a:pt x="13902" y="73796"/>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2" name="Shape 2048"/>
            <p:cNvSpPr/>
            <p:nvPr/>
          </p:nvSpPr>
          <p:spPr>
            <a:xfrm>
              <a:off x="5904410" y="2909082"/>
              <a:ext cx="841064" cy="588110"/>
            </a:xfrm>
            <a:custGeom>
              <a:avLst/>
              <a:gdLst/>
              <a:ahLst/>
              <a:cxnLst/>
              <a:rect l="0" t="0" r="0" b="0"/>
              <a:pathLst>
                <a:path w="120000" h="120000" extrusionOk="0">
                  <a:moveTo>
                    <a:pt x="22439" y="27518"/>
                  </a:moveTo>
                  <a:cubicBezTo>
                    <a:pt x="22439" y="27518"/>
                    <a:pt x="22439" y="27518"/>
                    <a:pt x="22439" y="27518"/>
                  </a:cubicBezTo>
                  <a:cubicBezTo>
                    <a:pt x="21463" y="27969"/>
                    <a:pt x="21463" y="27969"/>
                    <a:pt x="21463" y="27969"/>
                  </a:cubicBezTo>
                  <a:cubicBezTo>
                    <a:pt x="20813" y="28872"/>
                    <a:pt x="20813" y="28872"/>
                    <a:pt x="20813" y="28872"/>
                  </a:cubicBezTo>
                  <a:cubicBezTo>
                    <a:pt x="20162" y="31578"/>
                    <a:pt x="20162" y="31578"/>
                    <a:pt x="20162" y="31578"/>
                  </a:cubicBezTo>
                  <a:cubicBezTo>
                    <a:pt x="20162" y="31578"/>
                    <a:pt x="20162" y="31578"/>
                    <a:pt x="20162" y="31578"/>
                  </a:cubicBezTo>
                  <a:cubicBezTo>
                    <a:pt x="19186" y="32932"/>
                    <a:pt x="19186" y="32932"/>
                    <a:pt x="19186" y="32932"/>
                  </a:cubicBezTo>
                  <a:cubicBezTo>
                    <a:pt x="19186" y="32932"/>
                    <a:pt x="19186" y="32932"/>
                    <a:pt x="19186" y="32932"/>
                  </a:cubicBezTo>
                  <a:cubicBezTo>
                    <a:pt x="18861" y="35187"/>
                    <a:pt x="18861" y="35187"/>
                    <a:pt x="18861" y="35187"/>
                  </a:cubicBezTo>
                  <a:cubicBezTo>
                    <a:pt x="18861" y="35187"/>
                    <a:pt x="19186" y="36992"/>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9186" y="37443"/>
                    <a:pt x="19186" y="37443"/>
                    <a:pt x="19186" y="37443"/>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861" y="37894"/>
                    <a:pt x="18861" y="37894"/>
                    <a:pt x="18861" y="37894"/>
                  </a:cubicBezTo>
                  <a:cubicBezTo>
                    <a:pt x="18536"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7894"/>
                    <a:pt x="18211" y="37894"/>
                    <a:pt x="18211" y="37894"/>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8211" y="38345"/>
                    <a:pt x="18211" y="38345"/>
                    <a:pt x="18211" y="38345"/>
                  </a:cubicBezTo>
                  <a:cubicBezTo>
                    <a:pt x="17886" y="41954"/>
                    <a:pt x="17886" y="41954"/>
                    <a:pt x="17886" y="41954"/>
                  </a:cubicBezTo>
                  <a:cubicBezTo>
                    <a:pt x="16585" y="43759"/>
                    <a:pt x="16585" y="43759"/>
                    <a:pt x="16585" y="43759"/>
                  </a:cubicBezTo>
                  <a:cubicBezTo>
                    <a:pt x="16260" y="46015"/>
                    <a:pt x="16260" y="46015"/>
                    <a:pt x="16260" y="46015"/>
                  </a:cubicBezTo>
                  <a:cubicBezTo>
                    <a:pt x="16260" y="47368"/>
                    <a:pt x="16260" y="47368"/>
                    <a:pt x="16260" y="47368"/>
                  </a:cubicBezTo>
                  <a:cubicBezTo>
                    <a:pt x="16260" y="47368"/>
                    <a:pt x="16260" y="47368"/>
                    <a:pt x="16260" y="47368"/>
                  </a:cubicBezTo>
                  <a:cubicBezTo>
                    <a:pt x="16260" y="47368"/>
                    <a:pt x="16260" y="47368"/>
                    <a:pt x="16260" y="47368"/>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7819"/>
                    <a:pt x="16260" y="47819"/>
                    <a:pt x="16260" y="47819"/>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270"/>
                    <a:pt x="16260" y="48270"/>
                    <a:pt x="16260" y="48270"/>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8721"/>
                    <a:pt x="16260" y="48721"/>
                    <a:pt x="16260" y="48721"/>
                  </a:cubicBezTo>
                  <a:cubicBezTo>
                    <a:pt x="16260" y="49172"/>
                    <a:pt x="16260" y="49172"/>
                    <a:pt x="15934" y="49172"/>
                  </a:cubicBezTo>
                  <a:cubicBezTo>
                    <a:pt x="15284" y="49624"/>
                    <a:pt x="14959" y="50526"/>
                    <a:pt x="14959" y="50526"/>
                  </a:cubicBezTo>
                  <a:cubicBezTo>
                    <a:pt x="14959" y="53684"/>
                    <a:pt x="14959" y="53684"/>
                    <a:pt x="14959" y="53684"/>
                  </a:cubicBezTo>
                  <a:cubicBezTo>
                    <a:pt x="14634" y="54586"/>
                    <a:pt x="14634" y="54586"/>
                    <a:pt x="14634" y="54586"/>
                  </a:cubicBezTo>
                  <a:cubicBezTo>
                    <a:pt x="13983" y="55939"/>
                    <a:pt x="13983" y="55939"/>
                    <a:pt x="13983" y="55939"/>
                  </a:cubicBezTo>
                  <a:cubicBezTo>
                    <a:pt x="14308" y="57744"/>
                    <a:pt x="14308" y="57744"/>
                    <a:pt x="14308" y="57744"/>
                  </a:cubicBezTo>
                  <a:cubicBezTo>
                    <a:pt x="14308" y="57744"/>
                    <a:pt x="14308" y="57744"/>
                    <a:pt x="14308" y="57744"/>
                  </a:cubicBezTo>
                  <a:cubicBezTo>
                    <a:pt x="13658" y="59097"/>
                    <a:pt x="13658" y="59097"/>
                    <a:pt x="13658" y="59097"/>
                  </a:cubicBezTo>
                  <a:cubicBezTo>
                    <a:pt x="13983" y="61353"/>
                    <a:pt x="13983" y="61353"/>
                    <a:pt x="13983" y="61353"/>
                  </a:cubicBezTo>
                  <a:cubicBezTo>
                    <a:pt x="13333" y="62706"/>
                    <a:pt x="13333" y="62706"/>
                    <a:pt x="13333" y="62706"/>
                  </a:cubicBezTo>
                  <a:cubicBezTo>
                    <a:pt x="13008" y="63157"/>
                    <a:pt x="13008" y="63157"/>
                    <a:pt x="13008" y="63157"/>
                  </a:cubicBezTo>
                  <a:cubicBezTo>
                    <a:pt x="12682" y="64511"/>
                    <a:pt x="12682" y="64511"/>
                    <a:pt x="12682" y="64511"/>
                  </a:cubicBezTo>
                  <a:cubicBezTo>
                    <a:pt x="12032" y="66766"/>
                    <a:pt x="12032" y="66766"/>
                    <a:pt x="12032" y="66766"/>
                  </a:cubicBezTo>
                  <a:cubicBezTo>
                    <a:pt x="9430" y="69924"/>
                    <a:pt x="9430" y="69924"/>
                    <a:pt x="9430" y="69924"/>
                  </a:cubicBezTo>
                  <a:cubicBezTo>
                    <a:pt x="8455" y="69473"/>
                    <a:pt x="8455" y="69473"/>
                    <a:pt x="8455" y="69473"/>
                  </a:cubicBezTo>
                  <a:cubicBezTo>
                    <a:pt x="7804" y="69924"/>
                    <a:pt x="7804" y="69924"/>
                    <a:pt x="7804" y="69924"/>
                  </a:cubicBezTo>
                  <a:cubicBezTo>
                    <a:pt x="7154" y="70827"/>
                    <a:pt x="7154" y="70827"/>
                    <a:pt x="7154" y="70827"/>
                  </a:cubicBezTo>
                  <a:cubicBezTo>
                    <a:pt x="7154" y="70827"/>
                    <a:pt x="7479" y="70827"/>
                    <a:pt x="6829" y="71729"/>
                  </a:cubicBezTo>
                  <a:cubicBezTo>
                    <a:pt x="6178" y="72180"/>
                    <a:pt x="4878" y="72631"/>
                    <a:pt x="4878" y="72631"/>
                  </a:cubicBezTo>
                  <a:cubicBezTo>
                    <a:pt x="4227" y="72631"/>
                    <a:pt x="4227" y="72631"/>
                    <a:pt x="4227" y="72631"/>
                  </a:cubicBezTo>
                  <a:cubicBezTo>
                    <a:pt x="1951" y="72631"/>
                    <a:pt x="1951" y="72631"/>
                    <a:pt x="1951" y="72631"/>
                  </a:cubicBezTo>
                  <a:cubicBezTo>
                    <a:pt x="1951" y="72631"/>
                    <a:pt x="1951" y="72631"/>
                    <a:pt x="1951" y="72631"/>
                  </a:cubicBezTo>
                  <a:cubicBezTo>
                    <a:pt x="1951" y="72631"/>
                    <a:pt x="1951" y="72631"/>
                    <a:pt x="1951" y="72631"/>
                  </a:cubicBezTo>
                  <a:cubicBezTo>
                    <a:pt x="1951" y="72631"/>
                    <a:pt x="1626" y="72180"/>
                    <a:pt x="1300" y="72631"/>
                  </a:cubicBezTo>
                  <a:cubicBezTo>
                    <a:pt x="1300" y="72631"/>
                    <a:pt x="975" y="72631"/>
                    <a:pt x="975" y="72631"/>
                  </a:cubicBezTo>
                  <a:cubicBezTo>
                    <a:pt x="975" y="72631"/>
                    <a:pt x="975" y="72631"/>
                    <a:pt x="975"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650" y="72631"/>
                    <a:pt x="650" y="72631"/>
                    <a:pt x="650"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325" y="72631"/>
                    <a:pt x="325" y="72631"/>
                    <a:pt x="325"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0" y="72631"/>
                    <a:pt x="0" y="72631"/>
                  </a:cubicBezTo>
                  <a:cubicBezTo>
                    <a:pt x="0" y="72631"/>
                    <a:pt x="325" y="73082"/>
                    <a:pt x="650" y="73082"/>
                  </a:cubicBezTo>
                  <a:cubicBezTo>
                    <a:pt x="1300" y="73533"/>
                    <a:pt x="1626" y="74887"/>
                    <a:pt x="1951" y="74887"/>
                  </a:cubicBezTo>
                  <a:cubicBezTo>
                    <a:pt x="2601" y="75338"/>
                    <a:pt x="3252" y="75338"/>
                    <a:pt x="3577" y="75338"/>
                  </a:cubicBezTo>
                  <a:cubicBezTo>
                    <a:pt x="3902" y="75789"/>
                    <a:pt x="4552" y="76240"/>
                    <a:pt x="4552" y="76240"/>
                  </a:cubicBezTo>
                  <a:cubicBezTo>
                    <a:pt x="4552" y="76240"/>
                    <a:pt x="6178" y="78496"/>
                    <a:pt x="6504" y="78496"/>
                  </a:cubicBezTo>
                  <a:cubicBezTo>
                    <a:pt x="6829" y="78496"/>
                    <a:pt x="6829" y="78496"/>
                    <a:pt x="7154" y="79398"/>
                  </a:cubicBezTo>
                  <a:cubicBezTo>
                    <a:pt x="7479" y="79849"/>
                    <a:pt x="8455" y="79398"/>
                    <a:pt x="8455" y="79398"/>
                  </a:cubicBezTo>
                  <a:cubicBezTo>
                    <a:pt x="8455" y="79398"/>
                    <a:pt x="8780" y="80751"/>
                    <a:pt x="8455" y="81203"/>
                  </a:cubicBezTo>
                  <a:cubicBezTo>
                    <a:pt x="8455" y="81654"/>
                    <a:pt x="8455" y="83007"/>
                    <a:pt x="8455" y="83007"/>
                  </a:cubicBezTo>
                  <a:cubicBezTo>
                    <a:pt x="8455" y="83007"/>
                    <a:pt x="8455" y="83458"/>
                    <a:pt x="8455" y="83909"/>
                  </a:cubicBezTo>
                  <a:cubicBezTo>
                    <a:pt x="8780" y="84812"/>
                    <a:pt x="9105" y="84812"/>
                    <a:pt x="9105" y="85714"/>
                  </a:cubicBezTo>
                  <a:cubicBezTo>
                    <a:pt x="9430" y="86165"/>
                    <a:pt x="9105" y="86165"/>
                    <a:pt x="9430" y="86616"/>
                  </a:cubicBezTo>
                  <a:cubicBezTo>
                    <a:pt x="9756" y="87067"/>
                    <a:pt x="10081" y="87969"/>
                    <a:pt x="10406" y="87969"/>
                  </a:cubicBezTo>
                  <a:cubicBezTo>
                    <a:pt x="10731" y="87969"/>
                    <a:pt x="11056" y="87969"/>
                    <a:pt x="12032" y="88421"/>
                  </a:cubicBezTo>
                  <a:cubicBezTo>
                    <a:pt x="13008" y="89323"/>
                    <a:pt x="13333" y="89323"/>
                    <a:pt x="13658" y="89774"/>
                  </a:cubicBezTo>
                  <a:cubicBezTo>
                    <a:pt x="14308" y="90225"/>
                    <a:pt x="13983" y="89774"/>
                    <a:pt x="14959" y="90225"/>
                  </a:cubicBezTo>
                  <a:cubicBezTo>
                    <a:pt x="16260" y="90676"/>
                    <a:pt x="15934" y="90225"/>
                    <a:pt x="16260" y="90676"/>
                  </a:cubicBezTo>
                  <a:cubicBezTo>
                    <a:pt x="16585" y="90676"/>
                    <a:pt x="16260" y="90225"/>
                    <a:pt x="16910" y="90676"/>
                  </a:cubicBezTo>
                  <a:cubicBezTo>
                    <a:pt x="17886" y="90676"/>
                    <a:pt x="18536" y="91127"/>
                    <a:pt x="18536" y="91127"/>
                  </a:cubicBezTo>
                  <a:cubicBezTo>
                    <a:pt x="18536" y="92030"/>
                    <a:pt x="18536" y="92030"/>
                    <a:pt x="18536" y="92030"/>
                  </a:cubicBezTo>
                  <a:cubicBezTo>
                    <a:pt x="17886" y="93834"/>
                    <a:pt x="17886" y="93834"/>
                    <a:pt x="17886" y="93834"/>
                  </a:cubicBezTo>
                  <a:cubicBezTo>
                    <a:pt x="17886" y="95187"/>
                    <a:pt x="17886" y="95187"/>
                    <a:pt x="17886" y="95187"/>
                  </a:cubicBezTo>
                  <a:cubicBezTo>
                    <a:pt x="17886" y="95187"/>
                    <a:pt x="17235" y="95187"/>
                    <a:pt x="17886" y="95639"/>
                  </a:cubicBezTo>
                  <a:cubicBezTo>
                    <a:pt x="18536" y="96090"/>
                    <a:pt x="19837" y="96541"/>
                    <a:pt x="19837" y="96541"/>
                  </a:cubicBezTo>
                  <a:cubicBezTo>
                    <a:pt x="20813" y="97443"/>
                    <a:pt x="20813" y="97443"/>
                    <a:pt x="20813" y="97443"/>
                  </a:cubicBezTo>
                  <a:cubicBezTo>
                    <a:pt x="20813" y="97443"/>
                    <a:pt x="20162" y="98796"/>
                    <a:pt x="19837" y="99248"/>
                  </a:cubicBezTo>
                  <a:cubicBezTo>
                    <a:pt x="19512" y="99248"/>
                    <a:pt x="18536" y="99248"/>
                    <a:pt x="18536" y="99248"/>
                  </a:cubicBezTo>
                  <a:cubicBezTo>
                    <a:pt x="18536" y="99248"/>
                    <a:pt x="18211" y="100601"/>
                    <a:pt x="18861" y="100601"/>
                  </a:cubicBezTo>
                  <a:cubicBezTo>
                    <a:pt x="19186" y="101052"/>
                    <a:pt x="19837" y="101052"/>
                    <a:pt x="20162" y="101052"/>
                  </a:cubicBezTo>
                  <a:cubicBezTo>
                    <a:pt x="20487" y="101052"/>
                    <a:pt x="21138" y="101503"/>
                    <a:pt x="21138" y="101503"/>
                  </a:cubicBezTo>
                  <a:cubicBezTo>
                    <a:pt x="21138" y="101503"/>
                    <a:pt x="21463" y="101503"/>
                    <a:pt x="21788" y="101954"/>
                  </a:cubicBezTo>
                  <a:cubicBezTo>
                    <a:pt x="21788" y="102857"/>
                    <a:pt x="22113" y="103308"/>
                    <a:pt x="22439" y="103308"/>
                  </a:cubicBezTo>
                  <a:cubicBezTo>
                    <a:pt x="22764" y="103308"/>
                    <a:pt x="23414" y="103308"/>
                    <a:pt x="23739" y="103308"/>
                  </a:cubicBezTo>
                  <a:cubicBezTo>
                    <a:pt x="24065" y="103308"/>
                    <a:pt x="24065" y="102857"/>
                    <a:pt x="24390" y="102857"/>
                  </a:cubicBezTo>
                  <a:cubicBezTo>
                    <a:pt x="24715" y="103308"/>
                    <a:pt x="26666" y="102857"/>
                    <a:pt x="26666" y="102857"/>
                  </a:cubicBezTo>
                  <a:cubicBezTo>
                    <a:pt x="26666" y="102857"/>
                    <a:pt x="26666" y="102857"/>
                    <a:pt x="26991" y="103759"/>
                  </a:cubicBezTo>
                  <a:cubicBezTo>
                    <a:pt x="27642" y="105112"/>
                    <a:pt x="28617" y="105563"/>
                    <a:pt x="28617" y="105563"/>
                  </a:cubicBezTo>
                  <a:cubicBezTo>
                    <a:pt x="28617" y="105563"/>
                    <a:pt x="28943" y="106015"/>
                    <a:pt x="28943" y="105563"/>
                  </a:cubicBezTo>
                  <a:cubicBezTo>
                    <a:pt x="28943" y="105112"/>
                    <a:pt x="29268" y="104661"/>
                    <a:pt x="29268" y="104661"/>
                  </a:cubicBezTo>
                  <a:cubicBezTo>
                    <a:pt x="29268" y="104661"/>
                    <a:pt x="29918" y="103308"/>
                    <a:pt x="29918" y="102857"/>
                  </a:cubicBezTo>
                  <a:cubicBezTo>
                    <a:pt x="30243" y="102406"/>
                    <a:pt x="30569" y="101052"/>
                    <a:pt x="30894" y="101052"/>
                  </a:cubicBezTo>
                  <a:cubicBezTo>
                    <a:pt x="31219" y="100601"/>
                    <a:pt x="32195" y="99699"/>
                    <a:pt x="32195" y="99699"/>
                  </a:cubicBezTo>
                  <a:cubicBezTo>
                    <a:pt x="32195" y="99699"/>
                    <a:pt x="32195" y="99248"/>
                    <a:pt x="32845" y="99699"/>
                  </a:cubicBezTo>
                  <a:cubicBezTo>
                    <a:pt x="33170" y="100601"/>
                    <a:pt x="34146" y="101503"/>
                    <a:pt x="34146" y="101503"/>
                  </a:cubicBezTo>
                  <a:cubicBezTo>
                    <a:pt x="35772" y="101503"/>
                    <a:pt x="35772" y="101503"/>
                    <a:pt x="35772" y="101503"/>
                  </a:cubicBezTo>
                  <a:cubicBezTo>
                    <a:pt x="35772" y="101503"/>
                    <a:pt x="36747" y="101954"/>
                    <a:pt x="36747" y="102406"/>
                  </a:cubicBezTo>
                  <a:cubicBezTo>
                    <a:pt x="36747" y="102857"/>
                    <a:pt x="36422" y="102857"/>
                    <a:pt x="35772" y="103308"/>
                  </a:cubicBezTo>
                  <a:cubicBezTo>
                    <a:pt x="35447" y="103308"/>
                    <a:pt x="34471" y="101954"/>
                    <a:pt x="34471" y="102406"/>
                  </a:cubicBezTo>
                  <a:cubicBezTo>
                    <a:pt x="34146" y="102857"/>
                    <a:pt x="34146" y="103759"/>
                    <a:pt x="34146" y="103759"/>
                  </a:cubicBezTo>
                  <a:cubicBezTo>
                    <a:pt x="32845" y="104661"/>
                    <a:pt x="32845" y="104661"/>
                    <a:pt x="32845" y="104661"/>
                  </a:cubicBezTo>
                  <a:cubicBezTo>
                    <a:pt x="33170" y="105563"/>
                    <a:pt x="33170" y="105563"/>
                    <a:pt x="33170" y="105563"/>
                  </a:cubicBezTo>
                  <a:cubicBezTo>
                    <a:pt x="33170" y="105563"/>
                    <a:pt x="34796" y="106466"/>
                    <a:pt x="34796" y="106917"/>
                  </a:cubicBezTo>
                  <a:cubicBezTo>
                    <a:pt x="34796" y="107368"/>
                    <a:pt x="34796" y="108270"/>
                    <a:pt x="34796" y="108270"/>
                  </a:cubicBezTo>
                  <a:cubicBezTo>
                    <a:pt x="35772" y="108721"/>
                    <a:pt x="35772" y="108721"/>
                    <a:pt x="35772" y="108721"/>
                  </a:cubicBezTo>
                  <a:cubicBezTo>
                    <a:pt x="36422" y="108270"/>
                    <a:pt x="36422" y="108270"/>
                    <a:pt x="36422" y="108270"/>
                  </a:cubicBezTo>
                  <a:cubicBezTo>
                    <a:pt x="36422" y="110075"/>
                    <a:pt x="36422" y="110075"/>
                    <a:pt x="36422" y="110075"/>
                  </a:cubicBezTo>
                  <a:cubicBezTo>
                    <a:pt x="36422" y="111879"/>
                    <a:pt x="36422" y="111879"/>
                    <a:pt x="36422" y="111879"/>
                  </a:cubicBezTo>
                  <a:cubicBezTo>
                    <a:pt x="36422" y="111879"/>
                    <a:pt x="36422" y="111879"/>
                    <a:pt x="36422" y="111879"/>
                  </a:cubicBezTo>
                  <a:cubicBezTo>
                    <a:pt x="36422" y="111879"/>
                    <a:pt x="36422" y="111879"/>
                    <a:pt x="36422" y="111879"/>
                  </a:cubicBezTo>
                  <a:cubicBezTo>
                    <a:pt x="38699" y="110977"/>
                    <a:pt x="40650" y="112781"/>
                    <a:pt x="41626" y="112781"/>
                  </a:cubicBezTo>
                  <a:cubicBezTo>
                    <a:pt x="43577" y="113233"/>
                    <a:pt x="39349" y="116390"/>
                    <a:pt x="40000" y="116390"/>
                  </a:cubicBezTo>
                  <a:cubicBezTo>
                    <a:pt x="40650" y="115939"/>
                    <a:pt x="40000" y="118646"/>
                    <a:pt x="40975" y="119097"/>
                  </a:cubicBezTo>
                  <a:cubicBezTo>
                    <a:pt x="42601" y="119548"/>
                    <a:pt x="43902" y="117744"/>
                    <a:pt x="45853" y="117744"/>
                  </a:cubicBezTo>
                  <a:cubicBezTo>
                    <a:pt x="47479" y="117293"/>
                    <a:pt x="49430" y="118646"/>
                    <a:pt x="50081" y="117744"/>
                  </a:cubicBezTo>
                  <a:cubicBezTo>
                    <a:pt x="51382" y="115488"/>
                    <a:pt x="56585" y="120000"/>
                    <a:pt x="59186" y="117744"/>
                  </a:cubicBezTo>
                  <a:cubicBezTo>
                    <a:pt x="60813" y="115939"/>
                    <a:pt x="67317" y="115037"/>
                    <a:pt x="69593" y="115037"/>
                  </a:cubicBezTo>
                  <a:cubicBezTo>
                    <a:pt x="75447" y="114586"/>
                    <a:pt x="75772" y="114586"/>
                    <a:pt x="78373" y="112330"/>
                  </a:cubicBezTo>
                  <a:cubicBezTo>
                    <a:pt x="78373" y="112330"/>
                    <a:pt x="80000" y="107368"/>
                    <a:pt x="80975" y="105112"/>
                  </a:cubicBezTo>
                  <a:cubicBezTo>
                    <a:pt x="81626" y="103308"/>
                    <a:pt x="83577" y="102406"/>
                    <a:pt x="85528" y="100601"/>
                  </a:cubicBezTo>
                  <a:cubicBezTo>
                    <a:pt x="87154" y="98796"/>
                    <a:pt x="91382" y="96992"/>
                    <a:pt x="92357" y="96541"/>
                  </a:cubicBezTo>
                  <a:cubicBezTo>
                    <a:pt x="93333" y="96541"/>
                    <a:pt x="100162" y="96992"/>
                    <a:pt x="100162" y="96992"/>
                  </a:cubicBezTo>
                  <a:cubicBezTo>
                    <a:pt x="103739" y="95639"/>
                    <a:pt x="103739" y="95639"/>
                    <a:pt x="103739" y="95639"/>
                  </a:cubicBezTo>
                  <a:cubicBezTo>
                    <a:pt x="103739" y="95639"/>
                    <a:pt x="104390" y="99248"/>
                    <a:pt x="105365" y="99699"/>
                  </a:cubicBezTo>
                  <a:cubicBezTo>
                    <a:pt x="109593" y="100601"/>
                    <a:pt x="112195" y="100150"/>
                    <a:pt x="112520" y="96992"/>
                  </a:cubicBezTo>
                  <a:cubicBezTo>
                    <a:pt x="112845" y="94736"/>
                    <a:pt x="111219" y="90676"/>
                    <a:pt x="110894" y="87518"/>
                  </a:cubicBezTo>
                  <a:cubicBezTo>
                    <a:pt x="110569" y="83909"/>
                    <a:pt x="111869" y="80300"/>
                    <a:pt x="111869" y="77142"/>
                  </a:cubicBezTo>
                  <a:cubicBezTo>
                    <a:pt x="111869" y="76691"/>
                    <a:pt x="111219" y="75789"/>
                    <a:pt x="113170" y="72180"/>
                  </a:cubicBezTo>
                  <a:cubicBezTo>
                    <a:pt x="114796" y="68571"/>
                    <a:pt x="119349" y="70375"/>
                    <a:pt x="120000" y="68120"/>
                  </a:cubicBezTo>
                  <a:cubicBezTo>
                    <a:pt x="118048" y="55488"/>
                    <a:pt x="118048" y="55488"/>
                    <a:pt x="118048" y="55488"/>
                  </a:cubicBezTo>
                  <a:cubicBezTo>
                    <a:pt x="117723" y="55488"/>
                    <a:pt x="117723" y="55488"/>
                    <a:pt x="117723" y="55488"/>
                  </a:cubicBezTo>
                  <a:cubicBezTo>
                    <a:pt x="117398" y="55488"/>
                    <a:pt x="117398" y="55488"/>
                    <a:pt x="117398" y="55488"/>
                  </a:cubicBezTo>
                  <a:cubicBezTo>
                    <a:pt x="116747" y="55037"/>
                    <a:pt x="116747" y="55037"/>
                    <a:pt x="116747" y="55037"/>
                  </a:cubicBezTo>
                  <a:cubicBezTo>
                    <a:pt x="116097" y="55037"/>
                    <a:pt x="116097" y="55037"/>
                    <a:pt x="116097" y="55037"/>
                  </a:cubicBezTo>
                  <a:cubicBezTo>
                    <a:pt x="115447" y="54586"/>
                    <a:pt x="115447" y="54586"/>
                    <a:pt x="115447" y="54586"/>
                  </a:cubicBezTo>
                  <a:cubicBezTo>
                    <a:pt x="114796" y="54135"/>
                    <a:pt x="114796" y="54135"/>
                    <a:pt x="114796" y="54135"/>
                  </a:cubicBezTo>
                  <a:cubicBezTo>
                    <a:pt x="114146" y="54135"/>
                    <a:pt x="114146" y="54135"/>
                    <a:pt x="114146" y="54135"/>
                  </a:cubicBezTo>
                  <a:cubicBezTo>
                    <a:pt x="114146" y="54135"/>
                    <a:pt x="114146" y="54135"/>
                    <a:pt x="114146" y="54135"/>
                  </a:cubicBezTo>
                  <a:cubicBezTo>
                    <a:pt x="113821" y="54135"/>
                    <a:pt x="113821" y="54135"/>
                    <a:pt x="113821" y="54135"/>
                  </a:cubicBezTo>
                  <a:cubicBezTo>
                    <a:pt x="111544" y="53684"/>
                    <a:pt x="108617" y="60902"/>
                    <a:pt x="108617" y="60902"/>
                  </a:cubicBezTo>
                  <a:cubicBezTo>
                    <a:pt x="107317" y="64060"/>
                    <a:pt x="107317" y="64060"/>
                    <a:pt x="107317" y="64060"/>
                  </a:cubicBezTo>
                  <a:cubicBezTo>
                    <a:pt x="104065" y="63157"/>
                    <a:pt x="100813" y="62706"/>
                    <a:pt x="98536" y="59097"/>
                  </a:cubicBezTo>
                  <a:cubicBezTo>
                    <a:pt x="98536" y="57744"/>
                    <a:pt x="98536" y="57744"/>
                    <a:pt x="98536" y="57744"/>
                  </a:cubicBezTo>
                  <a:cubicBezTo>
                    <a:pt x="98536" y="57744"/>
                    <a:pt x="98536" y="57744"/>
                    <a:pt x="98536" y="57744"/>
                  </a:cubicBezTo>
                  <a:cubicBezTo>
                    <a:pt x="98536" y="57744"/>
                    <a:pt x="98536" y="57744"/>
                    <a:pt x="98536" y="57744"/>
                  </a:cubicBezTo>
                  <a:cubicBezTo>
                    <a:pt x="98211" y="57293"/>
                    <a:pt x="98211" y="57293"/>
                    <a:pt x="98211" y="57293"/>
                  </a:cubicBezTo>
                  <a:cubicBezTo>
                    <a:pt x="98211" y="57293"/>
                    <a:pt x="97886" y="57293"/>
                    <a:pt x="97886" y="57293"/>
                  </a:cubicBezTo>
                  <a:cubicBezTo>
                    <a:pt x="97560" y="57293"/>
                    <a:pt x="97235" y="56842"/>
                    <a:pt x="97235" y="56842"/>
                  </a:cubicBezTo>
                  <a:cubicBezTo>
                    <a:pt x="97560" y="55939"/>
                    <a:pt x="97560" y="55939"/>
                    <a:pt x="97560" y="55939"/>
                  </a:cubicBezTo>
                  <a:cubicBezTo>
                    <a:pt x="97560" y="55939"/>
                    <a:pt x="97886" y="55488"/>
                    <a:pt x="97886" y="55488"/>
                  </a:cubicBezTo>
                  <a:cubicBezTo>
                    <a:pt x="98211" y="55488"/>
                    <a:pt x="97886" y="55488"/>
                    <a:pt x="97886" y="55037"/>
                  </a:cubicBezTo>
                  <a:cubicBezTo>
                    <a:pt x="97886" y="55037"/>
                    <a:pt x="97886" y="54135"/>
                    <a:pt x="97886" y="53684"/>
                  </a:cubicBezTo>
                  <a:cubicBezTo>
                    <a:pt x="97560" y="53233"/>
                    <a:pt x="97560" y="53233"/>
                    <a:pt x="97560" y="53233"/>
                  </a:cubicBezTo>
                  <a:cubicBezTo>
                    <a:pt x="97560" y="53233"/>
                    <a:pt x="97235" y="52330"/>
                    <a:pt x="96910" y="51879"/>
                  </a:cubicBezTo>
                  <a:cubicBezTo>
                    <a:pt x="96585" y="51879"/>
                    <a:pt x="96910" y="51428"/>
                    <a:pt x="96910" y="51428"/>
                  </a:cubicBezTo>
                  <a:cubicBezTo>
                    <a:pt x="96585" y="50977"/>
                    <a:pt x="96910" y="50977"/>
                    <a:pt x="96910" y="50526"/>
                  </a:cubicBezTo>
                  <a:cubicBezTo>
                    <a:pt x="96910" y="50526"/>
                    <a:pt x="96585" y="49624"/>
                    <a:pt x="96585" y="49624"/>
                  </a:cubicBezTo>
                  <a:cubicBezTo>
                    <a:pt x="96585" y="49624"/>
                    <a:pt x="95934" y="48270"/>
                    <a:pt x="95609" y="47368"/>
                  </a:cubicBezTo>
                  <a:cubicBezTo>
                    <a:pt x="95609" y="46917"/>
                    <a:pt x="95609" y="46466"/>
                    <a:pt x="95609" y="46466"/>
                  </a:cubicBezTo>
                  <a:cubicBezTo>
                    <a:pt x="95934" y="46015"/>
                    <a:pt x="95284" y="45563"/>
                    <a:pt x="95284" y="45563"/>
                  </a:cubicBezTo>
                  <a:cubicBezTo>
                    <a:pt x="95284" y="45563"/>
                    <a:pt x="95284" y="44661"/>
                    <a:pt x="95284" y="44661"/>
                  </a:cubicBezTo>
                  <a:cubicBezTo>
                    <a:pt x="95284" y="44661"/>
                    <a:pt x="95284" y="43759"/>
                    <a:pt x="95284" y="43759"/>
                  </a:cubicBezTo>
                  <a:cubicBezTo>
                    <a:pt x="95609" y="43308"/>
                    <a:pt x="95284" y="42857"/>
                    <a:pt x="95284" y="42406"/>
                  </a:cubicBezTo>
                  <a:cubicBezTo>
                    <a:pt x="95284" y="42406"/>
                    <a:pt x="94634" y="41954"/>
                    <a:pt x="94634" y="41954"/>
                  </a:cubicBezTo>
                  <a:cubicBezTo>
                    <a:pt x="94959" y="41052"/>
                    <a:pt x="94959" y="41052"/>
                    <a:pt x="94959" y="41052"/>
                  </a:cubicBezTo>
                  <a:cubicBezTo>
                    <a:pt x="94959" y="40601"/>
                    <a:pt x="94959" y="40601"/>
                    <a:pt x="94959" y="40601"/>
                  </a:cubicBezTo>
                  <a:cubicBezTo>
                    <a:pt x="94959" y="40601"/>
                    <a:pt x="95284" y="39699"/>
                    <a:pt x="95284" y="39699"/>
                  </a:cubicBezTo>
                  <a:cubicBezTo>
                    <a:pt x="95609" y="39248"/>
                    <a:pt x="95284" y="38796"/>
                    <a:pt x="94959" y="38796"/>
                  </a:cubicBezTo>
                  <a:cubicBezTo>
                    <a:pt x="94634" y="38796"/>
                    <a:pt x="94959" y="38345"/>
                    <a:pt x="94959" y="38345"/>
                  </a:cubicBezTo>
                  <a:cubicBezTo>
                    <a:pt x="95284" y="37443"/>
                    <a:pt x="95284" y="37443"/>
                    <a:pt x="95284" y="37443"/>
                  </a:cubicBezTo>
                  <a:cubicBezTo>
                    <a:pt x="94959" y="36090"/>
                    <a:pt x="94959" y="36090"/>
                    <a:pt x="94959" y="36090"/>
                  </a:cubicBezTo>
                  <a:cubicBezTo>
                    <a:pt x="94959" y="35639"/>
                    <a:pt x="94959" y="35639"/>
                    <a:pt x="94959" y="35639"/>
                  </a:cubicBezTo>
                  <a:cubicBezTo>
                    <a:pt x="94959" y="35639"/>
                    <a:pt x="94634" y="34736"/>
                    <a:pt x="94634" y="34736"/>
                  </a:cubicBezTo>
                  <a:cubicBezTo>
                    <a:pt x="94634" y="34285"/>
                    <a:pt x="94308" y="33383"/>
                    <a:pt x="94308" y="33383"/>
                  </a:cubicBezTo>
                  <a:cubicBezTo>
                    <a:pt x="94308" y="33383"/>
                    <a:pt x="94308" y="32932"/>
                    <a:pt x="94308" y="32932"/>
                  </a:cubicBezTo>
                  <a:cubicBezTo>
                    <a:pt x="94308" y="32481"/>
                    <a:pt x="94308" y="32481"/>
                    <a:pt x="94308" y="32481"/>
                  </a:cubicBezTo>
                  <a:cubicBezTo>
                    <a:pt x="94308" y="32030"/>
                    <a:pt x="93983" y="31578"/>
                    <a:pt x="93658" y="31127"/>
                  </a:cubicBezTo>
                  <a:cubicBezTo>
                    <a:pt x="93333" y="30225"/>
                    <a:pt x="93333" y="30225"/>
                    <a:pt x="93333" y="30225"/>
                  </a:cubicBezTo>
                  <a:cubicBezTo>
                    <a:pt x="93333" y="30225"/>
                    <a:pt x="92682" y="29323"/>
                    <a:pt x="92357" y="28872"/>
                  </a:cubicBezTo>
                  <a:cubicBezTo>
                    <a:pt x="92357" y="27969"/>
                    <a:pt x="92357" y="27969"/>
                    <a:pt x="92032" y="27518"/>
                  </a:cubicBezTo>
                  <a:cubicBezTo>
                    <a:pt x="92032" y="26616"/>
                    <a:pt x="91382" y="25714"/>
                    <a:pt x="91056" y="25714"/>
                  </a:cubicBezTo>
                  <a:cubicBezTo>
                    <a:pt x="91056" y="25714"/>
                    <a:pt x="90731" y="24360"/>
                    <a:pt x="90731" y="23909"/>
                  </a:cubicBezTo>
                  <a:cubicBezTo>
                    <a:pt x="90406" y="23909"/>
                    <a:pt x="89756" y="23458"/>
                    <a:pt x="89756" y="23458"/>
                  </a:cubicBezTo>
                  <a:cubicBezTo>
                    <a:pt x="89430" y="23458"/>
                    <a:pt x="88780" y="23007"/>
                    <a:pt x="88780" y="23007"/>
                  </a:cubicBezTo>
                  <a:cubicBezTo>
                    <a:pt x="87804" y="22556"/>
                    <a:pt x="87804" y="22556"/>
                    <a:pt x="87804" y="22556"/>
                  </a:cubicBezTo>
                  <a:cubicBezTo>
                    <a:pt x="86829" y="21203"/>
                    <a:pt x="86829" y="21203"/>
                    <a:pt x="86829" y="21203"/>
                  </a:cubicBezTo>
                  <a:cubicBezTo>
                    <a:pt x="86829" y="21203"/>
                    <a:pt x="86504" y="21203"/>
                    <a:pt x="86178" y="20751"/>
                  </a:cubicBezTo>
                  <a:cubicBezTo>
                    <a:pt x="86178" y="20751"/>
                    <a:pt x="85853" y="19849"/>
                    <a:pt x="85853" y="19849"/>
                  </a:cubicBezTo>
                  <a:cubicBezTo>
                    <a:pt x="85528" y="18947"/>
                    <a:pt x="85528" y="18947"/>
                    <a:pt x="85528" y="18947"/>
                  </a:cubicBezTo>
                  <a:cubicBezTo>
                    <a:pt x="83577" y="18045"/>
                    <a:pt x="83577" y="18045"/>
                    <a:pt x="83577" y="18045"/>
                  </a:cubicBezTo>
                  <a:cubicBezTo>
                    <a:pt x="83577" y="18045"/>
                    <a:pt x="83252" y="17142"/>
                    <a:pt x="83252" y="17142"/>
                  </a:cubicBezTo>
                  <a:cubicBezTo>
                    <a:pt x="83252" y="16691"/>
                    <a:pt x="82926" y="16691"/>
                    <a:pt x="82926" y="16240"/>
                  </a:cubicBezTo>
                  <a:cubicBezTo>
                    <a:pt x="82926" y="15789"/>
                    <a:pt x="82601" y="15789"/>
                    <a:pt x="82601" y="15338"/>
                  </a:cubicBezTo>
                  <a:cubicBezTo>
                    <a:pt x="82601" y="14887"/>
                    <a:pt x="82276" y="14887"/>
                    <a:pt x="82276" y="14887"/>
                  </a:cubicBezTo>
                  <a:cubicBezTo>
                    <a:pt x="81951" y="14887"/>
                    <a:pt x="81626" y="14887"/>
                    <a:pt x="81626" y="14887"/>
                  </a:cubicBezTo>
                  <a:cubicBezTo>
                    <a:pt x="81626" y="14887"/>
                    <a:pt x="81300" y="14436"/>
                    <a:pt x="81300" y="14436"/>
                  </a:cubicBezTo>
                  <a:cubicBezTo>
                    <a:pt x="81300" y="14436"/>
                    <a:pt x="80650" y="13533"/>
                    <a:pt x="80325" y="13533"/>
                  </a:cubicBezTo>
                  <a:cubicBezTo>
                    <a:pt x="80325" y="13082"/>
                    <a:pt x="80325" y="13082"/>
                    <a:pt x="80325" y="13082"/>
                  </a:cubicBezTo>
                  <a:cubicBezTo>
                    <a:pt x="80325" y="13082"/>
                    <a:pt x="80325" y="13082"/>
                    <a:pt x="80000" y="13082"/>
                  </a:cubicBezTo>
                  <a:cubicBezTo>
                    <a:pt x="79674" y="13082"/>
                    <a:pt x="79674" y="13082"/>
                    <a:pt x="79674" y="12631"/>
                  </a:cubicBezTo>
                  <a:cubicBezTo>
                    <a:pt x="79349" y="12631"/>
                    <a:pt x="79349" y="11729"/>
                    <a:pt x="79024" y="11729"/>
                  </a:cubicBezTo>
                  <a:cubicBezTo>
                    <a:pt x="79024" y="11729"/>
                    <a:pt x="79024" y="11729"/>
                    <a:pt x="78699" y="11729"/>
                  </a:cubicBezTo>
                  <a:cubicBezTo>
                    <a:pt x="78373" y="11729"/>
                    <a:pt x="78048" y="10827"/>
                    <a:pt x="78048" y="10827"/>
                  </a:cubicBezTo>
                  <a:cubicBezTo>
                    <a:pt x="77723" y="10827"/>
                    <a:pt x="78048" y="10375"/>
                    <a:pt x="78048" y="9924"/>
                  </a:cubicBezTo>
                  <a:cubicBezTo>
                    <a:pt x="78048" y="9473"/>
                    <a:pt x="77723" y="9473"/>
                    <a:pt x="77723" y="9473"/>
                  </a:cubicBezTo>
                  <a:cubicBezTo>
                    <a:pt x="77723" y="9473"/>
                    <a:pt x="77723" y="9473"/>
                    <a:pt x="77723" y="9473"/>
                  </a:cubicBezTo>
                  <a:cubicBezTo>
                    <a:pt x="77723" y="9473"/>
                    <a:pt x="77398" y="9473"/>
                    <a:pt x="77398" y="9022"/>
                  </a:cubicBezTo>
                  <a:cubicBezTo>
                    <a:pt x="77398" y="9022"/>
                    <a:pt x="77073" y="8571"/>
                    <a:pt x="77073" y="8120"/>
                  </a:cubicBezTo>
                  <a:cubicBezTo>
                    <a:pt x="77073" y="7669"/>
                    <a:pt x="77073" y="7669"/>
                    <a:pt x="77073" y="7669"/>
                  </a:cubicBezTo>
                  <a:cubicBezTo>
                    <a:pt x="77073" y="7669"/>
                    <a:pt x="76747" y="7218"/>
                    <a:pt x="76747" y="7218"/>
                  </a:cubicBezTo>
                  <a:cubicBezTo>
                    <a:pt x="76422" y="6766"/>
                    <a:pt x="76422" y="6766"/>
                    <a:pt x="76422" y="6766"/>
                  </a:cubicBezTo>
                  <a:cubicBezTo>
                    <a:pt x="76422" y="6315"/>
                    <a:pt x="76422" y="6315"/>
                    <a:pt x="76422" y="6315"/>
                  </a:cubicBezTo>
                  <a:cubicBezTo>
                    <a:pt x="76097" y="6315"/>
                    <a:pt x="76097" y="6315"/>
                    <a:pt x="76097" y="6315"/>
                  </a:cubicBezTo>
                  <a:cubicBezTo>
                    <a:pt x="75772" y="6315"/>
                    <a:pt x="75772" y="5864"/>
                    <a:pt x="75772" y="5413"/>
                  </a:cubicBezTo>
                  <a:cubicBezTo>
                    <a:pt x="75772" y="5413"/>
                    <a:pt x="75772" y="5413"/>
                    <a:pt x="75772" y="5413"/>
                  </a:cubicBezTo>
                  <a:cubicBezTo>
                    <a:pt x="75447" y="4962"/>
                    <a:pt x="75447" y="4962"/>
                    <a:pt x="75447" y="4962"/>
                  </a:cubicBezTo>
                  <a:cubicBezTo>
                    <a:pt x="75121" y="4511"/>
                    <a:pt x="75121" y="4511"/>
                    <a:pt x="75121" y="4511"/>
                  </a:cubicBezTo>
                  <a:cubicBezTo>
                    <a:pt x="74796" y="4060"/>
                    <a:pt x="74796" y="4060"/>
                    <a:pt x="74796" y="4060"/>
                  </a:cubicBezTo>
                  <a:cubicBezTo>
                    <a:pt x="74796" y="4060"/>
                    <a:pt x="74471" y="3609"/>
                    <a:pt x="74471" y="3609"/>
                  </a:cubicBezTo>
                  <a:cubicBezTo>
                    <a:pt x="74146" y="3157"/>
                    <a:pt x="73821" y="2706"/>
                    <a:pt x="73821" y="2706"/>
                  </a:cubicBezTo>
                  <a:cubicBezTo>
                    <a:pt x="73821" y="2706"/>
                    <a:pt x="73821" y="2255"/>
                    <a:pt x="73821" y="2255"/>
                  </a:cubicBezTo>
                  <a:cubicBezTo>
                    <a:pt x="73821" y="2255"/>
                    <a:pt x="73495" y="2255"/>
                    <a:pt x="73495" y="2255"/>
                  </a:cubicBezTo>
                  <a:cubicBezTo>
                    <a:pt x="72845" y="2255"/>
                    <a:pt x="72845" y="2255"/>
                    <a:pt x="72845" y="2255"/>
                  </a:cubicBezTo>
                  <a:cubicBezTo>
                    <a:pt x="72845" y="1353"/>
                    <a:pt x="72845" y="1353"/>
                    <a:pt x="72845" y="1353"/>
                  </a:cubicBezTo>
                  <a:cubicBezTo>
                    <a:pt x="72845" y="1353"/>
                    <a:pt x="72845" y="1353"/>
                    <a:pt x="72520" y="1353"/>
                  </a:cubicBezTo>
                  <a:cubicBezTo>
                    <a:pt x="72195" y="1353"/>
                    <a:pt x="72195" y="902"/>
                    <a:pt x="72195" y="902"/>
                  </a:cubicBezTo>
                  <a:cubicBezTo>
                    <a:pt x="72195" y="451"/>
                    <a:pt x="72195" y="451"/>
                    <a:pt x="72195" y="451"/>
                  </a:cubicBezTo>
                  <a:cubicBezTo>
                    <a:pt x="71219" y="902"/>
                    <a:pt x="71219" y="902"/>
                    <a:pt x="71219" y="902"/>
                  </a:cubicBezTo>
                  <a:cubicBezTo>
                    <a:pt x="71219" y="902"/>
                    <a:pt x="71219" y="902"/>
                    <a:pt x="71219" y="902"/>
                  </a:cubicBezTo>
                  <a:cubicBezTo>
                    <a:pt x="71219" y="902"/>
                    <a:pt x="70569" y="451"/>
                    <a:pt x="70569" y="451"/>
                  </a:cubicBezTo>
                  <a:cubicBezTo>
                    <a:pt x="70569" y="0"/>
                    <a:pt x="70243" y="0"/>
                    <a:pt x="70243" y="0"/>
                  </a:cubicBezTo>
                  <a:cubicBezTo>
                    <a:pt x="69918" y="451"/>
                    <a:pt x="69918" y="451"/>
                    <a:pt x="69918" y="451"/>
                  </a:cubicBezTo>
                  <a:cubicBezTo>
                    <a:pt x="69268" y="451"/>
                    <a:pt x="69268" y="451"/>
                    <a:pt x="69268" y="451"/>
                  </a:cubicBezTo>
                  <a:cubicBezTo>
                    <a:pt x="68943" y="451"/>
                    <a:pt x="68943" y="451"/>
                    <a:pt x="68943" y="451"/>
                  </a:cubicBezTo>
                  <a:cubicBezTo>
                    <a:pt x="68617" y="0"/>
                    <a:pt x="68617" y="0"/>
                    <a:pt x="68617" y="0"/>
                  </a:cubicBezTo>
                  <a:cubicBezTo>
                    <a:pt x="67642" y="451"/>
                    <a:pt x="67317" y="451"/>
                    <a:pt x="67317" y="451"/>
                  </a:cubicBezTo>
                  <a:cubicBezTo>
                    <a:pt x="66341" y="902"/>
                    <a:pt x="64715" y="2255"/>
                    <a:pt x="64715" y="3157"/>
                  </a:cubicBezTo>
                  <a:cubicBezTo>
                    <a:pt x="64390" y="4060"/>
                    <a:pt x="64715" y="6315"/>
                    <a:pt x="64065" y="6766"/>
                  </a:cubicBezTo>
                  <a:cubicBezTo>
                    <a:pt x="63089" y="6766"/>
                    <a:pt x="62113" y="9022"/>
                    <a:pt x="61788" y="9022"/>
                  </a:cubicBezTo>
                  <a:cubicBezTo>
                    <a:pt x="58861" y="11278"/>
                    <a:pt x="58861" y="11278"/>
                    <a:pt x="58861" y="11278"/>
                  </a:cubicBezTo>
                  <a:cubicBezTo>
                    <a:pt x="58861" y="11278"/>
                    <a:pt x="56585" y="12631"/>
                    <a:pt x="55284" y="12631"/>
                  </a:cubicBezTo>
                  <a:cubicBezTo>
                    <a:pt x="53983" y="13082"/>
                    <a:pt x="53008" y="14436"/>
                    <a:pt x="53008" y="14436"/>
                  </a:cubicBezTo>
                  <a:cubicBezTo>
                    <a:pt x="51382" y="17593"/>
                    <a:pt x="51382" y="17593"/>
                    <a:pt x="51382" y="17593"/>
                  </a:cubicBezTo>
                  <a:cubicBezTo>
                    <a:pt x="48780" y="18045"/>
                    <a:pt x="48780" y="18045"/>
                    <a:pt x="48780" y="18045"/>
                  </a:cubicBezTo>
                  <a:cubicBezTo>
                    <a:pt x="47479" y="16240"/>
                    <a:pt x="47479" y="16240"/>
                    <a:pt x="47479" y="16240"/>
                  </a:cubicBezTo>
                  <a:cubicBezTo>
                    <a:pt x="46178" y="16691"/>
                    <a:pt x="46178" y="16691"/>
                    <a:pt x="46178" y="16691"/>
                  </a:cubicBezTo>
                  <a:cubicBezTo>
                    <a:pt x="45853" y="16240"/>
                    <a:pt x="45853" y="16240"/>
                    <a:pt x="45853" y="16240"/>
                  </a:cubicBezTo>
                  <a:cubicBezTo>
                    <a:pt x="45203" y="16691"/>
                    <a:pt x="45203" y="16691"/>
                    <a:pt x="45203" y="16691"/>
                  </a:cubicBezTo>
                  <a:cubicBezTo>
                    <a:pt x="41300" y="16240"/>
                    <a:pt x="41300" y="16240"/>
                    <a:pt x="41300" y="16240"/>
                  </a:cubicBezTo>
                  <a:cubicBezTo>
                    <a:pt x="39349" y="17593"/>
                    <a:pt x="39349" y="17593"/>
                    <a:pt x="39349" y="17593"/>
                  </a:cubicBezTo>
                  <a:cubicBezTo>
                    <a:pt x="35772" y="17142"/>
                    <a:pt x="35772" y="17142"/>
                    <a:pt x="35772" y="17142"/>
                  </a:cubicBezTo>
                  <a:cubicBezTo>
                    <a:pt x="35772" y="17142"/>
                    <a:pt x="33170" y="17593"/>
                    <a:pt x="32520" y="17593"/>
                  </a:cubicBezTo>
                  <a:cubicBezTo>
                    <a:pt x="31544" y="17593"/>
                    <a:pt x="31544" y="17593"/>
                    <a:pt x="31544" y="17593"/>
                  </a:cubicBezTo>
                  <a:cubicBezTo>
                    <a:pt x="30894" y="17142"/>
                    <a:pt x="30243" y="16240"/>
                    <a:pt x="30243" y="16240"/>
                  </a:cubicBezTo>
                  <a:cubicBezTo>
                    <a:pt x="30243" y="16240"/>
                    <a:pt x="28943" y="16691"/>
                    <a:pt x="28617" y="17142"/>
                  </a:cubicBezTo>
                  <a:cubicBezTo>
                    <a:pt x="28292" y="17593"/>
                    <a:pt x="26991" y="19849"/>
                    <a:pt x="26991" y="19849"/>
                  </a:cubicBezTo>
                  <a:cubicBezTo>
                    <a:pt x="26991" y="20300"/>
                    <a:pt x="26991" y="20300"/>
                    <a:pt x="26991" y="20300"/>
                  </a:cubicBezTo>
                  <a:cubicBezTo>
                    <a:pt x="27642" y="22556"/>
                    <a:pt x="27642" y="22556"/>
                    <a:pt x="27642" y="22556"/>
                  </a:cubicBezTo>
                  <a:cubicBezTo>
                    <a:pt x="26341" y="23909"/>
                    <a:pt x="26341" y="23909"/>
                    <a:pt x="26341" y="23909"/>
                  </a:cubicBezTo>
                  <a:cubicBezTo>
                    <a:pt x="26341" y="23909"/>
                    <a:pt x="26341" y="23909"/>
                    <a:pt x="26341" y="23909"/>
                  </a:cubicBezTo>
                  <a:cubicBezTo>
                    <a:pt x="26341" y="23909"/>
                    <a:pt x="26341" y="23909"/>
                    <a:pt x="26341" y="23909"/>
                  </a:cubicBezTo>
                  <a:cubicBezTo>
                    <a:pt x="26341" y="23909"/>
                    <a:pt x="26341" y="23909"/>
                    <a:pt x="26341" y="23909"/>
                  </a:cubicBezTo>
                  <a:cubicBezTo>
                    <a:pt x="26341" y="23909"/>
                    <a:pt x="26341" y="23909"/>
                    <a:pt x="26341" y="23909"/>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360"/>
                    <a:pt x="26341" y="24360"/>
                    <a:pt x="26341" y="24360"/>
                  </a:cubicBezTo>
                  <a:cubicBezTo>
                    <a:pt x="26341" y="24812"/>
                    <a:pt x="26016" y="24812"/>
                    <a:pt x="25691" y="24812"/>
                  </a:cubicBezTo>
                  <a:cubicBezTo>
                    <a:pt x="25691" y="25263"/>
                    <a:pt x="25365"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5040" y="25263"/>
                    <a:pt x="25040" y="25263"/>
                    <a:pt x="25040" y="25263"/>
                  </a:cubicBezTo>
                  <a:cubicBezTo>
                    <a:pt x="24715" y="25714"/>
                    <a:pt x="24715" y="25714"/>
                    <a:pt x="24715" y="25714"/>
                  </a:cubicBezTo>
                  <a:cubicBezTo>
                    <a:pt x="23739" y="27067"/>
                    <a:pt x="23739" y="27067"/>
                    <a:pt x="23739" y="27067"/>
                  </a:cubicBezTo>
                  <a:cubicBezTo>
                    <a:pt x="22439" y="27518"/>
                    <a:pt x="22439" y="27518"/>
                    <a:pt x="22439" y="27518"/>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3" name="Shape 2049"/>
            <p:cNvSpPr/>
            <p:nvPr/>
          </p:nvSpPr>
          <p:spPr>
            <a:xfrm>
              <a:off x="6015453" y="2278355"/>
              <a:ext cx="1400673" cy="943960"/>
            </a:xfrm>
            <a:custGeom>
              <a:avLst/>
              <a:gdLst/>
              <a:ahLst/>
              <a:cxnLst/>
              <a:rect l="0" t="0" r="0" b="0"/>
              <a:pathLst>
                <a:path w="120000" h="120000" extrusionOk="0">
                  <a:moveTo>
                    <a:pt x="27557" y="85714"/>
                  </a:moveTo>
                  <a:cubicBezTo>
                    <a:pt x="27752" y="85714"/>
                    <a:pt x="28338" y="84309"/>
                    <a:pt x="28925" y="84309"/>
                  </a:cubicBezTo>
                  <a:cubicBezTo>
                    <a:pt x="29315" y="84028"/>
                    <a:pt x="29120" y="82622"/>
                    <a:pt x="29315" y="82060"/>
                  </a:cubicBezTo>
                  <a:cubicBezTo>
                    <a:pt x="29511" y="81498"/>
                    <a:pt x="30488" y="80374"/>
                    <a:pt x="31074" y="80093"/>
                  </a:cubicBezTo>
                  <a:cubicBezTo>
                    <a:pt x="31270" y="80093"/>
                    <a:pt x="31270" y="80093"/>
                    <a:pt x="31270" y="80093"/>
                  </a:cubicBezTo>
                  <a:cubicBezTo>
                    <a:pt x="31270" y="79531"/>
                    <a:pt x="31270" y="79531"/>
                    <a:pt x="31270" y="79531"/>
                  </a:cubicBezTo>
                  <a:cubicBezTo>
                    <a:pt x="31270" y="79531"/>
                    <a:pt x="31856" y="79250"/>
                    <a:pt x="31856" y="78969"/>
                  </a:cubicBezTo>
                  <a:cubicBezTo>
                    <a:pt x="32052" y="78969"/>
                    <a:pt x="32052" y="79250"/>
                    <a:pt x="32052" y="79250"/>
                  </a:cubicBezTo>
                  <a:cubicBezTo>
                    <a:pt x="32052" y="79250"/>
                    <a:pt x="32247" y="79531"/>
                    <a:pt x="32442" y="79531"/>
                  </a:cubicBezTo>
                  <a:cubicBezTo>
                    <a:pt x="32442" y="79531"/>
                    <a:pt x="32638" y="79250"/>
                    <a:pt x="32638" y="79250"/>
                  </a:cubicBezTo>
                  <a:cubicBezTo>
                    <a:pt x="32638" y="78969"/>
                    <a:pt x="32638" y="78688"/>
                    <a:pt x="32638" y="78688"/>
                  </a:cubicBezTo>
                  <a:cubicBezTo>
                    <a:pt x="32442" y="78407"/>
                    <a:pt x="32442" y="78126"/>
                    <a:pt x="32442" y="78126"/>
                  </a:cubicBezTo>
                  <a:cubicBezTo>
                    <a:pt x="32442" y="78126"/>
                    <a:pt x="32442" y="78126"/>
                    <a:pt x="32442" y="78126"/>
                  </a:cubicBezTo>
                  <a:cubicBezTo>
                    <a:pt x="32442" y="78126"/>
                    <a:pt x="32638" y="78126"/>
                    <a:pt x="32638" y="78126"/>
                  </a:cubicBezTo>
                  <a:cubicBezTo>
                    <a:pt x="32638" y="78126"/>
                    <a:pt x="32833" y="77845"/>
                    <a:pt x="32833" y="77845"/>
                  </a:cubicBezTo>
                  <a:cubicBezTo>
                    <a:pt x="33224" y="78126"/>
                    <a:pt x="33224" y="78126"/>
                    <a:pt x="33224" y="78126"/>
                  </a:cubicBezTo>
                  <a:cubicBezTo>
                    <a:pt x="33224" y="78126"/>
                    <a:pt x="33420" y="78126"/>
                    <a:pt x="33420" y="78126"/>
                  </a:cubicBezTo>
                  <a:cubicBezTo>
                    <a:pt x="33615" y="78407"/>
                    <a:pt x="33811" y="77845"/>
                    <a:pt x="33811" y="77845"/>
                  </a:cubicBezTo>
                  <a:cubicBezTo>
                    <a:pt x="34006" y="77564"/>
                    <a:pt x="34006" y="77564"/>
                    <a:pt x="34006" y="77564"/>
                  </a:cubicBezTo>
                  <a:cubicBezTo>
                    <a:pt x="34006" y="77564"/>
                    <a:pt x="34006" y="77564"/>
                    <a:pt x="34006" y="77283"/>
                  </a:cubicBezTo>
                  <a:cubicBezTo>
                    <a:pt x="34006" y="77283"/>
                    <a:pt x="34201" y="77283"/>
                    <a:pt x="34397" y="77283"/>
                  </a:cubicBezTo>
                  <a:cubicBezTo>
                    <a:pt x="34397" y="77283"/>
                    <a:pt x="34788" y="77283"/>
                    <a:pt x="34983" y="77283"/>
                  </a:cubicBezTo>
                  <a:cubicBezTo>
                    <a:pt x="35179" y="77283"/>
                    <a:pt x="35179" y="77283"/>
                    <a:pt x="35179" y="77283"/>
                  </a:cubicBezTo>
                  <a:cubicBezTo>
                    <a:pt x="35570" y="77002"/>
                    <a:pt x="35570" y="77002"/>
                    <a:pt x="35570" y="77002"/>
                  </a:cubicBezTo>
                  <a:cubicBezTo>
                    <a:pt x="35570" y="77002"/>
                    <a:pt x="35765" y="76721"/>
                    <a:pt x="35765" y="76721"/>
                  </a:cubicBezTo>
                  <a:cubicBezTo>
                    <a:pt x="35765" y="76440"/>
                    <a:pt x="35765" y="76159"/>
                    <a:pt x="35765" y="76159"/>
                  </a:cubicBezTo>
                  <a:cubicBezTo>
                    <a:pt x="35765" y="75878"/>
                    <a:pt x="36156" y="75878"/>
                    <a:pt x="36156" y="75878"/>
                  </a:cubicBezTo>
                  <a:cubicBezTo>
                    <a:pt x="36156" y="75878"/>
                    <a:pt x="36156" y="75878"/>
                    <a:pt x="36156" y="75878"/>
                  </a:cubicBezTo>
                  <a:cubicBezTo>
                    <a:pt x="36351" y="75878"/>
                    <a:pt x="36351" y="76159"/>
                    <a:pt x="36351" y="76159"/>
                  </a:cubicBezTo>
                  <a:cubicBezTo>
                    <a:pt x="36351" y="76159"/>
                    <a:pt x="36547" y="75878"/>
                    <a:pt x="36547" y="75878"/>
                  </a:cubicBezTo>
                  <a:cubicBezTo>
                    <a:pt x="36547" y="75597"/>
                    <a:pt x="36742" y="75597"/>
                    <a:pt x="36742" y="75597"/>
                  </a:cubicBezTo>
                  <a:cubicBezTo>
                    <a:pt x="36742" y="75597"/>
                    <a:pt x="37133" y="75316"/>
                    <a:pt x="37133" y="75035"/>
                  </a:cubicBezTo>
                  <a:cubicBezTo>
                    <a:pt x="37328" y="74754"/>
                    <a:pt x="37328" y="75035"/>
                    <a:pt x="37328" y="74473"/>
                  </a:cubicBezTo>
                  <a:cubicBezTo>
                    <a:pt x="37328" y="74192"/>
                    <a:pt x="37524" y="74473"/>
                    <a:pt x="37524" y="74754"/>
                  </a:cubicBezTo>
                  <a:cubicBezTo>
                    <a:pt x="37524" y="74754"/>
                    <a:pt x="37524" y="74754"/>
                    <a:pt x="37719" y="75035"/>
                  </a:cubicBezTo>
                  <a:cubicBezTo>
                    <a:pt x="37719" y="75035"/>
                    <a:pt x="37719" y="75035"/>
                    <a:pt x="38110" y="75035"/>
                  </a:cubicBezTo>
                  <a:cubicBezTo>
                    <a:pt x="38306" y="75316"/>
                    <a:pt x="38306" y="74754"/>
                    <a:pt x="38697" y="74754"/>
                  </a:cubicBezTo>
                  <a:cubicBezTo>
                    <a:pt x="39087" y="74754"/>
                    <a:pt x="38892" y="74754"/>
                    <a:pt x="39087" y="75035"/>
                  </a:cubicBezTo>
                  <a:cubicBezTo>
                    <a:pt x="39283" y="75035"/>
                    <a:pt x="39283" y="75035"/>
                    <a:pt x="39478" y="75035"/>
                  </a:cubicBezTo>
                  <a:cubicBezTo>
                    <a:pt x="39674" y="75316"/>
                    <a:pt x="39674" y="75316"/>
                    <a:pt x="39674" y="75316"/>
                  </a:cubicBezTo>
                  <a:cubicBezTo>
                    <a:pt x="39674" y="75316"/>
                    <a:pt x="39869" y="75316"/>
                    <a:pt x="40065" y="75597"/>
                  </a:cubicBezTo>
                  <a:cubicBezTo>
                    <a:pt x="40065"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456" y="75878"/>
                    <a:pt x="40456" y="75878"/>
                    <a:pt x="40456"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651" y="75878"/>
                    <a:pt x="40651" y="75878"/>
                    <a:pt x="40651"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0846" y="75878"/>
                    <a:pt x="40846" y="75878"/>
                    <a:pt x="40846"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042" y="75878"/>
                    <a:pt x="41042" y="75878"/>
                    <a:pt x="41042"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237" y="75878"/>
                    <a:pt x="41237" y="75878"/>
                    <a:pt x="41237" y="75878"/>
                  </a:cubicBezTo>
                  <a:cubicBezTo>
                    <a:pt x="41433" y="76159"/>
                    <a:pt x="41433" y="76159"/>
                    <a:pt x="41433" y="76159"/>
                  </a:cubicBezTo>
                  <a:cubicBezTo>
                    <a:pt x="41433" y="76159"/>
                    <a:pt x="41433" y="76721"/>
                    <a:pt x="41628" y="76721"/>
                  </a:cubicBezTo>
                  <a:cubicBezTo>
                    <a:pt x="41628" y="77002"/>
                    <a:pt x="41628" y="77002"/>
                    <a:pt x="41824" y="77002"/>
                  </a:cubicBezTo>
                  <a:cubicBezTo>
                    <a:pt x="41824" y="77002"/>
                    <a:pt x="42019" y="76440"/>
                    <a:pt x="42019" y="76159"/>
                  </a:cubicBezTo>
                  <a:cubicBezTo>
                    <a:pt x="42019" y="76159"/>
                    <a:pt x="42214" y="76440"/>
                    <a:pt x="42214" y="76440"/>
                  </a:cubicBezTo>
                  <a:cubicBezTo>
                    <a:pt x="42214" y="76440"/>
                    <a:pt x="42214" y="77002"/>
                    <a:pt x="42410" y="77002"/>
                  </a:cubicBezTo>
                  <a:cubicBezTo>
                    <a:pt x="42410" y="76721"/>
                    <a:pt x="42605" y="76721"/>
                    <a:pt x="42605" y="76721"/>
                  </a:cubicBezTo>
                  <a:cubicBezTo>
                    <a:pt x="42801" y="76721"/>
                    <a:pt x="42605" y="76440"/>
                    <a:pt x="42605" y="76440"/>
                  </a:cubicBezTo>
                  <a:cubicBezTo>
                    <a:pt x="42605" y="76440"/>
                    <a:pt x="42801" y="76159"/>
                    <a:pt x="42801" y="76159"/>
                  </a:cubicBezTo>
                  <a:cubicBezTo>
                    <a:pt x="42996" y="76159"/>
                    <a:pt x="43387" y="76159"/>
                    <a:pt x="43387" y="76159"/>
                  </a:cubicBezTo>
                  <a:cubicBezTo>
                    <a:pt x="43583" y="76159"/>
                    <a:pt x="43583" y="76721"/>
                    <a:pt x="43583" y="76721"/>
                  </a:cubicBezTo>
                  <a:cubicBezTo>
                    <a:pt x="43583" y="76721"/>
                    <a:pt x="43387" y="77283"/>
                    <a:pt x="43387" y="77283"/>
                  </a:cubicBezTo>
                  <a:cubicBezTo>
                    <a:pt x="43387" y="77283"/>
                    <a:pt x="43192" y="77564"/>
                    <a:pt x="43192" y="77845"/>
                  </a:cubicBezTo>
                  <a:cubicBezTo>
                    <a:pt x="43192" y="77845"/>
                    <a:pt x="43192" y="77845"/>
                    <a:pt x="43387" y="77564"/>
                  </a:cubicBezTo>
                  <a:cubicBezTo>
                    <a:pt x="43778" y="77564"/>
                    <a:pt x="43583" y="77283"/>
                    <a:pt x="43583" y="77283"/>
                  </a:cubicBezTo>
                  <a:cubicBezTo>
                    <a:pt x="43778" y="76721"/>
                    <a:pt x="43778" y="76721"/>
                    <a:pt x="43778" y="76721"/>
                  </a:cubicBezTo>
                  <a:cubicBezTo>
                    <a:pt x="43778" y="76721"/>
                    <a:pt x="44169" y="77002"/>
                    <a:pt x="44169" y="77283"/>
                  </a:cubicBezTo>
                  <a:cubicBezTo>
                    <a:pt x="44169" y="77283"/>
                    <a:pt x="44169" y="77564"/>
                    <a:pt x="44169" y="77564"/>
                  </a:cubicBezTo>
                  <a:cubicBezTo>
                    <a:pt x="44169" y="77845"/>
                    <a:pt x="44364" y="77845"/>
                    <a:pt x="44364" y="78126"/>
                  </a:cubicBezTo>
                  <a:cubicBezTo>
                    <a:pt x="44560" y="78407"/>
                    <a:pt x="44364" y="78126"/>
                    <a:pt x="44364" y="78126"/>
                  </a:cubicBezTo>
                  <a:cubicBezTo>
                    <a:pt x="44364" y="77845"/>
                    <a:pt x="44560" y="77283"/>
                    <a:pt x="44560" y="77283"/>
                  </a:cubicBezTo>
                  <a:cubicBezTo>
                    <a:pt x="44755" y="76721"/>
                    <a:pt x="44755" y="76721"/>
                    <a:pt x="44755" y="76721"/>
                  </a:cubicBezTo>
                  <a:cubicBezTo>
                    <a:pt x="44755" y="76721"/>
                    <a:pt x="45537" y="76721"/>
                    <a:pt x="46319" y="76721"/>
                  </a:cubicBezTo>
                  <a:cubicBezTo>
                    <a:pt x="47100" y="76721"/>
                    <a:pt x="46514" y="76440"/>
                    <a:pt x="46514" y="76440"/>
                  </a:cubicBezTo>
                  <a:cubicBezTo>
                    <a:pt x="46905" y="76440"/>
                    <a:pt x="46905" y="76440"/>
                    <a:pt x="46905" y="76440"/>
                  </a:cubicBezTo>
                  <a:cubicBezTo>
                    <a:pt x="47100" y="77564"/>
                    <a:pt x="47100" y="77564"/>
                    <a:pt x="47100" y="77564"/>
                  </a:cubicBezTo>
                  <a:cubicBezTo>
                    <a:pt x="47100" y="77564"/>
                    <a:pt x="47491" y="78126"/>
                    <a:pt x="47687" y="78126"/>
                  </a:cubicBezTo>
                  <a:cubicBezTo>
                    <a:pt x="47882" y="78407"/>
                    <a:pt x="47882" y="78407"/>
                    <a:pt x="48273" y="78688"/>
                  </a:cubicBezTo>
                  <a:cubicBezTo>
                    <a:pt x="48859" y="78688"/>
                    <a:pt x="48664" y="78688"/>
                    <a:pt x="48664" y="78688"/>
                  </a:cubicBezTo>
                  <a:cubicBezTo>
                    <a:pt x="48859" y="78688"/>
                    <a:pt x="48859" y="78126"/>
                    <a:pt x="49055" y="77845"/>
                  </a:cubicBezTo>
                  <a:cubicBezTo>
                    <a:pt x="49055" y="77564"/>
                    <a:pt x="49250" y="77564"/>
                    <a:pt x="49250" y="77564"/>
                  </a:cubicBezTo>
                  <a:cubicBezTo>
                    <a:pt x="49250" y="77564"/>
                    <a:pt x="49641" y="78126"/>
                    <a:pt x="49641" y="78126"/>
                  </a:cubicBezTo>
                  <a:cubicBezTo>
                    <a:pt x="49837" y="78407"/>
                    <a:pt x="49837" y="78688"/>
                    <a:pt x="49837" y="78688"/>
                  </a:cubicBezTo>
                  <a:cubicBezTo>
                    <a:pt x="50423" y="78969"/>
                    <a:pt x="50423" y="78969"/>
                    <a:pt x="50423" y="78969"/>
                  </a:cubicBezTo>
                  <a:cubicBezTo>
                    <a:pt x="50423" y="79250"/>
                    <a:pt x="50423" y="79250"/>
                    <a:pt x="50423" y="79250"/>
                  </a:cubicBezTo>
                  <a:cubicBezTo>
                    <a:pt x="50423" y="80093"/>
                    <a:pt x="50423" y="80093"/>
                    <a:pt x="50423" y="80093"/>
                  </a:cubicBezTo>
                  <a:cubicBezTo>
                    <a:pt x="50814" y="80374"/>
                    <a:pt x="50814" y="80374"/>
                    <a:pt x="50814" y="80374"/>
                  </a:cubicBezTo>
                  <a:cubicBezTo>
                    <a:pt x="50618" y="80936"/>
                    <a:pt x="50618" y="80936"/>
                    <a:pt x="50618" y="80936"/>
                  </a:cubicBezTo>
                  <a:cubicBezTo>
                    <a:pt x="50618" y="80936"/>
                    <a:pt x="50814" y="81498"/>
                    <a:pt x="50814" y="81779"/>
                  </a:cubicBezTo>
                  <a:cubicBezTo>
                    <a:pt x="50814" y="81779"/>
                    <a:pt x="51009" y="82341"/>
                    <a:pt x="51009" y="82341"/>
                  </a:cubicBezTo>
                  <a:cubicBezTo>
                    <a:pt x="51009" y="83185"/>
                    <a:pt x="51009" y="83185"/>
                    <a:pt x="51009" y="83185"/>
                  </a:cubicBezTo>
                  <a:cubicBezTo>
                    <a:pt x="50814" y="83747"/>
                    <a:pt x="50814" y="83747"/>
                    <a:pt x="50814" y="83747"/>
                  </a:cubicBezTo>
                  <a:cubicBezTo>
                    <a:pt x="51009" y="84028"/>
                    <a:pt x="51009" y="84028"/>
                    <a:pt x="51009" y="84028"/>
                  </a:cubicBezTo>
                  <a:cubicBezTo>
                    <a:pt x="51009" y="84028"/>
                    <a:pt x="51009" y="84871"/>
                    <a:pt x="51205" y="85152"/>
                  </a:cubicBezTo>
                  <a:cubicBezTo>
                    <a:pt x="51400" y="85714"/>
                    <a:pt x="51596" y="84871"/>
                    <a:pt x="51596" y="84871"/>
                  </a:cubicBezTo>
                  <a:cubicBezTo>
                    <a:pt x="51986" y="84871"/>
                    <a:pt x="51986" y="84871"/>
                    <a:pt x="51986" y="84871"/>
                  </a:cubicBezTo>
                  <a:cubicBezTo>
                    <a:pt x="52377" y="85714"/>
                    <a:pt x="52377" y="85714"/>
                    <a:pt x="52377" y="85714"/>
                  </a:cubicBezTo>
                  <a:cubicBezTo>
                    <a:pt x="52573" y="85714"/>
                    <a:pt x="52573" y="85714"/>
                    <a:pt x="52573" y="85714"/>
                  </a:cubicBezTo>
                  <a:cubicBezTo>
                    <a:pt x="52964" y="85995"/>
                    <a:pt x="52964" y="85995"/>
                    <a:pt x="52964" y="85995"/>
                  </a:cubicBezTo>
                  <a:cubicBezTo>
                    <a:pt x="53159" y="86838"/>
                    <a:pt x="53159" y="86838"/>
                    <a:pt x="53159" y="86838"/>
                  </a:cubicBezTo>
                  <a:cubicBezTo>
                    <a:pt x="53550" y="86557"/>
                    <a:pt x="53550" y="86557"/>
                    <a:pt x="53550" y="86557"/>
                  </a:cubicBezTo>
                  <a:cubicBezTo>
                    <a:pt x="53745" y="85714"/>
                    <a:pt x="53745" y="85714"/>
                    <a:pt x="53745" y="85714"/>
                  </a:cubicBezTo>
                  <a:cubicBezTo>
                    <a:pt x="54136" y="85995"/>
                    <a:pt x="54136" y="85995"/>
                    <a:pt x="54136" y="85995"/>
                  </a:cubicBezTo>
                  <a:cubicBezTo>
                    <a:pt x="54527" y="85995"/>
                    <a:pt x="54527" y="85995"/>
                    <a:pt x="54527" y="85995"/>
                  </a:cubicBezTo>
                  <a:cubicBezTo>
                    <a:pt x="54527" y="87119"/>
                    <a:pt x="54527" y="87119"/>
                    <a:pt x="54527" y="87119"/>
                  </a:cubicBezTo>
                  <a:cubicBezTo>
                    <a:pt x="54527" y="87119"/>
                    <a:pt x="54723" y="87400"/>
                    <a:pt x="54723" y="87681"/>
                  </a:cubicBezTo>
                  <a:cubicBezTo>
                    <a:pt x="54723" y="87681"/>
                    <a:pt x="54723" y="88243"/>
                    <a:pt x="54723" y="88243"/>
                  </a:cubicBezTo>
                  <a:cubicBezTo>
                    <a:pt x="54918" y="88805"/>
                    <a:pt x="54918" y="88805"/>
                    <a:pt x="54918" y="88805"/>
                  </a:cubicBezTo>
                  <a:cubicBezTo>
                    <a:pt x="54332" y="89086"/>
                    <a:pt x="54332" y="89086"/>
                    <a:pt x="54332" y="89086"/>
                  </a:cubicBezTo>
                  <a:cubicBezTo>
                    <a:pt x="54723" y="89367"/>
                    <a:pt x="54723" y="89367"/>
                    <a:pt x="54723" y="89367"/>
                  </a:cubicBezTo>
                  <a:cubicBezTo>
                    <a:pt x="54723" y="89367"/>
                    <a:pt x="55114" y="89367"/>
                    <a:pt x="55309" y="89367"/>
                  </a:cubicBezTo>
                  <a:cubicBezTo>
                    <a:pt x="55504" y="89367"/>
                    <a:pt x="55504" y="90210"/>
                    <a:pt x="55504" y="90210"/>
                  </a:cubicBezTo>
                  <a:cubicBezTo>
                    <a:pt x="55504" y="90210"/>
                    <a:pt x="55504" y="90491"/>
                    <a:pt x="55309" y="90772"/>
                  </a:cubicBezTo>
                  <a:cubicBezTo>
                    <a:pt x="55309" y="90772"/>
                    <a:pt x="55309" y="91053"/>
                    <a:pt x="55309" y="91334"/>
                  </a:cubicBezTo>
                  <a:cubicBezTo>
                    <a:pt x="55504" y="91334"/>
                    <a:pt x="55895" y="91615"/>
                    <a:pt x="56091" y="91615"/>
                  </a:cubicBezTo>
                  <a:cubicBezTo>
                    <a:pt x="56482" y="91615"/>
                    <a:pt x="56482" y="91615"/>
                    <a:pt x="56482" y="91615"/>
                  </a:cubicBezTo>
                  <a:cubicBezTo>
                    <a:pt x="56872" y="91615"/>
                    <a:pt x="56872" y="91615"/>
                    <a:pt x="56872" y="91615"/>
                  </a:cubicBezTo>
                  <a:cubicBezTo>
                    <a:pt x="56872" y="91615"/>
                    <a:pt x="57068" y="91896"/>
                    <a:pt x="57263" y="91896"/>
                  </a:cubicBezTo>
                  <a:cubicBezTo>
                    <a:pt x="57263" y="91615"/>
                    <a:pt x="57654" y="91615"/>
                    <a:pt x="57654" y="91615"/>
                  </a:cubicBezTo>
                  <a:cubicBezTo>
                    <a:pt x="58045" y="92177"/>
                    <a:pt x="58045" y="92177"/>
                    <a:pt x="58045" y="92177"/>
                  </a:cubicBezTo>
                  <a:cubicBezTo>
                    <a:pt x="58436" y="91896"/>
                    <a:pt x="58436" y="91896"/>
                    <a:pt x="58436" y="91896"/>
                  </a:cubicBezTo>
                  <a:cubicBezTo>
                    <a:pt x="58436" y="92459"/>
                    <a:pt x="58436" y="92459"/>
                    <a:pt x="58436" y="92459"/>
                  </a:cubicBezTo>
                  <a:cubicBezTo>
                    <a:pt x="58436" y="92459"/>
                    <a:pt x="58827" y="93583"/>
                    <a:pt x="58827" y="93583"/>
                  </a:cubicBezTo>
                  <a:cubicBezTo>
                    <a:pt x="59022" y="93864"/>
                    <a:pt x="59022" y="94426"/>
                    <a:pt x="59022" y="94707"/>
                  </a:cubicBezTo>
                  <a:cubicBezTo>
                    <a:pt x="59022" y="94988"/>
                    <a:pt x="59218" y="95550"/>
                    <a:pt x="59218" y="95550"/>
                  </a:cubicBezTo>
                  <a:cubicBezTo>
                    <a:pt x="59218" y="95550"/>
                    <a:pt x="59022" y="95550"/>
                    <a:pt x="58827" y="95831"/>
                  </a:cubicBezTo>
                  <a:cubicBezTo>
                    <a:pt x="58631" y="96112"/>
                    <a:pt x="59022" y="96393"/>
                    <a:pt x="59022" y="96393"/>
                  </a:cubicBezTo>
                  <a:cubicBezTo>
                    <a:pt x="59413" y="96393"/>
                    <a:pt x="59413" y="96393"/>
                    <a:pt x="59413" y="96393"/>
                  </a:cubicBezTo>
                  <a:cubicBezTo>
                    <a:pt x="59413" y="96393"/>
                    <a:pt x="59804" y="96955"/>
                    <a:pt x="59804" y="97236"/>
                  </a:cubicBezTo>
                  <a:cubicBezTo>
                    <a:pt x="59999" y="97517"/>
                    <a:pt x="60390" y="97236"/>
                    <a:pt x="60586" y="97236"/>
                  </a:cubicBezTo>
                  <a:cubicBezTo>
                    <a:pt x="60781" y="96955"/>
                    <a:pt x="61172" y="97236"/>
                    <a:pt x="61172" y="97517"/>
                  </a:cubicBezTo>
                  <a:cubicBezTo>
                    <a:pt x="61172" y="97517"/>
                    <a:pt x="60586" y="97798"/>
                    <a:pt x="60390" y="97798"/>
                  </a:cubicBezTo>
                  <a:cubicBezTo>
                    <a:pt x="60195" y="98079"/>
                    <a:pt x="59609" y="98079"/>
                    <a:pt x="59609" y="98079"/>
                  </a:cubicBezTo>
                  <a:cubicBezTo>
                    <a:pt x="59413" y="98922"/>
                    <a:pt x="59413" y="98922"/>
                    <a:pt x="59413" y="98922"/>
                  </a:cubicBezTo>
                  <a:cubicBezTo>
                    <a:pt x="59022" y="99203"/>
                    <a:pt x="59022" y="99203"/>
                    <a:pt x="59022" y="99203"/>
                  </a:cubicBezTo>
                  <a:cubicBezTo>
                    <a:pt x="58827" y="98360"/>
                    <a:pt x="58827" y="98360"/>
                    <a:pt x="58827" y="98360"/>
                  </a:cubicBezTo>
                  <a:cubicBezTo>
                    <a:pt x="58045" y="97517"/>
                    <a:pt x="58045" y="97517"/>
                    <a:pt x="58045" y="97517"/>
                  </a:cubicBezTo>
                  <a:cubicBezTo>
                    <a:pt x="58045" y="98360"/>
                    <a:pt x="58045" y="98360"/>
                    <a:pt x="58045" y="98360"/>
                  </a:cubicBezTo>
                  <a:cubicBezTo>
                    <a:pt x="57654" y="98641"/>
                    <a:pt x="57654" y="98641"/>
                    <a:pt x="57654" y="98641"/>
                  </a:cubicBezTo>
                  <a:cubicBezTo>
                    <a:pt x="57654" y="98641"/>
                    <a:pt x="57654" y="98922"/>
                    <a:pt x="57654" y="99203"/>
                  </a:cubicBezTo>
                  <a:cubicBezTo>
                    <a:pt x="57654" y="99484"/>
                    <a:pt x="57459" y="99484"/>
                    <a:pt x="57459" y="99484"/>
                  </a:cubicBezTo>
                  <a:cubicBezTo>
                    <a:pt x="57068" y="99203"/>
                    <a:pt x="57068" y="99203"/>
                    <a:pt x="57068" y="99203"/>
                  </a:cubicBezTo>
                  <a:cubicBezTo>
                    <a:pt x="57068" y="99203"/>
                    <a:pt x="56677" y="99203"/>
                    <a:pt x="56482" y="99203"/>
                  </a:cubicBezTo>
                  <a:cubicBezTo>
                    <a:pt x="56286" y="99203"/>
                    <a:pt x="56286" y="98641"/>
                    <a:pt x="56286" y="98641"/>
                  </a:cubicBezTo>
                  <a:cubicBezTo>
                    <a:pt x="56091" y="98922"/>
                    <a:pt x="56091" y="98922"/>
                    <a:pt x="56091" y="98922"/>
                  </a:cubicBezTo>
                  <a:cubicBezTo>
                    <a:pt x="56091" y="98922"/>
                    <a:pt x="56091" y="99203"/>
                    <a:pt x="55895" y="99484"/>
                  </a:cubicBezTo>
                  <a:cubicBezTo>
                    <a:pt x="55895" y="99765"/>
                    <a:pt x="55895" y="99484"/>
                    <a:pt x="55504" y="99484"/>
                  </a:cubicBezTo>
                  <a:cubicBezTo>
                    <a:pt x="55309" y="99765"/>
                    <a:pt x="55309" y="99203"/>
                    <a:pt x="55114" y="98922"/>
                  </a:cubicBezTo>
                  <a:cubicBezTo>
                    <a:pt x="55114" y="98360"/>
                    <a:pt x="55114" y="98922"/>
                    <a:pt x="54918" y="98922"/>
                  </a:cubicBezTo>
                  <a:cubicBezTo>
                    <a:pt x="54723" y="98922"/>
                    <a:pt x="55114" y="99765"/>
                    <a:pt x="55114" y="99765"/>
                  </a:cubicBezTo>
                  <a:cubicBezTo>
                    <a:pt x="54918" y="100046"/>
                    <a:pt x="54918" y="100046"/>
                    <a:pt x="54918" y="100046"/>
                  </a:cubicBezTo>
                  <a:cubicBezTo>
                    <a:pt x="54918" y="100046"/>
                    <a:pt x="54918" y="100608"/>
                    <a:pt x="54527" y="100889"/>
                  </a:cubicBezTo>
                  <a:cubicBezTo>
                    <a:pt x="54332" y="100889"/>
                    <a:pt x="54527" y="100327"/>
                    <a:pt x="54527" y="100327"/>
                  </a:cubicBezTo>
                  <a:cubicBezTo>
                    <a:pt x="54527" y="99203"/>
                    <a:pt x="54527" y="99203"/>
                    <a:pt x="54527" y="99203"/>
                  </a:cubicBezTo>
                  <a:cubicBezTo>
                    <a:pt x="54136" y="97798"/>
                    <a:pt x="54136" y="97798"/>
                    <a:pt x="54136" y="97798"/>
                  </a:cubicBezTo>
                  <a:cubicBezTo>
                    <a:pt x="54136" y="97798"/>
                    <a:pt x="53355" y="98922"/>
                    <a:pt x="53159" y="98922"/>
                  </a:cubicBezTo>
                  <a:cubicBezTo>
                    <a:pt x="53159" y="99203"/>
                    <a:pt x="52768" y="100327"/>
                    <a:pt x="52573" y="100327"/>
                  </a:cubicBezTo>
                  <a:cubicBezTo>
                    <a:pt x="52573" y="100608"/>
                    <a:pt x="52573" y="101170"/>
                    <a:pt x="52573" y="101170"/>
                  </a:cubicBezTo>
                  <a:cubicBezTo>
                    <a:pt x="52964" y="102014"/>
                    <a:pt x="52964" y="102014"/>
                    <a:pt x="52964" y="102014"/>
                  </a:cubicBezTo>
                  <a:cubicBezTo>
                    <a:pt x="52964" y="102857"/>
                    <a:pt x="52964" y="102857"/>
                    <a:pt x="52964" y="102857"/>
                  </a:cubicBezTo>
                  <a:cubicBezTo>
                    <a:pt x="53355" y="103419"/>
                    <a:pt x="53355" y="103419"/>
                    <a:pt x="53355" y="103419"/>
                  </a:cubicBezTo>
                  <a:cubicBezTo>
                    <a:pt x="53355" y="103419"/>
                    <a:pt x="53745" y="103419"/>
                    <a:pt x="53941" y="103700"/>
                  </a:cubicBezTo>
                  <a:cubicBezTo>
                    <a:pt x="54136" y="103700"/>
                    <a:pt x="53941" y="104262"/>
                    <a:pt x="53941" y="104262"/>
                  </a:cubicBezTo>
                  <a:cubicBezTo>
                    <a:pt x="53745" y="105386"/>
                    <a:pt x="53745" y="105386"/>
                    <a:pt x="53745" y="105386"/>
                  </a:cubicBezTo>
                  <a:cubicBezTo>
                    <a:pt x="53745" y="105386"/>
                    <a:pt x="53941" y="105667"/>
                    <a:pt x="54136" y="105948"/>
                  </a:cubicBezTo>
                  <a:cubicBezTo>
                    <a:pt x="54136" y="106229"/>
                    <a:pt x="53745" y="106791"/>
                    <a:pt x="53745" y="106791"/>
                  </a:cubicBezTo>
                  <a:cubicBezTo>
                    <a:pt x="53550" y="106791"/>
                    <a:pt x="52964" y="107634"/>
                    <a:pt x="52964" y="107634"/>
                  </a:cubicBezTo>
                  <a:cubicBezTo>
                    <a:pt x="52964" y="107634"/>
                    <a:pt x="52768" y="107915"/>
                    <a:pt x="52573" y="107915"/>
                  </a:cubicBezTo>
                  <a:cubicBezTo>
                    <a:pt x="52377" y="107915"/>
                    <a:pt x="52768" y="108758"/>
                    <a:pt x="52768" y="108758"/>
                  </a:cubicBezTo>
                  <a:cubicBezTo>
                    <a:pt x="52964" y="109601"/>
                    <a:pt x="52964" y="109601"/>
                    <a:pt x="52964" y="109601"/>
                  </a:cubicBezTo>
                  <a:cubicBezTo>
                    <a:pt x="52964" y="109601"/>
                    <a:pt x="52768" y="109882"/>
                    <a:pt x="52768" y="109882"/>
                  </a:cubicBezTo>
                  <a:cubicBezTo>
                    <a:pt x="52573" y="110163"/>
                    <a:pt x="52573" y="110725"/>
                    <a:pt x="52573" y="110725"/>
                  </a:cubicBezTo>
                  <a:cubicBezTo>
                    <a:pt x="52182" y="110725"/>
                    <a:pt x="52182" y="110725"/>
                    <a:pt x="52182" y="110725"/>
                  </a:cubicBezTo>
                  <a:cubicBezTo>
                    <a:pt x="51986" y="111288"/>
                    <a:pt x="51986" y="111288"/>
                    <a:pt x="51986" y="111288"/>
                  </a:cubicBezTo>
                  <a:cubicBezTo>
                    <a:pt x="51986" y="111288"/>
                    <a:pt x="51986" y="112131"/>
                    <a:pt x="51791" y="112131"/>
                  </a:cubicBezTo>
                  <a:cubicBezTo>
                    <a:pt x="51596" y="112131"/>
                    <a:pt x="51791" y="112693"/>
                    <a:pt x="51791" y="112693"/>
                  </a:cubicBezTo>
                  <a:cubicBezTo>
                    <a:pt x="51596" y="113255"/>
                    <a:pt x="51596" y="113255"/>
                    <a:pt x="51596" y="113255"/>
                  </a:cubicBezTo>
                  <a:cubicBezTo>
                    <a:pt x="52377" y="113817"/>
                    <a:pt x="52377" y="113817"/>
                    <a:pt x="52377" y="113817"/>
                  </a:cubicBezTo>
                  <a:cubicBezTo>
                    <a:pt x="52182" y="114379"/>
                    <a:pt x="52182" y="114379"/>
                    <a:pt x="52182" y="114379"/>
                  </a:cubicBezTo>
                  <a:cubicBezTo>
                    <a:pt x="52182" y="114941"/>
                    <a:pt x="52182" y="114941"/>
                    <a:pt x="52182" y="114941"/>
                  </a:cubicBezTo>
                  <a:cubicBezTo>
                    <a:pt x="52377" y="114941"/>
                    <a:pt x="52377" y="114941"/>
                    <a:pt x="52377" y="114941"/>
                  </a:cubicBezTo>
                  <a:cubicBezTo>
                    <a:pt x="52377" y="114941"/>
                    <a:pt x="51986" y="115222"/>
                    <a:pt x="51791" y="115222"/>
                  </a:cubicBezTo>
                  <a:cubicBezTo>
                    <a:pt x="51596" y="115503"/>
                    <a:pt x="51400" y="115222"/>
                    <a:pt x="51205" y="115503"/>
                  </a:cubicBezTo>
                  <a:cubicBezTo>
                    <a:pt x="51009" y="115503"/>
                    <a:pt x="50423" y="115784"/>
                    <a:pt x="50423" y="115784"/>
                  </a:cubicBezTo>
                  <a:cubicBezTo>
                    <a:pt x="50228" y="116908"/>
                    <a:pt x="50228" y="116908"/>
                    <a:pt x="50228" y="116908"/>
                  </a:cubicBezTo>
                  <a:cubicBezTo>
                    <a:pt x="49837" y="116908"/>
                    <a:pt x="49837" y="116908"/>
                    <a:pt x="49837" y="116908"/>
                  </a:cubicBezTo>
                  <a:cubicBezTo>
                    <a:pt x="49837" y="116346"/>
                    <a:pt x="49837" y="116346"/>
                    <a:pt x="49837" y="116346"/>
                  </a:cubicBezTo>
                  <a:cubicBezTo>
                    <a:pt x="49641" y="116065"/>
                    <a:pt x="49641" y="116065"/>
                    <a:pt x="49641" y="116065"/>
                  </a:cubicBezTo>
                  <a:cubicBezTo>
                    <a:pt x="49641" y="116627"/>
                    <a:pt x="49641" y="116908"/>
                    <a:pt x="49641" y="116908"/>
                  </a:cubicBezTo>
                  <a:cubicBezTo>
                    <a:pt x="51596" y="118875"/>
                    <a:pt x="51596" y="118875"/>
                    <a:pt x="51596" y="118875"/>
                  </a:cubicBezTo>
                  <a:cubicBezTo>
                    <a:pt x="54918" y="120000"/>
                    <a:pt x="54918" y="120000"/>
                    <a:pt x="54918" y="120000"/>
                  </a:cubicBezTo>
                  <a:cubicBezTo>
                    <a:pt x="55700" y="118032"/>
                    <a:pt x="55700" y="118032"/>
                    <a:pt x="55700" y="118032"/>
                  </a:cubicBezTo>
                  <a:cubicBezTo>
                    <a:pt x="55700" y="118032"/>
                    <a:pt x="57459" y="113536"/>
                    <a:pt x="58827" y="113817"/>
                  </a:cubicBezTo>
                  <a:cubicBezTo>
                    <a:pt x="59804" y="114098"/>
                    <a:pt x="61172" y="114660"/>
                    <a:pt x="61368" y="114660"/>
                  </a:cubicBezTo>
                  <a:cubicBezTo>
                    <a:pt x="61172" y="112974"/>
                    <a:pt x="59022" y="110163"/>
                    <a:pt x="59413" y="109601"/>
                  </a:cubicBezTo>
                  <a:cubicBezTo>
                    <a:pt x="59804" y="108758"/>
                    <a:pt x="60781" y="106791"/>
                    <a:pt x="61368" y="105667"/>
                  </a:cubicBezTo>
                  <a:cubicBezTo>
                    <a:pt x="61758" y="104543"/>
                    <a:pt x="63713" y="103700"/>
                    <a:pt x="63713" y="103700"/>
                  </a:cubicBezTo>
                  <a:cubicBezTo>
                    <a:pt x="65276" y="99484"/>
                    <a:pt x="65276" y="99484"/>
                    <a:pt x="65276" y="99484"/>
                  </a:cubicBezTo>
                  <a:cubicBezTo>
                    <a:pt x="64885" y="93021"/>
                    <a:pt x="64495" y="91334"/>
                    <a:pt x="69185" y="90491"/>
                  </a:cubicBezTo>
                  <a:cubicBezTo>
                    <a:pt x="69967" y="90210"/>
                    <a:pt x="70944" y="89367"/>
                    <a:pt x="70944" y="89367"/>
                  </a:cubicBezTo>
                  <a:cubicBezTo>
                    <a:pt x="72508" y="88524"/>
                    <a:pt x="72508" y="88524"/>
                    <a:pt x="72508" y="88524"/>
                  </a:cubicBezTo>
                  <a:cubicBezTo>
                    <a:pt x="75439" y="87962"/>
                    <a:pt x="75439" y="87962"/>
                    <a:pt x="75439" y="87962"/>
                  </a:cubicBezTo>
                  <a:cubicBezTo>
                    <a:pt x="73094" y="89929"/>
                    <a:pt x="73094" y="89929"/>
                    <a:pt x="73094" y="89929"/>
                  </a:cubicBezTo>
                  <a:cubicBezTo>
                    <a:pt x="71335" y="92740"/>
                    <a:pt x="71335" y="92740"/>
                    <a:pt x="71335" y="92740"/>
                  </a:cubicBezTo>
                  <a:cubicBezTo>
                    <a:pt x="73680" y="93583"/>
                    <a:pt x="73680" y="93583"/>
                    <a:pt x="73680" y="93583"/>
                  </a:cubicBezTo>
                  <a:cubicBezTo>
                    <a:pt x="73680" y="93583"/>
                    <a:pt x="73680" y="96112"/>
                    <a:pt x="74853" y="95550"/>
                  </a:cubicBezTo>
                  <a:cubicBezTo>
                    <a:pt x="75830" y="94988"/>
                    <a:pt x="78175" y="93583"/>
                    <a:pt x="78566" y="93583"/>
                  </a:cubicBezTo>
                  <a:cubicBezTo>
                    <a:pt x="78957" y="93302"/>
                    <a:pt x="81107" y="92459"/>
                    <a:pt x="81693" y="92459"/>
                  </a:cubicBezTo>
                  <a:cubicBezTo>
                    <a:pt x="82280" y="92459"/>
                    <a:pt x="85407" y="91896"/>
                    <a:pt x="85407" y="91896"/>
                  </a:cubicBezTo>
                  <a:cubicBezTo>
                    <a:pt x="85798" y="94426"/>
                    <a:pt x="85798" y="94426"/>
                    <a:pt x="85798" y="94426"/>
                  </a:cubicBezTo>
                  <a:cubicBezTo>
                    <a:pt x="84429" y="96955"/>
                    <a:pt x="84429" y="96955"/>
                    <a:pt x="84429" y="96955"/>
                  </a:cubicBezTo>
                  <a:cubicBezTo>
                    <a:pt x="82671" y="99484"/>
                    <a:pt x="82671" y="99484"/>
                    <a:pt x="82671" y="99484"/>
                  </a:cubicBezTo>
                  <a:cubicBezTo>
                    <a:pt x="79934" y="103138"/>
                    <a:pt x="79934" y="103138"/>
                    <a:pt x="79934" y="103138"/>
                  </a:cubicBezTo>
                  <a:cubicBezTo>
                    <a:pt x="79934" y="103138"/>
                    <a:pt x="79153" y="105105"/>
                    <a:pt x="79543" y="105386"/>
                  </a:cubicBezTo>
                  <a:cubicBezTo>
                    <a:pt x="79934" y="105667"/>
                    <a:pt x="82866" y="105105"/>
                    <a:pt x="82866" y="105105"/>
                  </a:cubicBezTo>
                  <a:cubicBezTo>
                    <a:pt x="86188" y="105386"/>
                    <a:pt x="86188" y="105386"/>
                    <a:pt x="86188" y="105386"/>
                  </a:cubicBezTo>
                  <a:cubicBezTo>
                    <a:pt x="86188" y="105386"/>
                    <a:pt x="86775" y="105667"/>
                    <a:pt x="87166" y="107353"/>
                  </a:cubicBezTo>
                  <a:cubicBezTo>
                    <a:pt x="87752" y="109320"/>
                    <a:pt x="88143" y="110163"/>
                    <a:pt x="88338" y="110725"/>
                  </a:cubicBezTo>
                  <a:cubicBezTo>
                    <a:pt x="88729" y="111569"/>
                    <a:pt x="89511" y="113255"/>
                    <a:pt x="89511" y="113255"/>
                  </a:cubicBezTo>
                  <a:cubicBezTo>
                    <a:pt x="89511" y="113255"/>
                    <a:pt x="88729" y="114379"/>
                    <a:pt x="89706" y="114098"/>
                  </a:cubicBezTo>
                  <a:cubicBezTo>
                    <a:pt x="90879" y="114098"/>
                    <a:pt x="91661" y="113817"/>
                    <a:pt x="91661" y="113817"/>
                  </a:cubicBezTo>
                  <a:cubicBezTo>
                    <a:pt x="91661" y="113817"/>
                    <a:pt x="91856" y="112131"/>
                    <a:pt x="92247" y="111569"/>
                  </a:cubicBezTo>
                  <a:cubicBezTo>
                    <a:pt x="92833" y="111288"/>
                    <a:pt x="93420" y="110444"/>
                    <a:pt x="93420" y="110444"/>
                  </a:cubicBezTo>
                  <a:cubicBezTo>
                    <a:pt x="93420" y="110444"/>
                    <a:pt x="93224" y="108758"/>
                    <a:pt x="93811" y="108196"/>
                  </a:cubicBezTo>
                  <a:cubicBezTo>
                    <a:pt x="94397" y="107915"/>
                    <a:pt x="95179" y="107634"/>
                    <a:pt x="95960" y="107353"/>
                  </a:cubicBezTo>
                  <a:cubicBezTo>
                    <a:pt x="96742" y="106791"/>
                    <a:pt x="97524" y="104824"/>
                    <a:pt x="97524" y="104824"/>
                  </a:cubicBezTo>
                  <a:cubicBezTo>
                    <a:pt x="98501" y="103700"/>
                    <a:pt x="98501" y="103700"/>
                    <a:pt x="98501" y="103700"/>
                  </a:cubicBezTo>
                  <a:cubicBezTo>
                    <a:pt x="100846" y="102576"/>
                    <a:pt x="100846" y="102576"/>
                    <a:pt x="100846" y="102576"/>
                  </a:cubicBezTo>
                  <a:cubicBezTo>
                    <a:pt x="100651" y="99765"/>
                    <a:pt x="100651" y="99765"/>
                    <a:pt x="100651" y="99765"/>
                  </a:cubicBezTo>
                  <a:cubicBezTo>
                    <a:pt x="100651" y="99765"/>
                    <a:pt x="100846" y="99203"/>
                    <a:pt x="101433" y="99203"/>
                  </a:cubicBezTo>
                  <a:cubicBezTo>
                    <a:pt x="101824" y="98922"/>
                    <a:pt x="105928" y="96955"/>
                    <a:pt x="105928" y="96955"/>
                  </a:cubicBezTo>
                  <a:cubicBezTo>
                    <a:pt x="107100" y="94145"/>
                    <a:pt x="107100" y="94145"/>
                    <a:pt x="107100" y="94145"/>
                  </a:cubicBezTo>
                  <a:cubicBezTo>
                    <a:pt x="107100" y="91334"/>
                    <a:pt x="107100" y="91334"/>
                    <a:pt x="107100" y="91334"/>
                  </a:cubicBezTo>
                  <a:cubicBezTo>
                    <a:pt x="107100" y="91334"/>
                    <a:pt x="107491" y="89648"/>
                    <a:pt x="106710" y="89648"/>
                  </a:cubicBezTo>
                  <a:cubicBezTo>
                    <a:pt x="105928" y="89648"/>
                    <a:pt x="103973" y="92459"/>
                    <a:pt x="103973" y="92459"/>
                  </a:cubicBezTo>
                  <a:cubicBezTo>
                    <a:pt x="101824" y="92740"/>
                    <a:pt x="101824" y="92740"/>
                    <a:pt x="101824" y="92740"/>
                  </a:cubicBezTo>
                  <a:cubicBezTo>
                    <a:pt x="101824" y="92740"/>
                    <a:pt x="100846" y="95269"/>
                    <a:pt x="100456" y="95269"/>
                  </a:cubicBezTo>
                  <a:cubicBezTo>
                    <a:pt x="100065" y="95550"/>
                    <a:pt x="98892" y="96112"/>
                    <a:pt x="98501" y="95831"/>
                  </a:cubicBezTo>
                  <a:cubicBezTo>
                    <a:pt x="98110" y="95831"/>
                    <a:pt x="98697" y="98922"/>
                    <a:pt x="97328" y="95269"/>
                  </a:cubicBezTo>
                  <a:cubicBezTo>
                    <a:pt x="95960" y="91615"/>
                    <a:pt x="95374" y="91615"/>
                    <a:pt x="95374" y="91615"/>
                  </a:cubicBezTo>
                  <a:cubicBezTo>
                    <a:pt x="94006" y="91615"/>
                    <a:pt x="94006" y="91615"/>
                    <a:pt x="94006" y="91615"/>
                  </a:cubicBezTo>
                  <a:cubicBezTo>
                    <a:pt x="94006" y="91615"/>
                    <a:pt x="92833" y="92459"/>
                    <a:pt x="92638" y="91896"/>
                  </a:cubicBezTo>
                  <a:cubicBezTo>
                    <a:pt x="92638" y="91334"/>
                    <a:pt x="92052" y="89648"/>
                    <a:pt x="92052" y="89648"/>
                  </a:cubicBezTo>
                  <a:cubicBezTo>
                    <a:pt x="90097" y="89648"/>
                    <a:pt x="90097" y="89648"/>
                    <a:pt x="90097" y="89648"/>
                  </a:cubicBezTo>
                  <a:cubicBezTo>
                    <a:pt x="89315" y="90210"/>
                    <a:pt x="89315" y="90210"/>
                    <a:pt x="89315" y="90210"/>
                  </a:cubicBezTo>
                  <a:cubicBezTo>
                    <a:pt x="86384" y="89929"/>
                    <a:pt x="86384" y="89929"/>
                    <a:pt x="86384" y="89929"/>
                  </a:cubicBezTo>
                  <a:cubicBezTo>
                    <a:pt x="85211" y="88805"/>
                    <a:pt x="85211" y="88805"/>
                    <a:pt x="85211" y="88805"/>
                  </a:cubicBezTo>
                  <a:cubicBezTo>
                    <a:pt x="86775" y="87681"/>
                    <a:pt x="86775" y="87681"/>
                    <a:pt x="86775" y="87681"/>
                  </a:cubicBezTo>
                  <a:cubicBezTo>
                    <a:pt x="86775" y="87681"/>
                    <a:pt x="87361" y="88524"/>
                    <a:pt x="87557" y="88524"/>
                  </a:cubicBezTo>
                  <a:cubicBezTo>
                    <a:pt x="87947" y="88243"/>
                    <a:pt x="87557" y="87400"/>
                    <a:pt x="87947" y="87119"/>
                  </a:cubicBezTo>
                  <a:cubicBezTo>
                    <a:pt x="88534" y="86838"/>
                    <a:pt x="89120" y="85995"/>
                    <a:pt x="89706" y="86557"/>
                  </a:cubicBezTo>
                  <a:cubicBezTo>
                    <a:pt x="90293" y="86838"/>
                    <a:pt x="89706" y="88524"/>
                    <a:pt x="90684" y="87400"/>
                  </a:cubicBezTo>
                  <a:cubicBezTo>
                    <a:pt x="91661" y="86276"/>
                    <a:pt x="92638" y="86557"/>
                    <a:pt x="92638" y="86557"/>
                  </a:cubicBezTo>
                  <a:cubicBezTo>
                    <a:pt x="93811" y="83747"/>
                    <a:pt x="93811" y="83747"/>
                    <a:pt x="93811" y="83747"/>
                  </a:cubicBezTo>
                  <a:cubicBezTo>
                    <a:pt x="94592" y="81217"/>
                    <a:pt x="94592" y="81217"/>
                    <a:pt x="94592" y="81217"/>
                  </a:cubicBezTo>
                  <a:cubicBezTo>
                    <a:pt x="94592" y="81217"/>
                    <a:pt x="94983" y="81498"/>
                    <a:pt x="95374" y="81779"/>
                  </a:cubicBezTo>
                  <a:cubicBezTo>
                    <a:pt x="95960" y="81779"/>
                    <a:pt x="97328" y="78407"/>
                    <a:pt x="97328" y="78407"/>
                  </a:cubicBezTo>
                  <a:cubicBezTo>
                    <a:pt x="97328" y="78407"/>
                    <a:pt x="97524" y="75035"/>
                    <a:pt x="97915" y="75035"/>
                  </a:cubicBezTo>
                  <a:cubicBezTo>
                    <a:pt x="98306" y="74754"/>
                    <a:pt x="101237" y="73348"/>
                    <a:pt x="101237" y="73348"/>
                  </a:cubicBezTo>
                  <a:cubicBezTo>
                    <a:pt x="103192" y="71662"/>
                    <a:pt x="103192" y="71662"/>
                    <a:pt x="103192" y="71662"/>
                  </a:cubicBezTo>
                  <a:cubicBezTo>
                    <a:pt x="103192" y="71662"/>
                    <a:pt x="104169" y="69695"/>
                    <a:pt x="104560" y="69414"/>
                  </a:cubicBezTo>
                  <a:cubicBezTo>
                    <a:pt x="104951" y="69414"/>
                    <a:pt x="105342" y="68290"/>
                    <a:pt x="105732" y="66885"/>
                  </a:cubicBezTo>
                  <a:cubicBezTo>
                    <a:pt x="106319" y="65761"/>
                    <a:pt x="106710" y="64918"/>
                    <a:pt x="106710" y="64918"/>
                  </a:cubicBezTo>
                  <a:cubicBezTo>
                    <a:pt x="106710" y="64918"/>
                    <a:pt x="109055" y="64074"/>
                    <a:pt x="108859" y="63793"/>
                  </a:cubicBezTo>
                  <a:cubicBezTo>
                    <a:pt x="108859" y="63231"/>
                    <a:pt x="107882" y="62107"/>
                    <a:pt x="109055" y="62107"/>
                  </a:cubicBezTo>
                  <a:cubicBezTo>
                    <a:pt x="110228" y="62107"/>
                    <a:pt x="110228" y="62107"/>
                    <a:pt x="110814" y="61545"/>
                  </a:cubicBezTo>
                  <a:cubicBezTo>
                    <a:pt x="111205" y="61264"/>
                    <a:pt x="111009" y="60983"/>
                    <a:pt x="111205" y="60140"/>
                  </a:cubicBezTo>
                  <a:cubicBezTo>
                    <a:pt x="111596" y="59578"/>
                    <a:pt x="111791" y="58735"/>
                    <a:pt x="111791" y="58173"/>
                  </a:cubicBezTo>
                  <a:cubicBezTo>
                    <a:pt x="111596" y="57611"/>
                    <a:pt x="110618" y="55362"/>
                    <a:pt x="110618" y="54800"/>
                  </a:cubicBezTo>
                  <a:cubicBezTo>
                    <a:pt x="110423" y="53957"/>
                    <a:pt x="110618" y="52271"/>
                    <a:pt x="110618" y="52271"/>
                  </a:cubicBezTo>
                  <a:cubicBezTo>
                    <a:pt x="110618" y="52271"/>
                    <a:pt x="111205" y="51990"/>
                    <a:pt x="111791" y="51709"/>
                  </a:cubicBezTo>
                  <a:cubicBezTo>
                    <a:pt x="112182" y="51147"/>
                    <a:pt x="112964" y="49180"/>
                    <a:pt x="112964" y="49180"/>
                  </a:cubicBezTo>
                  <a:cubicBezTo>
                    <a:pt x="113159" y="47775"/>
                    <a:pt x="113159" y="47775"/>
                    <a:pt x="113159" y="47775"/>
                  </a:cubicBezTo>
                  <a:cubicBezTo>
                    <a:pt x="113159" y="47775"/>
                    <a:pt x="113941" y="46932"/>
                    <a:pt x="114136" y="46932"/>
                  </a:cubicBezTo>
                  <a:cubicBezTo>
                    <a:pt x="114527" y="46651"/>
                    <a:pt x="117654" y="44964"/>
                    <a:pt x="117850" y="44964"/>
                  </a:cubicBezTo>
                  <a:cubicBezTo>
                    <a:pt x="118045" y="44964"/>
                    <a:pt x="119999" y="45245"/>
                    <a:pt x="119413" y="43840"/>
                  </a:cubicBezTo>
                  <a:cubicBezTo>
                    <a:pt x="118827" y="42716"/>
                    <a:pt x="118631" y="42154"/>
                    <a:pt x="118436" y="41311"/>
                  </a:cubicBezTo>
                  <a:cubicBezTo>
                    <a:pt x="118241" y="40468"/>
                    <a:pt x="118241" y="38501"/>
                    <a:pt x="118241" y="38220"/>
                  </a:cubicBezTo>
                  <a:cubicBezTo>
                    <a:pt x="118436" y="37939"/>
                    <a:pt x="119999" y="37096"/>
                    <a:pt x="118241" y="36814"/>
                  </a:cubicBezTo>
                  <a:cubicBezTo>
                    <a:pt x="116482" y="36533"/>
                    <a:pt x="117850" y="35690"/>
                    <a:pt x="117459" y="35128"/>
                  </a:cubicBezTo>
                  <a:cubicBezTo>
                    <a:pt x="116872" y="34566"/>
                    <a:pt x="115700" y="33442"/>
                    <a:pt x="115700" y="33442"/>
                  </a:cubicBezTo>
                  <a:cubicBezTo>
                    <a:pt x="115114" y="33442"/>
                    <a:pt x="115114" y="33442"/>
                    <a:pt x="115114" y="33442"/>
                  </a:cubicBezTo>
                  <a:cubicBezTo>
                    <a:pt x="115309" y="30632"/>
                    <a:pt x="115309" y="30632"/>
                    <a:pt x="115309" y="30632"/>
                  </a:cubicBezTo>
                  <a:cubicBezTo>
                    <a:pt x="115309" y="30632"/>
                    <a:pt x="115895" y="29508"/>
                    <a:pt x="116091" y="29508"/>
                  </a:cubicBezTo>
                  <a:cubicBezTo>
                    <a:pt x="116286" y="29227"/>
                    <a:pt x="116482" y="28103"/>
                    <a:pt x="116091" y="28103"/>
                  </a:cubicBezTo>
                  <a:cubicBezTo>
                    <a:pt x="115700" y="28384"/>
                    <a:pt x="114527" y="28665"/>
                    <a:pt x="114527" y="28665"/>
                  </a:cubicBezTo>
                  <a:cubicBezTo>
                    <a:pt x="114527" y="28665"/>
                    <a:pt x="113550" y="28665"/>
                    <a:pt x="113745" y="28103"/>
                  </a:cubicBezTo>
                  <a:cubicBezTo>
                    <a:pt x="113745" y="27259"/>
                    <a:pt x="114136" y="27259"/>
                    <a:pt x="114723" y="26416"/>
                  </a:cubicBezTo>
                  <a:cubicBezTo>
                    <a:pt x="115309" y="25573"/>
                    <a:pt x="115504" y="25011"/>
                    <a:pt x="115504" y="25011"/>
                  </a:cubicBezTo>
                  <a:cubicBezTo>
                    <a:pt x="115309" y="23325"/>
                    <a:pt x="115309" y="23325"/>
                    <a:pt x="115309" y="23325"/>
                  </a:cubicBezTo>
                  <a:cubicBezTo>
                    <a:pt x="115309" y="23325"/>
                    <a:pt x="115309" y="22201"/>
                    <a:pt x="115114" y="22201"/>
                  </a:cubicBezTo>
                  <a:cubicBezTo>
                    <a:pt x="115114" y="21920"/>
                    <a:pt x="113941" y="18548"/>
                    <a:pt x="113941" y="18548"/>
                  </a:cubicBezTo>
                  <a:cubicBezTo>
                    <a:pt x="113941" y="18548"/>
                    <a:pt x="112768" y="17985"/>
                    <a:pt x="112573" y="18548"/>
                  </a:cubicBezTo>
                  <a:cubicBezTo>
                    <a:pt x="112573" y="19110"/>
                    <a:pt x="112182" y="20234"/>
                    <a:pt x="112182" y="20234"/>
                  </a:cubicBezTo>
                  <a:cubicBezTo>
                    <a:pt x="110814" y="20234"/>
                    <a:pt x="110814" y="20234"/>
                    <a:pt x="110814" y="20234"/>
                  </a:cubicBezTo>
                  <a:cubicBezTo>
                    <a:pt x="110032" y="19391"/>
                    <a:pt x="110032" y="19391"/>
                    <a:pt x="110032" y="19391"/>
                  </a:cubicBezTo>
                  <a:cubicBezTo>
                    <a:pt x="108469" y="18829"/>
                    <a:pt x="108469" y="18829"/>
                    <a:pt x="108469" y="18829"/>
                  </a:cubicBezTo>
                  <a:cubicBezTo>
                    <a:pt x="108469" y="18829"/>
                    <a:pt x="108273" y="19110"/>
                    <a:pt x="108078" y="19391"/>
                  </a:cubicBezTo>
                  <a:cubicBezTo>
                    <a:pt x="108078" y="19672"/>
                    <a:pt x="106514" y="18266"/>
                    <a:pt x="106514" y="18266"/>
                  </a:cubicBezTo>
                  <a:cubicBezTo>
                    <a:pt x="106514" y="18266"/>
                    <a:pt x="105928" y="19391"/>
                    <a:pt x="105732" y="19672"/>
                  </a:cubicBezTo>
                  <a:cubicBezTo>
                    <a:pt x="105732" y="19672"/>
                    <a:pt x="104169" y="19110"/>
                    <a:pt x="104169" y="19110"/>
                  </a:cubicBezTo>
                  <a:cubicBezTo>
                    <a:pt x="102605" y="19391"/>
                    <a:pt x="102605" y="19391"/>
                    <a:pt x="102605" y="19391"/>
                  </a:cubicBezTo>
                  <a:cubicBezTo>
                    <a:pt x="101237" y="19672"/>
                    <a:pt x="101237" y="19672"/>
                    <a:pt x="101237" y="19672"/>
                  </a:cubicBezTo>
                  <a:cubicBezTo>
                    <a:pt x="100065" y="18829"/>
                    <a:pt x="100065" y="18829"/>
                    <a:pt x="100065" y="18829"/>
                  </a:cubicBezTo>
                  <a:cubicBezTo>
                    <a:pt x="99674" y="19672"/>
                    <a:pt x="99674" y="19672"/>
                    <a:pt x="99674" y="19672"/>
                  </a:cubicBezTo>
                  <a:cubicBezTo>
                    <a:pt x="99869" y="21077"/>
                    <a:pt x="99869" y="21077"/>
                    <a:pt x="99869" y="21077"/>
                  </a:cubicBezTo>
                  <a:cubicBezTo>
                    <a:pt x="98892" y="21920"/>
                    <a:pt x="98892" y="21920"/>
                    <a:pt x="98892" y="21920"/>
                  </a:cubicBezTo>
                  <a:cubicBezTo>
                    <a:pt x="97719" y="20796"/>
                    <a:pt x="97719" y="20796"/>
                    <a:pt x="97719" y="20796"/>
                  </a:cubicBezTo>
                  <a:cubicBezTo>
                    <a:pt x="96742" y="20515"/>
                    <a:pt x="96742" y="20515"/>
                    <a:pt x="96742" y="20515"/>
                  </a:cubicBezTo>
                  <a:cubicBezTo>
                    <a:pt x="95374" y="18548"/>
                    <a:pt x="95374" y="18548"/>
                    <a:pt x="95374" y="18548"/>
                  </a:cubicBezTo>
                  <a:cubicBezTo>
                    <a:pt x="94201" y="17985"/>
                    <a:pt x="94201" y="17985"/>
                    <a:pt x="94201" y="17985"/>
                  </a:cubicBezTo>
                  <a:cubicBezTo>
                    <a:pt x="93029" y="17142"/>
                    <a:pt x="93029" y="17142"/>
                    <a:pt x="93029" y="17142"/>
                  </a:cubicBezTo>
                  <a:cubicBezTo>
                    <a:pt x="93029" y="17142"/>
                    <a:pt x="92442" y="19391"/>
                    <a:pt x="92247" y="19672"/>
                  </a:cubicBezTo>
                  <a:cubicBezTo>
                    <a:pt x="92052" y="19672"/>
                    <a:pt x="91074" y="20234"/>
                    <a:pt x="90879" y="20234"/>
                  </a:cubicBezTo>
                  <a:cubicBezTo>
                    <a:pt x="90488" y="20515"/>
                    <a:pt x="90293" y="21920"/>
                    <a:pt x="90293" y="21920"/>
                  </a:cubicBezTo>
                  <a:cubicBezTo>
                    <a:pt x="89315" y="22763"/>
                    <a:pt x="89315" y="22763"/>
                    <a:pt x="89315" y="22763"/>
                  </a:cubicBezTo>
                  <a:cubicBezTo>
                    <a:pt x="89315" y="22763"/>
                    <a:pt x="88729" y="22201"/>
                    <a:pt x="88338" y="22201"/>
                  </a:cubicBezTo>
                  <a:cubicBezTo>
                    <a:pt x="88143" y="22201"/>
                    <a:pt x="87947" y="22482"/>
                    <a:pt x="87947" y="22482"/>
                  </a:cubicBezTo>
                  <a:cubicBezTo>
                    <a:pt x="87557" y="23325"/>
                    <a:pt x="87557" y="23325"/>
                    <a:pt x="87557" y="23325"/>
                  </a:cubicBezTo>
                  <a:cubicBezTo>
                    <a:pt x="87557" y="23325"/>
                    <a:pt x="87361" y="23325"/>
                    <a:pt x="86775" y="22763"/>
                  </a:cubicBezTo>
                  <a:cubicBezTo>
                    <a:pt x="86384" y="22482"/>
                    <a:pt x="85798" y="21920"/>
                    <a:pt x="85798" y="21920"/>
                  </a:cubicBezTo>
                  <a:cubicBezTo>
                    <a:pt x="85211" y="21639"/>
                    <a:pt x="85211" y="21639"/>
                    <a:pt x="85211" y="21639"/>
                  </a:cubicBezTo>
                  <a:cubicBezTo>
                    <a:pt x="85211" y="21639"/>
                    <a:pt x="83452" y="22763"/>
                    <a:pt x="83257" y="23044"/>
                  </a:cubicBezTo>
                  <a:cubicBezTo>
                    <a:pt x="83257" y="23325"/>
                    <a:pt x="82866" y="24168"/>
                    <a:pt x="82866" y="24168"/>
                  </a:cubicBezTo>
                  <a:cubicBezTo>
                    <a:pt x="81889" y="23044"/>
                    <a:pt x="81889" y="23044"/>
                    <a:pt x="81889" y="23044"/>
                  </a:cubicBezTo>
                  <a:cubicBezTo>
                    <a:pt x="80716" y="21920"/>
                    <a:pt x="80716" y="21920"/>
                    <a:pt x="80716" y="21920"/>
                  </a:cubicBezTo>
                  <a:cubicBezTo>
                    <a:pt x="80521" y="19953"/>
                    <a:pt x="80521" y="19953"/>
                    <a:pt x="80521" y="19953"/>
                  </a:cubicBezTo>
                  <a:cubicBezTo>
                    <a:pt x="78371" y="17142"/>
                    <a:pt x="78371" y="17142"/>
                    <a:pt x="78371" y="17142"/>
                  </a:cubicBezTo>
                  <a:cubicBezTo>
                    <a:pt x="77980" y="14332"/>
                    <a:pt x="77980" y="14332"/>
                    <a:pt x="77980" y="14332"/>
                  </a:cubicBezTo>
                  <a:cubicBezTo>
                    <a:pt x="76416" y="12646"/>
                    <a:pt x="76416" y="12646"/>
                    <a:pt x="76416" y="12646"/>
                  </a:cubicBezTo>
                  <a:cubicBezTo>
                    <a:pt x="75439" y="14332"/>
                    <a:pt x="75439" y="14332"/>
                    <a:pt x="75439" y="14332"/>
                  </a:cubicBezTo>
                  <a:cubicBezTo>
                    <a:pt x="73876" y="14051"/>
                    <a:pt x="73876" y="14051"/>
                    <a:pt x="73876" y="14051"/>
                  </a:cubicBezTo>
                  <a:cubicBezTo>
                    <a:pt x="72312" y="14613"/>
                    <a:pt x="72312" y="14613"/>
                    <a:pt x="72312" y="14613"/>
                  </a:cubicBezTo>
                  <a:cubicBezTo>
                    <a:pt x="72312" y="14613"/>
                    <a:pt x="71335" y="16018"/>
                    <a:pt x="71335" y="15456"/>
                  </a:cubicBezTo>
                  <a:cubicBezTo>
                    <a:pt x="71140" y="14894"/>
                    <a:pt x="71530" y="13770"/>
                    <a:pt x="71530" y="13208"/>
                  </a:cubicBezTo>
                  <a:cubicBezTo>
                    <a:pt x="71335" y="12927"/>
                    <a:pt x="70358" y="13770"/>
                    <a:pt x="70553" y="12646"/>
                  </a:cubicBezTo>
                  <a:cubicBezTo>
                    <a:pt x="70749" y="12084"/>
                    <a:pt x="70553" y="11241"/>
                    <a:pt x="70358" y="10960"/>
                  </a:cubicBezTo>
                  <a:cubicBezTo>
                    <a:pt x="69967" y="10398"/>
                    <a:pt x="68794" y="10398"/>
                    <a:pt x="69185" y="9274"/>
                  </a:cubicBezTo>
                  <a:cubicBezTo>
                    <a:pt x="69576" y="8430"/>
                    <a:pt x="70553" y="7868"/>
                    <a:pt x="70553" y="7868"/>
                  </a:cubicBezTo>
                  <a:cubicBezTo>
                    <a:pt x="70553" y="7306"/>
                    <a:pt x="70553" y="7306"/>
                    <a:pt x="70553" y="7306"/>
                  </a:cubicBezTo>
                  <a:cubicBezTo>
                    <a:pt x="69771" y="6182"/>
                    <a:pt x="69771" y="6182"/>
                    <a:pt x="69771" y="6182"/>
                  </a:cubicBezTo>
                  <a:cubicBezTo>
                    <a:pt x="67622" y="4777"/>
                    <a:pt x="67622" y="4777"/>
                    <a:pt x="67622" y="4777"/>
                  </a:cubicBezTo>
                  <a:cubicBezTo>
                    <a:pt x="67622" y="4777"/>
                    <a:pt x="67426" y="3091"/>
                    <a:pt x="67035" y="3091"/>
                  </a:cubicBezTo>
                  <a:cubicBezTo>
                    <a:pt x="66840" y="2810"/>
                    <a:pt x="66254" y="1967"/>
                    <a:pt x="66254" y="1967"/>
                  </a:cubicBezTo>
                  <a:cubicBezTo>
                    <a:pt x="66254" y="1967"/>
                    <a:pt x="65667" y="843"/>
                    <a:pt x="64885" y="562"/>
                  </a:cubicBezTo>
                  <a:cubicBezTo>
                    <a:pt x="64104" y="0"/>
                    <a:pt x="63517" y="2529"/>
                    <a:pt x="63517" y="2529"/>
                  </a:cubicBezTo>
                  <a:cubicBezTo>
                    <a:pt x="62736" y="1405"/>
                    <a:pt x="62736" y="1405"/>
                    <a:pt x="62736" y="1405"/>
                  </a:cubicBezTo>
                  <a:cubicBezTo>
                    <a:pt x="61172" y="2248"/>
                    <a:pt x="61172" y="2248"/>
                    <a:pt x="61172" y="2248"/>
                  </a:cubicBezTo>
                  <a:cubicBezTo>
                    <a:pt x="59999" y="4777"/>
                    <a:pt x="59999" y="4777"/>
                    <a:pt x="59999" y="4777"/>
                  </a:cubicBezTo>
                  <a:cubicBezTo>
                    <a:pt x="59218" y="5058"/>
                    <a:pt x="59218" y="5058"/>
                    <a:pt x="59218" y="5058"/>
                  </a:cubicBezTo>
                  <a:cubicBezTo>
                    <a:pt x="58045" y="5339"/>
                    <a:pt x="58045" y="5339"/>
                    <a:pt x="58045" y="5339"/>
                  </a:cubicBezTo>
                  <a:cubicBezTo>
                    <a:pt x="56286" y="5901"/>
                    <a:pt x="56286" y="5901"/>
                    <a:pt x="56286" y="5901"/>
                  </a:cubicBezTo>
                  <a:cubicBezTo>
                    <a:pt x="55895" y="7587"/>
                    <a:pt x="55895" y="7587"/>
                    <a:pt x="55895" y="7587"/>
                  </a:cubicBezTo>
                  <a:cubicBezTo>
                    <a:pt x="56091" y="9274"/>
                    <a:pt x="56091" y="9274"/>
                    <a:pt x="56091" y="9274"/>
                  </a:cubicBezTo>
                  <a:cubicBezTo>
                    <a:pt x="55114" y="10398"/>
                    <a:pt x="55114" y="10398"/>
                    <a:pt x="55114" y="10398"/>
                  </a:cubicBezTo>
                  <a:cubicBezTo>
                    <a:pt x="52768" y="10117"/>
                    <a:pt x="52768" y="10117"/>
                    <a:pt x="52768" y="10117"/>
                  </a:cubicBezTo>
                  <a:cubicBezTo>
                    <a:pt x="51205" y="10679"/>
                    <a:pt x="51205" y="10679"/>
                    <a:pt x="51205" y="10679"/>
                  </a:cubicBezTo>
                  <a:cubicBezTo>
                    <a:pt x="50423" y="12365"/>
                    <a:pt x="50423" y="12365"/>
                    <a:pt x="50423" y="12365"/>
                  </a:cubicBezTo>
                  <a:cubicBezTo>
                    <a:pt x="48078" y="12365"/>
                    <a:pt x="48078" y="12365"/>
                    <a:pt x="48078" y="12365"/>
                  </a:cubicBezTo>
                  <a:cubicBezTo>
                    <a:pt x="47687" y="15737"/>
                    <a:pt x="47687" y="15737"/>
                    <a:pt x="47687" y="15737"/>
                  </a:cubicBezTo>
                  <a:cubicBezTo>
                    <a:pt x="47100" y="17985"/>
                    <a:pt x="47100" y="17985"/>
                    <a:pt x="47100" y="17985"/>
                  </a:cubicBezTo>
                  <a:cubicBezTo>
                    <a:pt x="46514" y="20515"/>
                    <a:pt x="46514" y="20515"/>
                    <a:pt x="46514" y="20515"/>
                  </a:cubicBezTo>
                  <a:cubicBezTo>
                    <a:pt x="46905" y="21920"/>
                    <a:pt x="46905" y="21920"/>
                    <a:pt x="46905" y="21920"/>
                  </a:cubicBezTo>
                  <a:cubicBezTo>
                    <a:pt x="47491" y="23887"/>
                    <a:pt x="47491" y="23887"/>
                    <a:pt x="47491" y="23887"/>
                  </a:cubicBezTo>
                  <a:cubicBezTo>
                    <a:pt x="48664" y="25854"/>
                    <a:pt x="48664" y="25854"/>
                    <a:pt x="48664" y="25854"/>
                  </a:cubicBezTo>
                  <a:cubicBezTo>
                    <a:pt x="48664" y="25854"/>
                    <a:pt x="48664" y="25854"/>
                    <a:pt x="48664" y="25854"/>
                  </a:cubicBezTo>
                  <a:cubicBezTo>
                    <a:pt x="47491" y="26416"/>
                    <a:pt x="47491" y="26416"/>
                    <a:pt x="47491" y="26416"/>
                  </a:cubicBezTo>
                  <a:cubicBezTo>
                    <a:pt x="46710" y="26697"/>
                    <a:pt x="46710" y="26697"/>
                    <a:pt x="46710" y="26697"/>
                  </a:cubicBezTo>
                  <a:cubicBezTo>
                    <a:pt x="45928" y="25011"/>
                    <a:pt x="45928" y="25011"/>
                    <a:pt x="45928" y="25011"/>
                  </a:cubicBezTo>
                  <a:cubicBezTo>
                    <a:pt x="44755" y="24449"/>
                    <a:pt x="44755" y="24449"/>
                    <a:pt x="44755" y="24449"/>
                  </a:cubicBezTo>
                  <a:cubicBezTo>
                    <a:pt x="43387" y="25292"/>
                    <a:pt x="43387" y="25292"/>
                    <a:pt x="43387" y="25292"/>
                  </a:cubicBezTo>
                  <a:cubicBezTo>
                    <a:pt x="42019" y="25854"/>
                    <a:pt x="42019" y="25854"/>
                    <a:pt x="42019" y="25854"/>
                  </a:cubicBezTo>
                  <a:cubicBezTo>
                    <a:pt x="41628" y="25854"/>
                    <a:pt x="41628" y="25854"/>
                    <a:pt x="41628" y="25854"/>
                  </a:cubicBezTo>
                  <a:cubicBezTo>
                    <a:pt x="41237" y="26978"/>
                    <a:pt x="41237" y="26978"/>
                    <a:pt x="41237" y="26978"/>
                  </a:cubicBezTo>
                  <a:cubicBezTo>
                    <a:pt x="40065" y="27822"/>
                    <a:pt x="40065" y="27822"/>
                    <a:pt x="40065" y="27822"/>
                  </a:cubicBezTo>
                  <a:cubicBezTo>
                    <a:pt x="40065" y="27822"/>
                    <a:pt x="39674" y="27259"/>
                    <a:pt x="39478" y="26978"/>
                  </a:cubicBezTo>
                  <a:cubicBezTo>
                    <a:pt x="39283" y="26697"/>
                    <a:pt x="38697" y="26135"/>
                    <a:pt x="38697" y="26135"/>
                  </a:cubicBezTo>
                  <a:cubicBezTo>
                    <a:pt x="38697" y="26135"/>
                    <a:pt x="38501" y="25573"/>
                    <a:pt x="38306" y="25292"/>
                  </a:cubicBezTo>
                  <a:cubicBezTo>
                    <a:pt x="38110" y="25292"/>
                    <a:pt x="36938" y="26416"/>
                    <a:pt x="36938" y="26416"/>
                  </a:cubicBezTo>
                  <a:cubicBezTo>
                    <a:pt x="36938" y="26416"/>
                    <a:pt x="35960" y="27259"/>
                    <a:pt x="35960" y="27540"/>
                  </a:cubicBezTo>
                  <a:cubicBezTo>
                    <a:pt x="36156" y="27540"/>
                    <a:pt x="35960" y="28946"/>
                    <a:pt x="35960" y="28946"/>
                  </a:cubicBezTo>
                  <a:cubicBezTo>
                    <a:pt x="34592" y="27259"/>
                    <a:pt x="34592" y="27259"/>
                    <a:pt x="34592" y="27259"/>
                  </a:cubicBezTo>
                  <a:cubicBezTo>
                    <a:pt x="33615" y="28384"/>
                    <a:pt x="33615" y="28384"/>
                    <a:pt x="33615" y="28384"/>
                  </a:cubicBezTo>
                  <a:cubicBezTo>
                    <a:pt x="32833" y="27540"/>
                    <a:pt x="32833" y="27540"/>
                    <a:pt x="32833" y="27540"/>
                  </a:cubicBezTo>
                  <a:cubicBezTo>
                    <a:pt x="32442" y="27259"/>
                    <a:pt x="32442" y="27259"/>
                    <a:pt x="32442" y="27259"/>
                  </a:cubicBezTo>
                  <a:cubicBezTo>
                    <a:pt x="31270" y="29227"/>
                    <a:pt x="31270" y="29227"/>
                    <a:pt x="31270" y="29227"/>
                  </a:cubicBezTo>
                  <a:cubicBezTo>
                    <a:pt x="30488" y="28665"/>
                    <a:pt x="30488" y="28665"/>
                    <a:pt x="30488" y="28665"/>
                  </a:cubicBezTo>
                  <a:cubicBezTo>
                    <a:pt x="30097" y="30632"/>
                    <a:pt x="30097" y="30632"/>
                    <a:pt x="30097" y="30632"/>
                  </a:cubicBezTo>
                  <a:cubicBezTo>
                    <a:pt x="29120" y="29508"/>
                    <a:pt x="29120" y="29508"/>
                    <a:pt x="29120" y="29508"/>
                  </a:cubicBezTo>
                  <a:cubicBezTo>
                    <a:pt x="29120" y="29508"/>
                    <a:pt x="28143" y="29227"/>
                    <a:pt x="27947" y="29227"/>
                  </a:cubicBezTo>
                  <a:cubicBezTo>
                    <a:pt x="27752" y="29227"/>
                    <a:pt x="27166" y="30351"/>
                    <a:pt x="27166" y="30351"/>
                  </a:cubicBezTo>
                  <a:cubicBezTo>
                    <a:pt x="26188" y="29227"/>
                    <a:pt x="26188" y="29227"/>
                    <a:pt x="26188" y="29227"/>
                  </a:cubicBezTo>
                  <a:cubicBezTo>
                    <a:pt x="25407" y="28384"/>
                    <a:pt x="25407" y="28384"/>
                    <a:pt x="25407" y="28384"/>
                  </a:cubicBezTo>
                  <a:cubicBezTo>
                    <a:pt x="25407" y="28384"/>
                    <a:pt x="23257" y="28665"/>
                    <a:pt x="23061" y="28665"/>
                  </a:cubicBezTo>
                  <a:cubicBezTo>
                    <a:pt x="22866" y="28665"/>
                    <a:pt x="21498" y="28384"/>
                    <a:pt x="21498" y="28384"/>
                  </a:cubicBezTo>
                  <a:cubicBezTo>
                    <a:pt x="19739" y="28946"/>
                    <a:pt x="19739" y="28946"/>
                    <a:pt x="19739" y="28946"/>
                  </a:cubicBezTo>
                  <a:cubicBezTo>
                    <a:pt x="17198" y="28946"/>
                    <a:pt x="17198" y="28946"/>
                    <a:pt x="17198" y="28946"/>
                  </a:cubicBezTo>
                  <a:cubicBezTo>
                    <a:pt x="14853" y="29227"/>
                    <a:pt x="14853" y="29227"/>
                    <a:pt x="14853" y="29227"/>
                  </a:cubicBezTo>
                  <a:cubicBezTo>
                    <a:pt x="13094" y="29227"/>
                    <a:pt x="13094" y="29227"/>
                    <a:pt x="13094" y="29227"/>
                  </a:cubicBezTo>
                  <a:cubicBezTo>
                    <a:pt x="11726" y="30632"/>
                    <a:pt x="11726" y="30632"/>
                    <a:pt x="11726" y="30632"/>
                  </a:cubicBezTo>
                  <a:cubicBezTo>
                    <a:pt x="10358" y="30913"/>
                    <a:pt x="10358" y="30913"/>
                    <a:pt x="10358" y="30913"/>
                  </a:cubicBezTo>
                  <a:cubicBezTo>
                    <a:pt x="8794" y="31194"/>
                    <a:pt x="8794" y="31194"/>
                    <a:pt x="8794" y="31194"/>
                  </a:cubicBezTo>
                  <a:cubicBezTo>
                    <a:pt x="8599" y="31194"/>
                    <a:pt x="8599" y="31194"/>
                    <a:pt x="8599" y="31194"/>
                  </a:cubicBezTo>
                  <a:cubicBezTo>
                    <a:pt x="8403" y="31475"/>
                    <a:pt x="8403" y="31475"/>
                    <a:pt x="8403" y="31475"/>
                  </a:cubicBezTo>
                  <a:cubicBezTo>
                    <a:pt x="7817" y="32037"/>
                    <a:pt x="7817" y="32037"/>
                    <a:pt x="7817" y="32037"/>
                  </a:cubicBezTo>
                  <a:cubicBezTo>
                    <a:pt x="7817" y="32318"/>
                    <a:pt x="7817" y="32318"/>
                    <a:pt x="7817" y="32318"/>
                  </a:cubicBezTo>
                  <a:cubicBezTo>
                    <a:pt x="7426" y="32880"/>
                    <a:pt x="7426" y="32880"/>
                    <a:pt x="7426" y="32880"/>
                  </a:cubicBezTo>
                  <a:cubicBezTo>
                    <a:pt x="7231" y="34285"/>
                    <a:pt x="7231" y="34285"/>
                    <a:pt x="7231" y="34285"/>
                  </a:cubicBezTo>
                  <a:cubicBezTo>
                    <a:pt x="7035" y="34847"/>
                    <a:pt x="6644" y="35409"/>
                    <a:pt x="6449" y="35971"/>
                  </a:cubicBezTo>
                  <a:cubicBezTo>
                    <a:pt x="6449" y="35971"/>
                    <a:pt x="6449" y="35971"/>
                    <a:pt x="6449" y="35971"/>
                  </a:cubicBezTo>
                  <a:cubicBezTo>
                    <a:pt x="6449" y="35971"/>
                    <a:pt x="5863" y="35690"/>
                    <a:pt x="5863" y="36252"/>
                  </a:cubicBezTo>
                  <a:cubicBezTo>
                    <a:pt x="5863" y="36533"/>
                    <a:pt x="5863" y="36533"/>
                    <a:pt x="5863" y="36533"/>
                  </a:cubicBezTo>
                  <a:cubicBezTo>
                    <a:pt x="5276" y="36814"/>
                    <a:pt x="4299" y="36252"/>
                    <a:pt x="4299" y="36252"/>
                  </a:cubicBezTo>
                  <a:cubicBezTo>
                    <a:pt x="3322" y="37096"/>
                    <a:pt x="3322" y="37096"/>
                    <a:pt x="3322" y="37096"/>
                  </a:cubicBezTo>
                  <a:cubicBezTo>
                    <a:pt x="3322" y="37377"/>
                    <a:pt x="3322" y="37658"/>
                    <a:pt x="3517" y="37658"/>
                  </a:cubicBezTo>
                  <a:cubicBezTo>
                    <a:pt x="3713" y="37939"/>
                    <a:pt x="3713" y="37939"/>
                    <a:pt x="3713" y="38220"/>
                  </a:cubicBezTo>
                  <a:cubicBezTo>
                    <a:pt x="3908" y="38220"/>
                    <a:pt x="3908" y="38501"/>
                    <a:pt x="3908" y="38501"/>
                  </a:cubicBezTo>
                  <a:cubicBezTo>
                    <a:pt x="4299" y="39906"/>
                    <a:pt x="4299" y="39906"/>
                    <a:pt x="4299" y="39906"/>
                  </a:cubicBezTo>
                  <a:cubicBezTo>
                    <a:pt x="4299" y="41030"/>
                    <a:pt x="4299" y="41030"/>
                    <a:pt x="4299" y="41030"/>
                  </a:cubicBezTo>
                  <a:cubicBezTo>
                    <a:pt x="4299" y="41030"/>
                    <a:pt x="4299" y="41873"/>
                    <a:pt x="4690" y="41873"/>
                  </a:cubicBezTo>
                  <a:cubicBezTo>
                    <a:pt x="5081" y="41873"/>
                    <a:pt x="5276" y="42154"/>
                    <a:pt x="5276" y="42716"/>
                  </a:cubicBezTo>
                  <a:cubicBezTo>
                    <a:pt x="5276" y="43278"/>
                    <a:pt x="6254" y="43840"/>
                    <a:pt x="6254" y="43840"/>
                  </a:cubicBezTo>
                  <a:cubicBezTo>
                    <a:pt x="6254" y="43840"/>
                    <a:pt x="6254" y="44964"/>
                    <a:pt x="6449" y="45245"/>
                  </a:cubicBezTo>
                  <a:cubicBezTo>
                    <a:pt x="6840" y="45526"/>
                    <a:pt x="7231" y="45807"/>
                    <a:pt x="7817" y="45807"/>
                  </a:cubicBezTo>
                  <a:cubicBezTo>
                    <a:pt x="8403" y="46088"/>
                    <a:pt x="8208" y="47213"/>
                    <a:pt x="8599" y="47494"/>
                  </a:cubicBezTo>
                  <a:cubicBezTo>
                    <a:pt x="8990" y="47775"/>
                    <a:pt x="9381" y="48337"/>
                    <a:pt x="8990" y="48337"/>
                  </a:cubicBezTo>
                  <a:cubicBezTo>
                    <a:pt x="8794" y="48618"/>
                    <a:pt x="8208" y="48618"/>
                    <a:pt x="8208" y="48618"/>
                  </a:cubicBezTo>
                  <a:cubicBezTo>
                    <a:pt x="8208" y="48618"/>
                    <a:pt x="8013" y="48899"/>
                    <a:pt x="8013" y="49461"/>
                  </a:cubicBezTo>
                  <a:cubicBezTo>
                    <a:pt x="8208" y="49742"/>
                    <a:pt x="8208" y="49742"/>
                    <a:pt x="8208" y="49742"/>
                  </a:cubicBezTo>
                  <a:cubicBezTo>
                    <a:pt x="8990" y="51147"/>
                    <a:pt x="8990" y="51147"/>
                    <a:pt x="8990" y="51147"/>
                  </a:cubicBezTo>
                  <a:cubicBezTo>
                    <a:pt x="8990" y="52833"/>
                    <a:pt x="8990" y="52833"/>
                    <a:pt x="8990" y="52833"/>
                  </a:cubicBezTo>
                  <a:cubicBezTo>
                    <a:pt x="8990" y="52833"/>
                    <a:pt x="8990" y="53395"/>
                    <a:pt x="8990" y="53957"/>
                  </a:cubicBezTo>
                  <a:cubicBezTo>
                    <a:pt x="8990" y="54238"/>
                    <a:pt x="8794" y="54800"/>
                    <a:pt x="8403" y="54800"/>
                  </a:cubicBezTo>
                  <a:cubicBezTo>
                    <a:pt x="8403" y="54800"/>
                    <a:pt x="8403" y="54800"/>
                    <a:pt x="8403" y="54800"/>
                  </a:cubicBezTo>
                  <a:cubicBezTo>
                    <a:pt x="8403" y="54800"/>
                    <a:pt x="8403" y="54800"/>
                    <a:pt x="8403" y="54800"/>
                  </a:cubicBezTo>
                  <a:cubicBezTo>
                    <a:pt x="8208" y="54800"/>
                    <a:pt x="8208" y="54800"/>
                    <a:pt x="8208" y="54800"/>
                  </a:cubicBezTo>
                  <a:cubicBezTo>
                    <a:pt x="8013" y="55081"/>
                    <a:pt x="8013" y="55644"/>
                    <a:pt x="7817" y="55644"/>
                  </a:cubicBezTo>
                  <a:cubicBezTo>
                    <a:pt x="7622" y="55925"/>
                    <a:pt x="7231" y="55081"/>
                    <a:pt x="7035" y="55925"/>
                  </a:cubicBezTo>
                  <a:cubicBezTo>
                    <a:pt x="6840" y="57049"/>
                    <a:pt x="6449" y="57892"/>
                    <a:pt x="6449" y="58173"/>
                  </a:cubicBezTo>
                  <a:cubicBezTo>
                    <a:pt x="6254" y="58454"/>
                    <a:pt x="5667" y="58735"/>
                    <a:pt x="5667" y="59297"/>
                  </a:cubicBezTo>
                  <a:cubicBezTo>
                    <a:pt x="5472" y="59859"/>
                    <a:pt x="5472" y="59297"/>
                    <a:pt x="5081" y="60702"/>
                  </a:cubicBezTo>
                  <a:cubicBezTo>
                    <a:pt x="4690" y="62107"/>
                    <a:pt x="4495" y="62669"/>
                    <a:pt x="4495" y="62669"/>
                  </a:cubicBezTo>
                  <a:cubicBezTo>
                    <a:pt x="2736" y="66042"/>
                    <a:pt x="2736" y="66042"/>
                    <a:pt x="2736" y="66042"/>
                  </a:cubicBezTo>
                  <a:cubicBezTo>
                    <a:pt x="2736" y="66042"/>
                    <a:pt x="1758" y="68290"/>
                    <a:pt x="1758" y="68571"/>
                  </a:cubicBezTo>
                  <a:cubicBezTo>
                    <a:pt x="1758" y="68852"/>
                    <a:pt x="1758" y="69976"/>
                    <a:pt x="1758" y="69976"/>
                  </a:cubicBezTo>
                  <a:cubicBezTo>
                    <a:pt x="2540" y="71100"/>
                    <a:pt x="2540" y="71100"/>
                    <a:pt x="2540" y="71100"/>
                  </a:cubicBezTo>
                  <a:cubicBezTo>
                    <a:pt x="2540" y="72224"/>
                    <a:pt x="2540" y="72224"/>
                    <a:pt x="2540" y="72224"/>
                  </a:cubicBezTo>
                  <a:cubicBezTo>
                    <a:pt x="2540" y="72224"/>
                    <a:pt x="2540" y="73067"/>
                    <a:pt x="2736" y="73348"/>
                  </a:cubicBezTo>
                  <a:cubicBezTo>
                    <a:pt x="2931" y="73348"/>
                    <a:pt x="2931" y="73348"/>
                    <a:pt x="2931" y="73348"/>
                  </a:cubicBezTo>
                  <a:cubicBezTo>
                    <a:pt x="2736" y="74192"/>
                    <a:pt x="2736" y="74192"/>
                    <a:pt x="2736" y="74192"/>
                  </a:cubicBezTo>
                  <a:cubicBezTo>
                    <a:pt x="2736" y="74192"/>
                    <a:pt x="2931" y="75035"/>
                    <a:pt x="3127" y="75035"/>
                  </a:cubicBezTo>
                  <a:cubicBezTo>
                    <a:pt x="3127" y="75035"/>
                    <a:pt x="3517" y="75316"/>
                    <a:pt x="3517" y="75316"/>
                  </a:cubicBezTo>
                  <a:cubicBezTo>
                    <a:pt x="3517" y="75316"/>
                    <a:pt x="3908" y="75878"/>
                    <a:pt x="3908" y="75878"/>
                  </a:cubicBezTo>
                  <a:cubicBezTo>
                    <a:pt x="4104" y="76159"/>
                    <a:pt x="3908" y="76721"/>
                    <a:pt x="3908" y="76721"/>
                  </a:cubicBezTo>
                  <a:cubicBezTo>
                    <a:pt x="3908" y="76721"/>
                    <a:pt x="3908" y="77002"/>
                    <a:pt x="3713" y="77002"/>
                  </a:cubicBezTo>
                  <a:cubicBezTo>
                    <a:pt x="3517" y="77002"/>
                    <a:pt x="3517" y="77002"/>
                    <a:pt x="3127" y="77002"/>
                  </a:cubicBezTo>
                  <a:cubicBezTo>
                    <a:pt x="3127" y="76721"/>
                    <a:pt x="3127" y="76721"/>
                    <a:pt x="2931" y="76721"/>
                  </a:cubicBezTo>
                  <a:cubicBezTo>
                    <a:pt x="2540" y="76721"/>
                    <a:pt x="2540" y="76721"/>
                    <a:pt x="2540" y="76721"/>
                  </a:cubicBezTo>
                  <a:cubicBezTo>
                    <a:pt x="2345" y="76721"/>
                    <a:pt x="2345" y="76721"/>
                    <a:pt x="2149" y="76721"/>
                  </a:cubicBezTo>
                  <a:cubicBezTo>
                    <a:pt x="1954" y="76721"/>
                    <a:pt x="1954" y="76721"/>
                    <a:pt x="1954" y="76721"/>
                  </a:cubicBezTo>
                  <a:cubicBezTo>
                    <a:pt x="1758" y="76721"/>
                    <a:pt x="1758" y="76721"/>
                    <a:pt x="1563" y="77002"/>
                  </a:cubicBezTo>
                  <a:cubicBezTo>
                    <a:pt x="1563" y="77283"/>
                    <a:pt x="1563" y="77283"/>
                    <a:pt x="1563" y="77283"/>
                  </a:cubicBezTo>
                  <a:cubicBezTo>
                    <a:pt x="1563" y="77283"/>
                    <a:pt x="1368" y="77564"/>
                    <a:pt x="1368" y="77845"/>
                  </a:cubicBezTo>
                  <a:cubicBezTo>
                    <a:pt x="1172" y="77845"/>
                    <a:pt x="1172" y="78407"/>
                    <a:pt x="1172" y="78407"/>
                  </a:cubicBezTo>
                  <a:cubicBezTo>
                    <a:pt x="1172" y="78407"/>
                    <a:pt x="1172" y="78688"/>
                    <a:pt x="1172" y="78688"/>
                  </a:cubicBezTo>
                  <a:cubicBezTo>
                    <a:pt x="1172" y="78688"/>
                    <a:pt x="1172" y="79250"/>
                    <a:pt x="1172" y="79250"/>
                  </a:cubicBezTo>
                  <a:cubicBezTo>
                    <a:pt x="977" y="79812"/>
                    <a:pt x="977" y="79812"/>
                    <a:pt x="977" y="79812"/>
                  </a:cubicBezTo>
                  <a:cubicBezTo>
                    <a:pt x="977" y="79812"/>
                    <a:pt x="781" y="80093"/>
                    <a:pt x="977" y="80374"/>
                  </a:cubicBezTo>
                  <a:cubicBezTo>
                    <a:pt x="977" y="80374"/>
                    <a:pt x="977" y="80655"/>
                    <a:pt x="977" y="80655"/>
                  </a:cubicBezTo>
                  <a:cubicBezTo>
                    <a:pt x="1172" y="80936"/>
                    <a:pt x="1172" y="80936"/>
                    <a:pt x="1172" y="80936"/>
                  </a:cubicBezTo>
                  <a:cubicBezTo>
                    <a:pt x="781" y="81498"/>
                    <a:pt x="781" y="81498"/>
                    <a:pt x="781" y="81498"/>
                  </a:cubicBezTo>
                  <a:cubicBezTo>
                    <a:pt x="781" y="82060"/>
                    <a:pt x="781" y="82060"/>
                    <a:pt x="781" y="82060"/>
                  </a:cubicBezTo>
                  <a:cubicBezTo>
                    <a:pt x="781" y="82060"/>
                    <a:pt x="977" y="82341"/>
                    <a:pt x="781" y="82622"/>
                  </a:cubicBezTo>
                  <a:cubicBezTo>
                    <a:pt x="781" y="82622"/>
                    <a:pt x="586" y="82903"/>
                    <a:pt x="586" y="82903"/>
                  </a:cubicBezTo>
                  <a:cubicBezTo>
                    <a:pt x="586" y="82903"/>
                    <a:pt x="195" y="83466"/>
                    <a:pt x="195" y="83466"/>
                  </a:cubicBezTo>
                  <a:cubicBezTo>
                    <a:pt x="195" y="83466"/>
                    <a:pt x="195" y="83747"/>
                    <a:pt x="195" y="83747"/>
                  </a:cubicBezTo>
                  <a:cubicBezTo>
                    <a:pt x="195" y="83747"/>
                    <a:pt x="0" y="84309"/>
                    <a:pt x="0" y="84309"/>
                  </a:cubicBezTo>
                  <a:cubicBezTo>
                    <a:pt x="0" y="84309"/>
                    <a:pt x="0" y="85152"/>
                    <a:pt x="0" y="85152"/>
                  </a:cubicBezTo>
                  <a:cubicBezTo>
                    <a:pt x="0" y="85152"/>
                    <a:pt x="195" y="85433"/>
                    <a:pt x="195" y="85433"/>
                  </a:cubicBezTo>
                  <a:cubicBezTo>
                    <a:pt x="195" y="85433"/>
                    <a:pt x="195" y="85714"/>
                    <a:pt x="195" y="85995"/>
                  </a:cubicBezTo>
                  <a:cubicBezTo>
                    <a:pt x="0" y="85995"/>
                    <a:pt x="195" y="86276"/>
                    <a:pt x="195" y="86557"/>
                  </a:cubicBezTo>
                  <a:cubicBezTo>
                    <a:pt x="195" y="86557"/>
                    <a:pt x="195" y="86838"/>
                    <a:pt x="195" y="86838"/>
                  </a:cubicBezTo>
                  <a:cubicBezTo>
                    <a:pt x="0" y="87400"/>
                    <a:pt x="0" y="87400"/>
                    <a:pt x="0" y="87400"/>
                  </a:cubicBezTo>
                  <a:cubicBezTo>
                    <a:pt x="0" y="87400"/>
                    <a:pt x="0" y="87400"/>
                    <a:pt x="0" y="87400"/>
                  </a:cubicBezTo>
                  <a:cubicBezTo>
                    <a:pt x="0" y="87681"/>
                    <a:pt x="0" y="87681"/>
                    <a:pt x="0" y="87681"/>
                  </a:cubicBezTo>
                  <a:cubicBezTo>
                    <a:pt x="0" y="88243"/>
                    <a:pt x="0" y="88243"/>
                    <a:pt x="0" y="88243"/>
                  </a:cubicBezTo>
                  <a:cubicBezTo>
                    <a:pt x="390" y="88243"/>
                    <a:pt x="390" y="88243"/>
                    <a:pt x="390" y="88243"/>
                  </a:cubicBezTo>
                  <a:cubicBezTo>
                    <a:pt x="586" y="87962"/>
                    <a:pt x="586" y="87962"/>
                    <a:pt x="586" y="87962"/>
                  </a:cubicBezTo>
                  <a:cubicBezTo>
                    <a:pt x="1563" y="87400"/>
                    <a:pt x="1563" y="87400"/>
                    <a:pt x="1563" y="87400"/>
                  </a:cubicBezTo>
                  <a:cubicBezTo>
                    <a:pt x="2149" y="88243"/>
                    <a:pt x="2149" y="88243"/>
                    <a:pt x="2149" y="88243"/>
                  </a:cubicBezTo>
                  <a:cubicBezTo>
                    <a:pt x="2736" y="89086"/>
                    <a:pt x="2736" y="89086"/>
                    <a:pt x="2736" y="89086"/>
                  </a:cubicBezTo>
                  <a:cubicBezTo>
                    <a:pt x="3713" y="89086"/>
                    <a:pt x="3713" y="89086"/>
                    <a:pt x="3713" y="89086"/>
                  </a:cubicBezTo>
                  <a:cubicBezTo>
                    <a:pt x="4299" y="90210"/>
                    <a:pt x="4299" y="90210"/>
                    <a:pt x="4299" y="90210"/>
                  </a:cubicBezTo>
                  <a:cubicBezTo>
                    <a:pt x="4885" y="91053"/>
                    <a:pt x="4885" y="91053"/>
                    <a:pt x="4885" y="91053"/>
                  </a:cubicBezTo>
                  <a:cubicBezTo>
                    <a:pt x="5863" y="90772"/>
                    <a:pt x="5863" y="90772"/>
                    <a:pt x="5863" y="90772"/>
                  </a:cubicBezTo>
                  <a:cubicBezTo>
                    <a:pt x="6840" y="91615"/>
                    <a:pt x="6840" y="91615"/>
                    <a:pt x="6840" y="91615"/>
                  </a:cubicBezTo>
                  <a:cubicBezTo>
                    <a:pt x="6644" y="92459"/>
                    <a:pt x="6644" y="92459"/>
                    <a:pt x="6644" y="92459"/>
                  </a:cubicBezTo>
                  <a:cubicBezTo>
                    <a:pt x="6644" y="92459"/>
                    <a:pt x="7426" y="91053"/>
                    <a:pt x="7622" y="90772"/>
                  </a:cubicBezTo>
                  <a:cubicBezTo>
                    <a:pt x="7817" y="90491"/>
                    <a:pt x="8599" y="90210"/>
                    <a:pt x="8599" y="90210"/>
                  </a:cubicBezTo>
                  <a:cubicBezTo>
                    <a:pt x="8599" y="90210"/>
                    <a:pt x="8990" y="90772"/>
                    <a:pt x="9381" y="91053"/>
                  </a:cubicBezTo>
                  <a:cubicBezTo>
                    <a:pt x="9967" y="91053"/>
                    <a:pt x="9967" y="91053"/>
                    <a:pt x="9967" y="91053"/>
                  </a:cubicBezTo>
                  <a:cubicBezTo>
                    <a:pt x="10358" y="91053"/>
                    <a:pt x="11921" y="90772"/>
                    <a:pt x="11921" y="90772"/>
                  </a:cubicBezTo>
                  <a:cubicBezTo>
                    <a:pt x="14071" y="91053"/>
                    <a:pt x="14071" y="91053"/>
                    <a:pt x="14071" y="91053"/>
                  </a:cubicBezTo>
                  <a:cubicBezTo>
                    <a:pt x="15244" y="90210"/>
                    <a:pt x="15244" y="90210"/>
                    <a:pt x="15244" y="90210"/>
                  </a:cubicBezTo>
                  <a:cubicBezTo>
                    <a:pt x="17589" y="90491"/>
                    <a:pt x="17589" y="90491"/>
                    <a:pt x="17589" y="90491"/>
                  </a:cubicBezTo>
                  <a:cubicBezTo>
                    <a:pt x="17980" y="90210"/>
                    <a:pt x="17980" y="90210"/>
                    <a:pt x="17980" y="90210"/>
                  </a:cubicBezTo>
                  <a:cubicBezTo>
                    <a:pt x="18175" y="90491"/>
                    <a:pt x="18175" y="90491"/>
                    <a:pt x="18175" y="90491"/>
                  </a:cubicBezTo>
                  <a:cubicBezTo>
                    <a:pt x="18957" y="90210"/>
                    <a:pt x="18957" y="90210"/>
                    <a:pt x="18957" y="90210"/>
                  </a:cubicBezTo>
                  <a:cubicBezTo>
                    <a:pt x="19739" y="91334"/>
                    <a:pt x="19739" y="91334"/>
                    <a:pt x="19739" y="91334"/>
                  </a:cubicBezTo>
                  <a:cubicBezTo>
                    <a:pt x="21302" y="91053"/>
                    <a:pt x="21302" y="91053"/>
                    <a:pt x="21302" y="91053"/>
                  </a:cubicBezTo>
                  <a:cubicBezTo>
                    <a:pt x="22280" y="89086"/>
                    <a:pt x="22280" y="89086"/>
                    <a:pt x="22280" y="89086"/>
                  </a:cubicBezTo>
                  <a:cubicBezTo>
                    <a:pt x="22280" y="89086"/>
                    <a:pt x="22866" y="88243"/>
                    <a:pt x="23648" y="87962"/>
                  </a:cubicBezTo>
                  <a:cubicBezTo>
                    <a:pt x="24429" y="87962"/>
                    <a:pt x="25798" y="87119"/>
                    <a:pt x="25798" y="87119"/>
                  </a:cubicBezTo>
                  <a:lnTo>
                    <a:pt x="27557" y="85714"/>
                  </a:lnTo>
                  <a:close/>
                </a:path>
              </a:pathLst>
            </a:custGeom>
            <a:solidFill>
              <a:schemeClr val="tx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4" name="Shape 2050"/>
            <p:cNvSpPr/>
            <p:nvPr/>
          </p:nvSpPr>
          <p:spPr>
            <a:xfrm>
              <a:off x="5078737" y="538527"/>
              <a:ext cx="643166" cy="1694015"/>
            </a:xfrm>
            <a:custGeom>
              <a:avLst/>
              <a:gdLst/>
              <a:ahLst/>
              <a:cxnLst/>
              <a:rect l="0" t="0" r="0" b="0"/>
              <a:pathLst>
                <a:path w="120000" h="120000" extrusionOk="0">
                  <a:moveTo>
                    <a:pt x="108510" y="13785"/>
                  </a:moveTo>
                  <a:cubicBezTo>
                    <a:pt x="108510" y="13629"/>
                    <a:pt x="108510" y="13629"/>
                    <a:pt x="108510" y="13629"/>
                  </a:cubicBezTo>
                  <a:cubicBezTo>
                    <a:pt x="108510" y="13629"/>
                    <a:pt x="107659" y="13002"/>
                    <a:pt x="108085" y="12689"/>
                  </a:cubicBezTo>
                  <a:cubicBezTo>
                    <a:pt x="108085" y="12689"/>
                    <a:pt x="108085" y="12689"/>
                    <a:pt x="108085" y="12532"/>
                  </a:cubicBezTo>
                  <a:cubicBezTo>
                    <a:pt x="108085" y="12375"/>
                    <a:pt x="108085" y="12375"/>
                    <a:pt x="108085" y="12375"/>
                  </a:cubicBezTo>
                  <a:cubicBezTo>
                    <a:pt x="106382" y="12532"/>
                    <a:pt x="106382" y="12532"/>
                    <a:pt x="106382" y="12532"/>
                  </a:cubicBezTo>
                  <a:cubicBezTo>
                    <a:pt x="105106" y="11906"/>
                    <a:pt x="105106" y="11906"/>
                    <a:pt x="105106" y="11906"/>
                  </a:cubicBezTo>
                  <a:cubicBezTo>
                    <a:pt x="105531" y="11122"/>
                    <a:pt x="105531" y="11122"/>
                    <a:pt x="105531" y="11122"/>
                  </a:cubicBezTo>
                  <a:cubicBezTo>
                    <a:pt x="104680" y="9242"/>
                    <a:pt x="104680" y="9242"/>
                    <a:pt x="104680" y="9242"/>
                  </a:cubicBezTo>
                  <a:cubicBezTo>
                    <a:pt x="105531" y="8302"/>
                    <a:pt x="105531" y="8302"/>
                    <a:pt x="105531" y="8302"/>
                  </a:cubicBezTo>
                  <a:cubicBezTo>
                    <a:pt x="102978" y="7832"/>
                    <a:pt x="102978" y="7832"/>
                    <a:pt x="102978" y="7832"/>
                  </a:cubicBezTo>
                  <a:cubicBezTo>
                    <a:pt x="101276" y="6892"/>
                    <a:pt x="101276" y="6892"/>
                    <a:pt x="101276" y="6892"/>
                  </a:cubicBezTo>
                  <a:cubicBezTo>
                    <a:pt x="101276" y="6892"/>
                    <a:pt x="100851" y="7206"/>
                    <a:pt x="100425" y="7049"/>
                  </a:cubicBezTo>
                  <a:cubicBezTo>
                    <a:pt x="100000" y="6892"/>
                    <a:pt x="97872" y="5639"/>
                    <a:pt x="97872" y="5639"/>
                  </a:cubicBezTo>
                  <a:cubicBezTo>
                    <a:pt x="94042" y="5169"/>
                    <a:pt x="94042" y="5169"/>
                    <a:pt x="94042" y="5169"/>
                  </a:cubicBezTo>
                  <a:cubicBezTo>
                    <a:pt x="92340" y="4856"/>
                    <a:pt x="92340" y="4856"/>
                    <a:pt x="92340" y="4856"/>
                  </a:cubicBezTo>
                  <a:cubicBezTo>
                    <a:pt x="90212" y="4699"/>
                    <a:pt x="90212" y="4699"/>
                    <a:pt x="90212" y="4699"/>
                  </a:cubicBezTo>
                  <a:cubicBezTo>
                    <a:pt x="90212" y="4699"/>
                    <a:pt x="89787" y="5013"/>
                    <a:pt x="89361" y="4699"/>
                  </a:cubicBezTo>
                  <a:cubicBezTo>
                    <a:pt x="88936" y="4386"/>
                    <a:pt x="88085" y="4073"/>
                    <a:pt x="88085" y="4073"/>
                  </a:cubicBezTo>
                  <a:cubicBezTo>
                    <a:pt x="86382" y="4229"/>
                    <a:pt x="86382" y="4229"/>
                    <a:pt x="86382" y="4229"/>
                  </a:cubicBezTo>
                  <a:cubicBezTo>
                    <a:pt x="85106" y="3603"/>
                    <a:pt x="85106" y="3603"/>
                    <a:pt x="85106" y="3603"/>
                  </a:cubicBezTo>
                  <a:cubicBezTo>
                    <a:pt x="85106" y="3603"/>
                    <a:pt x="84680" y="3603"/>
                    <a:pt x="84255" y="3603"/>
                  </a:cubicBezTo>
                  <a:cubicBezTo>
                    <a:pt x="83829" y="3446"/>
                    <a:pt x="82978" y="3289"/>
                    <a:pt x="82978" y="3289"/>
                  </a:cubicBezTo>
                  <a:cubicBezTo>
                    <a:pt x="81702" y="2506"/>
                    <a:pt x="81702" y="2506"/>
                    <a:pt x="81702" y="2506"/>
                  </a:cubicBezTo>
                  <a:cubicBezTo>
                    <a:pt x="80000" y="2193"/>
                    <a:pt x="80000" y="2193"/>
                    <a:pt x="80000" y="2193"/>
                  </a:cubicBezTo>
                  <a:cubicBezTo>
                    <a:pt x="77872" y="1879"/>
                    <a:pt x="77872" y="1879"/>
                    <a:pt x="77872" y="1879"/>
                  </a:cubicBezTo>
                  <a:cubicBezTo>
                    <a:pt x="77872" y="1253"/>
                    <a:pt x="77872" y="1253"/>
                    <a:pt x="77872" y="1253"/>
                  </a:cubicBezTo>
                  <a:cubicBezTo>
                    <a:pt x="74893" y="626"/>
                    <a:pt x="74893" y="626"/>
                    <a:pt x="74893" y="626"/>
                  </a:cubicBezTo>
                  <a:cubicBezTo>
                    <a:pt x="74893" y="626"/>
                    <a:pt x="74468" y="313"/>
                    <a:pt x="74893" y="313"/>
                  </a:cubicBezTo>
                  <a:cubicBezTo>
                    <a:pt x="75319" y="156"/>
                    <a:pt x="76595" y="156"/>
                    <a:pt x="77446" y="156"/>
                  </a:cubicBezTo>
                  <a:cubicBezTo>
                    <a:pt x="75319" y="0"/>
                    <a:pt x="75319" y="0"/>
                    <a:pt x="75319" y="0"/>
                  </a:cubicBezTo>
                  <a:cubicBezTo>
                    <a:pt x="72765" y="783"/>
                    <a:pt x="72765" y="783"/>
                    <a:pt x="72765" y="783"/>
                  </a:cubicBezTo>
                  <a:cubicBezTo>
                    <a:pt x="71489" y="783"/>
                    <a:pt x="71489" y="783"/>
                    <a:pt x="71489" y="783"/>
                  </a:cubicBezTo>
                  <a:cubicBezTo>
                    <a:pt x="71489" y="783"/>
                    <a:pt x="70638" y="939"/>
                    <a:pt x="70638" y="1096"/>
                  </a:cubicBezTo>
                  <a:cubicBezTo>
                    <a:pt x="71063" y="1253"/>
                    <a:pt x="71914" y="2663"/>
                    <a:pt x="72340" y="2976"/>
                  </a:cubicBezTo>
                  <a:cubicBezTo>
                    <a:pt x="72765" y="3133"/>
                    <a:pt x="72765" y="4229"/>
                    <a:pt x="71063" y="5013"/>
                  </a:cubicBezTo>
                  <a:cubicBezTo>
                    <a:pt x="72765" y="5639"/>
                    <a:pt x="72765" y="5639"/>
                    <a:pt x="72765" y="5639"/>
                  </a:cubicBezTo>
                  <a:cubicBezTo>
                    <a:pt x="71063" y="6422"/>
                    <a:pt x="71063" y="6422"/>
                    <a:pt x="71063" y="6422"/>
                  </a:cubicBezTo>
                  <a:cubicBezTo>
                    <a:pt x="68510" y="6579"/>
                    <a:pt x="68510" y="6579"/>
                    <a:pt x="68510" y="6579"/>
                  </a:cubicBezTo>
                  <a:cubicBezTo>
                    <a:pt x="68510" y="6579"/>
                    <a:pt x="65957" y="6422"/>
                    <a:pt x="65531" y="6266"/>
                  </a:cubicBezTo>
                  <a:cubicBezTo>
                    <a:pt x="65106" y="6109"/>
                    <a:pt x="62978" y="5796"/>
                    <a:pt x="62553" y="5796"/>
                  </a:cubicBezTo>
                  <a:cubicBezTo>
                    <a:pt x="61702" y="5953"/>
                    <a:pt x="55744" y="5796"/>
                    <a:pt x="55744" y="5796"/>
                  </a:cubicBezTo>
                  <a:cubicBezTo>
                    <a:pt x="54468" y="6422"/>
                    <a:pt x="54893" y="9712"/>
                    <a:pt x="55319" y="10182"/>
                  </a:cubicBezTo>
                  <a:cubicBezTo>
                    <a:pt x="54468" y="10809"/>
                    <a:pt x="54468" y="10809"/>
                    <a:pt x="54468" y="10809"/>
                  </a:cubicBezTo>
                  <a:cubicBezTo>
                    <a:pt x="52340" y="10809"/>
                    <a:pt x="52340" y="10809"/>
                    <a:pt x="52340" y="10809"/>
                  </a:cubicBezTo>
                  <a:cubicBezTo>
                    <a:pt x="48085" y="10026"/>
                    <a:pt x="48085" y="10026"/>
                    <a:pt x="48085" y="10026"/>
                  </a:cubicBezTo>
                  <a:cubicBezTo>
                    <a:pt x="46382" y="11279"/>
                    <a:pt x="46382" y="11279"/>
                    <a:pt x="46382" y="11279"/>
                  </a:cubicBezTo>
                  <a:cubicBezTo>
                    <a:pt x="46382" y="11279"/>
                    <a:pt x="44680" y="11906"/>
                    <a:pt x="44680" y="12219"/>
                  </a:cubicBezTo>
                  <a:cubicBezTo>
                    <a:pt x="44680" y="12375"/>
                    <a:pt x="43829" y="13002"/>
                    <a:pt x="43829" y="13002"/>
                  </a:cubicBezTo>
                  <a:cubicBezTo>
                    <a:pt x="43829" y="13159"/>
                    <a:pt x="43829" y="14255"/>
                    <a:pt x="43829" y="14255"/>
                  </a:cubicBezTo>
                  <a:cubicBezTo>
                    <a:pt x="42978" y="14882"/>
                    <a:pt x="42978" y="14882"/>
                    <a:pt x="42978" y="14882"/>
                  </a:cubicBezTo>
                  <a:cubicBezTo>
                    <a:pt x="40425" y="15509"/>
                    <a:pt x="40425" y="15509"/>
                    <a:pt x="40425" y="15509"/>
                  </a:cubicBezTo>
                  <a:cubicBezTo>
                    <a:pt x="40425" y="16292"/>
                    <a:pt x="40425" y="16292"/>
                    <a:pt x="40425" y="16292"/>
                  </a:cubicBezTo>
                  <a:cubicBezTo>
                    <a:pt x="40425" y="16292"/>
                    <a:pt x="41702" y="17232"/>
                    <a:pt x="42553" y="17389"/>
                  </a:cubicBezTo>
                  <a:cubicBezTo>
                    <a:pt x="42978" y="17702"/>
                    <a:pt x="43829" y="18955"/>
                    <a:pt x="43829" y="18955"/>
                  </a:cubicBezTo>
                  <a:cubicBezTo>
                    <a:pt x="43829" y="18955"/>
                    <a:pt x="42553" y="20052"/>
                    <a:pt x="42127" y="20365"/>
                  </a:cubicBezTo>
                  <a:cubicBezTo>
                    <a:pt x="41702" y="20678"/>
                    <a:pt x="38297" y="22245"/>
                    <a:pt x="38297" y="22245"/>
                  </a:cubicBezTo>
                  <a:cubicBezTo>
                    <a:pt x="36170" y="24281"/>
                    <a:pt x="36170" y="24281"/>
                    <a:pt x="36170" y="24281"/>
                  </a:cubicBezTo>
                  <a:cubicBezTo>
                    <a:pt x="36170" y="25691"/>
                    <a:pt x="36170" y="25691"/>
                    <a:pt x="36170" y="25691"/>
                  </a:cubicBezTo>
                  <a:cubicBezTo>
                    <a:pt x="35744" y="26475"/>
                    <a:pt x="35744" y="26475"/>
                    <a:pt x="35744" y="26475"/>
                  </a:cubicBezTo>
                  <a:cubicBezTo>
                    <a:pt x="32765" y="27571"/>
                    <a:pt x="32765" y="27571"/>
                    <a:pt x="32765" y="27571"/>
                  </a:cubicBezTo>
                  <a:cubicBezTo>
                    <a:pt x="28936" y="27728"/>
                    <a:pt x="28936" y="27728"/>
                    <a:pt x="28936" y="27728"/>
                  </a:cubicBezTo>
                  <a:cubicBezTo>
                    <a:pt x="27659" y="28198"/>
                    <a:pt x="27659" y="28198"/>
                    <a:pt x="27659" y="28198"/>
                  </a:cubicBezTo>
                  <a:cubicBezTo>
                    <a:pt x="29787" y="30861"/>
                    <a:pt x="29787" y="30861"/>
                    <a:pt x="29787" y="30861"/>
                  </a:cubicBezTo>
                  <a:cubicBezTo>
                    <a:pt x="28936" y="32114"/>
                    <a:pt x="28936" y="32114"/>
                    <a:pt x="28936" y="32114"/>
                  </a:cubicBezTo>
                  <a:cubicBezTo>
                    <a:pt x="28510" y="33211"/>
                    <a:pt x="28510" y="33211"/>
                    <a:pt x="28510" y="33211"/>
                  </a:cubicBezTo>
                  <a:cubicBezTo>
                    <a:pt x="28510" y="33211"/>
                    <a:pt x="27659" y="34151"/>
                    <a:pt x="28085" y="34308"/>
                  </a:cubicBezTo>
                  <a:cubicBezTo>
                    <a:pt x="28510" y="34621"/>
                    <a:pt x="28936" y="35248"/>
                    <a:pt x="28936" y="35248"/>
                  </a:cubicBezTo>
                  <a:cubicBezTo>
                    <a:pt x="27234" y="35718"/>
                    <a:pt x="27234" y="35718"/>
                    <a:pt x="27234" y="35718"/>
                  </a:cubicBezTo>
                  <a:cubicBezTo>
                    <a:pt x="27659" y="36657"/>
                    <a:pt x="27659" y="36657"/>
                    <a:pt x="27659" y="36657"/>
                  </a:cubicBezTo>
                  <a:cubicBezTo>
                    <a:pt x="21276" y="40731"/>
                    <a:pt x="21276" y="40731"/>
                    <a:pt x="21276" y="40731"/>
                  </a:cubicBezTo>
                  <a:cubicBezTo>
                    <a:pt x="22127" y="41514"/>
                    <a:pt x="22127" y="41514"/>
                    <a:pt x="22127" y="41514"/>
                  </a:cubicBezTo>
                  <a:cubicBezTo>
                    <a:pt x="25957" y="41827"/>
                    <a:pt x="25957" y="41827"/>
                    <a:pt x="25957" y="41827"/>
                  </a:cubicBezTo>
                  <a:cubicBezTo>
                    <a:pt x="26382" y="44334"/>
                    <a:pt x="26382" y="44334"/>
                    <a:pt x="26382" y="44334"/>
                  </a:cubicBezTo>
                  <a:cubicBezTo>
                    <a:pt x="25106" y="45430"/>
                    <a:pt x="25106" y="45430"/>
                    <a:pt x="25106" y="45430"/>
                  </a:cubicBezTo>
                  <a:cubicBezTo>
                    <a:pt x="24680" y="45744"/>
                    <a:pt x="24680" y="45744"/>
                    <a:pt x="24680" y="45744"/>
                  </a:cubicBezTo>
                  <a:cubicBezTo>
                    <a:pt x="14468" y="45900"/>
                    <a:pt x="14468" y="45900"/>
                    <a:pt x="14468" y="45900"/>
                  </a:cubicBezTo>
                  <a:cubicBezTo>
                    <a:pt x="8936" y="48563"/>
                    <a:pt x="8936" y="48563"/>
                    <a:pt x="8936" y="48563"/>
                  </a:cubicBezTo>
                  <a:cubicBezTo>
                    <a:pt x="8085" y="50130"/>
                    <a:pt x="8085" y="50130"/>
                    <a:pt x="8085" y="50130"/>
                  </a:cubicBezTo>
                  <a:cubicBezTo>
                    <a:pt x="7659" y="51227"/>
                    <a:pt x="7659" y="51227"/>
                    <a:pt x="7659" y="51227"/>
                  </a:cubicBezTo>
                  <a:cubicBezTo>
                    <a:pt x="7659" y="51227"/>
                    <a:pt x="6382" y="51853"/>
                    <a:pt x="6382" y="52167"/>
                  </a:cubicBezTo>
                  <a:cubicBezTo>
                    <a:pt x="6382" y="52323"/>
                    <a:pt x="6382" y="53263"/>
                    <a:pt x="6382" y="53263"/>
                  </a:cubicBezTo>
                  <a:cubicBezTo>
                    <a:pt x="8085" y="54516"/>
                    <a:pt x="8085" y="54516"/>
                    <a:pt x="8085" y="54516"/>
                  </a:cubicBezTo>
                  <a:cubicBezTo>
                    <a:pt x="8085" y="55456"/>
                    <a:pt x="8085" y="55456"/>
                    <a:pt x="8085" y="55456"/>
                  </a:cubicBezTo>
                  <a:cubicBezTo>
                    <a:pt x="7234" y="55926"/>
                    <a:pt x="7234" y="55926"/>
                    <a:pt x="7234" y="55926"/>
                  </a:cubicBezTo>
                  <a:cubicBezTo>
                    <a:pt x="7659" y="57023"/>
                    <a:pt x="7659" y="57023"/>
                    <a:pt x="7659" y="57023"/>
                  </a:cubicBezTo>
                  <a:cubicBezTo>
                    <a:pt x="7659" y="57023"/>
                    <a:pt x="8085" y="57336"/>
                    <a:pt x="7659" y="57493"/>
                  </a:cubicBezTo>
                  <a:cubicBezTo>
                    <a:pt x="6808" y="57806"/>
                    <a:pt x="6808" y="58120"/>
                    <a:pt x="7234" y="58433"/>
                  </a:cubicBezTo>
                  <a:cubicBezTo>
                    <a:pt x="7234" y="58590"/>
                    <a:pt x="10212" y="60626"/>
                    <a:pt x="10212" y="60626"/>
                  </a:cubicBezTo>
                  <a:cubicBezTo>
                    <a:pt x="10638" y="65483"/>
                    <a:pt x="10638" y="65483"/>
                    <a:pt x="10638" y="65483"/>
                  </a:cubicBezTo>
                  <a:cubicBezTo>
                    <a:pt x="11914" y="66736"/>
                    <a:pt x="11914" y="66736"/>
                    <a:pt x="11914" y="66736"/>
                  </a:cubicBezTo>
                  <a:cubicBezTo>
                    <a:pt x="14893" y="67519"/>
                    <a:pt x="14893" y="67519"/>
                    <a:pt x="14893" y="67519"/>
                  </a:cubicBezTo>
                  <a:cubicBezTo>
                    <a:pt x="17446" y="68302"/>
                    <a:pt x="17446" y="68302"/>
                    <a:pt x="17446" y="68302"/>
                  </a:cubicBezTo>
                  <a:cubicBezTo>
                    <a:pt x="17872" y="69712"/>
                    <a:pt x="17872" y="69712"/>
                    <a:pt x="17872" y="69712"/>
                  </a:cubicBezTo>
                  <a:cubicBezTo>
                    <a:pt x="17872" y="69712"/>
                    <a:pt x="17021" y="70809"/>
                    <a:pt x="17021" y="70966"/>
                  </a:cubicBezTo>
                  <a:cubicBezTo>
                    <a:pt x="17446" y="71122"/>
                    <a:pt x="14893" y="71122"/>
                    <a:pt x="14893" y="71122"/>
                  </a:cubicBezTo>
                  <a:cubicBezTo>
                    <a:pt x="12765" y="71279"/>
                    <a:pt x="12765" y="71279"/>
                    <a:pt x="12765" y="71279"/>
                  </a:cubicBezTo>
                  <a:cubicBezTo>
                    <a:pt x="10638" y="72062"/>
                    <a:pt x="10638" y="72062"/>
                    <a:pt x="10638" y="72062"/>
                  </a:cubicBezTo>
                  <a:cubicBezTo>
                    <a:pt x="11489" y="73002"/>
                    <a:pt x="11489" y="73002"/>
                    <a:pt x="11489" y="73002"/>
                  </a:cubicBezTo>
                  <a:cubicBezTo>
                    <a:pt x="12765" y="74412"/>
                    <a:pt x="12765" y="74412"/>
                    <a:pt x="12765" y="74412"/>
                  </a:cubicBezTo>
                  <a:cubicBezTo>
                    <a:pt x="15319" y="75509"/>
                    <a:pt x="15319" y="75509"/>
                    <a:pt x="15319" y="75509"/>
                  </a:cubicBezTo>
                  <a:cubicBezTo>
                    <a:pt x="16170" y="76449"/>
                    <a:pt x="16170" y="76449"/>
                    <a:pt x="16170" y="76449"/>
                  </a:cubicBezTo>
                  <a:cubicBezTo>
                    <a:pt x="14893" y="77389"/>
                    <a:pt x="14893" y="77389"/>
                    <a:pt x="14893" y="77389"/>
                  </a:cubicBezTo>
                  <a:cubicBezTo>
                    <a:pt x="14042" y="77859"/>
                    <a:pt x="14042" y="77859"/>
                    <a:pt x="14042" y="77859"/>
                  </a:cubicBezTo>
                  <a:cubicBezTo>
                    <a:pt x="14893" y="78642"/>
                    <a:pt x="14893" y="78642"/>
                    <a:pt x="14893" y="78642"/>
                  </a:cubicBezTo>
                  <a:cubicBezTo>
                    <a:pt x="14893" y="79425"/>
                    <a:pt x="14893" y="79425"/>
                    <a:pt x="14893" y="79425"/>
                  </a:cubicBezTo>
                  <a:cubicBezTo>
                    <a:pt x="14893" y="79425"/>
                    <a:pt x="14042" y="79895"/>
                    <a:pt x="14042" y="80052"/>
                  </a:cubicBezTo>
                  <a:cubicBezTo>
                    <a:pt x="14042" y="80208"/>
                    <a:pt x="12340" y="80678"/>
                    <a:pt x="12340" y="80678"/>
                  </a:cubicBezTo>
                  <a:cubicBezTo>
                    <a:pt x="11063" y="81148"/>
                    <a:pt x="11063" y="81148"/>
                    <a:pt x="11063" y="81148"/>
                  </a:cubicBezTo>
                  <a:cubicBezTo>
                    <a:pt x="9787" y="81305"/>
                    <a:pt x="9787" y="81305"/>
                    <a:pt x="9787" y="81305"/>
                  </a:cubicBezTo>
                  <a:cubicBezTo>
                    <a:pt x="9787" y="81305"/>
                    <a:pt x="8936" y="81148"/>
                    <a:pt x="8510" y="81305"/>
                  </a:cubicBezTo>
                  <a:cubicBezTo>
                    <a:pt x="8510" y="81305"/>
                    <a:pt x="7659" y="81618"/>
                    <a:pt x="7659" y="81618"/>
                  </a:cubicBezTo>
                  <a:cubicBezTo>
                    <a:pt x="7659" y="82088"/>
                    <a:pt x="7659" y="82088"/>
                    <a:pt x="7659" y="82088"/>
                  </a:cubicBezTo>
                  <a:cubicBezTo>
                    <a:pt x="8510" y="82402"/>
                    <a:pt x="8510" y="82402"/>
                    <a:pt x="8510" y="82402"/>
                  </a:cubicBezTo>
                  <a:cubicBezTo>
                    <a:pt x="8085" y="83185"/>
                    <a:pt x="8085" y="83185"/>
                    <a:pt x="8085" y="83185"/>
                  </a:cubicBezTo>
                  <a:cubicBezTo>
                    <a:pt x="6808" y="83655"/>
                    <a:pt x="6808" y="83655"/>
                    <a:pt x="6808" y="83655"/>
                  </a:cubicBezTo>
                  <a:cubicBezTo>
                    <a:pt x="5531" y="83812"/>
                    <a:pt x="5531" y="83812"/>
                    <a:pt x="5531" y="83812"/>
                  </a:cubicBezTo>
                  <a:cubicBezTo>
                    <a:pt x="6382" y="84751"/>
                    <a:pt x="6382" y="84751"/>
                    <a:pt x="6382" y="84751"/>
                  </a:cubicBezTo>
                  <a:cubicBezTo>
                    <a:pt x="8085" y="85848"/>
                    <a:pt x="8085" y="85848"/>
                    <a:pt x="8085" y="85848"/>
                  </a:cubicBezTo>
                  <a:cubicBezTo>
                    <a:pt x="8085" y="86788"/>
                    <a:pt x="8085" y="86788"/>
                    <a:pt x="8085" y="86788"/>
                  </a:cubicBezTo>
                  <a:cubicBezTo>
                    <a:pt x="6808" y="87728"/>
                    <a:pt x="6808" y="87728"/>
                    <a:pt x="6808" y="87728"/>
                  </a:cubicBezTo>
                  <a:cubicBezTo>
                    <a:pt x="6382" y="88825"/>
                    <a:pt x="6382" y="88825"/>
                    <a:pt x="6382" y="88825"/>
                  </a:cubicBezTo>
                  <a:cubicBezTo>
                    <a:pt x="5957" y="89765"/>
                    <a:pt x="5957" y="89765"/>
                    <a:pt x="5957" y="89765"/>
                  </a:cubicBezTo>
                  <a:cubicBezTo>
                    <a:pt x="5106" y="89921"/>
                    <a:pt x="5106" y="89921"/>
                    <a:pt x="5106" y="89921"/>
                  </a:cubicBezTo>
                  <a:cubicBezTo>
                    <a:pt x="3829" y="89921"/>
                    <a:pt x="3829" y="89921"/>
                    <a:pt x="3829" y="89921"/>
                  </a:cubicBezTo>
                  <a:cubicBezTo>
                    <a:pt x="3829" y="89921"/>
                    <a:pt x="3829" y="88981"/>
                    <a:pt x="3404" y="88825"/>
                  </a:cubicBezTo>
                  <a:cubicBezTo>
                    <a:pt x="3404" y="88825"/>
                    <a:pt x="425" y="87885"/>
                    <a:pt x="425" y="87885"/>
                  </a:cubicBezTo>
                  <a:cubicBezTo>
                    <a:pt x="425" y="88825"/>
                    <a:pt x="425" y="88825"/>
                    <a:pt x="425" y="88825"/>
                  </a:cubicBezTo>
                  <a:cubicBezTo>
                    <a:pt x="0" y="89921"/>
                    <a:pt x="0" y="89921"/>
                    <a:pt x="0" y="89921"/>
                  </a:cubicBezTo>
                  <a:cubicBezTo>
                    <a:pt x="0" y="89921"/>
                    <a:pt x="425" y="90548"/>
                    <a:pt x="851" y="90704"/>
                  </a:cubicBezTo>
                  <a:cubicBezTo>
                    <a:pt x="1276" y="90861"/>
                    <a:pt x="1702" y="91958"/>
                    <a:pt x="1702" y="91958"/>
                  </a:cubicBezTo>
                  <a:cubicBezTo>
                    <a:pt x="1276" y="93054"/>
                    <a:pt x="1276" y="93054"/>
                    <a:pt x="1276" y="93054"/>
                  </a:cubicBezTo>
                  <a:cubicBezTo>
                    <a:pt x="1276" y="93054"/>
                    <a:pt x="2127" y="93838"/>
                    <a:pt x="2127" y="93838"/>
                  </a:cubicBezTo>
                  <a:cubicBezTo>
                    <a:pt x="2127" y="93994"/>
                    <a:pt x="2553" y="94621"/>
                    <a:pt x="2553" y="94621"/>
                  </a:cubicBezTo>
                  <a:cubicBezTo>
                    <a:pt x="4255" y="94464"/>
                    <a:pt x="4255" y="94464"/>
                    <a:pt x="4255" y="94464"/>
                  </a:cubicBezTo>
                  <a:cubicBezTo>
                    <a:pt x="3829" y="93994"/>
                    <a:pt x="3829" y="93994"/>
                    <a:pt x="3829" y="93994"/>
                  </a:cubicBezTo>
                  <a:cubicBezTo>
                    <a:pt x="5106" y="94621"/>
                    <a:pt x="5106" y="94621"/>
                    <a:pt x="5106" y="94621"/>
                  </a:cubicBezTo>
                  <a:cubicBezTo>
                    <a:pt x="5106" y="94621"/>
                    <a:pt x="4255" y="94778"/>
                    <a:pt x="5106" y="94621"/>
                  </a:cubicBezTo>
                  <a:cubicBezTo>
                    <a:pt x="5531" y="94621"/>
                    <a:pt x="6382" y="94308"/>
                    <a:pt x="6382" y="94308"/>
                  </a:cubicBezTo>
                  <a:cubicBezTo>
                    <a:pt x="5957" y="94778"/>
                    <a:pt x="5957" y="94778"/>
                    <a:pt x="5957" y="94778"/>
                  </a:cubicBezTo>
                  <a:cubicBezTo>
                    <a:pt x="5106" y="95404"/>
                    <a:pt x="5106" y="95404"/>
                    <a:pt x="5106" y="95404"/>
                  </a:cubicBezTo>
                  <a:cubicBezTo>
                    <a:pt x="5531" y="95561"/>
                    <a:pt x="5531" y="95561"/>
                    <a:pt x="5531" y="95561"/>
                  </a:cubicBezTo>
                  <a:cubicBezTo>
                    <a:pt x="6808" y="95718"/>
                    <a:pt x="6808" y="95718"/>
                    <a:pt x="6808" y="95718"/>
                  </a:cubicBezTo>
                  <a:cubicBezTo>
                    <a:pt x="5106" y="96501"/>
                    <a:pt x="5106" y="96501"/>
                    <a:pt x="5106" y="96501"/>
                  </a:cubicBezTo>
                  <a:cubicBezTo>
                    <a:pt x="5106" y="96501"/>
                    <a:pt x="5957" y="96971"/>
                    <a:pt x="6382" y="97127"/>
                  </a:cubicBezTo>
                  <a:cubicBezTo>
                    <a:pt x="6382" y="97127"/>
                    <a:pt x="8085" y="96657"/>
                    <a:pt x="8085" y="96657"/>
                  </a:cubicBezTo>
                  <a:cubicBezTo>
                    <a:pt x="8085" y="96657"/>
                    <a:pt x="8085" y="96814"/>
                    <a:pt x="8085" y="96971"/>
                  </a:cubicBezTo>
                  <a:cubicBezTo>
                    <a:pt x="8085" y="96971"/>
                    <a:pt x="6808" y="97441"/>
                    <a:pt x="6808" y="97754"/>
                  </a:cubicBezTo>
                  <a:cubicBezTo>
                    <a:pt x="7234" y="97911"/>
                    <a:pt x="9361" y="97597"/>
                    <a:pt x="8936" y="97754"/>
                  </a:cubicBezTo>
                  <a:cubicBezTo>
                    <a:pt x="8510" y="97911"/>
                    <a:pt x="8510" y="98224"/>
                    <a:pt x="8510" y="98224"/>
                  </a:cubicBezTo>
                  <a:cubicBezTo>
                    <a:pt x="8510" y="98224"/>
                    <a:pt x="7234" y="98694"/>
                    <a:pt x="8085" y="98851"/>
                  </a:cubicBezTo>
                  <a:cubicBezTo>
                    <a:pt x="8510" y="99007"/>
                    <a:pt x="9787" y="99164"/>
                    <a:pt x="9361" y="99164"/>
                  </a:cubicBezTo>
                  <a:cubicBezTo>
                    <a:pt x="9361" y="99321"/>
                    <a:pt x="8085" y="99634"/>
                    <a:pt x="8085" y="99634"/>
                  </a:cubicBezTo>
                  <a:cubicBezTo>
                    <a:pt x="8085" y="99634"/>
                    <a:pt x="7659" y="99947"/>
                    <a:pt x="8085" y="100104"/>
                  </a:cubicBezTo>
                  <a:cubicBezTo>
                    <a:pt x="8510" y="100261"/>
                    <a:pt x="9787" y="100261"/>
                    <a:pt x="9787" y="100261"/>
                  </a:cubicBezTo>
                  <a:cubicBezTo>
                    <a:pt x="9787" y="100261"/>
                    <a:pt x="9787" y="99947"/>
                    <a:pt x="9787" y="100104"/>
                  </a:cubicBezTo>
                  <a:cubicBezTo>
                    <a:pt x="9787" y="100261"/>
                    <a:pt x="9361" y="100574"/>
                    <a:pt x="9361" y="100574"/>
                  </a:cubicBezTo>
                  <a:cubicBezTo>
                    <a:pt x="9361" y="100574"/>
                    <a:pt x="8936" y="100887"/>
                    <a:pt x="9361" y="101044"/>
                  </a:cubicBezTo>
                  <a:cubicBezTo>
                    <a:pt x="9787" y="101044"/>
                    <a:pt x="10638" y="101044"/>
                    <a:pt x="10638" y="101044"/>
                  </a:cubicBezTo>
                  <a:cubicBezTo>
                    <a:pt x="10638" y="101044"/>
                    <a:pt x="10638" y="101201"/>
                    <a:pt x="10638" y="101514"/>
                  </a:cubicBezTo>
                  <a:cubicBezTo>
                    <a:pt x="10638" y="101671"/>
                    <a:pt x="10638" y="102140"/>
                    <a:pt x="10638" y="102140"/>
                  </a:cubicBezTo>
                  <a:cubicBezTo>
                    <a:pt x="10638" y="102297"/>
                    <a:pt x="10638" y="102610"/>
                    <a:pt x="10638" y="102610"/>
                  </a:cubicBezTo>
                  <a:cubicBezTo>
                    <a:pt x="10638" y="102610"/>
                    <a:pt x="10212" y="102767"/>
                    <a:pt x="11489" y="102767"/>
                  </a:cubicBezTo>
                  <a:cubicBezTo>
                    <a:pt x="12340" y="102767"/>
                    <a:pt x="12340" y="102610"/>
                    <a:pt x="12765" y="102610"/>
                  </a:cubicBezTo>
                  <a:cubicBezTo>
                    <a:pt x="13191" y="102610"/>
                    <a:pt x="13191" y="102767"/>
                    <a:pt x="13617" y="102924"/>
                  </a:cubicBezTo>
                  <a:cubicBezTo>
                    <a:pt x="13617" y="103237"/>
                    <a:pt x="13617" y="103394"/>
                    <a:pt x="13617" y="103550"/>
                  </a:cubicBezTo>
                  <a:cubicBezTo>
                    <a:pt x="14042" y="103707"/>
                    <a:pt x="15744" y="105274"/>
                    <a:pt x="15744" y="105274"/>
                  </a:cubicBezTo>
                  <a:cubicBezTo>
                    <a:pt x="15744" y="105274"/>
                    <a:pt x="16170" y="105900"/>
                    <a:pt x="16595" y="106057"/>
                  </a:cubicBezTo>
                  <a:cubicBezTo>
                    <a:pt x="16595" y="106214"/>
                    <a:pt x="17021" y="106370"/>
                    <a:pt x="17446" y="106527"/>
                  </a:cubicBezTo>
                  <a:cubicBezTo>
                    <a:pt x="17446" y="106527"/>
                    <a:pt x="18297" y="106997"/>
                    <a:pt x="18297" y="106997"/>
                  </a:cubicBezTo>
                  <a:cubicBezTo>
                    <a:pt x="19574" y="107310"/>
                    <a:pt x="19574" y="107310"/>
                    <a:pt x="19574" y="107310"/>
                  </a:cubicBezTo>
                  <a:cubicBezTo>
                    <a:pt x="21276" y="108407"/>
                    <a:pt x="21276" y="108407"/>
                    <a:pt x="21276" y="108407"/>
                  </a:cubicBezTo>
                  <a:cubicBezTo>
                    <a:pt x="21276" y="108407"/>
                    <a:pt x="22553" y="108877"/>
                    <a:pt x="22553" y="108877"/>
                  </a:cubicBezTo>
                  <a:cubicBezTo>
                    <a:pt x="22978" y="108877"/>
                    <a:pt x="23829" y="108563"/>
                    <a:pt x="23829" y="108563"/>
                  </a:cubicBezTo>
                  <a:cubicBezTo>
                    <a:pt x="23829" y="108563"/>
                    <a:pt x="25106" y="108720"/>
                    <a:pt x="25106" y="108877"/>
                  </a:cubicBezTo>
                  <a:cubicBezTo>
                    <a:pt x="24680" y="108877"/>
                    <a:pt x="24255" y="109503"/>
                    <a:pt x="24255" y="109660"/>
                  </a:cubicBezTo>
                  <a:cubicBezTo>
                    <a:pt x="24680" y="109817"/>
                    <a:pt x="24680" y="110130"/>
                    <a:pt x="24680" y="110130"/>
                  </a:cubicBezTo>
                  <a:cubicBezTo>
                    <a:pt x="23829" y="110287"/>
                    <a:pt x="23829" y="110287"/>
                    <a:pt x="23829" y="110287"/>
                  </a:cubicBezTo>
                  <a:cubicBezTo>
                    <a:pt x="22978" y="110443"/>
                    <a:pt x="22978" y="110443"/>
                    <a:pt x="22978" y="110443"/>
                  </a:cubicBezTo>
                  <a:cubicBezTo>
                    <a:pt x="21276" y="110443"/>
                    <a:pt x="21276" y="110443"/>
                    <a:pt x="21276" y="110443"/>
                  </a:cubicBezTo>
                  <a:cubicBezTo>
                    <a:pt x="20851" y="111070"/>
                    <a:pt x="20851" y="111070"/>
                    <a:pt x="20851" y="111070"/>
                  </a:cubicBezTo>
                  <a:cubicBezTo>
                    <a:pt x="22553" y="111383"/>
                    <a:pt x="22553" y="111383"/>
                    <a:pt x="22553" y="111383"/>
                  </a:cubicBezTo>
                  <a:cubicBezTo>
                    <a:pt x="22553" y="111383"/>
                    <a:pt x="23404" y="111697"/>
                    <a:pt x="23829" y="111697"/>
                  </a:cubicBezTo>
                  <a:cubicBezTo>
                    <a:pt x="23829" y="111853"/>
                    <a:pt x="23829" y="112480"/>
                    <a:pt x="23829" y="112480"/>
                  </a:cubicBezTo>
                  <a:cubicBezTo>
                    <a:pt x="23404" y="112480"/>
                    <a:pt x="21702" y="112480"/>
                    <a:pt x="21702" y="112480"/>
                  </a:cubicBezTo>
                  <a:cubicBezTo>
                    <a:pt x="21702" y="112480"/>
                    <a:pt x="20851" y="112950"/>
                    <a:pt x="20851" y="112950"/>
                  </a:cubicBezTo>
                  <a:cubicBezTo>
                    <a:pt x="20851" y="113107"/>
                    <a:pt x="20425" y="113107"/>
                    <a:pt x="21276" y="113577"/>
                  </a:cubicBezTo>
                  <a:cubicBezTo>
                    <a:pt x="21702" y="113890"/>
                    <a:pt x="23829" y="114830"/>
                    <a:pt x="23829" y="114830"/>
                  </a:cubicBezTo>
                  <a:cubicBezTo>
                    <a:pt x="23829" y="114830"/>
                    <a:pt x="25531" y="115770"/>
                    <a:pt x="25531" y="115770"/>
                  </a:cubicBezTo>
                  <a:cubicBezTo>
                    <a:pt x="25531" y="115926"/>
                    <a:pt x="26808" y="116553"/>
                    <a:pt x="26808" y="116553"/>
                  </a:cubicBezTo>
                  <a:cubicBezTo>
                    <a:pt x="27234" y="116553"/>
                    <a:pt x="27234" y="117180"/>
                    <a:pt x="27234" y="117180"/>
                  </a:cubicBezTo>
                  <a:cubicBezTo>
                    <a:pt x="26808" y="117493"/>
                    <a:pt x="26808" y="117493"/>
                    <a:pt x="26808" y="117493"/>
                  </a:cubicBezTo>
                  <a:cubicBezTo>
                    <a:pt x="26382" y="117963"/>
                    <a:pt x="26382" y="117963"/>
                    <a:pt x="26382" y="117963"/>
                  </a:cubicBezTo>
                  <a:cubicBezTo>
                    <a:pt x="25957" y="118433"/>
                    <a:pt x="25957" y="118433"/>
                    <a:pt x="25957" y="118433"/>
                  </a:cubicBezTo>
                  <a:cubicBezTo>
                    <a:pt x="26382" y="118746"/>
                    <a:pt x="26382" y="118746"/>
                    <a:pt x="26382" y="118746"/>
                  </a:cubicBezTo>
                  <a:cubicBezTo>
                    <a:pt x="25957" y="119060"/>
                    <a:pt x="25957" y="119060"/>
                    <a:pt x="25957" y="119060"/>
                  </a:cubicBezTo>
                  <a:cubicBezTo>
                    <a:pt x="25106" y="119530"/>
                    <a:pt x="25106" y="119530"/>
                    <a:pt x="25106" y="119530"/>
                  </a:cubicBezTo>
                  <a:cubicBezTo>
                    <a:pt x="27234" y="119686"/>
                    <a:pt x="27234" y="119686"/>
                    <a:pt x="27234" y="119686"/>
                  </a:cubicBezTo>
                  <a:cubicBezTo>
                    <a:pt x="29787" y="119530"/>
                    <a:pt x="29787" y="119530"/>
                    <a:pt x="29787" y="119530"/>
                  </a:cubicBezTo>
                  <a:cubicBezTo>
                    <a:pt x="29787" y="119530"/>
                    <a:pt x="30212" y="119843"/>
                    <a:pt x="30212" y="119843"/>
                  </a:cubicBezTo>
                  <a:cubicBezTo>
                    <a:pt x="30638" y="120000"/>
                    <a:pt x="32765" y="119843"/>
                    <a:pt x="32765" y="119843"/>
                  </a:cubicBezTo>
                  <a:cubicBezTo>
                    <a:pt x="34468" y="119530"/>
                    <a:pt x="34468" y="119530"/>
                    <a:pt x="34468" y="119530"/>
                  </a:cubicBezTo>
                  <a:cubicBezTo>
                    <a:pt x="35744" y="119216"/>
                    <a:pt x="35744" y="119216"/>
                    <a:pt x="35744" y="119216"/>
                  </a:cubicBezTo>
                  <a:cubicBezTo>
                    <a:pt x="35744" y="118903"/>
                    <a:pt x="35744" y="118903"/>
                    <a:pt x="35744" y="118903"/>
                  </a:cubicBezTo>
                  <a:cubicBezTo>
                    <a:pt x="35744" y="118903"/>
                    <a:pt x="36595" y="118433"/>
                    <a:pt x="36595" y="118433"/>
                  </a:cubicBezTo>
                  <a:cubicBezTo>
                    <a:pt x="37021" y="118433"/>
                    <a:pt x="38297" y="118590"/>
                    <a:pt x="38297" y="118590"/>
                  </a:cubicBezTo>
                  <a:cubicBezTo>
                    <a:pt x="38297" y="118590"/>
                    <a:pt x="39574" y="118590"/>
                    <a:pt x="39574" y="118746"/>
                  </a:cubicBezTo>
                  <a:cubicBezTo>
                    <a:pt x="39574" y="118903"/>
                    <a:pt x="40425" y="119060"/>
                    <a:pt x="40425" y="119060"/>
                  </a:cubicBezTo>
                  <a:cubicBezTo>
                    <a:pt x="41702" y="119060"/>
                    <a:pt x="41702" y="119060"/>
                    <a:pt x="41702" y="119060"/>
                  </a:cubicBezTo>
                  <a:cubicBezTo>
                    <a:pt x="42978" y="118903"/>
                    <a:pt x="42978" y="118903"/>
                    <a:pt x="42978" y="118903"/>
                  </a:cubicBezTo>
                  <a:cubicBezTo>
                    <a:pt x="44680" y="118746"/>
                    <a:pt x="44680" y="118746"/>
                    <a:pt x="44680" y="118746"/>
                  </a:cubicBezTo>
                  <a:cubicBezTo>
                    <a:pt x="44680" y="118746"/>
                    <a:pt x="44255" y="118433"/>
                    <a:pt x="44680" y="118433"/>
                  </a:cubicBezTo>
                  <a:cubicBezTo>
                    <a:pt x="45106" y="118433"/>
                    <a:pt x="46382" y="118433"/>
                    <a:pt x="46382" y="118433"/>
                  </a:cubicBezTo>
                  <a:cubicBezTo>
                    <a:pt x="46382" y="118433"/>
                    <a:pt x="46808" y="118746"/>
                    <a:pt x="47234" y="118746"/>
                  </a:cubicBezTo>
                  <a:cubicBezTo>
                    <a:pt x="47234" y="118746"/>
                    <a:pt x="48085" y="118433"/>
                    <a:pt x="47659" y="118276"/>
                  </a:cubicBezTo>
                  <a:cubicBezTo>
                    <a:pt x="47234" y="118120"/>
                    <a:pt x="45531" y="117806"/>
                    <a:pt x="45531" y="117806"/>
                  </a:cubicBezTo>
                  <a:cubicBezTo>
                    <a:pt x="45531" y="117806"/>
                    <a:pt x="44680" y="117336"/>
                    <a:pt x="44680" y="117180"/>
                  </a:cubicBezTo>
                  <a:cubicBezTo>
                    <a:pt x="44255" y="117023"/>
                    <a:pt x="44255" y="116553"/>
                    <a:pt x="43829" y="116396"/>
                  </a:cubicBezTo>
                  <a:cubicBezTo>
                    <a:pt x="43404" y="116396"/>
                    <a:pt x="42978" y="116240"/>
                    <a:pt x="42978" y="115926"/>
                  </a:cubicBezTo>
                  <a:cubicBezTo>
                    <a:pt x="43404" y="115456"/>
                    <a:pt x="43404" y="115300"/>
                    <a:pt x="43404" y="115300"/>
                  </a:cubicBezTo>
                  <a:cubicBezTo>
                    <a:pt x="43404" y="115143"/>
                    <a:pt x="43404" y="114516"/>
                    <a:pt x="43404" y="114516"/>
                  </a:cubicBezTo>
                  <a:cubicBezTo>
                    <a:pt x="43404" y="114516"/>
                    <a:pt x="42978" y="114203"/>
                    <a:pt x="44255" y="113890"/>
                  </a:cubicBezTo>
                  <a:cubicBezTo>
                    <a:pt x="45531" y="113577"/>
                    <a:pt x="45531" y="113263"/>
                    <a:pt x="45957" y="113420"/>
                  </a:cubicBezTo>
                  <a:cubicBezTo>
                    <a:pt x="46382" y="113577"/>
                    <a:pt x="47234" y="113890"/>
                    <a:pt x="47659" y="113890"/>
                  </a:cubicBezTo>
                  <a:cubicBezTo>
                    <a:pt x="47659" y="114046"/>
                    <a:pt x="48085" y="114046"/>
                    <a:pt x="48510" y="114203"/>
                  </a:cubicBezTo>
                  <a:cubicBezTo>
                    <a:pt x="48510" y="114360"/>
                    <a:pt x="48085" y="114516"/>
                    <a:pt x="48936" y="114516"/>
                  </a:cubicBezTo>
                  <a:cubicBezTo>
                    <a:pt x="49361" y="114516"/>
                    <a:pt x="50212" y="114516"/>
                    <a:pt x="50212" y="114516"/>
                  </a:cubicBezTo>
                  <a:cubicBezTo>
                    <a:pt x="50212" y="114516"/>
                    <a:pt x="50638" y="114516"/>
                    <a:pt x="50638" y="114360"/>
                  </a:cubicBezTo>
                  <a:cubicBezTo>
                    <a:pt x="50638" y="114203"/>
                    <a:pt x="50638" y="113733"/>
                    <a:pt x="50212" y="113733"/>
                  </a:cubicBezTo>
                  <a:cubicBezTo>
                    <a:pt x="49787" y="113577"/>
                    <a:pt x="49361" y="113420"/>
                    <a:pt x="49361" y="113420"/>
                  </a:cubicBezTo>
                  <a:cubicBezTo>
                    <a:pt x="49361" y="113420"/>
                    <a:pt x="50212" y="113263"/>
                    <a:pt x="48936" y="113107"/>
                  </a:cubicBezTo>
                  <a:cubicBezTo>
                    <a:pt x="47659" y="112793"/>
                    <a:pt x="47659" y="112637"/>
                    <a:pt x="48085" y="112480"/>
                  </a:cubicBezTo>
                  <a:cubicBezTo>
                    <a:pt x="48936" y="112323"/>
                    <a:pt x="50638" y="112480"/>
                    <a:pt x="50638" y="112480"/>
                  </a:cubicBezTo>
                  <a:cubicBezTo>
                    <a:pt x="51914" y="112323"/>
                    <a:pt x="51914" y="112323"/>
                    <a:pt x="51914" y="112323"/>
                  </a:cubicBezTo>
                  <a:cubicBezTo>
                    <a:pt x="51914" y="112323"/>
                    <a:pt x="52765" y="112010"/>
                    <a:pt x="53617" y="112167"/>
                  </a:cubicBezTo>
                  <a:cubicBezTo>
                    <a:pt x="54042" y="112323"/>
                    <a:pt x="55744" y="112167"/>
                    <a:pt x="55744" y="112167"/>
                  </a:cubicBezTo>
                  <a:cubicBezTo>
                    <a:pt x="57872" y="112323"/>
                    <a:pt x="57872" y="112323"/>
                    <a:pt x="57872" y="112323"/>
                  </a:cubicBezTo>
                  <a:cubicBezTo>
                    <a:pt x="58723" y="112010"/>
                    <a:pt x="58723" y="112010"/>
                    <a:pt x="58723" y="112010"/>
                  </a:cubicBezTo>
                  <a:cubicBezTo>
                    <a:pt x="60851" y="112323"/>
                    <a:pt x="60851" y="112323"/>
                    <a:pt x="60851" y="112323"/>
                  </a:cubicBezTo>
                  <a:cubicBezTo>
                    <a:pt x="60851" y="112323"/>
                    <a:pt x="60425" y="112323"/>
                    <a:pt x="61702" y="112480"/>
                  </a:cubicBezTo>
                  <a:cubicBezTo>
                    <a:pt x="62553" y="112480"/>
                    <a:pt x="63829" y="112167"/>
                    <a:pt x="63829" y="112010"/>
                  </a:cubicBezTo>
                  <a:cubicBezTo>
                    <a:pt x="64255" y="112010"/>
                    <a:pt x="65957" y="110913"/>
                    <a:pt x="65957" y="110913"/>
                  </a:cubicBezTo>
                  <a:cubicBezTo>
                    <a:pt x="67234" y="107780"/>
                    <a:pt x="67234" y="107780"/>
                    <a:pt x="67234" y="107780"/>
                  </a:cubicBezTo>
                  <a:cubicBezTo>
                    <a:pt x="67234" y="107780"/>
                    <a:pt x="68936" y="107310"/>
                    <a:pt x="68510" y="107310"/>
                  </a:cubicBezTo>
                  <a:cubicBezTo>
                    <a:pt x="68510" y="107154"/>
                    <a:pt x="68510" y="106057"/>
                    <a:pt x="68510" y="105900"/>
                  </a:cubicBezTo>
                  <a:cubicBezTo>
                    <a:pt x="68510" y="105744"/>
                    <a:pt x="69361" y="104647"/>
                    <a:pt x="69361" y="104647"/>
                  </a:cubicBezTo>
                  <a:cubicBezTo>
                    <a:pt x="69361" y="104647"/>
                    <a:pt x="71063" y="104177"/>
                    <a:pt x="70212" y="103707"/>
                  </a:cubicBezTo>
                  <a:cubicBezTo>
                    <a:pt x="69787" y="103237"/>
                    <a:pt x="69361" y="102454"/>
                    <a:pt x="69361" y="102454"/>
                  </a:cubicBezTo>
                  <a:cubicBezTo>
                    <a:pt x="69361" y="102454"/>
                    <a:pt x="68936" y="101671"/>
                    <a:pt x="68936" y="101514"/>
                  </a:cubicBezTo>
                  <a:cubicBezTo>
                    <a:pt x="68936" y="101357"/>
                    <a:pt x="70638" y="100574"/>
                    <a:pt x="70638" y="100574"/>
                  </a:cubicBezTo>
                  <a:cubicBezTo>
                    <a:pt x="69361" y="99164"/>
                    <a:pt x="69361" y="99164"/>
                    <a:pt x="69361" y="99164"/>
                  </a:cubicBezTo>
                  <a:cubicBezTo>
                    <a:pt x="69361" y="99164"/>
                    <a:pt x="70212" y="98694"/>
                    <a:pt x="70212" y="98537"/>
                  </a:cubicBezTo>
                  <a:cubicBezTo>
                    <a:pt x="70212" y="98381"/>
                    <a:pt x="69361" y="96971"/>
                    <a:pt x="69361" y="96971"/>
                  </a:cubicBezTo>
                  <a:cubicBezTo>
                    <a:pt x="69361" y="96657"/>
                    <a:pt x="69361" y="96657"/>
                    <a:pt x="69361" y="96657"/>
                  </a:cubicBezTo>
                  <a:cubicBezTo>
                    <a:pt x="69361" y="96657"/>
                    <a:pt x="70638" y="95874"/>
                    <a:pt x="70212" y="95718"/>
                  </a:cubicBezTo>
                  <a:cubicBezTo>
                    <a:pt x="70212" y="95561"/>
                    <a:pt x="70212" y="94778"/>
                    <a:pt x="70212" y="94778"/>
                  </a:cubicBezTo>
                  <a:cubicBezTo>
                    <a:pt x="69361" y="93838"/>
                    <a:pt x="69361" y="93838"/>
                    <a:pt x="69361" y="93838"/>
                  </a:cubicBezTo>
                  <a:cubicBezTo>
                    <a:pt x="69361" y="93838"/>
                    <a:pt x="70212" y="93681"/>
                    <a:pt x="69787" y="93524"/>
                  </a:cubicBezTo>
                  <a:cubicBezTo>
                    <a:pt x="69361" y="93211"/>
                    <a:pt x="68936" y="93054"/>
                    <a:pt x="68936" y="93054"/>
                  </a:cubicBezTo>
                  <a:cubicBezTo>
                    <a:pt x="68936" y="92741"/>
                    <a:pt x="68936" y="92741"/>
                    <a:pt x="68936" y="92741"/>
                  </a:cubicBezTo>
                  <a:cubicBezTo>
                    <a:pt x="69361" y="92428"/>
                    <a:pt x="69361" y="92428"/>
                    <a:pt x="69361" y="92428"/>
                  </a:cubicBezTo>
                  <a:cubicBezTo>
                    <a:pt x="70212" y="92114"/>
                    <a:pt x="70212" y="92114"/>
                    <a:pt x="70212" y="92114"/>
                  </a:cubicBezTo>
                  <a:cubicBezTo>
                    <a:pt x="69787" y="91174"/>
                    <a:pt x="69787" y="91174"/>
                    <a:pt x="69787" y="91174"/>
                  </a:cubicBezTo>
                  <a:cubicBezTo>
                    <a:pt x="68085" y="91018"/>
                    <a:pt x="68085" y="91018"/>
                    <a:pt x="68085" y="91018"/>
                  </a:cubicBezTo>
                  <a:cubicBezTo>
                    <a:pt x="68085" y="91018"/>
                    <a:pt x="68085" y="90704"/>
                    <a:pt x="68510" y="90704"/>
                  </a:cubicBezTo>
                  <a:cubicBezTo>
                    <a:pt x="69361" y="90548"/>
                    <a:pt x="72340" y="90078"/>
                    <a:pt x="72340" y="90078"/>
                  </a:cubicBezTo>
                  <a:cubicBezTo>
                    <a:pt x="72340" y="90078"/>
                    <a:pt x="73191" y="89608"/>
                    <a:pt x="73617" y="89608"/>
                  </a:cubicBezTo>
                  <a:cubicBezTo>
                    <a:pt x="73617" y="89451"/>
                    <a:pt x="77021" y="88668"/>
                    <a:pt x="77021" y="88668"/>
                  </a:cubicBezTo>
                  <a:cubicBezTo>
                    <a:pt x="77021" y="88668"/>
                    <a:pt x="77021" y="88198"/>
                    <a:pt x="77021" y="88041"/>
                  </a:cubicBezTo>
                  <a:cubicBezTo>
                    <a:pt x="77446" y="88041"/>
                    <a:pt x="77446" y="87885"/>
                    <a:pt x="77446" y="87571"/>
                  </a:cubicBezTo>
                  <a:cubicBezTo>
                    <a:pt x="77872" y="87571"/>
                    <a:pt x="77021" y="86161"/>
                    <a:pt x="77021" y="85691"/>
                  </a:cubicBezTo>
                  <a:cubicBezTo>
                    <a:pt x="77446" y="85378"/>
                    <a:pt x="78297" y="86005"/>
                    <a:pt x="78297" y="86005"/>
                  </a:cubicBezTo>
                  <a:cubicBezTo>
                    <a:pt x="78723" y="86475"/>
                    <a:pt x="78723" y="86475"/>
                    <a:pt x="78723" y="86475"/>
                  </a:cubicBezTo>
                  <a:cubicBezTo>
                    <a:pt x="78723" y="87415"/>
                    <a:pt x="78723" y="87415"/>
                    <a:pt x="78723" y="87415"/>
                  </a:cubicBezTo>
                  <a:cubicBezTo>
                    <a:pt x="80000" y="87571"/>
                    <a:pt x="80000" y="87571"/>
                    <a:pt x="80000" y="87571"/>
                  </a:cubicBezTo>
                  <a:cubicBezTo>
                    <a:pt x="80425" y="88041"/>
                    <a:pt x="80425" y="88041"/>
                    <a:pt x="80425" y="88041"/>
                  </a:cubicBezTo>
                  <a:cubicBezTo>
                    <a:pt x="80425" y="88041"/>
                    <a:pt x="80000" y="88511"/>
                    <a:pt x="80425" y="88511"/>
                  </a:cubicBezTo>
                  <a:cubicBezTo>
                    <a:pt x="80851" y="88355"/>
                    <a:pt x="80851" y="88355"/>
                    <a:pt x="80851" y="88355"/>
                  </a:cubicBezTo>
                  <a:cubicBezTo>
                    <a:pt x="81276" y="87415"/>
                    <a:pt x="81276" y="87415"/>
                    <a:pt x="81276" y="87415"/>
                  </a:cubicBezTo>
                  <a:cubicBezTo>
                    <a:pt x="81276" y="87415"/>
                    <a:pt x="82978" y="87415"/>
                    <a:pt x="82553" y="87101"/>
                  </a:cubicBezTo>
                  <a:cubicBezTo>
                    <a:pt x="82553" y="86945"/>
                    <a:pt x="82127" y="86631"/>
                    <a:pt x="82553" y="86631"/>
                  </a:cubicBezTo>
                  <a:cubicBezTo>
                    <a:pt x="85106" y="86475"/>
                    <a:pt x="84255" y="86475"/>
                    <a:pt x="85531" y="86161"/>
                  </a:cubicBezTo>
                  <a:cubicBezTo>
                    <a:pt x="85531" y="86161"/>
                    <a:pt x="86382" y="85535"/>
                    <a:pt x="86382" y="85535"/>
                  </a:cubicBezTo>
                  <a:cubicBezTo>
                    <a:pt x="86382" y="85378"/>
                    <a:pt x="86808" y="85065"/>
                    <a:pt x="86808" y="85065"/>
                  </a:cubicBezTo>
                  <a:cubicBezTo>
                    <a:pt x="85957" y="84908"/>
                    <a:pt x="85957" y="84908"/>
                    <a:pt x="85957" y="84908"/>
                  </a:cubicBezTo>
                  <a:cubicBezTo>
                    <a:pt x="85531" y="84438"/>
                    <a:pt x="85531" y="84438"/>
                    <a:pt x="85531" y="84438"/>
                  </a:cubicBezTo>
                  <a:cubicBezTo>
                    <a:pt x="85531" y="84438"/>
                    <a:pt x="85957" y="84125"/>
                    <a:pt x="86382" y="84281"/>
                  </a:cubicBezTo>
                  <a:cubicBezTo>
                    <a:pt x="86382" y="84438"/>
                    <a:pt x="86808" y="84751"/>
                    <a:pt x="87234" y="84751"/>
                  </a:cubicBezTo>
                  <a:cubicBezTo>
                    <a:pt x="87659" y="84751"/>
                    <a:pt x="88936" y="84281"/>
                    <a:pt x="88936" y="84281"/>
                  </a:cubicBezTo>
                  <a:cubicBezTo>
                    <a:pt x="88936" y="83812"/>
                    <a:pt x="85957" y="83185"/>
                    <a:pt x="85106" y="83028"/>
                  </a:cubicBezTo>
                  <a:cubicBezTo>
                    <a:pt x="85106" y="82402"/>
                    <a:pt x="89361" y="81618"/>
                    <a:pt x="89361" y="81462"/>
                  </a:cubicBezTo>
                  <a:cubicBezTo>
                    <a:pt x="89787" y="81305"/>
                    <a:pt x="89787" y="81305"/>
                    <a:pt x="89787" y="81148"/>
                  </a:cubicBezTo>
                  <a:cubicBezTo>
                    <a:pt x="89787" y="80992"/>
                    <a:pt x="89361" y="80835"/>
                    <a:pt x="88936" y="80992"/>
                  </a:cubicBezTo>
                  <a:cubicBezTo>
                    <a:pt x="88936" y="80992"/>
                    <a:pt x="88510" y="81305"/>
                    <a:pt x="88085" y="81305"/>
                  </a:cubicBezTo>
                  <a:cubicBezTo>
                    <a:pt x="88085" y="81305"/>
                    <a:pt x="87234" y="81305"/>
                    <a:pt x="87234" y="81305"/>
                  </a:cubicBezTo>
                  <a:cubicBezTo>
                    <a:pt x="87234" y="81305"/>
                    <a:pt x="86808" y="80992"/>
                    <a:pt x="87234" y="80835"/>
                  </a:cubicBezTo>
                  <a:cubicBezTo>
                    <a:pt x="87659" y="80678"/>
                    <a:pt x="87234" y="80678"/>
                    <a:pt x="88085" y="80522"/>
                  </a:cubicBezTo>
                  <a:cubicBezTo>
                    <a:pt x="88510" y="80365"/>
                    <a:pt x="88936" y="80365"/>
                    <a:pt x="89361" y="80365"/>
                  </a:cubicBezTo>
                  <a:cubicBezTo>
                    <a:pt x="89361" y="80208"/>
                    <a:pt x="89787" y="80052"/>
                    <a:pt x="90212" y="80052"/>
                  </a:cubicBezTo>
                  <a:cubicBezTo>
                    <a:pt x="90638" y="80052"/>
                    <a:pt x="92765" y="79582"/>
                    <a:pt x="92765" y="79582"/>
                  </a:cubicBezTo>
                  <a:cubicBezTo>
                    <a:pt x="93191" y="79268"/>
                    <a:pt x="93191" y="79268"/>
                    <a:pt x="93191" y="79268"/>
                  </a:cubicBezTo>
                  <a:cubicBezTo>
                    <a:pt x="93191" y="79268"/>
                    <a:pt x="91914" y="78798"/>
                    <a:pt x="91914" y="78798"/>
                  </a:cubicBezTo>
                  <a:cubicBezTo>
                    <a:pt x="91914" y="78798"/>
                    <a:pt x="89787" y="78172"/>
                    <a:pt x="89787" y="78172"/>
                  </a:cubicBezTo>
                  <a:cubicBezTo>
                    <a:pt x="89787" y="78172"/>
                    <a:pt x="88936" y="78172"/>
                    <a:pt x="88936" y="78015"/>
                  </a:cubicBezTo>
                  <a:cubicBezTo>
                    <a:pt x="88936" y="78015"/>
                    <a:pt x="88085" y="77702"/>
                    <a:pt x="88085" y="77702"/>
                  </a:cubicBezTo>
                  <a:cubicBezTo>
                    <a:pt x="87234" y="76919"/>
                    <a:pt x="86382" y="77545"/>
                    <a:pt x="84680" y="77232"/>
                  </a:cubicBezTo>
                  <a:cubicBezTo>
                    <a:pt x="84680" y="77232"/>
                    <a:pt x="83829" y="76605"/>
                    <a:pt x="83829" y="76605"/>
                  </a:cubicBezTo>
                  <a:cubicBezTo>
                    <a:pt x="83829" y="76605"/>
                    <a:pt x="84680" y="76605"/>
                    <a:pt x="84680" y="76449"/>
                  </a:cubicBezTo>
                  <a:cubicBezTo>
                    <a:pt x="84680" y="76135"/>
                    <a:pt x="83829" y="75822"/>
                    <a:pt x="83829" y="75822"/>
                  </a:cubicBezTo>
                  <a:cubicBezTo>
                    <a:pt x="82978" y="75509"/>
                    <a:pt x="82978" y="75509"/>
                    <a:pt x="82978" y="75509"/>
                  </a:cubicBezTo>
                  <a:cubicBezTo>
                    <a:pt x="81276" y="74882"/>
                    <a:pt x="81702" y="76292"/>
                    <a:pt x="80425" y="75039"/>
                  </a:cubicBezTo>
                  <a:cubicBezTo>
                    <a:pt x="80425" y="75039"/>
                    <a:pt x="80000" y="75039"/>
                    <a:pt x="79574" y="74725"/>
                  </a:cubicBezTo>
                  <a:cubicBezTo>
                    <a:pt x="79148" y="74569"/>
                    <a:pt x="77872" y="74099"/>
                    <a:pt x="77872" y="74099"/>
                  </a:cubicBezTo>
                  <a:cubicBezTo>
                    <a:pt x="77872" y="74099"/>
                    <a:pt x="77446" y="73629"/>
                    <a:pt x="77446" y="73629"/>
                  </a:cubicBezTo>
                  <a:cubicBezTo>
                    <a:pt x="77021" y="73629"/>
                    <a:pt x="76595" y="73159"/>
                    <a:pt x="76595" y="73159"/>
                  </a:cubicBezTo>
                  <a:cubicBezTo>
                    <a:pt x="74468" y="73629"/>
                    <a:pt x="74468" y="73629"/>
                    <a:pt x="74468" y="73629"/>
                  </a:cubicBezTo>
                  <a:cubicBezTo>
                    <a:pt x="73191" y="74099"/>
                    <a:pt x="73191" y="74099"/>
                    <a:pt x="73191" y="74099"/>
                  </a:cubicBezTo>
                  <a:cubicBezTo>
                    <a:pt x="73191" y="74099"/>
                    <a:pt x="72765" y="73785"/>
                    <a:pt x="72765" y="73785"/>
                  </a:cubicBezTo>
                  <a:cubicBezTo>
                    <a:pt x="72765" y="73785"/>
                    <a:pt x="72765" y="73159"/>
                    <a:pt x="72765" y="73159"/>
                  </a:cubicBezTo>
                  <a:cubicBezTo>
                    <a:pt x="72765" y="73159"/>
                    <a:pt x="71489" y="73002"/>
                    <a:pt x="71063" y="73002"/>
                  </a:cubicBezTo>
                  <a:cubicBezTo>
                    <a:pt x="71063" y="73002"/>
                    <a:pt x="69787" y="73002"/>
                    <a:pt x="69787" y="73002"/>
                  </a:cubicBezTo>
                  <a:cubicBezTo>
                    <a:pt x="68085" y="72845"/>
                    <a:pt x="68085" y="72845"/>
                    <a:pt x="68085" y="72845"/>
                  </a:cubicBezTo>
                  <a:cubicBezTo>
                    <a:pt x="68085" y="72375"/>
                    <a:pt x="68085" y="72375"/>
                    <a:pt x="68085" y="72375"/>
                  </a:cubicBezTo>
                  <a:cubicBezTo>
                    <a:pt x="68085" y="72375"/>
                    <a:pt x="68936" y="72062"/>
                    <a:pt x="68510" y="71906"/>
                  </a:cubicBezTo>
                  <a:cubicBezTo>
                    <a:pt x="68510" y="71749"/>
                    <a:pt x="67234" y="71436"/>
                    <a:pt x="67234" y="71436"/>
                  </a:cubicBezTo>
                  <a:cubicBezTo>
                    <a:pt x="67234" y="71122"/>
                    <a:pt x="67234" y="71122"/>
                    <a:pt x="67234" y="71122"/>
                  </a:cubicBezTo>
                  <a:cubicBezTo>
                    <a:pt x="65957" y="70496"/>
                    <a:pt x="65957" y="70496"/>
                    <a:pt x="65957" y="70496"/>
                  </a:cubicBezTo>
                  <a:cubicBezTo>
                    <a:pt x="65957" y="70496"/>
                    <a:pt x="66808" y="70026"/>
                    <a:pt x="66808" y="70026"/>
                  </a:cubicBezTo>
                  <a:cubicBezTo>
                    <a:pt x="66808" y="69869"/>
                    <a:pt x="65106" y="68459"/>
                    <a:pt x="65106" y="68459"/>
                  </a:cubicBezTo>
                  <a:cubicBezTo>
                    <a:pt x="65106" y="68459"/>
                    <a:pt x="65957" y="67832"/>
                    <a:pt x="65957" y="67676"/>
                  </a:cubicBezTo>
                  <a:cubicBezTo>
                    <a:pt x="65957" y="67676"/>
                    <a:pt x="65106" y="67049"/>
                    <a:pt x="65106" y="67049"/>
                  </a:cubicBezTo>
                  <a:cubicBezTo>
                    <a:pt x="64255" y="67049"/>
                    <a:pt x="64255" y="67049"/>
                    <a:pt x="64255" y="67049"/>
                  </a:cubicBezTo>
                  <a:cubicBezTo>
                    <a:pt x="64255" y="66422"/>
                    <a:pt x="64255" y="66422"/>
                    <a:pt x="64255" y="66422"/>
                  </a:cubicBezTo>
                  <a:cubicBezTo>
                    <a:pt x="64680" y="65953"/>
                    <a:pt x="64680" y="65953"/>
                    <a:pt x="64680" y="65953"/>
                  </a:cubicBezTo>
                  <a:cubicBezTo>
                    <a:pt x="63829" y="65639"/>
                    <a:pt x="63829" y="65639"/>
                    <a:pt x="63829" y="65639"/>
                  </a:cubicBezTo>
                  <a:cubicBezTo>
                    <a:pt x="63829" y="65639"/>
                    <a:pt x="64255" y="65326"/>
                    <a:pt x="64680" y="65326"/>
                  </a:cubicBezTo>
                  <a:cubicBezTo>
                    <a:pt x="64680" y="65326"/>
                    <a:pt x="64680" y="64699"/>
                    <a:pt x="64680" y="64699"/>
                  </a:cubicBezTo>
                  <a:cubicBezTo>
                    <a:pt x="64680" y="64699"/>
                    <a:pt x="65106" y="64386"/>
                    <a:pt x="65531" y="64386"/>
                  </a:cubicBezTo>
                  <a:cubicBezTo>
                    <a:pt x="65531" y="64386"/>
                    <a:pt x="66808" y="64699"/>
                    <a:pt x="66808" y="64699"/>
                  </a:cubicBezTo>
                  <a:cubicBezTo>
                    <a:pt x="66808" y="64699"/>
                    <a:pt x="68085" y="64856"/>
                    <a:pt x="68085" y="64699"/>
                  </a:cubicBezTo>
                  <a:cubicBezTo>
                    <a:pt x="68085" y="64699"/>
                    <a:pt x="67659" y="64229"/>
                    <a:pt x="67659" y="64229"/>
                  </a:cubicBezTo>
                  <a:cubicBezTo>
                    <a:pt x="67659" y="64073"/>
                    <a:pt x="66808" y="63759"/>
                    <a:pt x="66808" y="63759"/>
                  </a:cubicBezTo>
                  <a:cubicBezTo>
                    <a:pt x="66382" y="63603"/>
                    <a:pt x="66382" y="62819"/>
                    <a:pt x="66382" y="62819"/>
                  </a:cubicBezTo>
                  <a:cubicBezTo>
                    <a:pt x="66382" y="62819"/>
                    <a:pt x="65531" y="62193"/>
                    <a:pt x="65957" y="62193"/>
                  </a:cubicBezTo>
                  <a:cubicBezTo>
                    <a:pt x="65957" y="62193"/>
                    <a:pt x="66382" y="61879"/>
                    <a:pt x="66382" y="61879"/>
                  </a:cubicBezTo>
                  <a:cubicBezTo>
                    <a:pt x="66808" y="60783"/>
                    <a:pt x="66808" y="60783"/>
                    <a:pt x="66808" y="60783"/>
                  </a:cubicBezTo>
                  <a:cubicBezTo>
                    <a:pt x="67234" y="59843"/>
                    <a:pt x="67234" y="59843"/>
                    <a:pt x="67234" y="59843"/>
                  </a:cubicBezTo>
                  <a:cubicBezTo>
                    <a:pt x="65957" y="59373"/>
                    <a:pt x="65957" y="59373"/>
                    <a:pt x="65957" y="59373"/>
                  </a:cubicBezTo>
                  <a:cubicBezTo>
                    <a:pt x="65531" y="59060"/>
                    <a:pt x="65531" y="59060"/>
                    <a:pt x="65531" y="59060"/>
                  </a:cubicBezTo>
                  <a:cubicBezTo>
                    <a:pt x="64680" y="58746"/>
                    <a:pt x="64680" y="58746"/>
                    <a:pt x="64680" y="58746"/>
                  </a:cubicBezTo>
                  <a:cubicBezTo>
                    <a:pt x="65531" y="57806"/>
                    <a:pt x="65531" y="57806"/>
                    <a:pt x="65531" y="57806"/>
                  </a:cubicBezTo>
                  <a:cubicBezTo>
                    <a:pt x="67234" y="57806"/>
                    <a:pt x="67234" y="57806"/>
                    <a:pt x="67234" y="57806"/>
                  </a:cubicBezTo>
                  <a:cubicBezTo>
                    <a:pt x="68085" y="57336"/>
                    <a:pt x="68085" y="57336"/>
                    <a:pt x="68085" y="57336"/>
                  </a:cubicBezTo>
                  <a:cubicBezTo>
                    <a:pt x="68085" y="57336"/>
                    <a:pt x="69361" y="57023"/>
                    <a:pt x="69361" y="56866"/>
                  </a:cubicBezTo>
                  <a:cubicBezTo>
                    <a:pt x="69361" y="56866"/>
                    <a:pt x="69787" y="56240"/>
                    <a:pt x="69787" y="56240"/>
                  </a:cubicBezTo>
                  <a:cubicBezTo>
                    <a:pt x="69361" y="55770"/>
                    <a:pt x="69361" y="55770"/>
                    <a:pt x="69361" y="55770"/>
                  </a:cubicBezTo>
                  <a:cubicBezTo>
                    <a:pt x="70212" y="55926"/>
                    <a:pt x="70212" y="55926"/>
                    <a:pt x="70212" y="55926"/>
                  </a:cubicBezTo>
                  <a:cubicBezTo>
                    <a:pt x="70212" y="55456"/>
                    <a:pt x="70212" y="55456"/>
                    <a:pt x="70212" y="55456"/>
                  </a:cubicBezTo>
                  <a:cubicBezTo>
                    <a:pt x="70212" y="55456"/>
                    <a:pt x="70638" y="54986"/>
                    <a:pt x="70638" y="54986"/>
                  </a:cubicBezTo>
                  <a:cubicBezTo>
                    <a:pt x="71063" y="54986"/>
                    <a:pt x="71489" y="54830"/>
                    <a:pt x="71489" y="54830"/>
                  </a:cubicBezTo>
                  <a:cubicBezTo>
                    <a:pt x="71489" y="54830"/>
                    <a:pt x="72340" y="54203"/>
                    <a:pt x="72340" y="54203"/>
                  </a:cubicBezTo>
                  <a:cubicBezTo>
                    <a:pt x="72340" y="54203"/>
                    <a:pt x="72765" y="54360"/>
                    <a:pt x="73191" y="54203"/>
                  </a:cubicBezTo>
                  <a:cubicBezTo>
                    <a:pt x="73617" y="54046"/>
                    <a:pt x="73617" y="54046"/>
                    <a:pt x="73617" y="53890"/>
                  </a:cubicBezTo>
                  <a:cubicBezTo>
                    <a:pt x="74042" y="53577"/>
                    <a:pt x="74893" y="52950"/>
                    <a:pt x="74893" y="52950"/>
                  </a:cubicBezTo>
                  <a:cubicBezTo>
                    <a:pt x="74893" y="52950"/>
                    <a:pt x="74893" y="52793"/>
                    <a:pt x="74893" y="52637"/>
                  </a:cubicBezTo>
                  <a:cubicBezTo>
                    <a:pt x="75319" y="52637"/>
                    <a:pt x="76170" y="52637"/>
                    <a:pt x="76170" y="52480"/>
                  </a:cubicBezTo>
                  <a:cubicBezTo>
                    <a:pt x="75744" y="52323"/>
                    <a:pt x="74893" y="51853"/>
                    <a:pt x="74893" y="51853"/>
                  </a:cubicBezTo>
                  <a:cubicBezTo>
                    <a:pt x="76170" y="51383"/>
                    <a:pt x="76170" y="51383"/>
                    <a:pt x="76170" y="51383"/>
                  </a:cubicBezTo>
                  <a:cubicBezTo>
                    <a:pt x="76170" y="51383"/>
                    <a:pt x="77446" y="50913"/>
                    <a:pt x="77446" y="50913"/>
                  </a:cubicBezTo>
                  <a:cubicBezTo>
                    <a:pt x="77446" y="51070"/>
                    <a:pt x="77872" y="51070"/>
                    <a:pt x="78297" y="50913"/>
                  </a:cubicBezTo>
                  <a:cubicBezTo>
                    <a:pt x="78297" y="50913"/>
                    <a:pt x="78723" y="50757"/>
                    <a:pt x="79148" y="50600"/>
                  </a:cubicBezTo>
                  <a:cubicBezTo>
                    <a:pt x="79148" y="50600"/>
                    <a:pt x="79574" y="50443"/>
                    <a:pt x="80000" y="50443"/>
                  </a:cubicBezTo>
                  <a:cubicBezTo>
                    <a:pt x="80000" y="50287"/>
                    <a:pt x="80425" y="49973"/>
                    <a:pt x="80425" y="49817"/>
                  </a:cubicBezTo>
                  <a:cubicBezTo>
                    <a:pt x="80425" y="49817"/>
                    <a:pt x="81276" y="49033"/>
                    <a:pt x="81276" y="49033"/>
                  </a:cubicBezTo>
                  <a:cubicBezTo>
                    <a:pt x="81276" y="48563"/>
                    <a:pt x="81276" y="48563"/>
                    <a:pt x="81276" y="48563"/>
                  </a:cubicBezTo>
                  <a:cubicBezTo>
                    <a:pt x="81702" y="48407"/>
                    <a:pt x="81702" y="48407"/>
                    <a:pt x="81702" y="48407"/>
                  </a:cubicBezTo>
                  <a:cubicBezTo>
                    <a:pt x="82553" y="48093"/>
                    <a:pt x="82553" y="48093"/>
                    <a:pt x="82553" y="48093"/>
                  </a:cubicBezTo>
                  <a:cubicBezTo>
                    <a:pt x="82553" y="48093"/>
                    <a:pt x="83404" y="47937"/>
                    <a:pt x="83404" y="48093"/>
                  </a:cubicBezTo>
                  <a:cubicBezTo>
                    <a:pt x="83404" y="48093"/>
                    <a:pt x="82978" y="48407"/>
                    <a:pt x="82978" y="48407"/>
                  </a:cubicBezTo>
                  <a:cubicBezTo>
                    <a:pt x="84255" y="48407"/>
                    <a:pt x="84255" y="48407"/>
                    <a:pt x="84255" y="48407"/>
                  </a:cubicBezTo>
                  <a:cubicBezTo>
                    <a:pt x="84255" y="48407"/>
                    <a:pt x="84255" y="48093"/>
                    <a:pt x="84255" y="48250"/>
                  </a:cubicBezTo>
                  <a:cubicBezTo>
                    <a:pt x="84680" y="48250"/>
                    <a:pt x="85106" y="48407"/>
                    <a:pt x="85106" y="48407"/>
                  </a:cubicBezTo>
                  <a:cubicBezTo>
                    <a:pt x="85106" y="48250"/>
                    <a:pt x="85531" y="47937"/>
                    <a:pt x="85531" y="47937"/>
                  </a:cubicBezTo>
                  <a:cubicBezTo>
                    <a:pt x="85531" y="47467"/>
                    <a:pt x="85531" y="47467"/>
                    <a:pt x="85531" y="47467"/>
                  </a:cubicBezTo>
                  <a:cubicBezTo>
                    <a:pt x="85531" y="47467"/>
                    <a:pt x="86382" y="47154"/>
                    <a:pt x="86808" y="46997"/>
                  </a:cubicBezTo>
                  <a:cubicBezTo>
                    <a:pt x="86808" y="46840"/>
                    <a:pt x="88085" y="46370"/>
                    <a:pt x="88085" y="46370"/>
                  </a:cubicBezTo>
                  <a:cubicBezTo>
                    <a:pt x="89361" y="46214"/>
                    <a:pt x="89361" y="46214"/>
                    <a:pt x="89361" y="46214"/>
                  </a:cubicBezTo>
                  <a:cubicBezTo>
                    <a:pt x="89361" y="46214"/>
                    <a:pt x="89787" y="46057"/>
                    <a:pt x="90212" y="46057"/>
                  </a:cubicBezTo>
                  <a:cubicBezTo>
                    <a:pt x="90212" y="46057"/>
                    <a:pt x="91489" y="45430"/>
                    <a:pt x="91489" y="45430"/>
                  </a:cubicBezTo>
                  <a:cubicBezTo>
                    <a:pt x="91489" y="45430"/>
                    <a:pt x="91489" y="45274"/>
                    <a:pt x="91914" y="45117"/>
                  </a:cubicBezTo>
                  <a:cubicBezTo>
                    <a:pt x="91914" y="44960"/>
                    <a:pt x="92765" y="44960"/>
                    <a:pt x="92765" y="44804"/>
                  </a:cubicBezTo>
                  <a:cubicBezTo>
                    <a:pt x="93191" y="44804"/>
                    <a:pt x="94042" y="44020"/>
                    <a:pt x="94042" y="44020"/>
                  </a:cubicBezTo>
                  <a:cubicBezTo>
                    <a:pt x="94042" y="44020"/>
                    <a:pt x="94468" y="44020"/>
                    <a:pt x="94468" y="43864"/>
                  </a:cubicBezTo>
                  <a:cubicBezTo>
                    <a:pt x="94468" y="43550"/>
                    <a:pt x="94893" y="43237"/>
                    <a:pt x="94893" y="43237"/>
                  </a:cubicBezTo>
                  <a:cubicBezTo>
                    <a:pt x="95744" y="42610"/>
                    <a:pt x="95744" y="42610"/>
                    <a:pt x="95744" y="42610"/>
                  </a:cubicBezTo>
                  <a:cubicBezTo>
                    <a:pt x="95744" y="41671"/>
                    <a:pt x="95744" y="41671"/>
                    <a:pt x="95744" y="41671"/>
                  </a:cubicBezTo>
                  <a:cubicBezTo>
                    <a:pt x="96595" y="40887"/>
                    <a:pt x="96595" y="40887"/>
                    <a:pt x="96595" y="40887"/>
                  </a:cubicBezTo>
                  <a:cubicBezTo>
                    <a:pt x="96595" y="40887"/>
                    <a:pt x="97021" y="40731"/>
                    <a:pt x="97021" y="40574"/>
                  </a:cubicBezTo>
                  <a:cubicBezTo>
                    <a:pt x="97446" y="40574"/>
                    <a:pt x="97872" y="40104"/>
                    <a:pt x="97872" y="40104"/>
                  </a:cubicBezTo>
                  <a:cubicBezTo>
                    <a:pt x="97872" y="40104"/>
                    <a:pt x="99148" y="39477"/>
                    <a:pt x="99148" y="39477"/>
                  </a:cubicBezTo>
                  <a:cubicBezTo>
                    <a:pt x="99148" y="39477"/>
                    <a:pt x="99574" y="39007"/>
                    <a:pt x="99574" y="38851"/>
                  </a:cubicBezTo>
                  <a:cubicBezTo>
                    <a:pt x="100000" y="38851"/>
                    <a:pt x="100000" y="38851"/>
                    <a:pt x="100000" y="38851"/>
                  </a:cubicBezTo>
                  <a:cubicBezTo>
                    <a:pt x="100000" y="38381"/>
                    <a:pt x="100000" y="38381"/>
                    <a:pt x="100000" y="38381"/>
                  </a:cubicBezTo>
                  <a:cubicBezTo>
                    <a:pt x="99148" y="37754"/>
                    <a:pt x="99148" y="37754"/>
                    <a:pt x="99148" y="37754"/>
                  </a:cubicBezTo>
                  <a:cubicBezTo>
                    <a:pt x="97446" y="37284"/>
                    <a:pt x="97446" y="37284"/>
                    <a:pt x="97446" y="37284"/>
                  </a:cubicBezTo>
                  <a:cubicBezTo>
                    <a:pt x="96170" y="37284"/>
                    <a:pt x="96170" y="37284"/>
                    <a:pt x="96170" y="37284"/>
                  </a:cubicBezTo>
                  <a:cubicBezTo>
                    <a:pt x="95319" y="36971"/>
                    <a:pt x="95319" y="36971"/>
                    <a:pt x="95319" y="36971"/>
                  </a:cubicBezTo>
                  <a:cubicBezTo>
                    <a:pt x="95744" y="36657"/>
                    <a:pt x="95744" y="36657"/>
                    <a:pt x="95744" y="36657"/>
                  </a:cubicBezTo>
                  <a:cubicBezTo>
                    <a:pt x="94893" y="36187"/>
                    <a:pt x="94893" y="36187"/>
                    <a:pt x="94893" y="36187"/>
                  </a:cubicBezTo>
                  <a:cubicBezTo>
                    <a:pt x="94468" y="35874"/>
                    <a:pt x="94468" y="35874"/>
                    <a:pt x="94468" y="35874"/>
                  </a:cubicBezTo>
                  <a:cubicBezTo>
                    <a:pt x="93617" y="35561"/>
                    <a:pt x="93617" y="35561"/>
                    <a:pt x="93617" y="35561"/>
                  </a:cubicBezTo>
                  <a:cubicBezTo>
                    <a:pt x="93617" y="35561"/>
                    <a:pt x="94468" y="35091"/>
                    <a:pt x="94468" y="35091"/>
                  </a:cubicBezTo>
                  <a:cubicBezTo>
                    <a:pt x="94468" y="35091"/>
                    <a:pt x="94893" y="34934"/>
                    <a:pt x="94893" y="34778"/>
                  </a:cubicBezTo>
                  <a:cubicBezTo>
                    <a:pt x="94893" y="34778"/>
                    <a:pt x="95744" y="34308"/>
                    <a:pt x="95744" y="34308"/>
                  </a:cubicBezTo>
                  <a:cubicBezTo>
                    <a:pt x="95744" y="34308"/>
                    <a:pt x="96595" y="33838"/>
                    <a:pt x="96595" y="33838"/>
                  </a:cubicBezTo>
                  <a:cubicBezTo>
                    <a:pt x="96595" y="33838"/>
                    <a:pt x="97021" y="33681"/>
                    <a:pt x="97021" y="33524"/>
                  </a:cubicBezTo>
                  <a:cubicBezTo>
                    <a:pt x="97021" y="33368"/>
                    <a:pt x="96595" y="32741"/>
                    <a:pt x="96595" y="32741"/>
                  </a:cubicBezTo>
                  <a:cubicBezTo>
                    <a:pt x="96595" y="32741"/>
                    <a:pt x="96595" y="32271"/>
                    <a:pt x="97021" y="32271"/>
                  </a:cubicBezTo>
                  <a:cubicBezTo>
                    <a:pt x="97021" y="32114"/>
                    <a:pt x="97446" y="31958"/>
                    <a:pt x="97446" y="31958"/>
                  </a:cubicBezTo>
                  <a:cubicBezTo>
                    <a:pt x="97446" y="31958"/>
                    <a:pt x="97872" y="31958"/>
                    <a:pt x="98297" y="32114"/>
                  </a:cubicBezTo>
                  <a:cubicBezTo>
                    <a:pt x="98723" y="32114"/>
                    <a:pt x="98723" y="31801"/>
                    <a:pt x="98723" y="31801"/>
                  </a:cubicBezTo>
                  <a:cubicBezTo>
                    <a:pt x="98723" y="31801"/>
                    <a:pt x="98723" y="31331"/>
                    <a:pt x="98297" y="31331"/>
                  </a:cubicBezTo>
                  <a:cubicBezTo>
                    <a:pt x="97872" y="31331"/>
                    <a:pt x="97446" y="31018"/>
                    <a:pt x="97446" y="31018"/>
                  </a:cubicBezTo>
                  <a:cubicBezTo>
                    <a:pt x="97446" y="31018"/>
                    <a:pt x="97872" y="30861"/>
                    <a:pt x="97872" y="30861"/>
                  </a:cubicBezTo>
                  <a:cubicBezTo>
                    <a:pt x="97872" y="30704"/>
                    <a:pt x="98723" y="30548"/>
                    <a:pt x="98723" y="30548"/>
                  </a:cubicBezTo>
                  <a:cubicBezTo>
                    <a:pt x="100000" y="30391"/>
                    <a:pt x="100000" y="30391"/>
                    <a:pt x="100000" y="30391"/>
                  </a:cubicBezTo>
                  <a:cubicBezTo>
                    <a:pt x="99574" y="29921"/>
                    <a:pt x="99574" y="29921"/>
                    <a:pt x="99574" y="29921"/>
                  </a:cubicBezTo>
                  <a:cubicBezTo>
                    <a:pt x="99574" y="29451"/>
                    <a:pt x="99574" y="29451"/>
                    <a:pt x="99574" y="29451"/>
                  </a:cubicBezTo>
                  <a:cubicBezTo>
                    <a:pt x="99574" y="29451"/>
                    <a:pt x="101276" y="29608"/>
                    <a:pt x="101276" y="29608"/>
                  </a:cubicBezTo>
                  <a:cubicBezTo>
                    <a:pt x="101276" y="29765"/>
                    <a:pt x="101702" y="30078"/>
                    <a:pt x="102127" y="30078"/>
                  </a:cubicBezTo>
                  <a:cubicBezTo>
                    <a:pt x="102127" y="29921"/>
                    <a:pt x="102127" y="29608"/>
                    <a:pt x="102127" y="29608"/>
                  </a:cubicBezTo>
                  <a:cubicBezTo>
                    <a:pt x="102127" y="29608"/>
                    <a:pt x="102553" y="29138"/>
                    <a:pt x="102978" y="29295"/>
                  </a:cubicBezTo>
                  <a:cubicBezTo>
                    <a:pt x="103829" y="29451"/>
                    <a:pt x="104255" y="29138"/>
                    <a:pt x="104680" y="29138"/>
                  </a:cubicBezTo>
                  <a:cubicBezTo>
                    <a:pt x="104680" y="28981"/>
                    <a:pt x="105106" y="28668"/>
                    <a:pt x="105106" y="28668"/>
                  </a:cubicBezTo>
                  <a:cubicBezTo>
                    <a:pt x="105106" y="28668"/>
                    <a:pt x="105531" y="28198"/>
                    <a:pt x="105106" y="28041"/>
                  </a:cubicBezTo>
                  <a:cubicBezTo>
                    <a:pt x="104680" y="28041"/>
                    <a:pt x="104255" y="28041"/>
                    <a:pt x="104255" y="27885"/>
                  </a:cubicBezTo>
                  <a:cubicBezTo>
                    <a:pt x="104255" y="27885"/>
                    <a:pt x="104680" y="27571"/>
                    <a:pt x="105106" y="27571"/>
                  </a:cubicBezTo>
                  <a:cubicBezTo>
                    <a:pt x="105531" y="27571"/>
                    <a:pt x="105531" y="27571"/>
                    <a:pt x="106382" y="27415"/>
                  </a:cubicBezTo>
                  <a:cubicBezTo>
                    <a:pt x="106808" y="27258"/>
                    <a:pt x="106808" y="27101"/>
                    <a:pt x="106808" y="27101"/>
                  </a:cubicBezTo>
                  <a:cubicBezTo>
                    <a:pt x="106808" y="27101"/>
                    <a:pt x="108085" y="26945"/>
                    <a:pt x="108085" y="26945"/>
                  </a:cubicBezTo>
                  <a:cubicBezTo>
                    <a:pt x="109787" y="26631"/>
                    <a:pt x="109787" y="26631"/>
                    <a:pt x="109787" y="26631"/>
                  </a:cubicBezTo>
                  <a:cubicBezTo>
                    <a:pt x="109787" y="26318"/>
                    <a:pt x="109787" y="26318"/>
                    <a:pt x="109787" y="26318"/>
                  </a:cubicBezTo>
                  <a:cubicBezTo>
                    <a:pt x="109787" y="26318"/>
                    <a:pt x="110638" y="26318"/>
                    <a:pt x="110638" y="26318"/>
                  </a:cubicBezTo>
                  <a:cubicBezTo>
                    <a:pt x="111063" y="26318"/>
                    <a:pt x="111489" y="26475"/>
                    <a:pt x="111489" y="26475"/>
                  </a:cubicBezTo>
                  <a:cubicBezTo>
                    <a:pt x="111489" y="26475"/>
                    <a:pt x="112340" y="26475"/>
                    <a:pt x="112340" y="26475"/>
                  </a:cubicBezTo>
                  <a:cubicBezTo>
                    <a:pt x="112340" y="26318"/>
                    <a:pt x="111914" y="26161"/>
                    <a:pt x="112340" y="26161"/>
                  </a:cubicBezTo>
                  <a:cubicBezTo>
                    <a:pt x="112765" y="26318"/>
                    <a:pt x="112765" y="26318"/>
                    <a:pt x="112765" y="26475"/>
                  </a:cubicBezTo>
                  <a:cubicBezTo>
                    <a:pt x="113191" y="26475"/>
                    <a:pt x="113191" y="26475"/>
                    <a:pt x="113191" y="26475"/>
                  </a:cubicBezTo>
                  <a:cubicBezTo>
                    <a:pt x="113617" y="26475"/>
                    <a:pt x="114042" y="26631"/>
                    <a:pt x="114468" y="26788"/>
                  </a:cubicBezTo>
                  <a:cubicBezTo>
                    <a:pt x="114468" y="26788"/>
                    <a:pt x="114468" y="26945"/>
                    <a:pt x="114468" y="27101"/>
                  </a:cubicBezTo>
                  <a:cubicBezTo>
                    <a:pt x="114468" y="27258"/>
                    <a:pt x="114468" y="27258"/>
                    <a:pt x="114468" y="27415"/>
                  </a:cubicBezTo>
                  <a:cubicBezTo>
                    <a:pt x="114468" y="27571"/>
                    <a:pt x="114468" y="27571"/>
                    <a:pt x="114468" y="27571"/>
                  </a:cubicBezTo>
                  <a:cubicBezTo>
                    <a:pt x="114468" y="27571"/>
                    <a:pt x="115744" y="27885"/>
                    <a:pt x="115744" y="27728"/>
                  </a:cubicBezTo>
                  <a:cubicBezTo>
                    <a:pt x="115744" y="27571"/>
                    <a:pt x="115744" y="27728"/>
                    <a:pt x="115744" y="27415"/>
                  </a:cubicBezTo>
                  <a:cubicBezTo>
                    <a:pt x="115319" y="27258"/>
                    <a:pt x="115744" y="27101"/>
                    <a:pt x="115744" y="26945"/>
                  </a:cubicBezTo>
                  <a:cubicBezTo>
                    <a:pt x="115319" y="26788"/>
                    <a:pt x="114893" y="26475"/>
                    <a:pt x="114893" y="26318"/>
                  </a:cubicBezTo>
                  <a:cubicBezTo>
                    <a:pt x="114893" y="26318"/>
                    <a:pt x="115319" y="26161"/>
                    <a:pt x="115744" y="26161"/>
                  </a:cubicBezTo>
                  <a:cubicBezTo>
                    <a:pt x="116170" y="26161"/>
                    <a:pt x="115744" y="26005"/>
                    <a:pt x="116170" y="26161"/>
                  </a:cubicBezTo>
                  <a:cubicBezTo>
                    <a:pt x="116595" y="26318"/>
                    <a:pt x="116595" y="26475"/>
                    <a:pt x="117021" y="26475"/>
                  </a:cubicBezTo>
                  <a:cubicBezTo>
                    <a:pt x="117446" y="26475"/>
                    <a:pt x="117446" y="26475"/>
                    <a:pt x="117446" y="26475"/>
                  </a:cubicBezTo>
                  <a:cubicBezTo>
                    <a:pt x="117446" y="26631"/>
                    <a:pt x="117872" y="26788"/>
                    <a:pt x="117872" y="26945"/>
                  </a:cubicBezTo>
                  <a:cubicBezTo>
                    <a:pt x="117872" y="27101"/>
                    <a:pt x="117872" y="27101"/>
                    <a:pt x="117872" y="27258"/>
                  </a:cubicBezTo>
                  <a:cubicBezTo>
                    <a:pt x="117872" y="27258"/>
                    <a:pt x="118723" y="27728"/>
                    <a:pt x="118723" y="27728"/>
                  </a:cubicBezTo>
                  <a:cubicBezTo>
                    <a:pt x="118723" y="27728"/>
                    <a:pt x="119574" y="27415"/>
                    <a:pt x="119574" y="27415"/>
                  </a:cubicBezTo>
                  <a:cubicBezTo>
                    <a:pt x="119574" y="27258"/>
                    <a:pt x="119574" y="27101"/>
                    <a:pt x="119574" y="27101"/>
                  </a:cubicBezTo>
                  <a:cubicBezTo>
                    <a:pt x="119574" y="26945"/>
                    <a:pt x="119574" y="26788"/>
                    <a:pt x="119574" y="26788"/>
                  </a:cubicBezTo>
                  <a:cubicBezTo>
                    <a:pt x="119574" y="26631"/>
                    <a:pt x="118297" y="26161"/>
                    <a:pt x="118297" y="26161"/>
                  </a:cubicBezTo>
                  <a:cubicBezTo>
                    <a:pt x="118297" y="26161"/>
                    <a:pt x="118297" y="26005"/>
                    <a:pt x="118723" y="25848"/>
                  </a:cubicBezTo>
                  <a:cubicBezTo>
                    <a:pt x="118723" y="25848"/>
                    <a:pt x="119148" y="25691"/>
                    <a:pt x="120000" y="25535"/>
                  </a:cubicBezTo>
                  <a:cubicBezTo>
                    <a:pt x="117446" y="23498"/>
                    <a:pt x="117446" y="23498"/>
                    <a:pt x="117446" y="23498"/>
                  </a:cubicBezTo>
                  <a:cubicBezTo>
                    <a:pt x="114893" y="23028"/>
                    <a:pt x="114893" y="23028"/>
                    <a:pt x="114893" y="23028"/>
                  </a:cubicBezTo>
                  <a:cubicBezTo>
                    <a:pt x="113191" y="22402"/>
                    <a:pt x="113191" y="22402"/>
                    <a:pt x="113191" y="22402"/>
                  </a:cubicBezTo>
                  <a:cubicBezTo>
                    <a:pt x="113191" y="21618"/>
                    <a:pt x="113191" y="21618"/>
                    <a:pt x="113191" y="21618"/>
                  </a:cubicBezTo>
                  <a:cubicBezTo>
                    <a:pt x="111914" y="20992"/>
                    <a:pt x="111914" y="20992"/>
                    <a:pt x="111914" y="20992"/>
                  </a:cubicBezTo>
                  <a:cubicBezTo>
                    <a:pt x="111914" y="20992"/>
                    <a:pt x="112340" y="20522"/>
                    <a:pt x="112340" y="20365"/>
                  </a:cubicBezTo>
                  <a:cubicBezTo>
                    <a:pt x="112765" y="20208"/>
                    <a:pt x="113617" y="19425"/>
                    <a:pt x="113617" y="19425"/>
                  </a:cubicBezTo>
                  <a:cubicBezTo>
                    <a:pt x="113617" y="19425"/>
                    <a:pt x="113191" y="18798"/>
                    <a:pt x="113191" y="18642"/>
                  </a:cubicBezTo>
                  <a:cubicBezTo>
                    <a:pt x="113191" y="18485"/>
                    <a:pt x="113617" y="17702"/>
                    <a:pt x="113617" y="17702"/>
                  </a:cubicBezTo>
                  <a:cubicBezTo>
                    <a:pt x="113191" y="16919"/>
                    <a:pt x="113191" y="16919"/>
                    <a:pt x="113191" y="16919"/>
                  </a:cubicBezTo>
                  <a:cubicBezTo>
                    <a:pt x="108085" y="14725"/>
                    <a:pt x="108085" y="14725"/>
                    <a:pt x="108085" y="14725"/>
                  </a:cubicBezTo>
                  <a:cubicBezTo>
                    <a:pt x="108510" y="13785"/>
                    <a:pt x="108510" y="13785"/>
                    <a:pt x="108510" y="13785"/>
                  </a:cubicBezTo>
                  <a:cubicBezTo>
                    <a:pt x="108510" y="13785"/>
                    <a:pt x="108510" y="13785"/>
                    <a:pt x="108510" y="13785"/>
                  </a:cubicBezTo>
                  <a:close/>
                  <a:moveTo>
                    <a:pt x="70212" y="111227"/>
                  </a:moveTo>
                  <a:cubicBezTo>
                    <a:pt x="70212" y="111227"/>
                    <a:pt x="70212" y="111227"/>
                    <a:pt x="70212" y="111227"/>
                  </a:cubicBezTo>
                  <a:cubicBezTo>
                    <a:pt x="70638" y="109973"/>
                    <a:pt x="70638" y="109973"/>
                    <a:pt x="70638" y="109973"/>
                  </a:cubicBezTo>
                  <a:cubicBezTo>
                    <a:pt x="70638" y="109973"/>
                    <a:pt x="69787" y="109503"/>
                    <a:pt x="69787" y="109503"/>
                  </a:cubicBezTo>
                  <a:cubicBezTo>
                    <a:pt x="69787" y="109347"/>
                    <a:pt x="69361" y="109033"/>
                    <a:pt x="69361" y="108563"/>
                  </a:cubicBezTo>
                  <a:cubicBezTo>
                    <a:pt x="69787" y="108093"/>
                    <a:pt x="69787" y="107937"/>
                    <a:pt x="70212" y="107624"/>
                  </a:cubicBezTo>
                  <a:cubicBezTo>
                    <a:pt x="70212" y="107310"/>
                    <a:pt x="71063" y="107154"/>
                    <a:pt x="71063" y="106840"/>
                  </a:cubicBezTo>
                  <a:cubicBezTo>
                    <a:pt x="71063" y="106370"/>
                    <a:pt x="71063" y="106214"/>
                    <a:pt x="71489" y="105900"/>
                  </a:cubicBezTo>
                  <a:cubicBezTo>
                    <a:pt x="71489" y="105587"/>
                    <a:pt x="71914" y="105274"/>
                    <a:pt x="72340" y="105274"/>
                  </a:cubicBezTo>
                  <a:cubicBezTo>
                    <a:pt x="72340" y="105117"/>
                    <a:pt x="73191" y="104490"/>
                    <a:pt x="73191" y="104490"/>
                  </a:cubicBezTo>
                  <a:cubicBezTo>
                    <a:pt x="73617" y="103707"/>
                    <a:pt x="73617" y="103707"/>
                    <a:pt x="73617" y="103707"/>
                  </a:cubicBezTo>
                  <a:cubicBezTo>
                    <a:pt x="73617" y="103707"/>
                    <a:pt x="74468" y="102924"/>
                    <a:pt x="74468" y="102767"/>
                  </a:cubicBezTo>
                  <a:cubicBezTo>
                    <a:pt x="74468" y="102610"/>
                    <a:pt x="74042" y="101984"/>
                    <a:pt x="74042" y="101827"/>
                  </a:cubicBezTo>
                  <a:cubicBezTo>
                    <a:pt x="74468" y="101671"/>
                    <a:pt x="75319" y="101357"/>
                    <a:pt x="75319" y="101357"/>
                  </a:cubicBezTo>
                  <a:cubicBezTo>
                    <a:pt x="76595" y="101357"/>
                    <a:pt x="76595" y="101357"/>
                    <a:pt x="76595" y="101357"/>
                  </a:cubicBezTo>
                  <a:cubicBezTo>
                    <a:pt x="76595" y="101357"/>
                    <a:pt x="76595" y="101827"/>
                    <a:pt x="76170" y="101984"/>
                  </a:cubicBezTo>
                  <a:cubicBezTo>
                    <a:pt x="75744" y="101984"/>
                    <a:pt x="75319" y="102140"/>
                    <a:pt x="75319" y="102140"/>
                  </a:cubicBezTo>
                  <a:cubicBezTo>
                    <a:pt x="75319" y="102297"/>
                    <a:pt x="76170" y="102610"/>
                    <a:pt x="76170" y="102610"/>
                  </a:cubicBezTo>
                  <a:cubicBezTo>
                    <a:pt x="76170" y="103237"/>
                    <a:pt x="76170" y="103237"/>
                    <a:pt x="76170" y="103237"/>
                  </a:cubicBezTo>
                  <a:cubicBezTo>
                    <a:pt x="75319" y="103864"/>
                    <a:pt x="75319" y="103864"/>
                    <a:pt x="75319" y="103864"/>
                  </a:cubicBezTo>
                  <a:cubicBezTo>
                    <a:pt x="74468" y="104647"/>
                    <a:pt x="74468" y="104647"/>
                    <a:pt x="74468" y="104647"/>
                  </a:cubicBezTo>
                  <a:cubicBezTo>
                    <a:pt x="74468" y="105430"/>
                    <a:pt x="74468" y="105430"/>
                    <a:pt x="74468" y="105430"/>
                  </a:cubicBezTo>
                  <a:cubicBezTo>
                    <a:pt x="74042" y="105900"/>
                    <a:pt x="74042" y="105900"/>
                    <a:pt x="74042" y="105900"/>
                  </a:cubicBezTo>
                  <a:cubicBezTo>
                    <a:pt x="73617" y="106370"/>
                    <a:pt x="73617" y="106370"/>
                    <a:pt x="73617" y="106370"/>
                  </a:cubicBezTo>
                  <a:cubicBezTo>
                    <a:pt x="72765" y="107310"/>
                    <a:pt x="72765" y="107310"/>
                    <a:pt x="72765" y="107310"/>
                  </a:cubicBezTo>
                  <a:cubicBezTo>
                    <a:pt x="73191" y="108093"/>
                    <a:pt x="73191" y="108093"/>
                    <a:pt x="73191" y="108093"/>
                  </a:cubicBezTo>
                  <a:cubicBezTo>
                    <a:pt x="71914" y="109033"/>
                    <a:pt x="71914" y="109033"/>
                    <a:pt x="71914" y="109033"/>
                  </a:cubicBezTo>
                  <a:cubicBezTo>
                    <a:pt x="71914" y="109033"/>
                    <a:pt x="71914" y="109503"/>
                    <a:pt x="71914" y="109660"/>
                  </a:cubicBezTo>
                  <a:cubicBezTo>
                    <a:pt x="71914" y="109817"/>
                    <a:pt x="71914" y="110757"/>
                    <a:pt x="71914" y="110757"/>
                  </a:cubicBezTo>
                  <a:cubicBezTo>
                    <a:pt x="71914" y="110757"/>
                    <a:pt x="71914" y="111227"/>
                    <a:pt x="71489" y="111227"/>
                  </a:cubicBezTo>
                  <a:cubicBezTo>
                    <a:pt x="71063" y="111227"/>
                    <a:pt x="70212" y="111227"/>
                    <a:pt x="70212" y="111227"/>
                  </a:cubicBezTo>
                  <a:close/>
                  <a:moveTo>
                    <a:pt x="87659" y="101671"/>
                  </a:moveTo>
                  <a:cubicBezTo>
                    <a:pt x="87659" y="101671"/>
                    <a:pt x="87659" y="101671"/>
                    <a:pt x="87659" y="101671"/>
                  </a:cubicBezTo>
                  <a:cubicBezTo>
                    <a:pt x="87234" y="101357"/>
                    <a:pt x="87234" y="101357"/>
                    <a:pt x="87234" y="101357"/>
                  </a:cubicBezTo>
                  <a:cubicBezTo>
                    <a:pt x="88510" y="101201"/>
                    <a:pt x="88510" y="101201"/>
                    <a:pt x="88510" y="101201"/>
                  </a:cubicBezTo>
                  <a:cubicBezTo>
                    <a:pt x="88510" y="101201"/>
                    <a:pt x="88085" y="100574"/>
                    <a:pt x="88085" y="100417"/>
                  </a:cubicBezTo>
                  <a:cubicBezTo>
                    <a:pt x="88085" y="100261"/>
                    <a:pt x="87659" y="100417"/>
                    <a:pt x="87234" y="100104"/>
                  </a:cubicBezTo>
                  <a:cubicBezTo>
                    <a:pt x="86808" y="99947"/>
                    <a:pt x="86808" y="99477"/>
                    <a:pt x="86808" y="99477"/>
                  </a:cubicBezTo>
                  <a:cubicBezTo>
                    <a:pt x="86808" y="99321"/>
                    <a:pt x="87234" y="98851"/>
                    <a:pt x="87234" y="98851"/>
                  </a:cubicBezTo>
                  <a:cubicBezTo>
                    <a:pt x="87234" y="98851"/>
                    <a:pt x="88510" y="98224"/>
                    <a:pt x="89361" y="97911"/>
                  </a:cubicBezTo>
                  <a:cubicBezTo>
                    <a:pt x="90638" y="97441"/>
                    <a:pt x="90212" y="97441"/>
                    <a:pt x="90212" y="97127"/>
                  </a:cubicBezTo>
                  <a:cubicBezTo>
                    <a:pt x="89787" y="96971"/>
                    <a:pt x="90638" y="96814"/>
                    <a:pt x="90638" y="96814"/>
                  </a:cubicBezTo>
                  <a:cubicBezTo>
                    <a:pt x="91914" y="96344"/>
                    <a:pt x="91914" y="96344"/>
                    <a:pt x="91914" y="96344"/>
                  </a:cubicBezTo>
                  <a:cubicBezTo>
                    <a:pt x="92765" y="95561"/>
                    <a:pt x="92765" y="95561"/>
                    <a:pt x="92765" y="95561"/>
                  </a:cubicBezTo>
                  <a:cubicBezTo>
                    <a:pt x="92765" y="95561"/>
                    <a:pt x="94042" y="96031"/>
                    <a:pt x="94042" y="96031"/>
                  </a:cubicBezTo>
                  <a:cubicBezTo>
                    <a:pt x="94468" y="96031"/>
                    <a:pt x="94468" y="95874"/>
                    <a:pt x="94468" y="95718"/>
                  </a:cubicBezTo>
                  <a:cubicBezTo>
                    <a:pt x="94468" y="95561"/>
                    <a:pt x="95319" y="95561"/>
                    <a:pt x="95319" y="95561"/>
                  </a:cubicBezTo>
                  <a:cubicBezTo>
                    <a:pt x="95744" y="95561"/>
                    <a:pt x="97021" y="95404"/>
                    <a:pt x="97021" y="95404"/>
                  </a:cubicBezTo>
                  <a:cubicBezTo>
                    <a:pt x="97446" y="95091"/>
                    <a:pt x="97446" y="95091"/>
                    <a:pt x="97446" y="95091"/>
                  </a:cubicBezTo>
                  <a:cubicBezTo>
                    <a:pt x="97446" y="95091"/>
                    <a:pt x="99148" y="94934"/>
                    <a:pt x="100000" y="95091"/>
                  </a:cubicBezTo>
                  <a:cubicBezTo>
                    <a:pt x="100425" y="95248"/>
                    <a:pt x="99574" y="95248"/>
                    <a:pt x="99574" y="95404"/>
                  </a:cubicBezTo>
                  <a:cubicBezTo>
                    <a:pt x="99574" y="95561"/>
                    <a:pt x="99574" y="95561"/>
                    <a:pt x="99574" y="95718"/>
                  </a:cubicBezTo>
                  <a:cubicBezTo>
                    <a:pt x="99574" y="95874"/>
                    <a:pt x="99148" y="96031"/>
                    <a:pt x="97872" y="96031"/>
                  </a:cubicBezTo>
                  <a:cubicBezTo>
                    <a:pt x="96595" y="96187"/>
                    <a:pt x="97446" y="96501"/>
                    <a:pt x="97446" y="96501"/>
                  </a:cubicBezTo>
                  <a:cubicBezTo>
                    <a:pt x="97446" y="96501"/>
                    <a:pt x="97446" y="97127"/>
                    <a:pt x="97446" y="97127"/>
                  </a:cubicBezTo>
                  <a:cubicBezTo>
                    <a:pt x="97021" y="97284"/>
                    <a:pt x="96170" y="97597"/>
                    <a:pt x="95319" y="97597"/>
                  </a:cubicBezTo>
                  <a:cubicBezTo>
                    <a:pt x="94893" y="97754"/>
                    <a:pt x="94893" y="98067"/>
                    <a:pt x="94893" y="98067"/>
                  </a:cubicBezTo>
                  <a:cubicBezTo>
                    <a:pt x="94893" y="98224"/>
                    <a:pt x="95319" y="98537"/>
                    <a:pt x="95319" y="98851"/>
                  </a:cubicBezTo>
                  <a:cubicBezTo>
                    <a:pt x="95319" y="99007"/>
                    <a:pt x="95319" y="99007"/>
                    <a:pt x="95744" y="99321"/>
                  </a:cubicBezTo>
                  <a:cubicBezTo>
                    <a:pt x="95744" y="99477"/>
                    <a:pt x="96595" y="99477"/>
                    <a:pt x="97021" y="99477"/>
                  </a:cubicBezTo>
                  <a:cubicBezTo>
                    <a:pt x="97021" y="99634"/>
                    <a:pt x="97872" y="99947"/>
                    <a:pt x="97446" y="100104"/>
                  </a:cubicBezTo>
                  <a:cubicBezTo>
                    <a:pt x="97021" y="100261"/>
                    <a:pt x="96595" y="100417"/>
                    <a:pt x="96170" y="100417"/>
                  </a:cubicBezTo>
                  <a:cubicBezTo>
                    <a:pt x="96170" y="100574"/>
                    <a:pt x="95319" y="101044"/>
                    <a:pt x="95319" y="101044"/>
                  </a:cubicBezTo>
                  <a:cubicBezTo>
                    <a:pt x="95319" y="101044"/>
                    <a:pt x="95744" y="101357"/>
                    <a:pt x="95319" y="101671"/>
                  </a:cubicBezTo>
                  <a:cubicBezTo>
                    <a:pt x="95319" y="101984"/>
                    <a:pt x="94468" y="101827"/>
                    <a:pt x="94042" y="101984"/>
                  </a:cubicBezTo>
                  <a:cubicBezTo>
                    <a:pt x="94042" y="101984"/>
                    <a:pt x="92765" y="102454"/>
                    <a:pt x="92765" y="102454"/>
                  </a:cubicBezTo>
                  <a:cubicBezTo>
                    <a:pt x="92340" y="102454"/>
                    <a:pt x="91914" y="103080"/>
                    <a:pt x="91914" y="103394"/>
                  </a:cubicBezTo>
                  <a:cubicBezTo>
                    <a:pt x="91914" y="103550"/>
                    <a:pt x="91914" y="103864"/>
                    <a:pt x="91914" y="104020"/>
                  </a:cubicBezTo>
                  <a:cubicBezTo>
                    <a:pt x="91914" y="104177"/>
                    <a:pt x="91914" y="104020"/>
                    <a:pt x="91063" y="104490"/>
                  </a:cubicBezTo>
                  <a:cubicBezTo>
                    <a:pt x="89787" y="104960"/>
                    <a:pt x="90212" y="104647"/>
                    <a:pt x="88936" y="104490"/>
                  </a:cubicBezTo>
                  <a:cubicBezTo>
                    <a:pt x="87234" y="104490"/>
                    <a:pt x="88936" y="104334"/>
                    <a:pt x="89361" y="104020"/>
                  </a:cubicBezTo>
                  <a:cubicBezTo>
                    <a:pt x="89787" y="103707"/>
                    <a:pt x="90212" y="103394"/>
                    <a:pt x="90212" y="103394"/>
                  </a:cubicBezTo>
                  <a:cubicBezTo>
                    <a:pt x="89787" y="102767"/>
                    <a:pt x="89787" y="102767"/>
                    <a:pt x="89787" y="102767"/>
                  </a:cubicBezTo>
                  <a:cubicBezTo>
                    <a:pt x="88936" y="102297"/>
                    <a:pt x="88936" y="102297"/>
                    <a:pt x="88936" y="102297"/>
                  </a:cubicBezTo>
                  <a:lnTo>
                    <a:pt x="87659" y="101671"/>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5" name="Shape 2051"/>
            <p:cNvSpPr/>
            <p:nvPr/>
          </p:nvSpPr>
          <p:spPr>
            <a:xfrm>
              <a:off x="4686242" y="235947"/>
              <a:ext cx="1226963" cy="1680165"/>
            </a:xfrm>
            <a:custGeom>
              <a:avLst/>
              <a:gdLst/>
              <a:ahLst/>
              <a:cxnLst/>
              <a:rect l="0" t="0" r="0" b="0"/>
              <a:pathLst>
                <a:path w="120000" h="120000" extrusionOk="0">
                  <a:moveTo>
                    <a:pt x="82527" y="9000"/>
                  </a:moveTo>
                  <a:cubicBezTo>
                    <a:pt x="82081" y="9000"/>
                    <a:pt x="81412" y="9157"/>
                    <a:pt x="81412" y="8842"/>
                  </a:cubicBezTo>
                  <a:cubicBezTo>
                    <a:pt x="81412" y="8684"/>
                    <a:pt x="80743" y="8210"/>
                    <a:pt x="80743" y="8210"/>
                  </a:cubicBezTo>
                  <a:cubicBezTo>
                    <a:pt x="80743" y="8052"/>
                    <a:pt x="80297" y="7736"/>
                    <a:pt x="80966" y="7578"/>
                  </a:cubicBezTo>
                  <a:cubicBezTo>
                    <a:pt x="81412" y="7263"/>
                    <a:pt x="82973" y="6789"/>
                    <a:pt x="83197" y="6789"/>
                  </a:cubicBezTo>
                  <a:cubicBezTo>
                    <a:pt x="83197" y="6789"/>
                    <a:pt x="83866" y="6000"/>
                    <a:pt x="84089" y="5842"/>
                  </a:cubicBezTo>
                  <a:cubicBezTo>
                    <a:pt x="84312" y="5842"/>
                    <a:pt x="85650" y="5842"/>
                    <a:pt x="85650" y="5842"/>
                  </a:cubicBezTo>
                  <a:cubicBezTo>
                    <a:pt x="85650" y="5842"/>
                    <a:pt x="85873" y="6000"/>
                    <a:pt x="86319" y="6000"/>
                  </a:cubicBezTo>
                  <a:cubicBezTo>
                    <a:pt x="86765" y="6157"/>
                    <a:pt x="87657" y="5684"/>
                    <a:pt x="87211" y="6157"/>
                  </a:cubicBezTo>
                  <a:cubicBezTo>
                    <a:pt x="86542" y="6473"/>
                    <a:pt x="86319" y="6631"/>
                    <a:pt x="86096" y="6631"/>
                  </a:cubicBezTo>
                  <a:cubicBezTo>
                    <a:pt x="85873" y="6789"/>
                    <a:pt x="84758" y="7421"/>
                    <a:pt x="84758" y="7736"/>
                  </a:cubicBezTo>
                  <a:cubicBezTo>
                    <a:pt x="84535" y="8052"/>
                    <a:pt x="84758" y="8052"/>
                    <a:pt x="84535" y="8210"/>
                  </a:cubicBezTo>
                  <a:cubicBezTo>
                    <a:pt x="84089" y="8368"/>
                    <a:pt x="82750" y="8842"/>
                    <a:pt x="82527" y="9000"/>
                  </a:cubicBezTo>
                  <a:close/>
                  <a:moveTo>
                    <a:pt x="85427" y="9631"/>
                  </a:moveTo>
                  <a:cubicBezTo>
                    <a:pt x="85427" y="9631"/>
                    <a:pt x="85427" y="9631"/>
                    <a:pt x="85427" y="9631"/>
                  </a:cubicBezTo>
                  <a:cubicBezTo>
                    <a:pt x="85427" y="9631"/>
                    <a:pt x="86096" y="9789"/>
                    <a:pt x="86096" y="9631"/>
                  </a:cubicBezTo>
                  <a:cubicBezTo>
                    <a:pt x="86096" y="9631"/>
                    <a:pt x="86319" y="9315"/>
                    <a:pt x="86319" y="8842"/>
                  </a:cubicBezTo>
                  <a:cubicBezTo>
                    <a:pt x="86542" y="8368"/>
                    <a:pt x="86988" y="8368"/>
                    <a:pt x="87211" y="8210"/>
                  </a:cubicBezTo>
                  <a:cubicBezTo>
                    <a:pt x="87434" y="8052"/>
                    <a:pt x="87211" y="8052"/>
                    <a:pt x="87434" y="7736"/>
                  </a:cubicBezTo>
                  <a:cubicBezTo>
                    <a:pt x="87434" y="7421"/>
                    <a:pt x="87211" y="7421"/>
                    <a:pt x="86765" y="7263"/>
                  </a:cubicBezTo>
                  <a:cubicBezTo>
                    <a:pt x="86096" y="7263"/>
                    <a:pt x="86096" y="7578"/>
                    <a:pt x="85650" y="7578"/>
                  </a:cubicBezTo>
                  <a:cubicBezTo>
                    <a:pt x="85427" y="7736"/>
                    <a:pt x="85427" y="8052"/>
                    <a:pt x="85650" y="8210"/>
                  </a:cubicBezTo>
                  <a:cubicBezTo>
                    <a:pt x="85650" y="8368"/>
                    <a:pt x="85204" y="8526"/>
                    <a:pt x="84758" y="8684"/>
                  </a:cubicBezTo>
                  <a:cubicBezTo>
                    <a:pt x="84312" y="9000"/>
                    <a:pt x="84312" y="9315"/>
                    <a:pt x="84312" y="9315"/>
                  </a:cubicBezTo>
                  <a:cubicBezTo>
                    <a:pt x="85427" y="9631"/>
                    <a:pt x="85427" y="9631"/>
                    <a:pt x="85427" y="9631"/>
                  </a:cubicBezTo>
                  <a:close/>
                  <a:moveTo>
                    <a:pt x="80966" y="19894"/>
                  </a:moveTo>
                  <a:cubicBezTo>
                    <a:pt x="80966" y="19894"/>
                    <a:pt x="80966" y="19894"/>
                    <a:pt x="80966" y="19894"/>
                  </a:cubicBezTo>
                  <a:cubicBezTo>
                    <a:pt x="81858" y="20052"/>
                    <a:pt x="81858" y="20052"/>
                    <a:pt x="81858" y="20052"/>
                  </a:cubicBezTo>
                  <a:cubicBezTo>
                    <a:pt x="83420" y="21315"/>
                    <a:pt x="83420" y="21315"/>
                    <a:pt x="83420" y="21315"/>
                  </a:cubicBezTo>
                  <a:cubicBezTo>
                    <a:pt x="84758" y="22421"/>
                    <a:pt x="84758" y="22421"/>
                    <a:pt x="84758" y="22421"/>
                  </a:cubicBezTo>
                  <a:cubicBezTo>
                    <a:pt x="84758" y="22421"/>
                    <a:pt x="86765" y="23526"/>
                    <a:pt x="87211" y="23684"/>
                  </a:cubicBezTo>
                  <a:cubicBezTo>
                    <a:pt x="87657" y="23842"/>
                    <a:pt x="90111" y="24157"/>
                    <a:pt x="90334" y="24315"/>
                  </a:cubicBezTo>
                  <a:cubicBezTo>
                    <a:pt x="91003" y="23684"/>
                    <a:pt x="91003" y="23684"/>
                    <a:pt x="91003" y="23684"/>
                  </a:cubicBezTo>
                  <a:cubicBezTo>
                    <a:pt x="91895" y="23210"/>
                    <a:pt x="91895" y="23210"/>
                    <a:pt x="91895" y="23210"/>
                  </a:cubicBezTo>
                  <a:cubicBezTo>
                    <a:pt x="91672" y="22894"/>
                    <a:pt x="91672" y="22894"/>
                    <a:pt x="91672" y="22894"/>
                  </a:cubicBezTo>
                  <a:cubicBezTo>
                    <a:pt x="92788" y="22421"/>
                    <a:pt x="92788" y="22421"/>
                    <a:pt x="92788" y="22421"/>
                  </a:cubicBezTo>
                  <a:cubicBezTo>
                    <a:pt x="93680" y="22894"/>
                    <a:pt x="93680" y="22894"/>
                    <a:pt x="93680" y="22894"/>
                  </a:cubicBezTo>
                  <a:cubicBezTo>
                    <a:pt x="95910" y="23210"/>
                    <a:pt x="95910" y="23210"/>
                    <a:pt x="95910" y="23210"/>
                  </a:cubicBezTo>
                  <a:cubicBezTo>
                    <a:pt x="96802" y="23684"/>
                    <a:pt x="96802" y="23684"/>
                    <a:pt x="96802" y="23684"/>
                  </a:cubicBezTo>
                  <a:cubicBezTo>
                    <a:pt x="96802" y="23684"/>
                    <a:pt x="96802" y="23684"/>
                    <a:pt x="97026" y="23684"/>
                  </a:cubicBezTo>
                  <a:cubicBezTo>
                    <a:pt x="97026" y="23684"/>
                    <a:pt x="97026" y="23684"/>
                    <a:pt x="97026" y="23684"/>
                  </a:cubicBezTo>
                  <a:cubicBezTo>
                    <a:pt x="97026" y="23684"/>
                    <a:pt x="97026" y="23684"/>
                    <a:pt x="97026" y="23684"/>
                  </a:cubicBezTo>
                  <a:cubicBezTo>
                    <a:pt x="97249" y="23526"/>
                    <a:pt x="97249" y="23526"/>
                    <a:pt x="97249" y="23526"/>
                  </a:cubicBezTo>
                  <a:cubicBezTo>
                    <a:pt x="97249" y="23526"/>
                    <a:pt x="97249" y="23526"/>
                    <a:pt x="97249" y="23526"/>
                  </a:cubicBezTo>
                  <a:cubicBezTo>
                    <a:pt x="97249" y="23526"/>
                    <a:pt x="97249" y="23526"/>
                    <a:pt x="97249" y="23526"/>
                  </a:cubicBezTo>
                  <a:cubicBezTo>
                    <a:pt x="97249" y="23526"/>
                    <a:pt x="97249" y="23526"/>
                    <a:pt x="97249" y="23526"/>
                  </a:cubicBezTo>
                  <a:cubicBezTo>
                    <a:pt x="97249" y="23526"/>
                    <a:pt x="97472" y="23526"/>
                    <a:pt x="97472" y="23526"/>
                  </a:cubicBezTo>
                  <a:cubicBezTo>
                    <a:pt x="97472" y="23526"/>
                    <a:pt x="97472" y="23526"/>
                    <a:pt x="97472" y="23526"/>
                  </a:cubicBezTo>
                  <a:cubicBezTo>
                    <a:pt x="97472" y="23526"/>
                    <a:pt x="97472" y="23526"/>
                    <a:pt x="97472" y="23526"/>
                  </a:cubicBezTo>
                  <a:cubicBezTo>
                    <a:pt x="97472" y="23526"/>
                    <a:pt x="97472" y="23526"/>
                    <a:pt x="97472" y="23526"/>
                  </a:cubicBezTo>
                  <a:cubicBezTo>
                    <a:pt x="97472" y="23526"/>
                    <a:pt x="97472" y="23526"/>
                    <a:pt x="97472"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526"/>
                    <a:pt x="97695" y="23526"/>
                    <a:pt x="97695" y="23526"/>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368"/>
                    <a:pt x="97695" y="23368"/>
                    <a:pt x="97695" y="23368"/>
                  </a:cubicBezTo>
                  <a:cubicBezTo>
                    <a:pt x="97695" y="23210"/>
                    <a:pt x="97695" y="23210"/>
                    <a:pt x="97695" y="23210"/>
                  </a:cubicBezTo>
                  <a:cubicBezTo>
                    <a:pt x="97695" y="23052"/>
                    <a:pt x="97695" y="22105"/>
                    <a:pt x="97695" y="22105"/>
                  </a:cubicBezTo>
                  <a:cubicBezTo>
                    <a:pt x="97695" y="22105"/>
                    <a:pt x="97026" y="21789"/>
                    <a:pt x="97695" y="21473"/>
                  </a:cubicBezTo>
                  <a:cubicBezTo>
                    <a:pt x="98364" y="21000"/>
                    <a:pt x="99256" y="20526"/>
                    <a:pt x="99256" y="20526"/>
                  </a:cubicBezTo>
                  <a:cubicBezTo>
                    <a:pt x="99256" y="20526"/>
                    <a:pt x="99702" y="20368"/>
                    <a:pt x="99702" y="19894"/>
                  </a:cubicBezTo>
                  <a:cubicBezTo>
                    <a:pt x="99702" y="19421"/>
                    <a:pt x="99256" y="18157"/>
                    <a:pt x="99256" y="18157"/>
                  </a:cubicBezTo>
                  <a:cubicBezTo>
                    <a:pt x="99256" y="18157"/>
                    <a:pt x="98810" y="17368"/>
                    <a:pt x="98810" y="17052"/>
                  </a:cubicBezTo>
                  <a:cubicBezTo>
                    <a:pt x="99256" y="15157"/>
                    <a:pt x="98141" y="13894"/>
                    <a:pt x="98810" y="13578"/>
                  </a:cubicBezTo>
                  <a:cubicBezTo>
                    <a:pt x="98810" y="13578"/>
                    <a:pt x="98810" y="13578"/>
                    <a:pt x="98810" y="13578"/>
                  </a:cubicBezTo>
                  <a:cubicBezTo>
                    <a:pt x="98810" y="13578"/>
                    <a:pt x="98810" y="13578"/>
                    <a:pt x="98810" y="13578"/>
                  </a:cubicBezTo>
                  <a:cubicBezTo>
                    <a:pt x="99256" y="13421"/>
                    <a:pt x="99256" y="13421"/>
                    <a:pt x="99256" y="13421"/>
                  </a:cubicBezTo>
                  <a:cubicBezTo>
                    <a:pt x="99925" y="13105"/>
                    <a:pt x="99925" y="13105"/>
                    <a:pt x="99925" y="13105"/>
                  </a:cubicBezTo>
                  <a:cubicBezTo>
                    <a:pt x="99925" y="13105"/>
                    <a:pt x="99925" y="12947"/>
                    <a:pt x="99925" y="12947"/>
                  </a:cubicBezTo>
                  <a:cubicBezTo>
                    <a:pt x="99925" y="12157"/>
                    <a:pt x="98587" y="11368"/>
                    <a:pt x="100148" y="11210"/>
                  </a:cubicBezTo>
                  <a:cubicBezTo>
                    <a:pt x="100817" y="10894"/>
                    <a:pt x="100817" y="10894"/>
                    <a:pt x="100817" y="10894"/>
                  </a:cubicBezTo>
                  <a:cubicBezTo>
                    <a:pt x="102825" y="10894"/>
                    <a:pt x="102825" y="10894"/>
                    <a:pt x="102825" y="10894"/>
                  </a:cubicBezTo>
                  <a:cubicBezTo>
                    <a:pt x="103271" y="9947"/>
                    <a:pt x="103271" y="9947"/>
                    <a:pt x="103271" y="9947"/>
                  </a:cubicBezTo>
                  <a:cubicBezTo>
                    <a:pt x="104163" y="9315"/>
                    <a:pt x="104163" y="9315"/>
                    <a:pt x="104163" y="9315"/>
                  </a:cubicBezTo>
                  <a:cubicBezTo>
                    <a:pt x="104832" y="9315"/>
                    <a:pt x="105724" y="9157"/>
                    <a:pt x="106171" y="9315"/>
                  </a:cubicBezTo>
                  <a:cubicBezTo>
                    <a:pt x="106617" y="9789"/>
                    <a:pt x="106617" y="10105"/>
                    <a:pt x="107509" y="10263"/>
                  </a:cubicBezTo>
                  <a:cubicBezTo>
                    <a:pt x="110185" y="10894"/>
                    <a:pt x="110185" y="10894"/>
                    <a:pt x="110185" y="10894"/>
                  </a:cubicBezTo>
                  <a:cubicBezTo>
                    <a:pt x="111524" y="11052"/>
                    <a:pt x="111524" y="11052"/>
                    <a:pt x="111524" y="11052"/>
                  </a:cubicBezTo>
                  <a:cubicBezTo>
                    <a:pt x="111524" y="11052"/>
                    <a:pt x="111524" y="11052"/>
                    <a:pt x="111524" y="11052"/>
                  </a:cubicBezTo>
                  <a:cubicBezTo>
                    <a:pt x="111747" y="11052"/>
                    <a:pt x="111747" y="11052"/>
                    <a:pt x="111747" y="11052"/>
                  </a:cubicBezTo>
                  <a:cubicBezTo>
                    <a:pt x="111747" y="11052"/>
                    <a:pt x="111747" y="11052"/>
                    <a:pt x="111747" y="11052"/>
                  </a:cubicBezTo>
                  <a:cubicBezTo>
                    <a:pt x="112193" y="11368"/>
                    <a:pt x="112193" y="11368"/>
                    <a:pt x="112193" y="11368"/>
                  </a:cubicBezTo>
                  <a:cubicBezTo>
                    <a:pt x="112193" y="11368"/>
                    <a:pt x="112193" y="11368"/>
                    <a:pt x="112193" y="11368"/>
                  </a:cubicBezTo>
                  <a:cubicBezTo>
                    <a:pt x="112193" y="11368"/>
                    <a:pt x="112193" y="11368"/>
                    <a:pt x="112193" y="11368"/>
                  </a:cubicBezTo>
                  <a:cubicBezTo>
                    <a:pt x="112193" y="11368"/>
                    <a:pt x="112193" y="11368"/>
                    <a:pt x="112193" y="11368"/>
                  </a:cubicBezTo>
                  <a:cubicBezTo>
                    <a:pt x="112193" y="11684"/>
                    <a:pt x="112193" y="12000"/>
                    <a:pt x="112416" y="12157"/>
                  </a:cubicBezTo>
                  <a:cubicBezTo>
                    <a:pt x="112416" y="12473"/>
                    <a:pt x="112639" y="12947"/>
                    <a:pt x="112639" y="12947"/>
                  </a:cubicBezTo>
                  <a:cubicBezTo>
                    <a:pt x="112639" y="12947"/>
                    <a:pt x="112416" y="13421"/>
                    <a:pt x="112416" y="13736"/>
                  </a:cubicBezTo>
                  <a:cubicBezTo>
                    <a:pt x="112193" y="13894"/>
                    <a:pt x="112193" y="14368"/>
                    <a:pt x="112193" y="14526"/>
                  </a:cubicBezTo>
                  <a:cubicBezTo>
                    <a:pt x="112193" y="14684"/>
                    <a:pt x="112193" y="14842"/>
                    <a:pt x="112193" y="15000"/>
                  </a:cubicBezTo>
                  <a:cubicBezTo>
                    <a:pt x="112193" y="15315"/>
                    <a:pt x="112416" y="15789"/>
                    <a:pt x="112639" y="15947"/>
                  </a:cubicBezTo>
                  <a:cubicBezTo>
                    <a:pt x="112639" y="16105"/>
                    <a:pt x="113754" y="16578"/>
                    <a:pt x="113754" y="16578"/>
                  </a:cubicBezTo>
                  <a:cubicBezTo>
                    <a:pt x="113754" y="16578"/>
                    <a:pt x="113754" y="16578"/>
                    <a:pt x="113531" y="16736"/>
                  </a:cubicBezTo>
                  <a:cubicBezTo>
                    <a:pt x="113531" y="16736"/>
                    <a:pt x="113531" y="16894"/>
                    <a:pt x="113754" y="16894"/>
                  </a:cubicBezTo>
                  <a:cubicBezTo>
                    <a:pt x="114200" y="16894"/>
                    <a:pt x="114869" y="16736"/>
                    <a:pt x="114869" y="16736"/>
                  </a:cubicBezTo>
                  <a:cubicBezTo>
                    <a:pt x="114869" y="16736"/>
                    <a:pt x="114869" y="15315"/>
                    <a:pt x="114646" y="14842"/>
                  </a:cubicBezTo>
                  <a:cubicBezTo>
                    <a:pt x="114423" y="14210"/>
                    <a:pt x="115539" y="13578"/>
                    <a:pt x="115539" y="13578"/>
                  </a:cubicBezTo>
                  <a:cubicBezTo>
                    <a:pt x="117100" y="12473"/>
                    <a:pt x="117100" y="12473"/>
                    <a:pt x="117100" y="12473"/>
                  </a:cubicBezTo>
                  <a:cubicBezTo>
                    <a:pt x="116877" y="11210"/>
                    <a:pt x="116877" y="11210"/>
                    <a:pt x="116877" y="11210"/>
                  </a:cubicBezTo>
                  <a:cubicBezTo>
                    <a:pt x="118661" y="11368"/>
                    <a:pt x="118661" y="11368"/>
                    <a:pt x="118661" y="11368"/>
                  </a:cubicBezTo>
                  <a:cubicBezTo>
                    <a:pt x="118661" y="11368"/>
                    <a:pt x="120000" y="10894"/>
                    <a:pt x="119553" y="10263"/>
                  </a:cubicBezTo>
                  <a:cubicBezTo>
                    <a:pt x="119107" y="9473"/>
                    <a:pt x="118661" y="8210"/>
                    <a:pt x="118215" y="8526"/>
                  </a:cubicBezTo>
                  <a:cubicBezTo>
                    <a:pt x="117546" y="8842"/>
                    <a:pt x="116431" y="9789"/>
                    <a:pt x="116431" y="9789"/>
                  </a:cubicBezTo>
                  <a:cubicBezTo>
                    <a:pt x="116208" y="8210"/>
                    <a:pt x="116208" y="8210"/>
                    <a:pt x="116208" y="8210"/>
                  </a:cubicBezTo>
                  <a:cubicBezTo>
                    <a:pt x="114423" y="8684"/>
                    <a:pt x="114423" y="8684"/>
                    <a:pt x="114423" y="8684"/>
                  </a:cubicBezTo>
                  <a:cubicBezTo>
                    <a:pt x="112639" y="8368"/>
                    <a:pt x="112639" y="8368"/>
                    <a:pt x="112639" y="8368"/>
                  </a:cubicBezTo>
                  <a:cubicBezTo>
                    <a:pt x="112639" y="8368"/>
                    <a:pt x="111970" y="7736"/>
                    <a:pt x="111301" y="7894"/>
                  </a:cubicBezTo>
                  <a:cubicBezTo>
                    <a:pt x="110631" y="7894"/>
                    <a:pt x="109516" y="7894"/>
                    <a:pt x="109516" y="7894"/>
                  </a:cubicBezTo>
                  <a:cubicBezTo>
                    <a:pt x="109516" y="7894"/>
                    <a:pt x="108624" y="7421"/>
                    <a:pt x="109070" y="7263"/>
                  </a:cubicBezTo>
                  <a:cubicBezTo>
                    <a:pt x="109739" y="7263"/>
                    <a:pt x="111078" y="7421"/>
                    <a:pt x="111747" y="7263"/>
                  </a:cubicBezTo>
                  <a:cubicBezTo>
                    <a:pt x="112193" y="7263"/>
                    <a:pt x="115762" y="6631"/>
                    <a:pt x="115762" y="6631"/>
                  </a:cubicBezTo>
                  <a:cubicBezTo>
                    <a:pt x="115985" y="5526"/>
                    <a:pt x="115985" y="5526"/>
                    <a:pt x="115985" y="5526"/>
                  </a:cubicBezTo>
                  <a:cubicBezTo>
                    <a:pt x="117546" y="4578"/>
                    <a:pt x="117546" y="4578"/>
                    <a:pt x="117546" y="4578"/>
                  </a:cubicBezTo>
                  <a:cubicBezTo>
                    <a:pt x="114869" y="3157"/>
                    <a:pt x="114869" y="3157"/>
                    <a:pt x="114869" y="3157"/>
                  </a:cubicBezTo>
                  <a:cubicBezTo>
                    <a:pt x="113754" y="1894"/>
                    <a:pt x="113754" y="1894"/>
                    <a:pt x="113754" y="1894"/>
                  </a:cubicBezTo>
                  <a:cubicBezTo>
                    <a:pt x="113754" y="1894"/>
                    <a:pt x="113531" y="1421"/>
                    <a:pt x="113085" y="1421"/>
                  </a:cubicBezTo>
                  <a:cubicBezTo>
                    <a:pt x="112416" y="1421"/>
                    <a:pt x="110631" y="2052"/>
                    <a:pt x="110631" y="2052"/>
                  </a:cubicBezTo>
                  <a:cubicBezTo>
                    <a:pt x="109293" y="1421"/>
                    <a:pt x="109293" y="1421"/>
                    <a:pt x="109293" y="1421"/>
                  </a:cubicBezTo>
                  <a:cubicBezTo>
                    <a:pt x="107286" y="1578"/>
                    <a:pt x="107286" y="1578"/>
                    <a:pt x="107286" y="1578"/>
                  </a:cubicBezTo>
                  <a:cubicBezTo>
                    <a:pt x="104386" y="947"/>
                    <a:pt x="104386" y="947"/>
                    <a:pt x="104386" y="947"/>
                  </a:cubicBezTo>
                  <a:cubicBezTo>
                    <a:pt x="104386" y="1421"/>
                    <a:pt x="104386" y="1421"/>
                    <a:pt x="104386" y="1421"/>
                  </a:cubicBezTo>
                  <a:cubicBezTo>
                    <a:pt x="104386" y="1421"/>
                    <a:pt x="103494" y="1263"/>
                    <a:pt x="103271" y="947"/>
                  </a:cubicBezTo>
                  <a:cubicBezTo>
                    <a:pt x="103271" y="631"/>
                    <a:pt x="103271" y="315"/>
                    <a:pt x="103271" y="315"/>
                  </a:cubicBezTo>
                  <a:cubicBezTo>
                    <a:pt x="102156" y="473"/>
                    <a:pt x="102156" y="473"/>
                    <a:pt x="102156" y="473"/>
                  </a:cubicBezTo>
                  <a:cubicBezTo>
                    <a:pt x="101710" y="473"/>
                    <a:pt x="101710" y="473"/>
                    <a:pt x="101710" y="473"/>
                  </a:cubicBezTo>
                  <a:cubicBezTo>
                    <a:pt x="100371" y="0"/>
                    <a:pt x="100371" y="0"/>
                    <a:pt x="100371" y="0"/>
                  </a:cubicBezTo>
                  <a:cubicBezTo>
                    <a:pt x="99702" y="947"/>
                    <a:pt x="99702" y="947"/>
                    <a:pt x="99702" y="947"/>
                  </a:cubicBezTo>
                  <a:cubicBezTo>
                    <a:pt x="100594" y="2052"/>
                    <a:pt x="100594" y="2052"/>
                    <a:pt x="100594" y="2052"/>
                  </a:cubicBezTo>
                  <a:cubicBezTo>
                    <a:pt x="99702" y="3315"/>
                    <a:pt x="99702" y="3315"/>
                    <a:pt x="99702" y="3315"/>
                  </a:cubicBezTo>
                  <a:cubicBezTo>
                    <a:pt x="100371" y="4105"/>
                    <a:pt x="100371" y="4105"/>
                    <a:pt x="100371" y="4105"/>
                  </a:cubicBezTo>
                  <a:cubicBezTo>
                    <a:pt x="100371" y="5210"/>
                    <a:pt x="100371" y="5210"/>
                    <a:pt x="100371" y="5210"/>
                  </a:cubicBezTo>
                  <a:cubicBezTo>
                    <a:pt x="99479" y="6473"/>
                    <a:pt x="99479" y="6473"/>
                    <a:pt x="99479" y="6473"/>
                  </a:cubicBezTo>
                  <a:cubicBezTo>
                    <a:pt x="98141" y="5684"/>
                    <a:pt x="98141" y="5684"/>
                    <a:pt x="98141" y="5684"/>
                  </a:cubicBezTo>
                  <a:cubicBezTo>
                    <a:pt x="98364" y="4578"/>
                    <a:pt x="98364" y="4578"/>
                    <a:pt x="98364" y="4578"/>
                  </a:cubicBezTo>
                  <a:cubicBezTo>
                    <a:pt x="99033" y="3315"/>
                    <a:pt x="99033" y="3315"/>
                    <a:pt x="99033" y="3315"/>
                  </a:cubicBezTo>
                  <a:cubicBezTo>
                    <a:pt x="98141" y="2052"/>
                    <a:pt x="98141" y="2052"/>
                    <a:pt x="98141" y="2052"/>
                  </a:cubicBezTo>
                  <a:cubicBezTo>
                    <a:pt x="96356" y="3157"/>
                    <a:pt x="96356" y="3157"/>
                    <a:pt x="96356" y="3157"/>
                  </a:cubicBezTo>
                  <a:cubicBezTo>
                    <a:pt x="96356" y="4736"/>
                    <a:pt x="96356" y="4736"/>
                    <a:pt x="96356" y="4736"/>
                  </a:cubicBezTo>
                  <a:cubicBezTo>
                    <a:pt x="95464" y="5842"/>
                    <a:pt x="95464" y="5842"/>
                    <a:pt x="95464" y="5842"/>
                  </a:cubicBezTo>
                  <a:cubicBezTo>
                    <a:pt x="95464" y="7263"/>
                    <a:pt x="95464" y="7263"/>
                    <a:pt x="95464" y="7263"/>
                  </a:cubicBezTo>
                  <a:cubicBezTo>
                    <a:pt x="95018" y="8368"/>
                    <a:pt x="95018" y="8368"/>
                    <a:pt x="95018" y="8368"/>
                  </a:cubicBezTo>
                  <a:cubicBezTo>
                    <a:pt x="94795" y="9789"/>
                    <a:pt x="94795" y="9789"/>
                    <a:pt x="94795" y="9789"/>
                  </a:cubicBezTo>
                  <a:cubicBezTo>
                    <a:pt x="94795" y="9789"/>
                    <a:pt x="94795" y="10105"/>
                    <a:pt x="94349" y="10105"/>
                  </a:cubicBezTo>
                  <a:cubicBezTo>
                    <a:pt x="93903" y="10263"/>
                    <a:pt x="93011" y="9947"/>
                    <a:pt x="93011" y="9947"/>
                  </a:cubicBezTo>
                  <a:cubicBezTo>
                    <a:pt x="93011" y="7894"/>
                    <a:pt x="93011" y="7894"/>
                    <a:pt x="93011" y="7894"/>
                  </a:cubicBezTo>
                  <a:cubicBezTo>
                    <a:pt x="93457" y="6789"/>
                    <a:pt x="93457" y="6789"/>
                    <a:pt x="93457" y="6789"/>
                  </a:cubicBezTo>
                  <a:cubicBezTo>
                    <a:pt x="94126" y="5842"/>
                    <a:pt x="94126" y="5842"/>
                    <a:pt x="94126" y="5842"/>
                  </a:cubicBezTo>
                  <a:cubicBezTo>
                    <a:pt x="95018" y="4578"/>
                    <a:pt x="95018" y="4578"/>
                    <a:pt x="95018" y="4578"/>
                  </a:cubicBezTo>
                  <a:cubicBezTo>
                    <a:pt x="95018" y="4578"/>
                    <a:pt x="95018" y="3789"/>
                    <a:pt x="94795" y="3631"/>
                  </a:cubicBezTo>
                  <a:cubicBezTo>
                    <a:pt x="94795" y="3631"/>
                    <a:pt x="94349" y="3473"/>
                    <a:pt x="94572" y="3473"/>
                  </a:cubicBezTo>
                  <a:cubicBezTo>
                    <a:pt x="94572" y="3315"/>
                    <a:pt x="95464" y="2684"/>
                    <a:pt x="95464" y="2684"/>
                  </a:cubicBezTo>
                  <a:cubicBezTo>
                    <a:pt x="95464" y="2684"/>
                    <a:pt x="95464" y="2210"/>
                    <a:pt x="94795" y="1894"/>
                  </a:cubicBezTo>
                  <a:cubicBezTo>
                    <a:pt x="94349" y="1736"/>
                    <a:pt x="93903" y="1421"/>
                    <a:pt x="93457" y="1578"/>
                  </a:cubicBezTo>
                  <a:cubicBezTo>
                    <a:pt x="93234" y="1736"/>
                    <a:pt x="92118" y="2052"/>
                    <a:pt x="92118" y="2210"/>
                  </a:cubicBezTo>
                  <a:cubicBezTo>
                    <a:pt x="91895" y="2368"/>
                    <a:pt x="92118" y="2684"/>
                    <a:pt x="92342" y="2842"/>
                  </a:cubicBezTo>
                  <a:cubicBezTo>
                    <a:pt x="92565" y="2842"/>
                    <a:pt x="92788" y="3000"/>
                    <a:pt x="93011" y="3000"/>
                  </a:cubicBezTo>
                  <a:cubicBezTo>
                    <a:pt x="93011" y="3157"/>
                    <a:pt x="93234" y="3631"/>
                    <a:pt x="93011" y="3789"/>
                  </a:cubicBezTo>
                  <a:cubicBezTo>
                    <a:pt x="92788" y="3947"/>
                    <a:pt x="93011" y="4421"/>
                    <a:pt x="92342" y="4263"/>
                  </a:cubicBezTo>
                  <a:cubicBezTo>
                    <a:pt x="91895" y="4105"/>
                    <a:pt x="90557" y="3473"/>
                    <a:pt x="90557" y="3473"/>
                  </a:cubicBezTo>
                  <a:cubicBezTo>
                    <a:pt x="90334" y="3473"/>
                    <a:pt x="90557" y="2842"/>
                    <a:pt x="90111" y="3473"/>
                  </a:cubicBezTo>
                  <a:cubicBezTo>
                    <a:pt x="89665" y="3947"/>
                    <a:pt x="89442" y="4105"/>
                    <a:pt x="89665" y="4421"/>
                  </a:cubicBezTo>
                  <a:cubicBezTo>
                    <a:pt x="89888" y="4736"/>
                    <a:pt x="90111" y="4736"/>
                    <a:pt x="90111" y="4894"/>
                  </a:cubicBezTo>
                  <a:cubicBezTo>
                    <a:pt x="90111" y="5052"/>
                    <a:pt x="89219" y="5052"/>
                    <a:pt x="89219" y="5210"/>
                  </a:cubicBezTo>
                  <a:cubicBezTo>
                    <a:pt x="89219" y="5368"/>
                    <a:pt x="88996" y="5526"/>
                    <a:pt x="89442" y="5842"/>
                  </a:cubicBezTo>
                  <a:cubicBezTo>
                    <a:pt x="89888" y="6000"/>
                    <a:pt x="90334" y="6157"/>
                    <a:pt x="90334" y="6157"/>
                  </a:cubicBezTo>
                  <a:cubicBezTo>
                    <a:pt x="90334" y="6157"/>
                    <a:pt x="90780" y="6631"/>
                    <a:pt x="90557" y="6631"/>
                  </a:cubicBezTo>
                  <a:cubicBezTo>
                    <a:pt x="90557" y="6789"/>
                    <a:pt x="89219" y="6631"/>
                    <a:pt x="89219" y="6789"/>
                  </a:cubicBezTo>
                  <a:cubicBezTo>
                    <a:pt x="89219" y="6947"/>
                    <a:pt x="89219" y="7263"/>
                    <a:pt x="89219" y="7421"/>
                  </a:cubicBezTo>
                  <a:cubicBezTo>
                    <a:pt x="89219" y="7578"/>
                    <a:pt x="89219" y="7894"/>
                    <a:pt x="89219" y="7894"/>
                  </a:cubicBezTo>
                  <a:cubicBezTo>
                    <a:pt x="89219" y="8052"/>
                    <a:pt x="88327" y="8052"/>
                    <a:pt x="88104" y="8210"/>
                  </a:cubicBezTo>
                  <a:cubicBezTo>
                    <a:pt x="87657" y="8368"/>
                    <a:pt x="87434" y="8842"/>
                    <a:pt x="87434" y="9157"/>
                  </a:cubicBezTo>
                  <a:cubicBezTo>
                    <a:pt x="87211" y="9473"/>
                    <a:pt x="87211" y="9789"/>
                    <a:pt x="87211" y="9947"/>
                  </a:cubicBezTo>
                  <a:cubicBezTo>
                    <a:pt x="87211" y="10105"/>
                    <a:pt x="86765" y="10421"/>
                    <a:pt x="86765" y="10421"/>
                  </a:cubicBezTo>
                  <a:cubicBezTo>
                    <a:pt x="86765" y="10421"/>
                    <a:pt x="86765" y="10578"/>
                    <a:pt x="86319" y="10421"/>
                  </a:cubicBezTo>
                  <a:cubicBezTo>
                    <a:pt x="85873" y="10421"/>
                    <a:pt x="84312" y="9789"/>
                    <a:pt x="84089" y="9789"/>
                  </a:cubicBezTo>
                  <a:cubicBezTo>
                    <a:pt x="83643" y="9789"/>
                    <a:pt x="83197" y="9947"/>
                    <a:pt x="83197" y="10263"/>
                  </a:cubicBezTo>
                  <a:cubicBezTo>
                    <a:pt x="83197" y="10421"/>
                    <a:pt x="83866" y="10894"/>
                    <a:pt x="84089" y="10894"/>
                  </a:cubicBezTo>
                  <a:cubicBezTo>
                    <a:pt x="84089" y="10894"/>
                    <a:pt x="85204" y="11052"/>
                    <a:pt x="85427" y="11210"/>
                  </a:cubicBezTo>
                  <a:cubicBezTo>
                    <a:pt x="85427" y="11368"/>
                    <a:pt x="85427" y="12473"/>
                    <a:pt x="85427" y="12473"/>
                  </a:cubicBezTo>
                  <a:cubicBezTo>
                    <a:pt x="85427" y="12473"/>
                    <a:pt x="86319" y="13736"/>
                    <a:pt x="84758" y="12631"/>
                  </a:cubicBezTo>
                  <a:cubicBezTo>
                    <a:pt x="82973" y="11526"/>
                    <a:pt x="82973" y="11368"/>
                    <a:pt x="82750" y="11210"/>
                  </a:cubicBezTo>
                  <a:cubicBezTo>
                    <a:pt x="82527" y="11210"/>
                    <a:pt x="80966" y="10894"/>
                    <a:pt x="80966" y="10894"/>
                  </a:cubicBezTo>
                  <a:cubicBezTo>
                    <a:pt x="80966" y="10894"/>
                    <a:pt x="80743" y="10421"/>
                    <a:pt x="80520" y="10894"/>
                  </a:cubicBezTo>
                  <a:cubicBezTo>
                    <a:pt x="80297" y="11210"/>
                    <a:pt x="80966" y="12000"/>
                    <a:pt x="80966" y="12000"/>
                  </a:cubicBezTo>
                  <a:cubicBezTo>
                    <a:pt x="80743" y="11842"/>
                    <a:pt x="80743" y="11842"/>
                    <a:pt x="80743" y="11842"/>
                  </a:cubicBezTo>
                  <a:cubicBezTo>
                    <a:pt x="80743" y="11842"/>
                    <a:pt x="80074" y="11526"/>
                    <a:pt x="79628" y="11368"/>
                  </a:cubicBezTo>
                  <a:cubicBezTo>
                    <a:pt x="79405" y="11052"/>
                    <a:pt x="78736" y="11368"/>
                    <a:pt x="78736" y="11368"/>
                  </a:cubicBezTo>
                  <a:cubicBezTo>
                    <a:pt x="78736" y="11368"/>
                    <a:pt x="78513" y="11526"/>
                    <a:pt x="78066" y="11842"/>
                  </a:cubicBezTo>
                  <a:cubicBezTo>
                    <a:pt x="77843" y="12000"/>
                    <a:pt x="76951" y="11368"/>
                    <a:pt x="77843" y="12157"/>
                  </a:cubicBezTo>
                  <a:cubicBezTo>
                    <a:pt x="78513" y="12789"/>
                    <a:pt x="79182" y="12947"/>
                    <a:pt x="79405" y="13105"/>
                  </a:cubicBezTo>
                  <a:cubicBezTo>
                    <a:pt x="79405" y="13105"/>
                    <a:pt x="80297" y="13263"/>
                    <a:pt x="80520" y="13421"/>
                  </a:cubicBezTo>
                  <a:cubicBezTo>
                    <a:pt x="80743" y="13578"/>
                    <a:pt x="80743" y="14052"/>
                    <a:pt x="80743" y="14210"/>
                  </a:cubicBezTo>
                  <a:cubicBezTo>
                    <a:pt x="80743" y="14210"/>
                    <a:pt x="81412" y="14842"/>
                    <a:pt x="80297" y="14368"/>
                  </a:cubicBezTo>
                  <a:cubicBezTo>
                    <a:pt x="79182" y="13736"/>
                    <a:pt x="79182" y="13578"/>
                    <a:pt x="78736" y="13578"/>
                  </a:cubicBezTo>
                  <a:cubicBezTo>
                    <a:pt x="78513" y="13578"/>
                    <a:pt x="78066" y="13894"/>
                    <a:pt x="78066" y="13894"/>
                  </a:cubicBezTo>
                  <a:cubicBezTo>
                    <a:pt x="78066" y="13894"/>
                    <a:pt x="76728" y="13736"/>
                    <a:pt x="76728" y="13263"/>
                  </a:cubicBezTo>
                  <a:cubicBezTo>
                    <a:pt x="76505" y="12789"/>
                    <a:pt x="76951" y="12000"/>
                    <a:pt x="76059" y="12157"/>
                  </a:cubicBezTo>
                  <a:cubicBezTo>
                    <a:pt x="74944" y="12157"/>
                    <a:pt x="74721" y="12473"/>
                    <a:pt x="74721" y="12631"/>
                  </a:cubicBezTo>
                  <a:cubicBezTo>
                    <a:pt x="74721" y="12789"/>
                    <a:pt x="74052" y="12947"/>
                    <a:pt x="74721" y="13421"/>
                  </a:cubicBezTo>
                  <a:cubicBezTo>
                    <a:pt x="75390" y="13894"/>
                    <a:pt x="75836" y="14210"/>
                    <a:pt x="76059" y="14210"/>
                  </a:cubicBezTo>
                  <a:cubicBezTo>
                    <a:pt x="76059" y="14210"/>
                    <a:pt x="77397" y="14210"/>
                    <a:pt x="76728" y="14368"/>
                  </a:cubicBezTo>
                  <a:cubicBezTo>
                    <a:pt x="76282" y="14684"/>
                    <a:pt x="75390" y="14684"/>
                    <a:pt x="75167" y="14684"/>
                  </a:cubicBezTo>
                  <a:cubicBezTo>
                    <a:pt x="74944" y="14684"/>
                    <a:pt x="75167" y="14526"/>
                    <a:pt x="74944" y="14684"/>
                  </a:cubicBezTo>
                  <a:cubicBezTo>
                    <a:pt x="74498" y="14842"/>
                    <a:pt x="73382" y="15631"/>
                    <a:pt x="73382" y="15631"/>
                  </a:cubicBezTo>
                  <a:cubicBezTo>
                    <a:pt x="73382" y="15631"/>
                    <a:pt x="73159" y="15315"/>
                    <a:pt x="73159" y="15157"/>
                  </a:cubicBezTo>
                  <a:cubicBezTo>
                    <a:pt x="73159" y="15000"/>
                    <a:pt x="74052" y="14684"/>
                    <a:pt x="74052" y="14368"/>
                  </a:cubicBezTo>
                  <a:cubicBezTo>
                    <a:pt x="74052" y="14052"/>
                    <a:pt x="73605" y="12947"/>
                    <a:pt x="73605" y="12947"/>
                  </a:cubicBezTo>
                  <a:cubicBezTo>
                    <a:pt x="73605" y="12947"/>
                    <a:pt x="72713" y="12631"/>
                    <a:pt x="72713" y="12631"/>
                  </a:cubicBezTo>
                  <a:cubicBezTo>
                    <a:pt x="72490" y="12473"/>
                    <a:pt x="71821" y="12157"/>
                    <a:pt x="71598" y="12315"/>
                  </a:cubicBezTo>
                  <a:cubicBezTo>
                    <a:pt x="71375" y="12473"/>
                    <a:pt x="70929" y="12947"/>
                    <a:pt x="71375" y="13263"/>
                  </a:cubicBezTo>
                  <a:cubicBezTo>
                    <a:pt x="71821" y="13736"/>
                    <a:pt x="72267" y="14052"/>
                    <a:pt x="72044" y="14052"/>
                  </a:cubicBezTo>
                  <a:cubicBezTo>
                    <a:pt x="71598" y="14210"/>
                    <a:pt x="71375" y="14368"/>
                    <a:pt x="71152" y="14210"/>
                  </a:cubicBezTo>
                  <a:cubicBezTo>
                    <a:pt x="70929" y="14210"/>
                    <a:pt x="70483" y="13894"/>
                    <a:pt x="69814" y="14052"/>
                  </a:cubicBezTo>
                  <a:cubicBezTo>
                    <a:pt x="69144" y="14210"/>
                    <a:pt x="68475" y="15157"/>
                    <a:pt x="68475" y="15157"/>
                  </a:cubicBezTo>
                  <a:cubicBezTo>
                    <a:pt x="68475" y="15157"/>
                    <a:pt x="69144" y="16105"/>
                    <a:pt x="69368" y="16263"/>
                  </a:cubicBezTo>
                  <a:cubicBezTo>
                    <a:pt x="69591" y="16263"/>
                    <a:pt x="69814" y="16578"/>
                    <a:pt x="69814" y="16894"/>
                  </a:cubicBezTo>
                  <a:cubicBezTo>
                    <a:pt x="69591" y="17210"/>
                    <a:pt x="69814" y="16736"/>
                    <a:pt x="69368" y="16894"/>
                  </a:cubicBezTo>
                  <a:cubicBezTo>
                    <a:pt x="68698" y="17052"/>
                    <a:pt x="68475" y="17210"/>
                    <a:pt x="68029" y="17210"/>
                  </a:cubicBezTo>
                  <a:cubicBezTo>
                    <a:pt x="67583" y="17210"/>
                    <a:pt x="66468" y="18157"/>
                    <a:pt x="66468" y="18157"/>
                  </a:cubicBezTo>
                  <a:cubicBezTo>
                    <a:pt x="67137" y="18789"/>
                    <a:pt x="67137" y="18789"/>
                    <a:pt x="67137" y="18789"/>
                  </a:cubicBezTo>
                  <a:cubicBezTo>
                    <a:pt x="67137" y="18789"/>
                    <a:pt x="65353" y="19263"/>
                    <a:pt x="64907" y="19421"/>
                  </a:cubicBezTo>
                  <a:cubicBezTo>
                    <a:pt x="64684" y="19421"/>
                    <a:pt x="65576" y="19263"/>
                    <a:pt x="64460" y="19421"/>
                  </a:cubicBezTo>
                  <a:cubicBezTo>
                    <a:pt x="63568" y="19736"/>
                    <a:pt x="62899" y="20368"/>
                    <a:pt x="62676" y="20684"/>
                  </a:cubicBezTo>
                  <a:cubicBezTo>
                    <a:pt x="62676" y="20842"/>
                    <a:pt x="61784" y="20842"/>
                    <a:pt x="61784" y="21315"/>
                  </a:cubicBezTo>
                  <a:cubicBezTo>
                    <a:pt x="61784" y="21631"/>
                    <a:pt x="62007" y="22263"/>
                    <a:pt x="61784" y="22421"/>
                  </a:cubicBezTo>
                  <a:cubicBezTo>
                    <a:pt x="61784" y="22578"/>
                    <a:pt x="61784" y="22578"/>
                    <a:pt x="61784" y="22894"/>
                  </a:cubicBezTo>
                  <a:cubicBezTo>
                    <a:pt x="61784" y="23210"/>
                    <a:pt x="61561" y="23526"/>
                    <a:pt x="62230" y="23526"/>
                  </a:cubicBezTo>
                  <a:cubicBezTo>
                    <a:pt x="62899" y="23526"/>
                    <a:pt x="63791" y="23210"/>
                    <a:pt x="64014" y="23052"/>
                  </a:cubicBezTo>
                  <a:cubicBezTo>
                    <a:pt x="64014" y="22894"/>
                    <a:pt x="64237" y="22263"/>
                    <a:pt x="64460" y="22578"/>
                  </a:cubicBezTo>
                  <a:cubicBezTo>
                    <a:pt x="64907" y="22736"/>
                    <a:pt x="64907" y="23368"/>
                    <a:pt x="64907" y="23368"/>
                  </a:cubicBezTo>
                  <a:cubicBezTo>
                    <a:pt x="64907" y="23368"/>
                    <a:pt x="64907" y="24000"/>
                    <a:pt x="64907" y="24157"/>
                  </a:cubicBezTo>
                  <a:cubicBezTo>
                    <a:pt x="64684" y="24473"/>
                    <a:pt x="66245" y="24157"/>
                    <a:pt x="64684" y="24631"/>
                  </a:cubicBezTo>
                  <a:cubicBezTo>
                    <a:pt x="63122" y="25263"/>
                    <a:pt x="62676" y="25263"/>
                    <a:pt x="62676" y="25421"/>
                  </a:cubicBezTo>
                  <a:cubicBezTo>
                    <a:pt x="62676" y="25736"/>
                    <a:pt x="63568" y="26526"/>
                    <a:pt x="62453" y="26210"/>
                  </a:cubicBezTo>
                  <a:cubicBezTo>
                    <a:pt x="61338" y="26052"/>
                    <a:pt x="61338" y="26210"/>
                    <a:pt x="61338" y="26052"/>
                  </a:cubicBezTo>
                  <a:cubicBezTo>
                    <a:pt x="61115" y="25894"/>
                    <a:pt x="61561" y="26842"/>
                    <a:pt x="60223" y="25421"/>
                  </a:cubicBezTo>
                  <a:cubicBezTo>
                    <a:pt x="58884" y="24000"/>
                    <a:pt x="58884" y="24157"/>
                    <a:pt x="58884" y="23842"/>
                  </a:cubicBezTo>
                  <a:cubicBezTo>
                    <a:pt x="58884" y="23526"/>
                    <a:pt x="58661" y="22421"/>
                    <a:pt x="58661" y="22421"/>
                  </a:cubicBezTo>
                  <a:cubicBezTo>
                    <a:pt x="58661" y="22421"/>
                    <a:pt x="58438" y="21315"/>
                    <a:pt x="57769" y="21789"/>
                  </a:cubicBezTo>
                  <a:cubicBezTo>
                    <a:pt x="56877" y="22263"/>
                    <a:pt x="56877" y="23052"/>
                    <a:pt x="56877" y="23052"/>
                  </a:cubicBezTo>
                  <a:cubicBezTo>
                    <a:pt x="56877" y="23052"/>
                    <a:pt x="55762" y="23842"/>
                    <a:pt x="55539" y="24000"/>
                  </a:cubicBezTo>
                  <a:cubicBezTo>
                    <a:pt x="55315" y="24000"/>
                    <a:pt x="54869" y="24000"/>
                    <a:pt x="54200" y="24315"/>
                  </a:cubicBezTo>
                  <a:cubicBezTo>
                    <a:pt x="53754" y="24789"/>
                    <a:pt x="52193" y="26368"/>
                    <a:pt x="52193" y="26368"/>
                  </a:cubicBezTo>
                  <a:cubicBezTo>
                    <a:pt x="52193" y="26368"/>
                    <a:pt x="51301" y="27473"/>
                    <a:pt x="51524" y="27789"/>
                  </a:cubicBezTo>
                  <a:cubicBezTo>
                    <a:pt x="51747" y="28105"/>
                    <a:pt x="52416" y="28578"/>
                    <a:pt x="52416" y="28578"/>
                  </a:cubicBezTo>
                  <a:cubicBezTo>
                    <a:pt x="52416" y="28578"/>
                    <a:pt x="52639" y="28421"/>
                    <a:pt x="52639" y="28894"/>
                  </a:cubicBezTo>
                  <a:cubicBezTo>
                    <a:pt x="52639" y="29368"/>
                    <a:pt x="53754" y="29526"/>
                    <a:pt x="53754" y="29526"/>
                  </a:cubicBezTo>
                  <a:cubicBezTo>
                    <a:pt x="53754" y="29526"/>
                    <a:pt x="54200" y="29684"/>
                    <a:pt x="53754" y="30000"/>
                  </a:cubicBezTo>
                  <a:cubicBezTo>
                    <a:pt x="53085" y="30315"/>
                    <a:pt x="51301" y="30473"/>
                    <a:pt x="51301" y="30473"/>
                  </a:cubicBezTo>
                  <a:cubicBezTo>
                    <a:pt x="49516" y="30473"/>
                    <a:pt x="49516" y="30473"/>
                    <a:pt x="49516" y="30473"/>
                  </a:cubicBezTo>
                  <a:cubicBezTo>
                    <a:pt x="49516" y="30473"/>
                    <a:pt x="48624" y="31263"/>
                    <a:pt x="48401" y="31263"/>
                  </a:cubicBezTo>
                  <a:cubicBezTo>
                    <a:pt x="47955" y="31421"/>
                    <a:pt x="47286" y="31736"/>
                    <a:pt x="47063" y="32210"/>
                  </a:cubicBezTo>
                  <a:cubicBezTo>
                    <a:pt x="47063" y="32526"/>
                    <a:pt x="45055" y="33789"/>
                    <a:pt x="45055" y="33789"/>
                  </a:cubicBezTo>
                  <a:cubicBezTo>
                    <a:pt x="45055" y="33789"/>
                    <a:pt x="45055" y="34263"/>
                    <a:pt x="45055" y="34421"/>
                  </a:cubicBezTo>
                  <a:cubicBezTo>
                    <a:pt x="45055" y="34578"/>
                    <a:pt x="44163" y="34894"/>
                    <a:pt x="44609" y="35052"/>
                  </a:cubicBezTo>
                  <a:cubicBezTo>
                    <a:pt x="45055" y="35210"/>
                    <a:pt x="45724" y="35368"/>
                    <a:pt x="46171" y="34736"/>
                  </a:cubicBezTo>
                  <a:cubicBezTo>
                    <a:pt x="46617" y="34263"/>
                    <a:pt x="46617" y="33473"/>
                    <a:pt x="46617" y="33473"/>
                  </a:cubicBezTo>
                  <a:cubicBezTo>
                    <a:pt x="46617" y="33473"/>
                    <a:pt x="47063" y="33157"/>
                    <a:pt x="47509" y="33157"/>
                  </a:cubicBezTo>
                  <a:cubicBezTo>
                    <a:pt x="48178" y="33157"/>
                    <a:pt x="48847" y="32684"/>
                    <a:pt x="49516" y="32526"/>
                  </a:cubicBezTo>
                  <a:cubicBezTo>
                    <a:pt x="50185" y="32526"/>
                    <a:pt x="51078" y="31736"/>
                    <a:pt x="51301" y="31736"/>
                  </a:cubicBezTo>
                  <a:cubicBezTo>
                    <a:pt x="51747" y="31736"/>
                    <a:pt x="51524" y="31894"/>
                    <a:pt x="52416" y="31736"/>
                  </a:cubicBezTo>
                  <a:cubicBezTo>
                    <a:pt x="53308" y="31736"/>
                    <a:pt x="54200" y="31736"/>
                    <a:pt x="54423" y="31578"/>
                  </a:cubicBezTo>
                  <a:cubicBezTo>
                    <a:pt x="54869" y="31421"/>
                    <a:pt x="56654" y="32210"/>
                    <a:pt x="56877" y="32368"/>
                  </a:cubicBezTo>
                  <a:cubicBezTo>
                    <a:pt x="56877" y="32526"/>
                    <a:pt x="55315" y="32684"/>
                    <a:pt x="55985" y="33000"/>
                  </a:cubicBezTo>
                  <a:cubicBezTo>
                    <a:pt x="56877" y="33315"/>
                    <a:pt x="56877" y="33473"/>
                    <a:pt x="57100" y="33473"/>
                  </a:cubicBezTo>
                  <a:cubicBezTo>
                    <a:pt x="57323" y="33473"/>
                    <a:pt x="57769" y="33315"/>
                    <a:pt x="58438" y="33157"/>
                  </a:cubicBezTo>
                  <a:cubicBezTo>
                    <a:pt x="58884" y="32842"/>
                    <a:pt x="57992" y="32368"/>
                    <a:pt x="59330" y="32684"/>
                  </a:cubicBezTo>
                  <a:cubicBezTo>
                    <a:pt x="60446" y="33000"/>
                    <a:pt x="60446" y="33315"/>
                    <a:pt x="60446" y="33315"/>
                  </a:cubicBezTo>
                  <a:cubicBezTo>
                    <a:pt x="60223" y="33631"/>
                    <a:pt x="60223" y="33631"/>
                    <a:pt x="60223" y="33631"/>
                  </a:cubicBezTo>
                  <a:cubicBezTo>
                    <a:pt x="59330" y="33789"/>
                    <a:pt x="59330" y="33789"/>
                    <a:pt x="59330" y="33789"/>
                  </a:cubicBezTo>
                  <a:cubicBezTo>
                    <a:pt x="57992" y="33631"/>
                    <a:pt x="57992" y="33631"/>
                    <a:pt x="57992" y="33631"/>
                  </a:cubicBezTo>
                  <a:cubicBezTo>
                    <a:pt x="57100" y="33947"/>
                    <a:pt x="57100" y="33947"/>
                    <a:pt x="57100" y="33947"/>
                  </a:cubicBezTo>
                  <a:cubicBezTo>
                    <a:pt x="57100" y="33947"/>
                    <a:pt x="56877" y="34105"/>
                    <a:pt x="56654" y="34105"/>
                  </a:cubicBezTo>
                  <a:cubicBezTo>
                    <a:pt x="56654" y="34105"/>
                    <a:pt x="54646" y="34263"/>
                    <a:pt x="54646" y="34263"/>
                  </a:cubicBezTo>
                  <a:cubicBezTo>
                    <a:pt x="53754" y="35210"/>
                    <a:pt x="53754" y="35210"/>
                    <a:pt x="53754" y="35210"/>
                  </a:cubicBezTo>
                  <a:cubicBezTo>
                    <a:pt x="53754" y="35210"/>
                    <a:pt x="54423" y="35842"/>
                    <a:pt x="54423" y="35842"/>
                  </a:cubicBezTo>
                  <a:cubicBezTo>
                    <a:pt x="54646" y="35842"/>
                    <a:pt x="55985" y="35526"/>
                    <a:pt x="55985" y="35684"/>
                  </a:cubicBezTo>
                  <a:cubicBezTo>
                    <a:pt x="56208" y="35684"/>
                    <a:pt x="56431" y="36000"/>
                    <a:pt x="56208" y="36157"/>
                  </a:cubicBezTo>
                  <a:cubicBezTo>
                    <a:pt x="56208" y="36315"/>
                    <a:pt x="55315" y="36789"/>
                    <a:pt x="55315" y="36789"/>
                  </a:cubicBezTo>
                  <a:cubicBezTo>
                    <a:pt x="54869" y="37421"/>
                    <a:pt x="54869" y="37421"/>
                    <a:pt x="54869" y="37421"/>
                  </a:cubicBezTo>
                  <a:cubicBezTo>
                    <a:pt x="54869" y="37421"/>
                    <a:pt x="55762" y="37578"/>
                    <a:pt x="55985" y="37578"/>
                  </a:cubicBezTo>
                  <a:cubicBezTo>
                    <a:pt x="55985" y="37578"/>
                    <a:pt x="57323" y="37578"/>
                    <a:pt x="57100" y="37736"/>
                  </a:cubicBezTo>
                  <a:cubicBezTo>
                    <a:pt x="57100" y="37736"/>
                    <a:pt x="55092" y="37894"/>
                    <a:pt x="55092" y="37894"/>
                  </a:cubicBezTo>
                  <a:cubicBezTo>
                    <a:pt x="55092" y="37894"/>
                    <a:pt x="53308" y="37736"/>
                    <a:pt x="53531" y="37736"/>
                  </a:cubicBezTo>
                  <a:cubicBezTo>
                    <a:pt x="53531" y="37894"/>
                    <a:pt x="53308" y="38210"/>
                    <a:pt x="53308" y="38368"/>
                  </a:cubicBezTo>
                  <a:cubicBezTo>
                    <a:pt x="53308" y="38368"/>
                    <a:pt x="52862" y="38842"/>
                    <a:pt x="52862" y="38842"/>
                  </a:cubicBezTo>
                  <a:cubicBezTo>
                    <a:pt x="52639" y="38842"/>
                    <a:pt x="52193" y="38842"/>
                    <a:pt x="51970" y="39000"/>
                  </a:cubicBezTo>
                  <a:cubicBezTo>
                    <a:pt x="51970" y="39157"/>
                    <a:pt x="51747" y="39473"/>
                    <a:pt x="51747" y="39789"/>
                  </a:cubicBezTo>
                  <a:cubicBezTo>
                    <a:pt x="51747" y="39947"/>
                    <a:pt x="52416" y="40421"/>
                    <a:pt x="52416" y="40421"/>
                  </a:cubicBezTo>
                  <a:cubicBezTo>
                    <a:pt x="52193" y="40736"/>
                    <a:pt x="52193" y="40736"/>
                    <a:pt x="52193" y="40736"/>
                  </a:cubicBezTo>
                  <a:cubicBezTo>
                    <a:pt x="51301" y="41368"/>
                    <a:pt x="51301" y="41368"/>
                    <a:pt x="51301" y="41368"/>
                  </a:cubicBezTo>
                  <a:cubicBezTo>
                    <a:pt x="51301" y="41368"/>
                    <a:pt x="50855" y="41526"/>
                    <a:pt x="50855" y="41684"/>
                  </a:cubicBezTo>
                  <a:cubicBezTo>
                    <a:pt x="51078" y="41684"/>
                    <a:pt x="50185" y="42000"/>
                    <a:pt x="50185" y="42000"/>
                  </a:cubicBezTo>
                  <a:cubicBezTo>
                    <a:pt x="48624" y="42631"/>
                    <a:pt x="48624" y="42631"/>
                    <a:pt x="48624" y="42631"/>
                  </a:cubicBezTo>
                  <a:cubicBezTo>
                    <a:pt x="48624" y="42631"/>
                    <a:pt x="48847" y="43105"/>
                    <a:pt x="48847" y="43263"/>
                  </a:cubicBezTo>
                  <a:cubicBezTo>
                    <a:pt x="48847" y="43263"/>
                    <a:pt x="49516" y="43578"/>
                    <a:pt x="49070" y="43894"/>
                  </a:cubicBezTo>
                  <a:cubicBezTo>
                    <a:pt x="48624" y="44052"/>
                    <a:pt x="48178" y="44210"/>
                    <a:pt x="47955" y="44368"/>
                  </a:cubicBezTo>
                  <a:cubicBezTo>
                    <a:pt x="47955" y="44368"/>
                    <a:pt x="47509" y="44526"/>
                    <a:pt x="47509" y="45000"/>
                  </a:cubicBezTo>
                  <a:cubicBezTo>
                    <a:pt x="47732" y="45315"/>
                    <a:pt x="47286" y="45789"/>
                    <a:pt x="47063" y="45789"/>
                  </a:cubicBezTo>
                  <a:cubicBezTo>
                    <a:pt x="47063" y="45789"/>
                    <a:pt x="46617" y="45947"/>
                    <a:pt x="46617" y="46421"/>
                  </a:cubicBezTo>
                  <a:cubicBezTo>
                    <a:pt x="46840" y="46736"/>
                    <a:pt x="46617" y="47842"/>
                    <a:pt x="46617" y="47842"/>
                  </a:cubicBezTo>
                  <a:cubicBezTo>
                    <a:pt x="46617" y="47842"/>
                    <a:pt x="47286" y="48473"/>
                    <a:pt x="47509" y="48473"/>
                  </a:cubicBezTo>
                  <a:cubicBezTo>
                    <a:pt x="47509" y="48473"/>
                    <a:pt x="48624" y="48157"/>
                    <a:pt x="48847" y="48315"/>
                  </a:cubicBezTo>
                  <a:cubicBezTo>
                    <a:pt x="49293" y="48315"/>
                    <a:pt x="49962" y="48631"/>
                    <a:pt x="49962" y="48631"/>
                  </a:cubicBezTo>
                  <a:cubicBezTo>
                    <a:pt x="49962" y="48631"/>
                    <a:pt x="49739" y="49421"/>
                    <a:pt x="49516" y="49578"/>
                  </a:cubicBezTo>
                  <a:cubicBezTo>
                    <a:pt x="49293" y="49578"/>
                    <a:pt x="47955" y="49736"/>
                    <a:pt x="47955" y="49736"/>
                  </a:cubicBezTo>
                  <a:cubicBezTo>
                    <a:pt x="47955" y="49736"/>
                    <a:pt x="47286" y="49421"/>
                    <a:pt x="47063" y="49421"/>
                  </a:cubicBezTo>
                  <a:cubicBezTo>
                    <a:pt x="46840" y="49578"/>
                    <a:pt x="45724" y="50368"/>
                    <a:pt x="45724" y="50368"/>
                  </a:cubicBezTo>
                  <a:cubicBezTo>
                    <a:pt x="45724" y="50368"/>
                    <a:pt x="45724" y="50842"/>
                    <a:pt x="45501" y="50842"/>
                  </a:cubicBezTo>
                  <a:cubicBezTo>
                    <a:pt x="45055" y="51000"/>
                    <a:pt x="44832" y="50684"/>
                    <a:pt x="44832" y="51000"/>
                  </a:cubicBezTo>
                  <a:cubicBezTo>
                    <a:pt x="44832" y="51157"/>
                    <a:pt x="44832" y="51631"/>
                    <a:pt x="44832" y="51789"/>
                  </a:cubicBezTo>
                  <a:cubicBezTo>
                    <a:pt x="44832" y="52105"/>
                    <a:pt x="44832" y="52578"/>
                    <a:pt x="44832" y="52578"/>
                  </a:cubicBezTo>
                  <a:cubicBezTo>
                    <a:pt x="44832" y="52578"/>
                    <a:pt x="44386" y="53210"/>
                    <a:pt x="44163" y="53526"/>
                  </a:cubicBezTo>
                  <a:cubicBezTo>
                    <a:pt x="43940" y="53842"/>
                    <a:pt x="43494" y="54631"/>
                    <a:pt x="43494" y="54789"/>
                  </a:cubicBezTo>
                  <a:cubicBezTo>
                    <a:pt x="43717" y="54947"/>
                    <a:pt x="44163" y="55736"/>
                    <a:pt x="44163" y="55736"/>
                  </a:cubicBezTo>
                  <a:cubicBezTo>
                    <a:pt x="42602" y="56368"/>
                    <a:pt x="42602" y="56368"/>
                    <a:pt x="42602" y="56368"/>
                  </a:cubicBezTo>
                  <a:cubicBezTo>
                    <a:pt x="43048" y="57157"/>
                    <a:pt x="43048" y="57157"/>
                    <a:pt x="43048" y="57157"/>
                  </a:cubicBezTo>
                  <a:cubicBezTo>
                    <a:pt x="43048" y="57157"/>
                    <a:pt x="43271" y="57157"/>
                    <a:pt x="43271" y="57315"/>
                  </a:cubicBezTo>
                  <a:cubicBezTo>
                    <a:pt x="43271" y="57631"/>
                    <a:pt x="42156" y="58105"/>
                    <a:pt x="42156" y="58105"/>
                  </a:cubicBezTo>
                  <a:cubicBezTo>
                    <a:pt x="42156" y="58105"/>
                    <a:pt x="42156" y="58894"/>
                    <a:pt x="42156" y="59052"/>
                  </a:cubicBezTo>
                  <a:cubicBezTo>
                    <a:pt x="42156" y="59210"/>
                    <a:pt x="41040" y="58578"/>
                    <a:pt x="41040" y="58578"/>
                  </a:cubicBezTo>
                  <a:cubicBezTo>
                    <a:pt x="40148" y="58736"/>
                    <a:pt x="40148" y="58736"/>
                    <a:pt x="40148" y="58736"/>
                  </a:cubicBezTo>
                  <a:cubicBezTo>
                    <a:pt x="40148" y="59368"/>
                    <a:pt x="40148" y="59368"/>
                    <a:pt x="40148" y="59368"/>
                  </a:cubicBezTo>
                  <a:cubicBezTo>
                    <a:pt x="39702" y="60000"/>
                    <a:pt x="39702" y="60000"/>
                    <a:pt x="39702" y="60000"/>
                  </a:cubicBezTo>
                  <a:cubicBezTo>
                    <a:pt x="38141" y="60000"/>
                    <a:pt x="38141" y="60000"/>
                    <a:pt x="38141" y="60000"/>
                  </a:cubicBezTo>
                  <a:cubicBezTo>
                    <a:pt x="38141" y="60000"/>
                    <a:pt x="36802" y="60631"/>
                    <a:pt x="36802" y="60631"/>
                  </a:cubicBezTo>
                  <a:cubicBezTo>
                    <a:pt x="37026" y="60789"/>
                    <a:pt x="36356" y="61263"/>
                    <a:pt x="37026" y="61263"/>
                  </a:cubicBezTo>
                  <a:cubicBezTo>
                    <a:pt x="37472" y="61263"/>
                    <a:pt x="37695" y="61263"/>
                    <a:pt x="37918" y="61263"/>
                  </a:cubicBezTo>
                  <a:cubicBezTo>
                    <a:pt x="38364" y="61105"/>
                    <a:pt x="39256" y="60789"/>
                    <a:pt x="39479" y="60789"/>
                  </a:cubicBezTo>
                  <a:cubicBezTo>
                    <a:pt x="39702" y="60789"/>
                    <a:pt x="40371" y="60789"/>
                    <a:pt x="39925" y="61105"/>
                  </a:cubicBezTo>
                  <a:cubicBezTo>
                    <a:pt x="39479" y="61421"/>
                    <a:pt x="39033" y="61421"/>
                    <a:pt x="38810" y="61578"/>
                  </a:cubicBezTo>
                  <a:cubicBezTo>
                    <a:pt x="38364" y="61736"/>
                    <a:pt x="37695" y="61736"/>
                    <a:pt x="37695" y="62210"/>
                  </a:cubicBezTo>
                  <a:cubicBezTo>
                    <a:pt x="37695" y="62684"/>
                    <a:pt x="37472" y="63157"/>
                    <a:pt x="37472" y="63157"/>
                  </a:cubicBezTo>
                  <a:cubicBezTo>
                    <a:pt x="39033" y="62842"/>
                    <a:pt x="39033" y="62842"/>
                    <a:pt x="39033" y="62842"/>
                  </a:cubicBezTo>
                  <a:cubicBezTo>
                    <a:pt x="39033" y="62842"/>
                    <a:pt x="39479" y="62684"/>
                    <a:pt x="39479" y="63157"/>
                  </a:cubicBezTo>
                  <a:cubicBezTo>
                    <a:pt x="39702" y="63789"/>
                    <a:pt x="39033" y="63947"/>
                    <a:pt x="38587" y="63947"/>
                  </a:cubicBezTo>
                  <a:cubicBezTo>
                    <a:pt x="38364" y="63947"/>
                    <a:pt x="37249" y="63315"/>
                    <a:pt x="37249" y="63315"/>
                  </a:cubicBezTo>
                  <a:cubicBezTo>
                    <a:pt x="36356" y="63789"/>
                    <a:pt x="36356" y="63789"/>
                    <a:pt x="36356" y="63789"/>
                  </a:cubicBezTo>
                  <a:cubicBezTo>
                    <a:pt x="36356" y="63789"/>
                    <a:pt x="36133" y="63631"/>
                    <a:pt x="35241" y="64105"/>
                  </a:cubicBezTo>
                  <a:cubicBezTo>
                    <a:pt x="34349" y="64736"/>
                    <a:pt x="33903" y="65526"/>
                    <a:pt x="33903" y="65684"/>
                  </a:cubicBezTo>
                  <a:cubicBezTo>
                    <a:pt x="33903" y="65842"/>
                    <a:pt x="33903" y="66157"/>
                    <a:pt x="33234" y="66473"/>
                  </a:cubicBezTo>
                  <a:cubicBezTo>
                    <a:pt x="32788" y="66631"/>
                    <a:pt x="32118" y="67105"/>
                    <a:pt x="32118" y="67105"/>
                  </a:cubicBezTo>
                  <a:cubicBezTo>
                    <a:pt x="32118" y="67105"/>
                    <a:pt x="31895" y="67578"/>
                    <a:pt x="31672" y="67894"/>
                  </a:cubicBezTo>
                  <a:cubicBezTo>
                    <a:pt x="31449" y="68210"/>
                    <a:pt x="31449" y="68210"/>
                    <a:pt x="31449" y="68210"/>
                  </a:cubicBezTo>
                  <a:cubicBezTo>
                    <a:pt x="32342" y="68842"/>
                    <a:pt x="32342" y="68842"/>
                    <a:pt x="32342" y="68842"/>
                  </a:cubicBezTo>
                  <a:cubicBezTo>
                    <a:pt x="30780" y="69473"/>
                    <a:pt x="30780" y="69473"/>
                    <a:pt x="30780" y="69473"/>
                  </a:cubicBezTo>
                  <a:cubicBezTo>
                    <a:pt x="30111" y="69789"/>
                    <a:pt x="30111" y="69789"/>
                    <a:pt x="30111" y="69789"/>
                  </a:cubicBezTo>
                  <a:cubicBezTo>
                    <a:pt x="30111" y="69789"/>
                    <a:pt x="28773" y="70736"/>
                    <a:pt x="29665" y="70894"/>
                  </a:cubicBezTo>
                  <a:cubicBezTo>
                    <a:pt x="30780" y="71052"/>
                    <a:pt x="31449" y="71052"/>
                    <a:pt x="31449" y="71052"/>
                  </a:cubicBezTo>
                  <a:cubicBezTo>
                    <a:pt x="31449" y="71052"/>
                    <a:pt x="31226" y="72000"/>
                    <a:pt x="31449" y="72000"/>
                  </a:cubicBezTo>
                  <a:cubicBezTo>
                    <a:pt x="31672" y="72000"/>
                    <a:pt x="33680" y="72000"/>
                    <a:pt x="33680" y="72000"/>
                  </a:cubicBezTo>
                  <a:cubicBezTo>
                    <a:pt x="34795" y="71368"/>
                    <a:pt x="34795" y="71368"/>
                    <a:pt x="34795" y="71368"/>
                  </a:cubicBezTo>
                  <a:cubicBezTo>
                    <a:pt x="35464" y="71052"/>
                    <a:pt x="35464" y="71052"/>
                    <a:pt x="35464" y="71052"/>
                  </a:cubicBezTo>
                  <a:cubicBezTo>
                    <a:pt x="35910" y="71684"/>
                    <a:pt x="35910" y="71684"/>
                    <a:pt x="35910" y="71684"/>
                  </a:cubicBezTo>
                  <a:cubicBezTo>
                    <a:pt x="35910" y="71684"/>
                    <a:pt x="35464" y="72157"/>
                    <a:pt x="35018" y="72157"/>
                  </a:cubicBezTo>
                  <a:cubicBezTo>
                    <a:pt x="34349" y="72157"/>
                    <a:pt x="34572" y="72157"/>
                    <a:pt x="34126" y="72473"/>
                  </a:cubicBezTo>
                  <a:cubicBezTo>
                    <a:pt x="33457" y="72947"/>
                    <a:pt x="33234" y="73105"/>
                    <a:pt x="32788" y="73105"/>
                  </a:cubicBezTo>
                  <a:cubicBezTo>
                    <a:pt x="32565" y="73105"/>
                    <a:pt x="32118" y="73578"/>
                    <a:pt x="31672" y="72947"/>
                  </a:cubicBezTo>
                  <a:cubicBezTo>
                    <a:pt x="31449" y="72473"/>
                    <a:pt x="31003" y="72000"/>
                    <a:pt x="31003" y="72000"/>
                  </a:cubicBezTo>
                  <a:cubicBezTo>
                    <a:pt x="28996" y="71368"/>
                    <a:pt x="28996" y="71368"/>
                    <a:pt x="28996" y="71368"/>
                  </a:cubicBezTo>
                  <a:cubicBezTo>
                    <a:pt x="28550" y="71526"/>
                    <a:pt x="28550" y="71526"/>
                    <a:pt x="28550" y="71526"/>
                  </a:cubicBezTo>
                  <a:cubicBezTo>
                    <a:pt x="28550" y="71526"/>
                    <a:pt x="28327" y="72157"/>
                    <a:pt x="28104" y="72157"/>
                  </a:cubicBezTo>
                  <a:cubicBezTo>
                    <a:pt x="27881" y="72157"/>
                    <a:pt x="26542" y="72157"/>
                    <a:pt x="26096" y="72157"/>
                  </a:cubicBezTo>
                  <a:cubicBezTo>
                    <a:pt x="25873" y="72157"/>
                    <a:pt x="25427" y="72157"/>
                    <a:pt x="25427" y="72000"/>
                  </a:cubicBezTo>
                  <a:cubicBezTo>
                    <a:pt x="25204" y="71684"/>
                    <a:pt x="25427" y="71684"/>
                    <a:pt x="25204" y="71526"/>
                  </a:cubicBezTo>
                  <a:cubicBezTo>
                    <a:pt x="24981" y="71368"/>
                    <a:pt x="24535" y="70736"/>
                    <a:pt x="24089" y="70894"/>
                  </a:cubicBezTo>
                  <a:cubicBezTo>
                    <a:pt x="23866" y="70894"/>
                    <a:pt x="22750" y="71210"/>
                    <a:pt x="22750" y="71210"/>
                  </a:cubicBezTo>
                  <a:cubicBezTo>
                    <a:pt x="22527" y="72473"/>
                    <a:pt x="22527" y="72473"/>
                    <a:pt x="22527" y="72473"/>
                  </a:cubicBezTo>
                  <a:cubicBezTo>
                    <a:pt x="22527" y="72473"/>
                    <a:pt x="21858" y="72473"/>
                    <a:pt x="22081" y="72789"/>
                  </a:cubicBezTo>
                  <a:cubicBezTo>
                    <a:pt x="22081" y="73105"/>
                    <a:pt x="22973" y="73421"/>
                    <a:pt x="22973" y="73421"/>
                  </a:cubicBezTo>
                  <a:cubicBezTo>
                    <a:pt x="22973" y="73421"/>
                    <a:pt x="23420" y="73736"/>
                    <a:pt x="23420" y="73894"/>
                  </a:cubicBezTo>
                  <a:cubicBezTo>
                    <a:pt x="23643" y="74210"/>
                    <a:pt x="22973" y="74526"/>
                    <a:pt x="22973" y="74526"/>
                  </a:cubicBezTo>
                  <a:cubicBezTo>
                    <a:pt x="22973" y="74526"/>
                    <a:pt x="21858" y="74526"/>
                    <a:pt x="21635" y="74842"/>
                  </a:cubicBezTo>
                  <a:cubicBezTo>
                    <a:pt x="21635" y="75000"/>
                    <a:pt x="21858" y="75473"/>
                    <a:pt x="21635" y="75473"/>
                  </a:cubicBezTo>
                  <a:cubicBezTo>
                    <a:pt x="21412" y="75631"/>
                    <a:pt x="21189" y="75947"/>
                    <a:pt x="21189" y="76105"/>
                  </a:cubicBezTo>
                  <a:cubicBezTo>
                    <a:pt x="21189" y="76105"/>
                    <a:pt x="21635" y="76894"/>
                    <a:pt x="21635" y="76894"/>
                  </a:cubicBezTo>
                  <a:cubicBezTo>
                    <a:pt x="21635" y="76894"/>
                    <a:pt x="21635" y="77526"/>
                    <a:pt x="21189" y="77210"/>
                  </a:cubicBezTo>
                  <a:cubicBezTo>
                    <a:pt x="20743" y="76894"/>
                    <a:pt x="19405" y="76421"/>
                    <a:pt x="19405" y="76421"/>
                  </a:cubicBezTo>
                  <a:cubicBezTo>
                    <a:pt x="18513" y="75947"/>
                    <a:pt x="18513" y="75947"/>
                    <a:pt x="18513" y="75947"/>
                  </a:cubicBezTo>
                  <a:cubicBezTo>
                    <a:pt x="18513" y="75947"/>
                    <a:pt x="17620" y="76421"/>
                    <a:pt x="17397" y="76421"/>
                  </a:cubicBezTo>
                  <a:cubicBezTo>
                    <a:pt x="17397" y="76578"/>
                    <a:pt x="15836" y="76421"/>
                    <a:pt x="15390" y="76578"/>
                  </a:cubicBezTo>
                  <a:cubicBezTo>
                    <a:pt x="15167" y="76736"/>
                    <a:pt x="15167" y="76894"/>
                    <a:pt x="14944" y="77210"/>
                  </a:cubicBezTo>
                  <a:cubicBezTo>
                    <a:pt x="14498" y="77526"/>
                    <a:pt x="13828" y="77526"/>
                    <a:pt x="14498" y="78000"/>
                  </a:cubicBezTo>
                  <a:cubicBezTo>
                    <a:pt x="14944" y="78473"/>
                    <a:pt x="16059" y="78631"/>
                    <a:pt x="16059" y="78631"/>
                  </a:cubicBezTo>
                  <a:cubicBezTo>
                    <a:pt x="16059" y="78631"/>
                    <a:pt x="16505" y="78789"/>
                    <a:pt x="16059" y="79263"/>
                  </a:cubicBezTo>
                  <a:cubicBezTo>
                    <a:pt x="15613" y="79894"/>
                    <a:pt x="14721" y="79421"/>
                    <a:pt x="14498" y="79421"/>
                  </a:cubicBezTo>
                  <a:cubicBezTo>
                    <a:pt x="14275" y="79263"/>
                    <a:pt x="13382" y="78789"/>
                    <a:pt x="13159" y="78947"/>
                  </a:cubicBezTo>
                  <a:cubicBezTo>
                    <a:pt x="12936" y="79105"/>
                    <a:pt x="12267" y="79894"/>
                    <a:pt x="12267" y="79894"/>
                  </a:cubicBezTo>
                  <a:cubicBezTo>
                    <a:pt x="12267" y="79894"/>
                    <a:pt x="11598" y="80052"/>
                    <a:pt x="11375" y="79894"/>
                  </a:cubicBezTo>
                  <a:cubicBezTo>
                    <a:pt x="11152" y="79894"/>
                    <a:pt x="10483" y="79105"/>
                    <a:pt x="10260" y="79263"/>
                  </a:cubicBezTo>
                  <a:cubicBezTo>
                    <a:pt x="10037" y="79421"/>
                    <a:pt x="9814" y="79736"/>
                    <a:pt x="9814" y="79894"/>
                  </a:cubicBezTo>
                  <a:cubicBezTo>
                    <a:pt x="9814" y="80052"/>
                    <a:pt x="10260" y="80368"/>
                    <a:pt x="10037" y="80526"/>
                  </a:cubicBezTo>
                  <a:cubicBezTo>
                    <a:pt x="10037" y="80684"/>
                    <a:pt x="8921" y="80842"/>
                    <a:pt x="8698" y="81000"/>
                  </a:cubicBezTo>
                  <a:cubicBezTo>
                    <a:pt x="8698" y="81157"/>
                    <a:pt x="8698" y="80842"/>
                    <a:pt x="8252" y="81473"/>
                  </a:cubicBezTo>
                  <a:cubicBezTo>
                    <a:pt x="8029" y="82105"/>
                    <a:pt x="8252" y="82105"/>
                    <a:pt x="8029" y="82105"/>
                  </a:cubicBezTo>
                  <a:cubicBezTo>
                    <a:pt x="7583" y="82263"/>
                    <a:pt x="6691" y="81789"/>
                    <a:pt x="6691" y="81789"/>
                  </a:cubicBezTo>
                  <a:cubicBezTo>
                    <a:pt x="6691" y="81789"/>
                    <a:pt x="6022" y="81315"/>
                    <a:pt x="6022" y="81789"/>
                  </a:cubicBezTo>
                  <a:cubicBezTo>
                    <a:pt x="6022" y="82421"/>
                    <a:pt x="5799" y="83052"/>
                    <a:pt x="5799" y="83052"/>
                  </a:cubicBezTo>
                  <a:cubicBezTo>
                    <a:pt x="6468" y="83368"/>
                    <a:pt x="6468" y="83368"/>
                    <a:pt x="6468" y="83368"/>
                  </a:cubicBezTo>
                  <a:cubicBezTo>
                    <a:pt x="6468" y="83368"/>
                    <a:pt x="6245" y="83684"/>
                    <a:pt x="6022" y="83684"/>
                  </a:cubicBezTo>
                  <a:cubicBezTo>
                    <a:pt x="6022" y="83684"/>
                    <a:pt x="5576" y="83526"/>
                    <a:pt x="5353" y="83210"/>
                  </a:cubicBezTo>
                  <a:cubicBezTo>
                    <a:pt x="5130" y="83052"/>
                    <a:pt x="5353" y="83052"/>
                    <a:pt x="4684" y="82894"/>
                  </a:cubicBezTo>
                  <a:cubicBezTo>
                    <a:pt x="4014" y="82736"/>
                    <a:pt x="3568" y="82421"/>
                    <a:pt x="3568" y="82736"/>
                  </a:cubicBezTo>
                  <a:cubicBezTo>
                    <a:pt x="3568" y="82894"/>
                    <a:pt x="3345" y="83210"/>
                    <a:pt x="3568" y="83368"/>
                  </a:cubicBezTo>
                  <a:cubicBezTo>
                    <a:pt x="3791" y="83684"/>
                    <a:pt x="4237" y="84000"/>
                    <a:pt x="4237" y="84000"/>
                  </a:cubicBezTo>
                  <a:cubicBezTo>
                    <a:pt x="4460" y="84000"/>
                    <a:pt x="4460" y="84000"/>
                    <a:pt x="4460" y="84000"/>
                  </a:cubicBezTo>
                  <a:cubicBezTo>
                    <a:pt x="4460" y="84000"/>
                    <a:pt x="4237" y="84473"/>
                    <a:pt x="4014" y="84473"/>
                  </a:cubicBezTo>
                  <a:cubicBezTo>
                    <a:pt x="3791" y="84631"/>
                    <a:pt x="3568" y="84315"/>
                    <a:pt x="3345" y="84315"/>
                  </a:cubicBezTo>
                  <a:cubicBezTo>
                    <a:pt x="3345" y="84315"/>
                    <a:pt x="2676" y="84631"/>
                    <a:pt x="2676" y="84631"/>
                  </a:cubicBezTo>
                  <a:cubicBezTo>
                    <a:pt x="2676" y="84631"/>
                    <a:pt x="2899" y="84947"/>
                    <a:pt x="2899" y="85105"/>
                  </a:cubicBezTo>
                  <a:cubicBezTo>
                    <a:pt x="2899" y="85263"/>
                    <a:pt x="2230" y="85421"/>
                    <a:pt x="2230" y="85578"/>
                  </a:cubicBezTo>
                  <a:cubicBezTo>
                    <a:pt x="2007" y="85578"/>
                    <a:pt x="1784" y="85736"/>
                    <a:pt x="1784" y="85894"/>
                  </a:cubicBezTo>
                  <a:cubicBezTo>
                    <a:pt x="1784" y="86052"/>
                    <a:pt x="2007" y="86526"/>
                    <a:pt x="2230" y="86368"/>
                  </a:cubicBezTo>
                  <a:cubicBezTo>
                    <a:pt x="2453" y="86368"/>
                    <a:pt x="3568" y="86526"/>
                    <a:pt x="3568" y="86526"/>
                  </a:cubicBezTo>
                  <a:cubicBezTo>
                    <a:pt x="3568" y="86526"/>
                    <a:pt x="3345" y="86842"/>
                    <a:pt x="3122" y="87000"/>
                  </a:cubicBezTo>
                  <a:cubicBezTo>
                    <a:pt x="2899" y="87000"/>
                    <a:pt x="2676" y="87315"/>
                    <a:pt x="2453" y="87473"/>
                  </a:cubicBezTo>
                  <a:cubicBezTo>
                    <a:pt x="2230" y="87789"/>
                    <a:pt x="2676" y="88421"/>
                    <a:pt x="3122" y="88578"/>
                  </a:cubicBezTo>
                  <a:cubicBezTo>
                    <a:pt x="3791" y="88736"/>
                    <a:pt x="4460" y="88736"/>
                    <a:pt x="4460" y="89052"/>
                  </a:cubicBezTo>
                  <a:cubicBezTo>
                    <a:pt x="4237" y="89210"/>
                    <a:pt x="3122" y="89842"/>
                    <a:pt x="2899" y="90000"/>
                  </a:cubicBezTo>
                  <a:cubicBezTo>
                    <a:pt x="2676" y="90000"/>
                    <a:pt x="2230" y="90157"/>
                    <a:pt x="2230" y="90473"/>
                  </a:cubicBezTo>
                  <a:cubicBezTo>
                    <a:pt x="2230" y="90789"/>
                    <a:pt x="2230" y="90947"/>
                    <a:pt x="1784" y="91105"/>
                  </a:cubicBezTo>
                  <a:cubicBezTo>
                    <a:pt x="1338" y="91263"/>
                    <a:pt x="1115" y="91105"/>
                    <a:pt x="1115" y="91578"/>
                  </a:cubicBezTo>
                  <a:cubicBezTo>
                    <a:pt x="1115" y="91894"/>
                    <a:pt x="1338" y="92052"/>
                    <a:pt x="1561" y="92052"/>
                  </a:cubicBezTo>
                  <a:cubicBezTo>
                    <a:pt x="1784" y="92052"/>
                    <a:pt x="1784" y="92052"/>
                    <a:pt x="1784" y="92052"/>
                  </a:cubicBezTo>
                  <a:cubicBezTo>
                    <a:pt x="3568" y="91894"/>
                    <a:pt x="3568" y="91894"/>
                    <a:pt x="3568" y="91894"/>
                  </a:cubicBezTo>
                  <a:cubicBezTo>
                    <a:pt x="3568" y="91894"/>
                    <a:pt x="3345" y="92368"/>
                    <a:pt x="3345" y="92526"/>
                  </a:cubicBezTo>
                  <a:cubicBezTo>
                    <a:pt x="3345" y="92684"/>
                    <a:pt x="2007" y="93631"/>
                    <a:pt x="2007" y="93631"/>
                  </a:cubicBezTo>
                  <a:cubicBezTo>
                    <a:pt x="2007" y="93631"/>
                    <a:pt x="2230" y="94105"/>
                    <a:pt x="2007" y="94105"/>
                  </a:cubicBezTo>
                  <a:cubicBezTo>
                    <a:pt x="1561" y="94263"/>
                    <a:pt x="1115" y="94421"/>
                    <a:pt x="892" y="94578"/>
                  </a:cubicBezTo>
                  <a:cubicBezTo>
                    <a:pt x="892" y="94736"/>
                    <a:pt x="892" y="95052"/>
                    <a:pt x="892" y="95210"/>
                  </a:cubicBezTo>
                  <a:cubicBezTo>
                    <a:pt x="1115" y="95526"/>
                    <a:pt x="1561" y="96000"/>
                    <a:pt x="1561" y="96157"/>
                  </a:cubicBezTo>
                  <a:cubicBezTo>
                    <a:pt x="1784" y="96315"/>
                    <a:pt x="1338" y="96631"/>
                    <a:pt x="1338" y="96631"/>
                  </a:cubicBezTo>
                  <a:cubicBezTo>
                    <a:pt x="892" y="97894"/>
                    <a:pt x="892" y="97894"/>
                    <a:pt x="892" y="97894"/>
                  </a:cubicBezTo>
                  <a:cubicBezTo>
                    <a:pt x="892" y="97894"/>
                    <a:pt x="892" y="98526"/>
                    <a:pt x="892" y="98684"/>
                  </a:cubicBezTo>
                  <a:cubicBezTo>
                    <a:pt x="892" y="98842"/>
                    <a:pt x="0" y="99000"/>
                    <a:pt x="446" y="99473"/>
                  </a:cubicBezTo>
                  <a:cubicBezTo>
                    <a:pt x="892" y="99789"/>
                    <a:pt x="1115" y="99947"/>
                    <a:pt x="1338" y="100105"/>
                  </a:cubicBezTo>
                  <a:cubicBezTo>
                    <a:pt x="1784" y="100105"/>
                    <a:pt x="2899" y="100105"/>
                    <a:pt x="2899" y="100263"/>
                  </a:cubicBezTo>
                  <a:cubicBezTo>
                    <a:pt x="2899" y="100263"/>
                    <a:pt x="2899" y="100421"/>
                    <a:pt x="2230" y="100578"/>
                  </a:cubicBezTo>
                  <a:cubicBezTo>
                    <a:pt x="1784" y="100578"/>
                    <a:pt x="1338" y="100421"/>
                    <a:pt x="1338" y="100736"/>
                  </a:cubicBezTo>
                  <a:cubicBezTo>
                    <a:pt x="1115" y="100894"/>
                    <a:pt x="223" y="101842"/>
                    <a:pt x="223" y="101842"/>
                  </a:cubicBezTo>
                  <a:cubicBezTo>
                    <a:pt x="1338" y="102789"/>
                    <a:pt x="1338" y="102789"/>
                    <a:pt x="1338" y="102789"/>
                  </a:cubicBezTo>
                  <a:cubicBezTo>
                    <a:pt x="1338" y="102789"/>
                    <a:pt x="1784" y="102473"/>
                    <a:pt x="2007" y="102473"/>
                  </a:cubicBezTo>
                  <a:cubicBezTo>
                    <a:pt x="2230" y="102315"/>
                    <a:pt x="2899" y="102473"/>
                    <a:pt x="2899" y="102631"/>
                  </a:cubicBezTo>
                  <a:cubicBezTo>
                    <a:pt x="2899" y="102631"/>
                    <a:pt x="2453" y="103105"/>
                    <a:pt x="2230" y="103105"/>
                  </a:cubicBezTo>
                  <a:cubicBezTo>
                    <a:pt x="2230" y="103263"/>
                    <a:pt x="1561" y="103421"/>
                    <a:pt x="1561" y="103578"/>
                  </a:cubicBezTo>
                  <a:cubicBezTo>
                    <a:pt x="1561" y="103578"/>
                    <a:pt x="2230" y="104210"/>
                    <a:pt x="2230" y="104210"/>
                  </a:cubicBezTo>
                  <a:cubicBezTo>
                    <a:pt x="2230" y="104210"/>
                    <a:pt x="2676" y="104210"/>
                    <a:pt x="2676" y="104526"/>
                  </a:cubicBezTo>
                  <a:cubicBezTo>
                    <a:pt x="2676" y="104684"/>
                    <a:pt x="1784" y="105000"/>
                    <a:pt x="1784" y="105000"/>
                  </a:cubicBezTo>
                  <a:cubicBezTo>
                    <a:pt x="2007" y="105473"/>
                    <a:pt x="2007" y="105473"/>
                    <a:pt x="2007" y="105473"/>
                  </a:cubicBezTo>
                  <a:cubicBezTo>
                    <a:pt x="1338" y="106421"/>
                    <a:pt x="1338" y="106421"/>
                    <a:pt x="1338" y="106421"/>
                  </a:cubicBezTo>
                  <a:cubicBezTo>
                    <a:pt x="2453" y="106894"/>
                    <a:pt x="2453" y="106894"/>
                    <a:pt x="2453" y="106894"/>
                  </a:cubicBezTo>
                  <a:cubicBezTo>
                    <a:pt x="2453" y="106894"/>
                    <a:pt x="3345" y="106894"/>
                    <a:pt x="3122" y="107368"/>
                  </a:cubicBezTo>
                  <a:cubicBezTo>
                    <a:pt x="2676" y="107684"/>
                    <a:pt x="2007" y="108000"/>
                    <a:pt x="2007" y="108157"/>
                  </a:cubicBezTo>
                  <a:cubicBezTo>
                    <a:pt x="2007" y="108473"/>
                    <a:pt x="1784" y="108789"/>
                    <a:pt x="2230" y="108947"/>
                  </a:cubicBezTo>
                  <a:cubicBezTo>
                    <a:pt x="2676" y="108947"/>
                    <a:pt x="2676" y="109105"/>
                    <a:pt x="2899" y="108947"/>
                  </a:cubicBezTo>
                  <a:cubicBezTo>
                    <a:pt x="3345" y="108789"/>
                    <a:pt x="3791" y="108631"/>
                    <a:pt x="3791" y="108631"/>
                  </a:cubicBezTo>
                  <a:cubicBezTo>
                    <a:pt x="3791" y="108631"/>
                    <a:pt x="4460" y="108315"/>
                    <a:pt x="4907" y="108315"/>
                  </a:cubicBezTo>
                  <a:cubicBezTo>
                    <a:pt x="5130" y="108315"/>
                    <a:pt x="5576" y="108473"/>
                    <a:pt x="5799" y="108631"/>
                  </a:cubicBezTo>
                  <a:cubicBezTo>
                    <a:pt x="5799" y="108789"/>
                    <a:pt x="5799" y="108947"/>
                    <a:pt x="6022" y="109105"/>
                  </a:cubicBezTo>
                  <a:cubicBezTo>
                    <a:pt x="6245" y="109105"/>
                    <a:pt x="5799" y="109894"/>
                    <a:pt x="5799" y="109894"/>
                  </a:cubicBezTo>
                  <a:cubicBezTo>
                    <a:pt x="5130" y="110526"/>
                    <a:pt x="5130" y="110526"/>
                    <a:pt x="5130" y="110526"/>
                  </a:cubicBezTo>
                  <a:cubicBezTo>
                    <a:pt x="5130" y="110526"/>
                    <a:pt x="5799" y="111157"/>
                    <a:pt x="5576" y="111157"/>
                  </a:cubicBezTo>
                  <a:cubicBezTo>
                    <a:pt x="5576" y="111157"/>
                    <a:pt x="4460" y="111315"/>
                    <a:pt x="4237" y="111315"/>
                  </a:cubicBezTo>
                  <a:cubicBezTo>
                    <a:pt x="4014" y="111315"/>
                    <a:pt x="3791" y="111157"/>
                    <a:pt x="3791" y="111473"/>
                  </a:cubicBezTo>
                  <a:cubicBezTo>
                    <a:pt x="3568" y="111789"/>
                    <a:pt x="2899" y="112578"/>
                    <a:pt x="2899" y="112578"/>
                  </a:cubicBezTo>
                  <a:cubicBezTo>
                    <a:pt x="2899" y="112578"/>
                    <a:pt x="2676" y="112894"/>
                    <a:pt x="2899" y="113210"/>
                  </a:cubicBezTo>
                  <a:cubicBezTo>
                    <a:pt x="3122" y="113526"/>
                    <a:pt x="4014" y="114631"/>
                    <a:pt x="4014" y="114631"/>
                  </a:cubicBezTo>
                  <a:cubicBezTo>
                    <a:pt x="4014" y="114789"/>
                    <a:pt x="4460" y="115263"/>
                    <a:pt x="5130" y="115578"/>
                  </a:cubicBezTo>
                  <a:cubicBezTo>
                    <a:pt x="5799" y="115894"/>
                    <a:pt x="6245" y="115894"/>
                    <a:pt x="6245" y="116210"/>
                  </a:cubicBezTo>
                  <a:cubicBezTo>
                    <a:pt x="6468" y="116526"/>
                    <a:pt x="6468" y="116526"/>
                    <a:pt x="6468" y="116526"/>
                  </a:cubicBezTo>
                  <a:cubicBezTo>
                    <a:pt x="7360" y="117157"/>
                    <a:pt x="7360" y="117157"/>
                    <a:pt x="7360" y="117157"/>
                  </a:cubicBezTo>
                  <a:cubicBezTo>
                    <a:pt x="7360" y="117157"/>
                    <a:pt x="7806" y="117315"/>
                    <a:pt x="8475" y="117315"/>
                  </a:cubicBezTo>
                  <a:cubicBezTo>
                    <a:pt x="9144" y="117473"/>
                    <a:pt x="10037" y="117473"/>
                    <a:pt x="10037" y="117631"/>
                  </a:cubicBezTo>
                  <a:cubicBezTo>
                    <a:pt x="10260" y="117631"/>
                    <a:pt x="9368" y="118105"/>
                    <a:pt x="9368" y="118105"/>
                  </a:cubicBezTo>
                  <a:cubicBezTo>
                    <a:pt x="9368" y="118105"/>
                    <a:pt x="8252" y="118736"/>
                    <a:pt x="8698" y="118894"/>
                  </a:cubicBezTo>
                  <a:cubicBezTo>
                    <a:pt x="9144" y="119052"/>
                    <a:pt x="12267" y="119526"/>
                    <a:pt x="12267" y="119526"/>
                  </a:cubicBezTo>
                  <a:cubicBezTo>
                    <a:pt x="12267" y="119526"/>
                    <a:pt x="12713" y="119684"/>
                    <a:pt x="12713" y="119842"/>
                  </a:cubicBezTo>
                  <a:cubicBezTo>
                    <a:pt x="12713" y="120000"/>
                    <a:pt x="13382" y="119684"/>
                    <a:pt x="13382" y="119684"/>
                  </a:cubicBezTo>
                  <a:cubicBezTo>
                    <a:pt x="13605" y="119526"/>
                    <a:pt x="14498" y="119842"/>
                    <a:pt x="14721" y="119842"/>
                  </a:cubicBezTo>
                  <a:cubicBezTo>
                    <a:pt x="14721" y="119842"/>
                    <a:pt x="16059" y="119684"/>
                    <a:pt x="16059" y="119684"/>
                  </a:cubicBezTo>
                  <a:cubicBezTo>
                    <a:pt x="17174" y="119368"/>
                    <a:pt x="17174" y="119368"/>
                    <a:pt x="17174" y="119368"/>
                  </a:cubicBezTo>
                  <a:cubicBezTo>
                    <a:pt x="17174" y="119368"/>
                    <a:pt x="17843" y="118578"/>
                    <a:pt x="18289" y="118736"/>
                  </a:cubicBezTo>
                  <a:cubicBezTo>
                    <a:pt x="18959" y="118894"/>
                    <a:pt x="18736" y="119210"/>
                    <a:pt x="19182" y="119210"/>
                  </a:cubicBezTo>
                  <a:cubicBezTo>
                    <a:pt x="19405" y="119210"/>
                    <a:pt x="19851" y="119210"/>
                    <a:pt x="20297" y="118736"/>
                  </a:cubicBezTo>
                  <a:cubicBezTo>
                    <a:pt x="20743" y="118421"/>
                    <a:pt x="21189" y="118105"/>
                    <a:pt x="21412" y="117947"/>
                  </a:cubicBezTo>
                  <a:cubicBezTo>
                    <a:pt x="21635" y="117947"/>
                    <a:pt x="24312" y="116842"/>
                    <a:pt x="24312" y="116842"/>
                  </a:cubicBezTo>
                  <a:cubicBezTo>
                    <a:pt x="26096" y="114631"/>
                    <a:pt x="26096" y="114631"/>
                    <a:pt x="26096" y="114631"/>
                  </a:cubicBezTo>
                  <a:cubicBezTo>
                    <a:pt x="26765" y="113052"/>
                    <a:pt x="26765" y="113052"/>
                    <a:pt x="26765" y="113052"/>
                  </a:cubicBezTo>
                  <a:cubicBezTo>
                    <a:pt x="26765" y="113052"/>
                    <a:pt x="27657" y="112263"/>
                    <a:pt x="28327" y="112263"/>
                  </a:cubicBezTo>
                  <a:cubicBezTo>
                    <a:pt x="28773" y="112263"/>
                    <a:pt x="30334" y="111789"/>
                    <a:pt x="30111" y="111473"/>
                  </a:cubicBezTo>
                  <a:cubicBezTo>
                    <a:pt x="30111" y="111000"/>
                    <a:pt x="30780" y="110842"/>
                    <a:pt x="30780" y="111473"/>
                  </a:cubicBezTo>
                  <a:cubicBezTo>
                    <a:pt x="31003" y="112105"/>
                    <a:pt x="30780" y="112736"/>
                    <a:pt x="31226" y="112421"/>
                  </a:cubicBezTo>
                  <a:cubicBezTo>
                    <a:pt x="31895" y="112105"/>
                    <a:pt x="33011" y="111157"/>
                    <a:pt x="33011" y="111157"/>
                  </a:cubicBezTo>
                  <a:cubicBezTo>
                    <a:pt x="33011" y="111157"/>
                    <a:pt x="33680" y="110684"/>
                    <a:pt x="34126" y="110526"/>
                  </a:cubicBezTo>
                  <a:cubicBezTo>
                    <a:pt x="34572" y="110526"/>
                    <a:pt x="35241" y="109421"/>
                    <a:pt x="35241" y="109421"/>
                  </a:cubicBezTo>
                  <a:cubicBezTo>
                    <a:pt x="35241" y="109421"/>
                    <a:pt x="36133" y="108947"/>
                    <a:pt x="36579" y="109421"/>
                  </a:cubicBezTo>
                  <a:cubicBezTo>
                    <a:pt x="36802" y="110052"/>
                    <a:pt x="37695" y="110842"/>
                    <a:pt x="37695" y="111157"/>
                  </a:cubicBezTo>
                  <a:cubicBezTo>
                    <a:pt x="37695" y="111157"/>
                    <a:pt x="38141" y="111315"/>
                    <a:pt x="38587" y="111473"/>
                  </a:cubicBezTo>
                  <a:cubicBezTo>
                    <a:pt x="38587" y="111157"/>
                    <a:pt x="38587" y="111157"/>
                    <a:pt x="38587" y="111157"/>
                  </a:cubicBezTo>
                  <a:cubicBezTo>
                    <a:pt x="38587" y="110210"/>
                    <a:pt x="38587" y="110210"/>
                    <a:pt x="38587" y="110210"/>
                  </a:cubicBezTo>
                  <a:cubicBezTo>
                    <a:pt x="38587" y="110210"/>
                    <a:pt x="40148" y="111157"/>
                    <a:pt x="40148" y="111157"/>
                  </a:cubicBezTo>
                  <a:cubicBezTo>
                    <a:pt x="40371" y="111315"/>
                    <a:pt x="40371" y="112263"/>
                    <a:pt x="40371" y="112263"/>
                  </a:cubicBezTo>
                  <a:cubicBezTo>
                    <a:pt x="40817" y="112263"/>
                    <a:pt x="40817" y="112263"/>
                    <a:pt x="40817" y="112263"/>
                  </a:cubicBezTo>
                  <a:cubicBezTo>
                    <a:pt x="40817" y="112105"/>
                    <a:pt x="40817" y="112105"/>
                    <a:pt x="40817" y="112105"/>
                  </a:cubicBezTo>
                  <a:cubicBezTo>
                    <a:pt x="41263" y="112263"/>
                    <a:pt x="41263" y="112263"/>
                    <a:pt x="41263" y="112263"/>
                  </a:cubicBezTo>
                  <a:cubicBezTo>
                    <a:pt x="41486" y="112105"/>
                    <a:pt x="41486" y="112105"/>
                    <a:pt x="41486" y="112105"/>
                  </a:cubicBezTo>
                  <a:cubicBezTo>
                    <a:pt x="41710" y="111157"/>
                    <a:pt x="41710" y="111157"/>
                    <a:pt x="41710" y="111157"/>
                  </a:cubicBezTo>
                  <a:cubicBezTo>
                    <a:pt x="41933" y="110052"/>
                    <a:pt x="41933" y="110052"/>
                    <a:pt x="41933" y="110052"/>
                  </a:cubicBezTo>
                  <a:cubicBezTo>
                    <a:pt x="42602" y="109105"/>
                    <a:pt x="42602" y="109105"/>
                    <a:pt x="42602" y="109105"/>
                  </a:cubicBezTo>
                  <a:cubicBezTo>
                    <a:pt x="42602" y="108157"/>
                    <a:pt x="42602" y="108157"/>
                    <a:pt x="42602" y="108157"/>
                  </a:cubicBezTo>
                  <a:cubicBezTo>
                    <a:pt x="41710" y="107052"/>
                    <a:pt x="41710" y="107052"/>
                    <a:pt x="41710" y="107052"/>
                  </a:cubicBezTo>
                  <a:cubicBezTo>
                    <a:pt x="41263" y="106105"/>
                    <a:pt x="41263" y="106105"/>
                    <a:pt x="41263" y="106105"/>
                  </a:cubicBezTo>
                  <a:cubicBezTo>
                    <a:pt x="41933" y="105947"/>
                    <a:pt x="41933" y="105947"/>
                    <a:pt x="41933" y="105947"/>
                  </a:cubicBezTo>
                  <a:cubicBezTo>
                    <a:pt x="41933" y="105789"/>
                    <a:pt x="41933" y="105789"/>
                    <a:pt x="41933" y="105789"/>
                  </a:cubicBezTo>
                  <a:cubicBezTo>
                    <a:pt x="42156" y="105789"/>
                    <a:pt x="42156" y="105789"/>
                    <a:pt x="42156" y="105789"/>
                  </a:cubicBezTo>
                  <a:cubicBezTo>
                    <a:pt x="42602" y="105473"/>
                    <a:pt x="42602" y="105473"/>
                    <a:pt x="42602" y="105473"/>
                  </a:cubicBezTo>
                  <a:cubicBezTo>
                    <a:pt x="42825" y="104684"/>
                    <a:pt x="42825" y="104684"/>
                    <a:pt x="42825" y="104684"/>
                  </a:cubicBezTo>
                  <a:cubicBezTo>
                    <a:pt x="42379" y="104368"/>
                    <a:pt x="42379" y="104368"/>
                    <a:pt x="42379" y="104368"/>
                  </a:cubicBezTo>
                  <a:cubicBezTo>
                    <a:pt x="42379" y="103894"/>
                    <a:pt x="42379" y="103894"/>
                    <a:pt x="42379" y="103894"/>
                  </a:cubicBezTo>
                  <a:cubicBezTo>
                    <a:pt x="42379" y="103894"/>
                    <a:pt x="42825" y="103578"/>
                    <a:pt x="42825" y="103578"/>
                  </a:cubicBezTo>
                  <a:cubicBezTo>
                    <a:pt x="42825" y="103578"/>
                    <a:pt x="42825" y="103578"/>
                    <a:pt x="42825" y="103578"/>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048" y="103421"/>
                    <a:pt x="43048" y="103421"/>
                    <a:pt x="43048" y="103421"/>
                  </a:cubicBezTo>
                  <a:cubicBezTo>
                    <a:pt x="43271" y="103421"/>
                    <a:pt x="43271" y="103421"/>
                    <a:pt x="43271" y="103421"/>
                  </a:cubicBezTo>
                  <a:cubicBezTo>
                    <a:pt x="43271" y="103421"/>
                    <a:pt x="43271" y="103421"/>
                    <a:pt x="43271" y="103421"/>
                  </a:cubicBezTo>
                  <a:cubicBezTo>
                    <a:pt x="43271" y="103421"/>
                    <a:pt x="43271" y="103421"/>
                    <a:pt x="43271" y="103421"/>
                  </a:cubicBezTo>
                  <a:cubicBezTo>
                    <a:pt x="43271" y="103421"/>
                    <a:pt x="43271" y="103421"/>
                    <a:pt x="43271" y="103421"/>
                  </a:cubicBezTo>
                  <a:cubicBezTo>
                    <a:pt x="43271" y="103421"/>
                    <a:pt x="43494" y="103263"/>
                    <a:pt x="43494" y="103263"/>
                  </a:cubicBezTo>
                  <a:cubicBezTo>
                    <a:pt x="43717" y="103263"/>
                    <a:pt x="44163" y="103263"/>
                    <a:pt x="44163" y="103263"/>
                  </a:cubicBezTo>
                  <a:cubicBezTo>
                    <a:pt x="44386" y="103263"/>
                    <a:pt x="44386" y="103263"/>
                    <a:pt x="44386" y="103263"/>
                  </a:cubicBezTo>
                  <a:cubicBezTo>
                    <a:pt x="44832" y="102947"/>
                    <a:pt x="44832" y="102947"/>
                    <a:pt x="44832" y="102947"/>
                  </a:cubicBezTo>
                  <a:cubicBezTo>
                    <a:pt x="44832" y="102947"/>
                    <a:pt x="45724" y="102473"/>
                    <a:pt x="45724" y="102315"/>
                  </a:cubicBezTo>
                  <a:cubicBezTo>
                    <a:pt x="45724" y="102157"/>
                    <a:pt x="46171" y="101684"/>
                    <a:pt x="46171" y="101684"/>
                  </a:cubicBezTo>
                  <a:cubicBezTo>
                    <a:pt x="46171" y="100894"/>
                    <a:pt x="46171" y="100894"/>
                    <a:pt x="46171" y="100894"/>
                  </a:cubicBezTo>
                  <a:cubicBezTo>
                    <a:pt x="45724" y="100105"/>
                    <a:pt x="45724" y="100105"/>
                    <a:pt x="45724" y="100105"/>
                  </a:cubicBezTo>
                  <a:cubicBezTo>
                    <a:pt x="46171" y="99631"/>
                    <a:pt x="46171" y="99631"/>
                    <a:pt x="46171" y="99631"/>
                  </a:cubicBezTo>
                  <a:cubicBezTo>
                    <a:pt x="46840" y="98684"/>
                    <a:pt x="46840" y="98684"/>
                    <a:pt x="46840" y="98684"/>
                  </a:cubicBezTo>
                  <a:cubicBezTo>
                    <a:pt x="46394" y="97736"/>
                    <a:pt x="46394" y="97736"/>
                    <a:pt x="46394" y="97736"/>
                  </a:cubicBezTo>
                  <a:cubicBezTo>
                    <a:pt x="45055" y="96631"/>
                    <a:pt x="45055" y="96631"/>
                    <a:pt x="45055" y="96631"/>
                  </a:cubicBezTo>
                  <a:cubicBezTo>
                    <a:pt x="44386" y="95210"/>
                    <a:pt x="44386" y="95210"/>
                    <a:pt x="44386" y="95210"/>
                  </a:cubicBezTo>
                  <a:cubicBezTo>
                    <a:pt x="43940" y="94263"/>
                    <a:pt x="43940" y="94263"/>
                    <a:pt x="43940" y="94263"/>
                  </a:cubicBezTo>
                  <a:cubicBezTo>
                    <a:pt x="45055" y="93473"/>
                    <a:pt x="45055" y="93473"/>
                    <a:pt x="45055" y="93473"/>
                  </a:cubicBezTo>
                  <a:cubicBezTo>
                    <a:pt x="45278" y="93315"/>
                    <a:pt x="45278" y="93315"/>
                    <a:pt x="45278" y="93315"/>
                  </a:cubicBezTo>
                  <a:cubicBezTo>
                    <a:pt x="45278" y="93315"/>
                    <a:pt x="45278" y="93315"/>
                    <a:pt x="45278" y="93315"/>
                  </a:cubicBezTo>
                  <a:cubicBezTo>
                    <a:pt x="45501" y="93315"/>
                    <a:pt x="45501" y="93315"/>
                    <a:pt x="45501" y="93315"/>
                  </a:cubicBezTo>
                  <a:cubicBezTo>
                    <a:pt x="46171" y="93315"/>
                    <a:pt x="46171" y="93315"/>
                    <a:pt x="46171" y="93315"/>
                  </a:cubicBezTo>
                  <a:cubicBezTo>
                    <a:pt x="46171" y="93315"/>
                    <a:pt x="47286" y="93315"/>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157"/>
                    <a:pt x="47286" y="93157"/>
                    <a:pt x="47286" y="93157"/>
                  </a:cubicBezTo>
                  <a:cubicBezTo>
                    <a:pt x="47286" y="93000"/>
                    <a:pt x="47286" y="93000"/>
                    <a:pt x="47286" y="93000"/>
                  </a:cubicBezTo>
                  <a:cubicBezTo>
                    <a:pt x="47286" y="93000"/>
                    <a:pt x="47286" y="93000"/>
                    <a:pt x="47286" y="93000"/>
                  </a:cubicBezTo>
                  <a:cubicBezTo>
                    <a:pt x="47286" y="93000"/>
                    <a:pt x="47286" y="93000"/>
                    <a:pt x="47286" y="93000"/>
                  </a:cubicBezTo>
                  <a:cubicBezTo>
                    <a:pt x="47286" y="93000"/>
                    <a:pt x="47286" y="93000"/>
                    <a:pt x="47286" y="93000"/>
                  </a:cubicBezTo>
                  <a:cubicBezTo>
                    <a:pt x="47509" y="93000"/>
                    <a:pt x="47509" y="93000"/>
                    <a:pt x="47509" y="93000"/>
                  </a:cubicBezTo>
                  <a:cubicBezTo>
                    <a:pt x="47509" y="93000"/>
                    <a:pt x="47509" y="93000"/>
                    <a:pt x="47509" y="93000"/>
                  </a:cubicBezTo>
                  <a:cubicBezTo>
                    <a:pt x="47509" y="93000"/>
                    <a:pt x="47509" y="93000"/>
                    <a:pt x="47509" y="93000"/>
                  </a:cubicBezTo>
                  <a:cubicBezTo>
                    <a:pt x="47509" y="93000"/>
                    <a:pt x="47509" y="93000"/>
                    <a:pt x="47509" y="93000"/>
                  </a:cubicBezTo>
                  <a:cubicBezTo>
                    <a:pt x="47509" y="93000"/>
                    <a:pt x="47509" y="93000"/>
                    <a:pt x="47509" y="93000"/>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842"/>
                    <a:pt x="47509" y="92842"/>
                    <a:pt x="47509" y="92842"/>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684"/>
                    <a:pt x="47509" y="92684"/>
                    <a:pt x="47509" y="92684"/>
                  </a:cubicBezTo>
                  <a:cubicBezTo>
                    <a:pt x="47509" y="92526"/>
                    <a:pt x="47509" y="92526"/>
                    <a:pt x="47509" y="92526"/>
                  </a:cubicBezTo>
                  <a:cubicBezTo>
                    <a:pt x="47509" y="92526"/>
                    <a:pt x="47509" y="92526"/>
                    <a:pt x="47509" y="92526"/>
                  </a:cubicBezTo>
                  <a:cubicBezTo>
                    <a:pt x="47509" y="92526"/>
                    <a:pt x="47509" y="92526"/>
                    <a:pt x="47509" y="92526"/>
                  </a:cubicBezTo>
                  <a:cubicBezTo>
                    <a:pt x="47509" y="92526"/>
                    <a:pt x="47509" y="92526"/>
                    <a:pt x="47509" y="92526"/>
                  </a:cubicBezTo>
                  <a:cubicBezTo>
                    <a:pt x="47509" y="92526"/>
                    <a:pt x="47509" y="92526"/>
                    <a:pt x="47509" y="92526"/>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368"/>
                    <a:pt x="47509" y="92368"/>
                    <a:pt x="47509" y="92368"/>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210"/>
                    <a:pt x="47509" y="92210"/>
                    <a:pt x="47509" y="92210"/>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509" y="92052"/>
                    <a:pt x="47509" y="92052"/>
                    <a:pt x="47509" y="92052"/>
                  </a:cubicBezTo>
                  <a:cubicBezTo>
                    <a:pt x="47732" y="92052"/>
                    <a:pt x="47732" y="92052"/>
                    <a:pt x="47732" y="92052"/>
                  </a:cubicBezTo>
                  <a:cubicBezTo>
                    <a:pt x="47732" y="92052"/>
                    <a:pt x="47732" y="92052"/>
                    <a:pt x="47732" y="92052"/>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732" y="91894"/>
                    <a:pt x="47732" y="91894"/>
                    <a:pt x="47732" y="91894"/>
                  </a:cubicBezTo>
                  <a:cubicBezTo>
                    <a:pt x="47509" y="90473"/>
                    <a:pt x="47509" y="90473"/>
                    <a:pt x="47509" y="90473"/>
                  </a:cubicBezTo>
                  <a:cubicBezTo>
                    <a:pt x="46171" y="89684"/>
                    <a:pt x="46171" y="89684"/>
                    <a:pt x="46171" y="89684"/>
                  </a:cubicBezTo>
                  <a:cubicBezTo>
                    <a:pt x="44609" y="88894"/>
                    <a:pt x="44609" y="88894"/>
                    <a:pt x="44609" y="88894"/>
                  </a:cubicBezTo>
                  <a:cubicBezTo>
                    <a:pt x="43940" y="87631"/>
                    <a:pt x="43940" y="87631"/>
                    <a:pt x="43940" y="87631"/>
                  </a:cubicBezTo>
                  <a:cubicBezTo>
                    <a:pt x="43717" y="82736"/>
                    <a:pt x="43717" y="82736"/>
                    <a:pt x="43717" y="82736"/>
                  </a:cubicBezTo>
                  <a:cubicBezTo>
                    <a:pt x="43717" y="82736"/>
                    <a:pt x="42156" y="80684"/>
                    <a:pt x="42156" y="80526"/>
                  </a:cubicBezTo>
                  <a:cubicBezTo>
                    <a:pt x="41933" y="80210"/>
                    <a:pt x="41933" y="79894"/>
                    <a:pt x="42379" y="79578"/>
                  </a:cubicBezTo>
                  <a:cubicBezTo>
                    <a:pt x="42602" y="79421"/>
                    <a:pt x="42379" y="79105"/>
                    <a:pt x="42379" y="79105"/>
                  </a:cubicBezTo>
                  <a:cubicBezTo>
                    <a:pt x="42156" y="78000"/>
                    <a:pt x="42156" y="78000"/>
                    <a:pt x="42156" y="78000"/>
                  </a:cubicBezTo>
                  <a:cubicBezTo>
                    <a:pt x="42602" y="77526"/>
                    <a:pt x="42602" y="77526"/>
                    <a:pt x="42602" y="77526"/>
                  </a:cubicBezTo>
                  <a:cubicBezTo>
                    <a:pt x="42602" y="76578"/>
                    <a:pt x="42602" y="76578"/>
                    <a:pt x="42602" y="76578"/>
                  </a:cubicBezTo>
                  <a:cubicBezTo>
                    <a:pt x="41710" y="75315"/>
                    <a:pt x="41710" y="75315"/>
                    <a:pt x="41710" y="75315"/>
                  </a:cubicBezTo>
                  <a:cubicBezTo>
                    <a:pt x="41710" y="75315"/>
                    <a:pt x="41710" y="74368"/>
                    <a:pt x="41710" y="74210"/>
                  </a:cubicBezTo>
                  <a:cubicBezTo>
                    <a:pt x="41710" y="73894"/>
                    <a:pt x="42379" y="73263"/>
                    <a:pt x="42379" y="73263"/>
                  </a:cubicBezTo>
                  <a:cubicBezTo>
                    <a:pt x="42602" y="72157"/>
                    <a:pt x="42602" y="72157"/>
                    <a:pt x="42602" y="72157"/>
                  </a:cubicBezTo>
                  <a:cubicBezTo>
                    <a:pt x="43048" y="70578"/>
                    <a:pt x="43048" y="70578"/>
                    <a:pt x="43048" y="70578"/>
                  </a:cubicBezTo>
                  <a:cubicBezTo>
                    <a:pt x="45947" y="67894"/>
                    <a:pt x="45947" y="67894"/>
                    <a:pt x="45947" y="67894"/>
                  </a:cubicBezTo>
                  <a:cubicBezTo>
                    <a:pt x="46617" y="67894"/>
                    <a:pt x="46617" y="67894"/>
                    <a:pt x="46617" y="67894"/>
                  </a:cubicBezTo>
                  <a:cubicBezTo>
                    <a:pt x="51301" y="67736"/>
                    <a:pt x="51301" y="67736"/>
                    <a:pt x="51301" y="67736"/>
                  </a:cubicBezTo>
                  <a:cubicBezTo>
                    <a:pt x="51524" y="67421"/>
                    <a:pt x="51524" y="67421"/>
                    <a:pt x="51524" y="67421"/>
                  </a:cubicBezTo>
                  <a:cubicBezTo>
                    <a:pt x="51747" y="67263"/>
                    <a:pt x="51747" y="67263"/>
                    <a:pt x="51747" y="67263"/>
                  </a:cubicBezTo>
                  <a:cubicBezTo>
                    <a:pt x="52193" y="66315"/>
                    <a:pt x="52193" y="66315"/>
                    <a:pt x="52193" y="66315"/>
                  </a:cubicBezTo>
                  <a:cubicBezTo>
                    <a:pt x="51970" y="63789"/>
                    <a:pt x="51970" y="63789"/>
                    <a:pt x="51970" y="63789"/>
                  </a:cubicBezTo>
                  <a:cubicBezTo>
                    <a:pt x="49962" y="63473"/>
                    <a:pt x="49962" y="63473"/>
                    <a:pt x="49962" y="63473"/>
                  </a:cubicBezTo>
                  <a:cubicBezTo>
                    <a:pt x="49516" y="62684"/>
                    <a:pt x="49516" y="62684"/>
                    <a:pt x="49516" y="62684"/>
                  </a:cubicBezTo>
                  <a:cubicBezTo>
                    <a:pt x="52862" y="58578"/>
                    <a:pt x="52862" y="58578"/>
                    <a:pt x="52862" y="58578"/>
                  </a:cubicBezTo>
                  <a:cubicBezTo>
                    <a:pt x="52639" y="57631"/>
                    <a:pt x="52639" y="57631"/>
                    <a:pt x="52639" y="57631"/>
                  </a:cubicBezTo>
                  <a:cubicBezTo>
                    <a:pt x="53531" y="57157"/>
                    <a:pt x="53531" y="57157"/>
                    <a:pt x="53531" y="57157"/>
                  </a:cubicBezTo>
                  <a:cubicBezTo>
                    <a:pt x="53531" y="57157"/>
                    <a:pt x="53308" y="56526"/>
                    <a:pt x="53085" y="56210"/>
                  </a:cubicBezTo>
                  <a:cubicBezTo>
                    <a:pt x="52862" y="56052"/>
                    <a:pt x="53308" y="55105"/>
                    <a:pt x="53308" y="55105"/>
                  </a:cubicBezTo>
                  <a:cubicBezTo>
                    <a:pt x="53531" y="54000"/>
                    <a:pt x="53531" y="54000"/>
                    <a:pt x="53531" y="54000"/>
                  </a:cubicBezTo>
                  <a:cubicBezTo>
                    <a:pt x="53977" y="52736"/>
                    <a:pt x="53977" y="52736"/>
                    <a:pt x="53977" y="52736"/>
                  </a:cubicBezTo>
                  <a:cubicBezTo>
                    <a:pt x="52862" y="50052"/>
                    <a:pt x="52862" y="50052"/>
                    <a:pt x="52862" y="50052"/>
                  </a:cubicBezTo>
                  <a:cubicBezTo>
                    <a:pt x="53531" y="49578"/>
                    <a:pt x="53531" y="49578"/>
                    <a:pt x="53531" y="49578"/>
                  </a:cubicBezTo>
                  <a:cubicBezTo>
                    <a:pt x="54423" y="49578"/>
                    <a:pt x="54423" y="49578"/>
                    <a:pt x="54423" y="49578"/>
                  </a:cubicBezTo>
                  <a:cubicBezTo>
                    <a:pt x="54646" y="49578"/>
                    <a:pt x="55092" y="49421"/>
                    <a:pt x="55539" y="49421"/>
                  </a:cubicBezTo>
                  <a:cubicBezTo>
                    <a:pt x="55985" y="49263"/>
                    <a:pt x="56208" y="49105"/>
                    <a:pt x="56877" y="48631"/>
                  </a:cubicBezTo>
                  <a:cubicBezTo>
                    <a:pt x="57100" y="48315"/>
                    <a:pt x="57100" y="48315"/>
                    <a:pt x="57100" y="48315"/>
                  </a:cubicBezTo>
                  <a:cubicBezTo>
                    <a:pt x="57323" y="47526"/>
                    <a:pt x="57323" y="47526"/>
                    <a:pt x="57323" y="47526"/>
                  </a:cubicBezTo>
                  <a:cubicBezTo>
                    <a:pt x="57323" y="46105"/>
                    <a:pt x="57323" y="46105"/>
                    <a:pt x="57323" y="46105"/>
                  </a:cubicBezTo>
                  <a:cubicBezTo>
                    <a:pt x="58438" y="44052"/>
                    <a:pt x="58438" y="44052"/>
                    <a:pt x="58438" y="44052"/>
                  </a:cubicBezTo>
                  <a:cubicBezTo>
                    <a:pt x="58438" y="44052"/>
                    <a:pt x="60223" y="42473"/>
                    <a:pt x="60446" y="42157"/>
                  </a:cubicBezTo>
                  <a:cubicBezTo>
                    <a:pt x="60669" y="41842"/>
                    <a:pt x="61338" y="40736"/>
                    <a:pt x="61338" y="40736"/>
                  </a:cubicBezTo>
                  <a:cubicBezTo>
                    <a:pt x="61338" y="40736"/>
                    <a:pt x="60892" y="39473"/>
                    <a:pt x="60669" y="39157"/>
                  </a:cubicBezTo>
                  <a:cubicBezTo>
                    <a:pt x="60223" y="39000"/>
                    <a:pt x="59553" y="38052"/>
                    <a:pt x="59553" y="38052"/>
                  </a:cubicBezTo>
                  <a:cubicBezTo>
                    <a:pt x="59553" y="37263"/>
                    <a:pt x="59553" y="37263"/>
                    <a:pt x="59553" y="37263"/>
                  </a:cubicBezTo>
                  <a:cubicBezTo>
                    <a:pt x="60892" y="36631"/>
                    <a:pt x="60892" y="36631"/>
                    <a:pt x="60892" y="36631"/>
                  </a:cubicBezTo>
                  <a:cubicBezTo>
                    <a:pt x="61338" y="36000"/>
                    <a:pt x="61338" y="36000"/>
                    <a:pt x="61338" y="36000"/>
                  </a:cubicBezTo>
                  <a:cubicBezTo>
                    <a:pt x="61338" y="36000"/>
                    <a:pt x="61338" y="34894"/>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736"/>
                    <a:pt x="61338" y="34736"/>
                    <a:pt x="61338" y="34736"/>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578"/>
                    <a:pt x="61338" y="34578"/>
                    <a:pt x="61338" y="34578"/>
                  </a:cubicBezTo>
                  <a:cubicBezTo>
                    <a:pt x="61338" y="34421"/>
                    <a:pt x="61338" y="34421"/>
                    <a:pt x="61338" y="34421"/>
                  </a:cubicBezTo>
                  <a:cubicBezTo>
                    <a:pt x="61338" y="34421"/>
                    <a:pt x="61338" y="34421"/>
                    <a:pt x="61338" y="34421"/>
                  </a:cubicBezTo>
                  <a:cubicBezTo>
                    <a:pt x="61338" y="34421"/>
                    <a:pt x="61338" y="34421"/>
                    <a:pt x="61338" y="34421"/>
                  </a:cubicBezTo>
                  <a:cubicBezTo>
                    <a:pt x="61338" y="34421"/>
                    <a:pt x="61338" y="34421"/>
                    <a:pt x="61338"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421"/>
                    <a:pt x="61561" y="34421"/>
                    <a:pt x="61561" y="34421"/>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263"/>
                    <a:pt x="61561" y="34263"/>
                    <a:pt x="61561" y="34263"/>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561" y="34105"/>
                    <a:pt x="61561" y="34105"/>
                    <a:pt x="61561" y="34105"/>
                  </a:cubicBezTo>
                  <a:cubicBezTo>
                    <a:pt x="61784" y="34105"/>
                    <a:pt x="61784" y="34105"/>
                    <a:pt x="61784" y="34105"/>
                  </a:cubicBezTo>
                  <a:cubicBezTo>
                    <a:pt x="61784" y="34105"/>
                    <a:pt x="61784" y="34105"/>
                    <a:pt x="61784" y="34105"/>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947"/>
                    <a:pt x="61784" y="33947"/>
                    <a:pt x="61784" y="33947"/>
                  </a:cubicBezTo>
                  <a:cubicBezTo>
                    <a:pt x="61784" y="33631"/>
                    <a:pt x="62676" y="33000"/>
                    <a:pt x="62676" y="33000"/>
                  </a:cubicBezTo>
                  <a:cubicBezTo>
                    <a:pt x="63568" y="31736"/>
                    <a:pt x="63568" y="31736"/>
                    <a:pt x="63568" y="31736"/>
                  </a:cubicBezTo>
                  <a:cubicBezTo>
                    <a:pt x="65799" y="32526"/>
                    <a:pt x="65799" y="32526"/>
                    <a:pt x="65799" y="32526"/>
                  </a:cubicBezTo>
                  <a:cubicBezTo>
                    <a:pt x="66914" y="32526"/>
                    <a:pt x="66914" y="32526"/>
                    <a:pt x="66914" y="32526"/>
                  </a:cubicBezTo>
                  <a:cubicBezTo>
                    <a:pt x="67360" y="31894"/>
                    <a:pt x="67360" y="31894"/>
                    <a:pt x="67360" y="31894"/>
                  </a:cubicBezTo>
                  <a:cubicBezTo>
                    <a:pt x="67137" y="31421"/>
                    <a:pt x="66914" y="28105"/>
                    <a:pt x="67583" y="27473"/>
                  </a:cubicBezTo>
                  <a:cubicBezTo>
                    <a:pt x="67583" y="27473"/>
                    <a:pt x="70706" y="27631"/>
                    <a:pt x="71152" y="27473"/>
                  </a:cubicBezTo>
                  <a:cubicBezTo>
                    <a:pt x="71375" y="27473"/>
                    <a:pt x="72490" y="27789"/>
                    <a:pt x="72713" y="27947"/>
                  </a:cubicBezTo>
                  <a:cubicBezTo>
                    <a:pt x="72713" y="27947"/>
                    <a:pt x="72713" y="27947"/>
                    <a:pt x="72713" y="27947"/>
                  </a:cubicBezTo>
                  <a:cubicBezTo>
                    <a:pt x="72713" y="27947"/>
                    <a:pt x="72713" y="27947"/>
                    <a:pt x="72713" y="27947"/>
                  </a:cubicBezTo>
                  <a:cubicBezTo>
                    <a:pt x="72936" y="28105"/>
                    <a:pt x="73159" y="28105"/>
                    <a:pt x="73382" y="28105"/>
                  </a:cubicBezTo>
                  <a:cubicBezTo>
                    <a:pt x="73828" y="28263"/>
                    <a:pt x="74275" y="28263"/>
                    <a:pt x="74275" y="28263"/>
                  </a:cubicBezTo>
                  <a:cubicBezTo>
                    <a:pt x="75613" y="28105"/>
                    <a:pt x="75613" y="28105"/>
                    <a:pt x="75613" y="28105"/>
                  </a:cubicBezTo>
                  <a:cubicBezTo>
                    <a:pt x="76505" y="27315"/>
                    <a:pt x="76505" y="27315"/>
                    <a:pt x="76505" y="27315"/>
                  </a:cubicBezTo>
                  <a:cubicBezTo>
                    <a:pt x="75613" y="26684"/>
                    <a:pt x="75613" y="26684"/>
                    <a:pt x="75613" y="26684"/>
                  </a:cubicBezTo>
                  <a:cubicBezTo>
                    <a:pt x="76505" y="25894"/>
                    <a:pt x="76505" y="24789"/>
                    <a:pt x="76282" y="24631"/>
                  </a:cubicBezTo>
                  <a:cubicBezTo>
                    <a:pt x="76059" y="24315"/>
                    <a:pt x="75613" y="22894"/>
                    <a:pt x="75390" y="22736"/>
                  </a:cubicBezTo>
                  <a:cubicBezTo>
                    <a:pt x="75390" y="22578"/>
                    <a:pt x="75836" y="22421"/>
                    <a:pt x="75836" y="22421"/>
                  </a:cubicBezTo>
                  <a:cubicBezTo>
                    <a:pt x="76282" y="22421"/>
                    <a:pt x="76282" y="22421"/>
                    <a:pt x="76282" y="22421"/>
                  </a:cubicBezTo>
                  <a:cubicBezTo>
                    <a:pt x="76282" y="22421"/>
                    <a:pt x="76505" y="22263"/>
                    <a:pt x="76728" y="22263"/>
                  </a:cubicBezTo>
                  <a:cubicBezTo>
                    <a:pt x="77843" y="21631"/>
                    <a:pt x="77843" y="21631"/>
                    <a:pt x="77843" y="21631"/>
                  </a:cubicBezTo>
                  <a:cubicBezTo>
                    <a:pt x="78959" y="21789"/>
                    <a:pt x="78959" y="21789"/>
                    <a:pt x="78959" y="21789"/>
                  </a:cubicBezTo>
                  <a:cubicBezTo>
                    <a:pt x="78959" y="21789"/>
                    <a:pt x="78959" y="21631"/>
                    <a:pt x="79182" y="21631"/>
                  </a:cubicBezTo>
                  <a:cubicBezTo>
                    <a:pt x="79405" y="21631"/>
                    <a:pt x="79405" y="21473"/>
                    <a:pt x="79405" y="21473"/>
                  </a:cubicBezTo>
                  <a:cubicBezTo>
                    <a:pt x="79405" y="21473"/>
                    <a:pt x="78736" y="20526"/>
                    <a:pt x="79182" y="20052"/>
                  </a:cubicBezTo>
                  <a:cubicBezTo>
                    <a:pt x="79405" y="19736"/>
                    <a:pt x="79628"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074" y="19736"/>
                    <a:pt x="80074" y="19736"/>
                    <a:pt x="80074"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297" y="19736"/>
                    <a:pt x="80297" y="19736"/>
                    <a:pt x="80297"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520" y="19736"/>
                    <a:pt x="80520" y="19736"/>
                    <a:pt x="80520" y="19736"/>
                  </a:cubicBezTo>
                  <a:cubicBezTo>
                    <a:pt x="80743" y="19736"/>
                    <a:pt x="80743" y="19736"/>
                    <a:pt x="80743" y="19736"/>
                  </a:cubicBezTo>
                  <a:cubicBezTo>
                    <a:pt x="80743" y="19736"/>
                    <a:pt x="80743" y="19736"/>
                    <a:pt x="80743" y="19736"/>
                  </a:cubicBezTo>
                  <a:cubicBezTo>
                    <a:pt x="80743" y="19736"/>
                    <a:pt x="80743" y="19736"/>
                    <a:pt x="80743" y="19736"/>
                  </a:cubicBezTo>
                  <a:cubicBezTo>
                    <a:pt x="80743" y="19736"/>
                    <a:pt x="80743" y="19736"/>
                    <a:pt x="80743" y="19736"/>
                  </a:cubicBezTo>
                  <a:cubicBezTo>
                    <a:pt x="80966" y="19736"/>
                    <a:pt x="80966" y="19736"/>
                    <a:pt x="80966" y="19736"/>
                  </a:cubicBezTo>
                  <a:cubicBezTo>
                    <a:pt x="80966" y="19736"/>
                    <a:pt x="80966" y="19736"/>
                    <a:pt x="80966" y="19736"/>
                  </a:cubicBezTo>
                  <a:cubicBezTo>
                    <a:pt x="80966" y="19736"/>
                    <a:pt x="80966" y="19736"/>
                    <a:pt x="80966" y="19736"/>
                  </a:cubicBezTo>
                  <a:cubicBezTo>
                    <a:pt x="80966" y="19736"/>
                    <a:pt x="80966" y="19736"/>
                    <a:pt x="80966" y="19736"/>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ubicBezTo>
                    <a:pt x="80966" y="19894"/>
                    <a:pt x="80966" y="19894"/>
                    <a:pt x="80966" y="19894"/>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6" name="Shape 2052"/>
            <p:cNvSpPr/>
            <p:nvPr/>
          </p:nvSpPr>
          <p:spPr>
            <a:xfrm>
              <a:off x="5828550" y="-33602"/>
              <a:ext cx="3373052" cy="3300665"/>
            </a:xfrm>
            <a:custGeom>
              <a:avLst/>
              <a:gdLst/>
              <a:ahLst/>
              <a:cxnLst/>
              <a:rect l="0" t="0" r="0" b="0"/>
              <a:pathLst>
                <a:path w="120000" h="120000" extrusionOk="0">
                  <a:moveTo>
                    <a:pt x="37322" y="88091"/>
                  </a:moveTo>
                  <a:cubicBezTo>
                    <a:pt x="36673" y="88251"/>
                    <a:pt x="36673" y="88251"/>
                    <a:pt x="36673" y="88251"/>
                  </a:cubicBezTo>
                  <a:cubicBezTo>
                    <a:pt x="36673" y="88251"/>
                    <a:pt x="36267" y="88653"/>
                    <a:pt x="36267" y="88492"/>
                  </a:cubicBezTo>
                  <a:cubicBezTo>
                    <a:pt x="36186" y="88332"/>
                    <a:pt x="36348" y="88010"/>
                    <a:pt x="36348" y="87849"/>
                  </a:cubicBezTo>
                  <a:cubicBezTo>
                    <a:pt x="36267" y="87769"/>
                    <a:pt x="35862" y="88010"/>
                    <a:pt x="35943" y="87689"/>
                  </a:cubicBezTo>
                  <a:cubicBezTo>
                    <a:pt x="36024" y="87528"/>
                    <a:pt x="35943" y="87287"/>
                    <a:pt x="35862" y="87206"/>
                  </a:cubicBezTo>
                  <a:cubicBezTo>
                    <a:pt x="35699" y="87046"/>
                    <a:pt x="35212" y="87046"/>
                    <a:pt x="35375" y="86724"/>
                  </a:cubicBezTo>
                  <a:cubicBezTo>
                    <a:pt x="35537" y="86483"/>
                    <a:pt x="35943" y="86322"/>
                    <a:pt x="35943" y="86322"/>
                  </a:cubicBezTo>
                  <a:cubicBezTo>
                    <a:pt x="35943" y="86162"/>
                    <a:pt x="35943" y="86162"/>
                    <a:pt x="35943" y="86162"/>
                  </a:cubicBezTo>
                  <a:cubicBezTo>
                    <a:pt x="35618" y="85840"/>
                    <a:pt x="35618" y="85840"/>
                    <a:pt x="35618" y="85840"/>
                  </a:cubicBezTo>
                  <a:cubicBezTo>
                    <a:pt x="34726" y="85438"/>
                    <a:pt x="34726" y="85438"/>
                    <a:pt x="34726" y="85438"/>
                  </a:cubicBezTo>
                  <a:cubicBezTo>
                    <a:pt x="34726" y="85438"/>
                    <a:pt x="34645" y="84956"/>
                    <a:pt x="34482" y="84956"/>
                  </a:cubicBezTo>
                  <a:cubicBezTo>
                    <a:pt x="34401" y="84876"/>
                    <a:pt x="34158" y="84634"/>
                    <a:pt x="34158" y="84634"/>
                  </a:cubicBezTo>
                  <a:cubicBezTo>
                    <a:pt x="34158" y="84634"/>
                    <a:pt x="33914" y="84313"/>
                    <a:pt x="33590" y="84233"/>
                  </a:cubicBezTo>
                  <a:cubicBezTo>
                    <a:pt x="33265" y="84072"/>
                    <a:pt x="33022" y="84795"/>
                    <a:pt x="33022" y="84795"/>
                  </a:cubicBezTo>
                  <a:cubicBezTo>
                    <a:pt x="32697" y="84474"/>
                    <a:pt x="32697" y="84474"/>
                    <a:pt x="32697" y="84474"/>
                  </a:cubicBezTo>
                  <a:cubicBezTo>
                    <a:pt x="32048" y="84715"/>
                    <a:pt x="32048" y="84715"/>
                    <a:pt x="32048" y="84715"/>
                  </a:cubicBezTo>
                  <a:cubicBezTo>
                    <a:pt x="31561" y="85438"/>
                    <a:pt x="31561" y="85438"/>
                    <a:pt x="31561" y="85438"/>
                  </a:cubicBezTo>
                  <a:cubicBezTo>
                    <a:pt x="31237" y="85519"/>
                    <a:pt x="31237" y="85519"/>
                    <a:pt x="31237" y="85519"/>
                  </a:cubicBezTo>
                  <a:cubicBezTo>
                    <a:pt x="30750" y="85599"/>
                    <a:pt x="30750" y="85599"/>
                    <a:pt x="30750" y="85599"/>
                  </a:cubicBezTo>
                  <a:cubicBezTo>
                    <a:pt x="30020" y="85760"/>
                    <a:pt x="30020" y="85760"/>
                    <a:pt x="30020" y="85760"/>
                  </a:cubicBezTo>
                  <a:cubicBezTo>
                    <a:pt x="29858" y="86242"/>
                    <a:pt x="29858" y="86242"/>
                    <a:pt x="29858" y="86242"/>
                  </a:cubicBezTo>
                  <a:cubicBezTo>
                    <a:pt x="29939" y="86724"/>
                    <a:pt x="29939" y="86724"/>
                    <a:pt x="29939" y="86724"/>
                  </a:cubicBezTo>
                  <a:cubicBezTo>
                    <a:pt x="29533" y="87046"/>
                    <a:pt x="29533" y="87046"/>
                    <a:pt x="29533" y="87046"/>
                  </a:cubicBezTo>
                  <a:cubicBezTo>
                    <a:pt x="28559" y="86965"/>
                    <a:pt x="28559" y="86965"/>
                    <a:pt x="28559" y="86965"/>
                  </a:cubicBezTo>
                  <a:cubicBezTo>
                    <a:pt x="28722" y="86965"/>
                    <a:pt x="28722" y="86965"/>
                    <a:pt x="28722" y="86965"/>
                  </a:cubicBezTo>
                  <a:cubicBezTo>
                    <a:pt x="28154" y="86644"/>
                    <a:pt x="28154" y="86644"/>
                    <a:pt x="28154" y="86644"/>
                  </a:cubicBezTo>
                  <a:cubicBezTo>
                    <a:pt x="28154" y="86403"/>
                    <a:pt x="28154" y="86403"/>
                    <a:pt x="28154" y="86403"/>
                  </a:cubicBezTo>
                  <a:cubicBezTo>
                    <a:pt x="27829" y="86403"/>
                    <a:pt x="27829" y="86403"/>
                    <a:pt x="27829" y="86403"/>
                  </a:cubicBezTo>
                  <a:cubicBezTo>
                    <a:pt x="27586" y="86322"/>
                    <a:pt x="27586" y="86322"/>
                    <a:pt x="27586" y="86322"/>
                  </a:cubicBezTo>
                  <a:cubicBezTo>
                    <a:pt x="27748" y="86162"/>
                    <a:pt x="27748" y="86162"/>
                    <a:pt x="27748" y="86162"/>
                  </a:cubicBezTo>
                  <a:cubicBezTo>
                    <a:pt x="27586" y="85920"/>
                    <a:pt x="27586" y="85920"/>
                    <a:pt x="27586" y="85920"/>
                  </a:cubicBezTo>
                  <a:cubicBezTo>
                    <a:pt x="27342" y="85438"/>
                    <a:pt x="27342" y="85438"/>
                    <a:pt x="27342" y="85438"/>
                  </a:cubicBezTo>
                  <a:cubicBezTo>
                    <a:pt x="27505" y="85277"/>
                    <a:pt x="27505" y="85277"/>
                    <a:pt x="27505" y="85277"/>
                  </a:cubicBezTo>
                  <a:cubicBezTo>
                    <a:pt x="27180" y="85117"/>
                    <a:pt x="27180" y="85117"/>
                    <a:pt x="27180" y="85117"/>
                  </a:cubicBezTo>
                  <a:cubicBezTo>
                    <a:pt x="27018" y="84956"/>
                    <a:pt x="27018" y="84956"/>
                    <a:pt x="27018" y="84956"/>
                  </a:cubicBezTo>
                  <a:cubicBezTo>
                    <a:pt x="27180" y="84634"/>
                    <a:pt x="27180" y="84634"/>
                    <a:pt x="27180" y="84634"/>
                  </a:cubicBezTo>
                  <a:cubicBezTo>
                    <a:pt x="27018" y="84393"/>
                    <a:pt x="27018" y="84393"/>
                    <a:pt x="27018" y="84393"/>
                  </a:cubicBezTo>
                  <a:cubicBezTo>
                    <a:pt x="26774" y="84072"/>
                    <a:pt x="26774" y="84072"/>
                    <a:pt x="26774" y="84072"/>
                  </a:cubicBezTo>
                  <a:cubicBezTo>
                    <a:pt x="26369" y="83991"/>
                    <a:pt x="26369" y="83991"/>
                    <a:pt x="26369" y="83991"/>
                  </a:cubicBezTo>
                  <a:cubicBezTo>
                    <a:pt x="26044" y="83750"/>
                    <a:pt x="26044" y="83750"/>
                    <a:pt x="26044" y="83750"/>
                  </a:cubicBezTo>
                  <a:cubicBezTo>
                    <a:pt x="26044" y="83509"/>
                    <a:pt x="26044" y="83509"/>
                    <a:pt x="26044" y="83509"/>
                  </a:cubicBezTo>
                  <a:cubicBezTo>
                    <a:pt x="26206" y="82947"/>
                    <a:pt x="26206" y="82947"/>
                    <a:pt x="26206" y="82947"/>
                  </a:cubicBezTo>
                  <a:cubicBezTo>
                    <a:pt x="26206" y="82947"/>
                    <a:pt x="26206" y="82866"/>
                    <a:pt x="26531" y="82705"/>
                  </a:cubicBezTo>
                  <a:cubicBezTo>
                    <a:pt x="26855" y="82625"/>
                    <a:pt x="26937" y="82705"/>
                    <a:pt x="26937" y="82705"/>
                  </a:cubicBezTo>
                  <a:cubicBezTo>
                    <a:pt x="27423" y="82866"/>
                    <a:pt x="27423" y="82866"/>
                    <a:pt x="27423" y="82866"/>
                  </a:cubicBezTo>
                  <a:cubicBezTo>
                    <a:pt x="27991" y="82705"/>
                    <a:pt x="27991" y="82705"/>
                    <a:pt x="27991" y="82705"/>
                  </a:cubicBezTo>
                  <a:cubicBezTo>
                    <a:pt x="27991" y="82705"/>
                    <a:pt x="28559" y="82223"/>
                    <a:pt x="28640" y="82143"/>
                  </a:cubicBezTo>
                  <a:cubicBezTo>
                    <a:pt x="28803" y="82062"/>
                    <a:pt x="28640" y="81661"/>
                    <a:pt x="28640" y="81661"/>
                  </a:cubicBezTo>
                  <a:cubicBezTo>
                    <a:pt x="28965" y="81580"/>
                    <a:pt x="28965" y="81580"/>
                    <a:pt x="28965" y="81580"/>
                  </a:cubicBezTo>
                  <a:cubicBezTo>
                    <a:pt x="29127" y="81339"/>
                    <a:pt x="29127" y="81339"/>
                    <a:pt x="29127" y="81339"/>
                  </a:cubicBezTo>
                  <a:cubicBezTo>
                    <a:pt x="29127" y="80857"/>
                    <a:pt x="29127" y="80857"/>
                    <a:pt x="29127" y="80857"/>
                  </a:cubicBezTo>
                  <a:cubicBezTo>
                    <a:pt x="28722" y="80696"/>
                    <a:pt x="28722" y="80696"/>
                    <a:pt x="28722" y="80696"/>
                  </a:cubicBezTo>
                  <a:cubicBezTo>
                    <a:pt x="28397" y="80616"/>
                    <a:pt x="28397" y="80616"/>
                    <a:pt x="28397" y="80616"/>
                  </a:cubicBezTo>
                  <a:cubicBezTo>
                    <a:pt x="28073" y="80375"/>
                    <a:pt x="28073" y="80375"/>
                    <a:pt x="28073" y="80375"/>
                  </a:cubicBezTo>
                  <a:cubicBezTo>
                    <a:pt x="28235" y="79973"/>
                    <a:pt x="28235" y="79973"/>
                    <a:pt x="28235" y="79973"/>
                  </a:cubicBezTo>
                  <a:cubicBezTo>
                    <a:pt x="27829" y="79973"/>
                    <a:pt x="27829" y="79973"/>
                    <a:pt x="27829" y="79973"/>
                  </a:cubicBezTo>
                  <a:cubicBezTo>
                    <a:pt x="27423" y="79892"/>
                    <a:pt x="27423" y="79892"/>
                    <a:pt x="27423" y="79892"/>
                  </a:cubicBezTo>
                  <a:cubicBezTo>
                    <a:pt x="27099" y="79812"/>
                    <a:pt x="27099" y="79812"/>
                    <a:pt x="27099" y="79812"/>
                  </a:cubicBezTo>
                  <a:cubicBezTo>
                    <a:pt x="26855" y="79892"/>
                    <a:pt x="26855" y="79892"/>
                    <a:pt x="26855" y="79892"/>
                  </a:cubicBezTo>
                  <a:cubicBezTo>
                    <a:pt x="26612" y="80133"/>
                    <a:pt x="26612" y="80133"/>
                    <a:pt x="26612" y="80133"/>
                  </a:cubicBezTo>
                  <a:cubicBezTo>
                    <a:pt x="26206" y="80133"/>
                    <a:pt x="26206" y="80133"/>
                    <a:pt x="26206" y="80133"/>
                  </a:cubicBezTo>
                  <a:cubicBezTo>
                    <a:pt x="26125" y="79410"/>
                    <a:pt x="26125" y="79410"/>
                    <a:pt x="26125" y="79410"/>
                  </a:cubicBezTo>
                  <a:cubicBezTo>
                    <a:pt x="25963" y="79089"/>
                    <a:pt x="25963" y="79089"/>
                    <a:pt x="25963" y="79089"/>
                  </a:cubicBezTo>
                  <a:cubicBezTo>
                    <a:pt x="25557" y="78928"/>
                    <a:pt x="25557" y="78928"/>
                    <a:pt x="25557" y="78928"/>
                  </a:cubicBezTo>
                  <a:cubicBezTo>
                    <a:pt x="24665" y="78767"/>
                    <a:pt x="24665" y="78767"/>
                    <a:pt x="24665" y="78767"/>
                  </a:cubicBezTo>
                  <a:cubicBezTo>
                    <a:pt x="24259" y="78204"/>
                    <a:pt x="24259" y="78204"/>
                    <a:pt x="24259" y="78204"/>
                  </a:cubicBezTo>
                  <a:cubicBezTo>
                    <a:pt x="24178" y="77963"/>
                    <a:pt x="24178" y="77963"/>
                    <a:pt x="24178" y="77963"/>
                  </a:cubicBezTo>
                  <a:cubicBezTo>
                    <a:pt x="24178" y="77963"/>
                    <a:pt x="24097" y="77963"/>
                    <a:pt x="23853" y="77883"/>
                  </a:cubicBezTo>
                  <a:cubicBezTo>
                    <a:pt x="23610" y="77883"/>
                    <a:pt x="23772" y="77642"/>
                    <a:pt x="23772" y="77642"/>
                  </a:cubicBezTo>
                  <a:cubicBezTo>
                    <a:pt x="23772" y="77240"/>
                    <a:pt x="23772" y="77240"/>
                    <a:pt x="23772" y="77240"/>
                  </a:cubicBezTo>
                  <a:cubicBezTo>
                    <a:pt x="23448" y="77240"/>
                    <a:pt x="23448" y="77240"/>
                    <a:pt x="23448" y="77240"/>
                  </a:cubicBezTo>
                  <a:cubicBezTo>
                    <a:pt x="23123" y="76918"/>
                    <a:pt x="23123" y="76918"/>
                    <a:pt x="23123" y="76918"/>
                  </a:cubicBezTo>
                  <a:cubicBezTo>
                    <a:pt x="22555" y="76758"/>
                    <a:pt x="22555" y="76758"/>
                    <a:pt x="22555" y="76758"/>
                  </a:cubicBezTo>
                  <a:cubicBezTo>
                    <a:pt x="22799" y="76115"/>
                    <a:pt x="22799" y="76115"/>
                    <a:pt x="22799" y="76115"/>
                  </a:cubicBezTo>
                  <a:cubicBezTo>
                    <a:pt x="22799" y="75874"/>
                    <a:pt x="22799" y="75874"/>
                    <a:pt x="22799" y="75874"/>
                  </a:cubicBezTo>
                  <a:cubicBezTo>
                    <a:pt x="22880" y="75472"/>
                    <a:pt x="22880" y="75472"/>
                    <a:pt x="22880" y="75472"/>
                  </a:cubicBezTo>
                  <a:cubicBezTo>
                    <a:pt x="22636" y="75231"/>
                    <a:pt x="22636" y="75231"/>
                    <a:pt x="22636" y="75231"/>
                  </a:cubicBezTo>
                  <a:cubicBezTo>
                    <a:pt x="22150" y="74909"/>
                    <a:pt x="22150" y="74909"/>
                    <a:pt x="22150" y="74909"/>
                  </a:cubicBezTo>
                  <a:cubicBezTo>
                    <a:pt x="22150" y="74668"/>
                    <a:pt x="22150" y="74668"/>
                    <a:pt x="22150" y="74668"/>
                  </a:cubicBezTo>
                  <a:cubicBezTo>
                    <a:pt x="22150" y="74427"/>
                    <a:pt x="22150" y="74427"/>
                    <a:pt x="22150" y="74427"/>
                  </a:cubicBezTo>
                  <a:cubicBezTo>
                    <a:pt x="22150" y="73784"/>
                    <a:pt x="22150" y="73784"/>
                    <a:pt x="22150" y="73784"/>
                  </a:cubicBezTo>
                  <a:cubicBezTo>
                    <a:pt x="21987" y="73462"/>
                    <a:pt x="21987" y="73462"/>
                    <a:pt x="21987" y="73462"/>
                  </a:cubicBezTo>
                  <a:cubicBezTo>
                    <a:pt x="21663" y="73623"/>
                    <a:pt x="21663" y="73623"/>
                    <a:pt x="21663" y="73623"/>
                  </a:cubicBezTo>
                  <a:cubicBezTo>
                    <a:pt x="21582" y="73462"/>
                    <a:pt x="21582" y="73462"/>
                    <a:pt x="21582" y="73462"/>
                  </a:cubicBezTo>
                  <a:cubicBezTo>
                    <a:pt x="21338" y="73543"/>
                    <a:pt x="21338" y="73543"/>
                    <a:pt x="21338" y="73543"/>
                  </a:cubicBezTo>
                  <a:cubicBezTo>
                    <a:pt x="21095" y="73382"/>
                    <a:pt x="21095" y="73382"/>
                    <a:pt x="21095" y="73382"/>
                  </a:cubicBezTo>
                  <a:cubicBezTo>
                    <a:pt x="20851" y="73141"/>
                    <a:pt x="20851" y="73141"/>
                    <a:pt x="20851" y="73141"/>
                  </a:cubicBezTo>
                  <a:cubicBezTo>
                    <a:pt x="20121" y="72980"/>
                    <a:pt x="20121" y="72980"/>
                    <a:pt x="20121" y="72980"/>
                  </a:cubicBezTo>
                  <a:cubicBezTo>
                    <a:pt x="20121" y="72980"/>
                    <a:pt x="19878" y="73060"/>
                    <a:pt x="19553" y="73141"/>
                  </a:cubicBezTo>
                  <a:cubicBezTo>
                    <a:pt x="19310" y="73221"/>
                    <a:pt x="19391" y="73302"/>
                    <a:pt x="19229" y="73302"/>
                  </a:cubicBezTo>
                  <a:cubicBezTo>
                    <a:pt x="19066" y="73382"/>
                    <a:pt x="18985" y="73543"/>
                    <a:pt x="18985" y="73703"/>
                  </a:cubicBezTo>
                  <a:cubicBezTo>
                    <a:pt x="18904" y="73864"/>
                    <a:pt x="18580" y="73945"/>
                    <a:pt x="18498" y="73945"/>
                  </a:cubicBezTo>
                  <a:cubicBezTo>
                    <a:pt x="18336" y="74025"/>
                    <a:pt x="18174" y="73784"/>
                    <a:pt x="18174" y="73784"/>
                  </a:cubicBezTo>
                  <a:cubicBezTo>
                    <a:pt x="18174" y="73543"/>
                    <a:pt x="18174" y="73543"/>
                    <a:pt x="18174" y="73543"/>
                  </a:cubicBezTo>
                  <a:cubicBezTo>
                    <a:pt x="18093" y="73060"/>
                    <a:pt x="18093" y="73060"/>
                    <a:pt x="18093" y="73060"/>
                  </a:cubicBezTo>
                  <a:cubicBezTo>
                    <a:pt x="17444" y="73060"/>
                    <a:pt x="17444" y="73060"/>
                    <a:pt x="17444" y="73060"/>
                  </a:cubicBezTo>
                  <a:cubicBezTo>
                    <a:pt x="16876" y="73221"/>
                    <a:pt x="16876" y="73221"/>
                    <a:pt x="16876" y="73221"/>
                  </a:cubicBezTo>
                  <a:cubicBezTo>
                    <a:pt x="16795" y="73382"/>
                    <a:pt x="16795" y="73382"/>
                    <a:pt x="16795" y="73382"/>
                  </a:cubicBezTo>
                  <a:cubicBezTo>
                    <a:pt x="16389" y="73382"/>
                    <a:pt x="16389" y="73382"/>
                    <a:pt x="16389" y="73382"/>
                  </a:cubicBezTo>
                  <a:cubicBezTo>
                    <a:pt x="16227" y="73060"/>
                    <a:pt x="16227" y="73060"/>
                    <a:pt x="16227" y="73060"/>
                  </a:cubicBezTo>
                  <a:cubicBezTo>
                    <a:pt x="15983" y="72980"/>
                    <a:pt x="15983" y="72980"/>
                    <a:pt x="15983" y="72980"/>
                  </a:cubicBezTo>
                  <a:cubicBezTo>
                    <a:pt x="15578" y="73141"/>
                    <a:pt x="15578" y="73141"/>
                    <a:pt x="15578" y="73141"/>
                  </a:cubicBezTo>
                  <a:cubicBezTo>
                    <a:pt x="15578" y="73141"/>
                    <a:pt x="15496" y="73302"/>
                    <a:pt x="15415" y="73302"/>
                  </a:cubicBezTo>
                  <a:cubicBezTo>
                    <a:pt x="15334" y="73382"/>
                    <a:pt x="15253" y="73302"/>
                    <a:pt x="15172" y="73302"/>
                  </a:cubicBezTo>
                  <a:cubicBezTo>
                    <a:pt x="15091" y="73302"/>
                    <a:pt x="14929" y="73221"/>
                    <a:pt x="14847" y="73141"/>
                  </a:cubicBezTo>
                  <a:cubicBezTo>
                    <a:pt x="14847" y="73060"/>
                    <a:pt x="14847" y="72980"/>
                    <a:pt x="14847" y="72900"/>
                  </a:cubicBezTo>
                  <a:cubicBezTo>
                    <a:pt x="14847" y="72819"/>
                    <a:pt x="14847" y="72659"/>
                    <a:pt x="14847" y="72659"/>
                  </a:cubicBezTo>
                  <a:cubicBezTo>
                    <a:pt x="14929" y="72257"/>
                    <a:pt x="14929" y="72257"/>
                    <a:pt x="14929" y="72257"/>
                  </a:cubicBezTo>
                  <a:cubicBezTo>
                    <a:pt x="14929" y="72257"/>
                    <a:pt x="14604" y="72016"/>
                    <a:pt x="14523" y="71935"/>
                  </a:cubicBezTo>
                  <a:cubicBezTo>
                    <a:pt x="14523" y="71774"/>
                    <a:pt x="14442" y="71533"/>
                    <a:pt x="14442" y="71533"/>
                  </a:cubicBezTo>
                  <a:cubicBezTo>
                    <a:pt x="14442" y="71533"/>
                    <a:pt x="14279" y="71453"/>
                    <a:pt x="14198" y="71373"/>
                  </a:cubicBezTo>
                  <a:cubicBezTo>
                    <a:pt x="14117" y="71373"/>
                    <a:pt x="14036" y="71292"/>
                    <a:pt x="14036" y="71292"/>
                  </a:cubicBezTo>
                  <a:cubicBezTo>
                    <a:pt x="14117" y="71051"/>
                    <a:pt x="14117" y="71051"/>
                    <a:pt x="14117" y="71051"/>
                  </a:cubicBezTo>
                  <a:cubicBezTo>
                    <a:pt x="13793" y="70890"/>
                    <a:pt x="13793" y="70890"/>
                    <a:pt x="13793" y="70890"/>
                  </a:cubicBezTo>
                  <a:cubicBezTo>
                    <a:pt x="13387" y="70569"/>
                    <a:pt x="13387" y="70569"/>
                    <a:pt x="13387" y="70569"/>
                  </a:cubicBezTo>
                  <a:cubicBezTo>
                    <a:pt x="13549" y="70328"/>
                    <a:pt x="13549" y="70328"/>
                    <a:pt x="13549" y="70328"/>
                  </a:cubicBezTo>
                  <a:cubicBezTo>
                    <a:pt x="13225" y="70087"/>
                    <a:pt x="13225" y="70087"/>
                    <a:pt x="13225" y="70087"/>
                  </a:cubicBezTo>
                  <a:cubicBezTo>
                    <a:pt x="12900" y="70328"/>
                    <a:pt x="12900" y="70328"/>
                    <a:pt x="12900" y="70328"/>
                  </a:cubicBezTo>
                  <a:cubicBezTo>
                    <a:pt x="12900" y="70006"/>
                    <a:pt x="12900" y="70006"/>
                    <a:pt x="12900" y="70006"/>
                  </a:cubicBezTo>
                  <a:cubicBezTo>
                    <a:pt x="12738" y="69363"/>
                    <a:pt x="12738" y="69363"/>
                    <a:pt x="12738" y="69363"/>
                  </a:cubicBezTo>
                  <a:cubicBezTo>
                    <a:pt x="12900" y="69122"/>
                    <a:pt x="12900" y="69122"/>
                    <a:pt x="12900" y="69122"/>
                  </a:cubicBezTo>
                  <a:cubicBezTo>
                    <a:pt x="12819" y="68318"/>
                    <a:pt x="12819" y="68318"/>
                    <a:pt x="12819" y="68318"/>
                  </a:cubicBezTo>
                  <a:cubicBezTo>
                    <a:pt x="12819" y="68318"/>
                    <a:pt x="12657" y="68238"/>
                    <a:pt x="12576" y="68238"/>
                  </a:cubicBezTo>
                  <a:cubicBezTo>
                    <a:pt x="12494" y="68238"/>
                    <a:pt x="12251" y="68077"/>
                    <a:pt x="12251" y="68077"/>
                  </a:cubicBezTo>
                  <a:cubicBezTo>
                    <a:pt x="11926" y="67997"/>
                    <a:pt x="11926" y="67997"/>
                    <a:pt x="11926" y="67997"/>
                  </a:cubicBezTo>
                  <a:cubicBezTo>
                    <a:pt x="11926" y="67756"/>
                    <a:pt x="11926" y="67756"/>
                    <a:pt x="11926" y="67756"/>
                  </a:cubicBezTo>
                  <a:cubicBezTo>
                    <a:pt x="11683" y="67515"/>
                    <a:pt x="11683" y="67515"/>
                    <a:pt x="11683" y="67515"/>
                  </a:cubicBezTo>
                  <a:cubicBezTo>
                    <a:pt x="11440" y="67595"/>
                    <a:pt x="11440" y="67595"/>
                    <a:pt x="11440" y="67595"/>
                  </a:cubicBezTo>
                  <a:cubicBezTo>
                    <a:pt x="11440" y="67595"/>
                    <a:pt x="11359" y="67595"/>
                    <a:pt x="11359" y="67515"/>
                  </a:cubicBezTo>
                  <a:cubicBezTo>
                    <a:pt x="11359" y="67434"/>
                    <a:pt x="11196" y="67113"/>
                    <a:pt x="11196" y="67113"/>
                  </a:cubicBezTo>
                  <a:cubicBezTo>
                    <a:pt x="11440" y="66872"/>
                    <a:pt x="11440" y="66872"/>
                    <a:pt x="11440" y="66872"/>
                  </a:cubicBezTo>
                  <a:cubicBezTo>
                    <a:pt x="11440" y="66872"/>
                    <a:pt x="11440" y="66550"/>
                    <a:pt x="11440" y="66470"/>
                  </a:cubicBezTo>
                  <a:cubicBezTo>
                    <a:pt x="11440" y="66309"/>
                    <a:pt x="11845" y="66309"/>
                    <a:pt x="11845" y="66309"/>
                  </a:cubicBezTo>
                  <a:cubicBezTo>
                    <a:pt x="12008" y="66229"/>
                    <a:pt x="12008" y="66229"/>
                    <a:pt x="12008" y="66229"/>
                  </a:cubicBezTo>
                  <a:cubicBezTo>
                    <a:pt x="12089" y="65907"/>
                    <a:pt x="12089" y="65907"/>
                    <a:pt x="12089" y="65907"/>
                  </a:cubicBezTo>
                  <a:cubicBezTo>
                    <a:pt x="12089" y="65907"/>
                    <a:pt x="11845" y="65907"/>
                    <a:pt x="11683" y="65746"/>
                  </a:cubicBezTo>
                  <a:cubicBezTo>
                    <a:pt x="11602" y="65586"/>
                    <a:pt x="11683" y="65746"/>
                    <a:pt x="11683" y="65666"/>
                  </a:cubicBezTo>
                  <a:cubicBezTo>
                    <a:pt x="11683" y="65586"/>
                    <a:pt x="11602" y="65666"/>
                    <a:pt x="11602" y="65666"/>
                  </a:cubicBezTo>
                  <a:cubicBezTo>
                    <a:pt x="11602" y="65666"/>
                    <a:pt x="11521" y="65586"/>
                    <a:pt x="11521" y="65505"/>
                  </a:cubicBezTo>
                  <a:cubicBezTo>
                    <a:pt x="11521" y="65425"/>
                    <a:pt x="11521" y="65264"/>
                    <a:pt x="11440" y="65184"/>
                  </a:cubicBezTo>
                  <a:cubicBezTo>
                    <a:pt x="11359" y="65103"/>
                    <a:pt x="11196" y="65023"/>
                    <a:pt x="11196" y="65023"/>
                  </a:cubicBezTo>
                  <a:cubicBezTo>
                    <a:pt x="11115" y="64943"/>
                    <a:pt x="11115" y="65023"/>
                    <a:pt x="10953" y="64862"/>
                  </a:cubicBezTo>
                  <a:cubicBezTo>
                    <a:pt x="10872" y="64701"/>
                    <a:pt x="10872" y="64621"/>
                    <a:pt x="10872" y="64621"/>
                  </a:cubicBezTo>
                  <a:cubicBezTo>
                    <a:pt x="10628" y="64460"/>
                    <a:pt x="10791" y="64058"/>
                    <a:pt x="10628" y="63898"/>
                  </a:cubicBezTo>
                  <a:cubicBezTo>
                    <a:pt x="10304" y="63576"/>
                    <a:pt x="10304" y="63014"/>
                    <a:pt x="10141" y="62853"/>
                  </a:cubicBezTo>
                  <a:cubicBezTo>
                    <a:pt x="9898" y="62451"/>
                    <a:pt x="10060" y="62371"/>
                    <a:pt x="10141" y="62129"/>
                  </a:cubicBezTo>
                  <a:cubicBezTo>
                    <a:pt x="10223" y="61647"/>
                    <a:pt x="10466" y="61245"/>
                    <a:pt x="10547" y="60442"/>
                  </a:cubicBezTo>
                  <a:cubicBezTo>
                    <a:pt x="10547" y="59879"/>
                    <a:pt x="10547" y="59879"/>
                    <a:pt x="10547" y="59879"/>
                  </a:cubicBezTo>
                  <a:cubicBezTo>
                    <a:pt x="10953" y="59557"/>
                    <a:pt x="10953" y="59557"/>
                    <a:pt x="10953" y="59557"/>
                  </a:cubicBezTo>
                  <a:cubicBezTo>
                    <a:pt x="10953" y="59397"/>
                    <a:pt x="10953" y="59397"/>
                    <a:pt x="10953" y="59397"/>
                  </a:cubicBezTo>
                  <a:cubicBezTo>
                    <a:pt x="10547" y="59236"/>
                    <a:pt x="10547" y="59236"/>
                    <a:pt x="10547" y="59236"/>
                  </a:cubicBezTo>
                  <a:cubicBezTo>
                    <a:pt x="10547" y="59236"/>
                    <a:pt x="10547" y="59236"/>
                    <a:pt x="10547" y="59236"/>
                  </a:cubicBezTo>
                  <a:cubicBezTo>
                    <a:pt x="10547" y="59075"/>
                    <a:pt x="10547" y="59075"/>
                    <a:pt x="10547" y="59075"/>
                  </a:cubicBezTo>
                  <a:cubicBezTo>
                    <a:pt x="10304" y="58191"/>
                    <a:pt x="10304" y="58191"/>
                    <a:pt x="10304" y="58191"/>
                  </a:cubicBezTo>
                  <a:cubicBezTo>
                    <a:pt x="10385" y="57789"/>
                    <a:pt x="10385" y="57789"/>
                    <a:pt x="10385" y="57789"/>
                  </a:cubicBezTo>
                  <a:cubicBezTo>
                    <a:pt x="10628" y="58030"/>
                    <a:pt x="10628" y="58030"/>
                    <a:pt x="10628" y="58030"/>
                  </a:cubicBezTo>
                  <a:cubicBezTo>
                    <a:pt x="10872" y="58111"/>
                    <a:pt x="10872" y="58111"/>
                    <a:pt x="10872" y="58111"/>
                  </a:cubicBezTo>
                  <a:cubicBezTo>
                    <a:pt x="11115" y="57870"/>
                    <a:pt x="11115" y="57870"/>
                    <a:pt x="11115" y="57870"/>
                  </a:cubicBezTo>
                  <a:cubicBezTo>
                    <a:pt x="11034" y="57468"/>
                    <a:pt x="11034" y="57468"/>
                    <a:pt x="11034" y="57468"/>
                  </a:cubicBezTo>
                  <a:cubicBezTo>
                    <a:pt x="11034" y="57468"/>
                    <a:pt x="11115" y="57227"/>
                    <a:pt x="11196" y="57227"/>
                  </a:cubicBezTo>
                  <a:cubicBezTo>
                    <a:pt x="11277" y="57307"/>
                    <a:pt x="11764" y="57307"/>
                    <a:pt x="11764" y="57307"/>
                  </a:cubicBezTo>
                  <a:cubicBezTo>
                    <a:pt x="12008" y="57066"/>
                    <a:pt x="12008" y="57066"/>
                    <a:pt x="12008" y="57066"/>
                  </a:cubicBezTo>
                  <a:cubicBezTo>
                    <a:pt x="12008" y="56584"/>
                    <a:pt x="12008" y="56584"/>
                    <a:pt x="12008" y="56584"/>
                  </a:cubicBezTo>
                  <a:cubicBezTo>
                    <a:pt x="12251" y="56262"/>
                    <a:pt x="12251" y="56262"/>
                    <a:pt x="12251" y="56262"/>
                  </a:cubicBezTo>
                  <a:cubicBezTo>
                    <a:pt x="12738" y="56182"/>
                    <a:pt x="12738" y="56182"/>
                    <a:pt x="12738" y="56182"/>
                  </a:cubicBezTo>
                  <a:cubicBezTo>
                    <a:pt x="12738" y="56182"/>
                    <a:pt x="13630" y="56182"/>
                    <a:pt x="13711" y="56262"/>
                  </a:cubicBezTo>
                  <a:cubicBezTo>
                    <a:pt x="13793" y="56262"/>
                    <a:pt x="14198" y="56262"/>
                    <a:pt x="14279" y="56262"/>
                  </a:cubicBezTo>
                  <a:cubicBezTo>
                    <a:pt x="14361" y="56262"/>
                    <a:pt x="14847" y="56262"/>
                    <a:pt x="14847" y="56262"/>
                  </a:cubicBezTo>
                  <a:cubicBezTo>
                    <a:pt x="15010" y="55941"/>
                    <a:pt x="15010" y="55941"/>
                    <a:pt x="15010" y="55941"/>
                  </a:cubicBezTo>
                  <a:cubicBezTo>
                    <a:pt x="14361" y="55780"/>
                    <a:pt x="14361" y="55780"/>
                    <a:pt x="14361" y="55780"/>
                  </a:cubicBezTo>
                  <a:cubicBezTo>
                    <a:pt x="13874" y="55699"/>
                    <a:pt x="13874" y="55699"/>
                    <a:pt x="13874" y="55699"/>
                  </a:cubicBezTo>
                  <a:cubicBezTo>
                    <a:pt x="13630" y="55298"/>
                    <a:pt x="13630" y="55298"/>
                    <a:pt x="13630" y="55298"/>
                  </a:cubicBezTo>
                  <a:cubicBezTo>
                    <a:pt x="13144" y="55298"/>
                    <a:pt x="13144" y="55298"/>
                    <a:pt x="13144" y="55298"/>
                  </a:cubicBezTo>
                  <a:cubicBezTo>
                    <a:pt x="12494" y="55458"/>
                    <a:pt x="12494" y="55458"/>
                    <a:pt x="12494" y="55458"/>
                  </a:cubicBezTo>
                  <a:cubicBezTo>
                    <a:pt x="12089" y="55539"/>
                    <a:pt x="12089" y="55539"/>
                    <a:pt x="12089" y="55539"/>
                  </a:cubicBezTo>
                  <a:cubicBezTo>
                    <a:pt x="11521" y="55458"/>
                    <a:pt x="11521" y="55458"/>
                    <a:pt x="11521" y="55458"/>
                  </a:cubicBezTo>
                  <a:cubicBezTo>
                    <a:pt x="11359" y="55217"/>
                    <a:pt x="11359" y="55217"/>
                    <a:pt x="11359" y="55217"/>
                  </a:cubicBezTo>
                  <a:cubicBezTo>
                    <a:pt x="11359" y="55217"/>
                    <a:pt x="10953" y="55137"/>
                    <a:pt x="10872" y="55137"/>
                  </a:cubicBezTo>
                  <a:cubicBezTo>
                    <a:pt x="10791" y="55137"/>
                    <a:pt x="10709" y="55137"/>
                    <a:pt x="10628" y="55056"/>
                  </a:cubicBezTo>
                  <a:cubicBezTo>
                    <a:pt x="10466" y="55056"/>
                    <a:pt x="10223" y="54494"/>
                    <a:pt x="10223" y="54494"/>
                  </a:cubicBezTo>
                  <a:cubicBezTo>
                    <a:pt x="10223" y="54172"/>
                    <a:pt x="10223" y="54172"/>
                    <a:pt x="10223" y="54172"/>
                  </a:cubicBezTo>
                  <a:cubicBezTo>
                    <a:pt x="10466" y="54494"/>
                    <a:pt x="10466" y="54494"/>
                    <a:pt x="10466" y="54494"/>
                  </a:cubicBezTo>
                  <a:cubicBezTo>
                    <a:pt x="10466" y="54494"/>
                    <a:pt x="10628" y="54574"/>
                    <a:pt x="10628" y="54494"/>
                  </a:cubicBezTo>
                  <a:cubicBezTo>
                    <a:pt x="10628" y="54413"/>
                    <a:pt x="10547" y="53931"/>
                    <a:pt x="10547" y="53931"/>
                  </a:cubicBezTo>
                  <a:cubicBezTo>
                    <a:pt x="10547" y="53931"/>
                    <a:pt x="10628" y="53449"/>
                    <a:pt x="10385" y="53529"/>
                  </a:cubicBezTo>
                  <a:cubicBezTo>
                    <a:pt x="10141" y="53610"/>
                    <a:pt x="9898" y="53770"/>
                    <a:pt x="9898" y="53931"/>
                  </a:cubicBezTo>
                  <a:cubicBezTo>
                    <a:pt x="9898" y="54012"/>
                    <a:pt x="9736" y="54253"/>
                    <a:pt x="9736" y="54413"/>
                  </a:cubicBezTo>
                  <a:cubicBezTo>
                    <a:pt x="9655" y="54494"/>
                    <a:pt x="9574" y="54574"/>
                    <a:pt x="9492" y="54655"/>
                  </a:cubicBezTo>
                  <a:cubicBezTo>
                    <a:pt x="9411" y="54735"/>
                    <a:pt x="9006" y="54815"/>
                    <a:pt x="9006" y="54815"/>
                  </a:cubicBezTo>
                  <a:cubicBezTo>
                    <a:pt x="8681" y="54815"/>
                    <a:pt x="8681" y="54815"/>
                    <a:pt x="8681" y="54815"/>
                  </a:cubicBezTo>
                  <a:cubicBezTo>
                    <a:pt x="8924" y="54494"/>
                    <a:pt x="8924" y="54494"/>
                    <a:pt x="8924" y="54494"/>
                  </a:cubicBezTo>
                  <a:cubicBezTo>
                    <a:pt x="9087" y="54092"/>
                    <a:pt x="9087" y="54092"/>
                    <a:pt x="9087" y="54092"/>
                  </a:cubicBezTo>
                  <a:cubicBezTo>
                    <a:pt x="9087" y="54092"/>
                    <a:pt x="9492" y="53369"/>
                    <a:pt x="9492" y="53208"/>
                  </a:cubicBezTo>
                  <a:cubicBezTo>
                    <a:pt x="9574" y="52967"/>
                    <a:pt x="9655" y="52806"/>
                    <a:pt x="9736" y="52565"/>
                  </a:cubicBezTo>
                  <a:cubicBezTo>
                    <a:pt x="9817" y="52404"/>
                    <a:pt x="10060" y="52324"/>
                    <a:pt x="10060" y="52324"/>
                  </a:cubicBezTo>
                  <a:cubicBezTo>
                    <a:pt x="10304" y="51520"/>
                    <a:pt x="10304" y="51520"/>
                    <a:pt x="10304" y="51520"/>
                  </a:cubicBezTo>
                  <a:cubicBezTo>
                    <a:pt x="11359" y="49430"/>
                    <a:pt x="11359" y="49430"/>
                    <a:pt x="11359" y="49430"/>
                  </a:cubicBezTo>
                  <a:cubicBezTo>
                    <a:pt x="11359" y="49430"/>
                    <a:pt x="11521" y="48787"/>
                    <a:pt x="11602" y="48707"/>
                  </a:cubicBezTo>
                  <a:cubicBezTo>
                    <a:pt x="11602" y="48546"/>
                    <a:pt x="11845" y="48064"/>
                    <a:pt x="11845" y="47903"/>
                  </a:cubicBezTo>
                  <a:cubicBezTo>
                    <a:pt x="11845" y="47742"/>
                    <a:pt x="12089" y="47180"/>
                    <a:pt x="12089" y="47180"/>
                  </a:cubicBezTo>
                  <a:cubicBezTo>
                    <a:pt x="12089" y="47180"/>
                    <a:pt x="12332" y="46296"/>
                    <a:pt x="12332" y="46135"/>
                  </a:cubicBezTo>
                  <a:cubicBezTo>
                    <a:pt x="12332" y="45974"/>
                    <a:pt x="12494" y="45894"/>
                    <a:pt x="12657" y="45813"/>
                  </a:cubicBezTo>
                  <a:cubicBezTo>
                    <a:pt x="12738" y="45733"/>
                    <a:pt x="12981" y="45010"/>
                    <a:pt x="12981" y="44849"/>
                  </a:cubicBezTo>
                  <a:cubicBezTo>
                    <a:pt x="13062" y="44688"/>
                    <a:pt x="13225" y="43241"/>
                    <a:pt x="13225" y="43241"/>
                  </a:cubicBezTo>
                  <a:cubicBezTo>
                    <a:pt x="13062" y="42277"/>
                    <a:pt x="13062" y="42277"/>
                    <a:pt x="13062" y="42277"/>
                  </a:cubicBezTo>
                  <a:cubicBezTo>
                    <a:pt x="12576" y="41875"/>
                    <a:pt x="12576" y="41875"/>
                    <a:pt x="12576" y="41875"/>
                  </a:cubicBezTo>
                  <a:cubicBezTo>
                    <a:pt x="12089" y="41634"/>
                    <a:pt x="12089" y="41634"/>
                    <a:pt x="12089" y="41634"/>
                  </a:cubicBezTo>
                  <a:cubicBezTo>
                    <a:pt x="12089" y="41634"/>
                    <a:pt x="11521" y="41312"/>
                    <a:pt x="11440" y="41232"/>
                  </a:cubicBezTo>
                  <a:cubicBezTo>
                    <a:pt x="11359" y="41152"/>
                    <a:pt x="11034" y="40991"/>
                    <a:pt x="10953" y="40991"/>
                  </a:cubicBezTo>
                  <a:cubicBezTo>
                    <a:pt x="10791" y="40910"/>
                    <a:pt x="10385" y="40830"/>
                    <a:pt x="10304" y="40830"/>
                  </a:cubicBezTo>
                  <a:cubicBezTo>
                    <a:pt x="10223" y="40830"/>
                    <a:pt x="9898" y="40589"/>
                    <a:pt x="9655" y="40428"/>
                  </a:cubicBezTo>
                  <a:cubicBezTo>
                    <a:pt x="9411" y="40267"/>
                    <a:pt x="9087" y="39866"/>
                    <a:pt x="9087" y="39866"/>
                  </a:cubicBezTo>
                  <a:cubicBezTo>
                    <a:pt x="9492" y="39223"/>
                    <a:pt x="9492" y="39223"/>
                    <a:pt x="9492" y="39223"/>
                  </a:cubicBezTo>
                  <a:cubicBezTo>
                    <a:pt x="9492" y="39223"/>
                    <a:pt x="9574" y="38740"/>
                    <a:pt x="9574" y="38580"/>
                  </a:cubicBezTo>
                  <a:cubicBezTo>
                    <a:pt x="9574" y="38499"/>
                    <a:pt x="9574" y="38258"/>
                    <a:pt x="9574" y="38258"/>
                  </a:cubicBezTo>
                  <a:cubicBezTo>
                    <a:pt x="9411" y="37937"/>
                    <a:pt x="9411" y="37937"/>
                    <a:pt x="9411" y="37937"/>
                  </a:cubicBezTo>
                  <a:cubicBezTo>
                    <a:pt x="9168" y="37535"/>
                    <a:pt x="9168" y="37535"/>
                    <a:pt x="9168" y="37535"/>
                  </a:cubicBezTo>
                  <a:cubicBezTo>
                    <a:pt x="9168" y="37535"/>
                    <a:pt x="8843" y="37454"/>
                    <a:pt x="8681" y="37454"/>
                  </a:cubicBezTo>
                  <a:cubicBezTo>
                    <a:pt x="8600" y="37535"/>
                    <a:pt x="8600" y="37294"/>
                    <a:pt x="8519" y="37133"/>
                  </a:cubicBezTo>
                  <a:cubicBezTo>
                    <a:pt x="8519" y="36972"/>
                    <a:pt x="8356" y="36972"/>
                    <a:pt x="8194" y="36892"/>
                  </a:cubicBezTo>
                  <a:cubicBezTo>
                    <a:pt x="7951" y="36731"/>
                    <a:pt x="7870" y="36490"/>
                    <a:pt x="7870" y="36490"/>
                  </a:cubicBezTo>
                  <a:cubicBezTo>
                    <a:pt x="8113" y="36008"/>
                    <a:pt x="8113" y="36008"/>
                    <a:pt x="8113" y="36008"/>
                  </a:cubicBezTo>
                  <a:cubicBezTo>
                    <a:pt x="8113" y="36008"/>
                    <a:pt x="8032" y="35766"/>
                    <a:pt x="7951" y="35686"/>
                  </a:cubicBezTo>
                  <a:cubicBezTo>
                    <a:pt x="7951" y="35606"/>
                    <a:pt x="7626" y="35606"/>
                    <a:pt x="7626" y="35606"/>
                  </a:cubicBezTo>
                  <a:cubicBezTo>
                    <a:pt x="7058" y="35525"/>
                    <a:pt x="7058" y="35525"/>
                    <a:pt x="7058" y="35525"/>
                  </a:cubicBezTo>
                  <a:cubicBezTo>
                    <a:pt x="6653" y="34882"/>
                    <a:pt x="6653" y="34882"/>
                    <a:pt x="6653" y="34882"/>
                  </a:cubicBezTo>
                  <a:cubicBezTo>
                    <a:pt x="6653" y="34882"/>
                    <a:pt x="6734" y="34320"/>
                    <a:pt x="6815" y="34239"/>
                  </a:cubicBezTo>
                  <a:cubicBezTo>
                    <a:pt x="6896" y="34079"/>
                    <a:pt x="6815" y="33998"/>
                    <a:pt x="6815" y="33998"/>
                  </a:cubicBezTo>
                  <a:cubicBezTo>
                    <a:pt x="6409" y="33837"/>
                    <a:pt x="6409" y="33837"/>
                    <a:pt x="6409" y="33837"/>
                  </a:cubicBezTo>
                  <a:cubicBezTo>
                    <a:pt x="6572" y="33516"/>
                    <a:pt x="6572" y="33516"/>
                    <a:pt x="6572" y="33516"/>
                  </a:cubicBezTo>
                  <a:cubicBezTo>
                    <a:pt x="6328" y="33034"/>
                    <a:pt x="6328" y="33034"/>
                    <a:pt x="6328" y="33034"/>
                  </a:cubicBezTo>
                  <a:cubicBezTo>
                    <a:pt x="6409" y="32712"/>
                    <a:pt x="6409" y="32712"/>
                    <a:pt x="6409" y="32712"/>
                  </a:cubicBezTo>
                  <a:cubicBezTo>
                    <a:pt x="6166" y="32391"/>
                    <a:pt x="6166" y="32391"/>
                    <a:pt x="6166" y="32391"/>
                  </a:cubicBezTo>
                  <a:cubicBezTo>
                    <a:pt x="6166" y="32150"/>
                    <a:pt x="6166" y="32150"/>
                    <a:pt x="6166" y="32150"/>
                  </a:cubicBezTo>
                  <a:cubicBezTo>
                    <a:pt x="6409" y="31748"/>
                    <a:pt x="6409" y="31748"/>
                    <a:pt x="6409" y="31748"/>
                  </a:cubicBezTo>
                  <a:cubicBezTo>
                    <a:pt x="6490" y="31346"/>
                    <a:pt x="6490" y="31346"/>
                    <a:pt x="6490" y="31346"/>
                  </a:cubicBezTo>
                  <a:cubicBezTo>
                    <a:pt x="6166" y="30783"/>
                    <a:pt x="6166" y="30783"/>
                    <a:pt x="6166" y="30783"/>
                  </a:cubicBezTo>
                  <a:cubicBezTo>
                    <a:pt x="6166" y="30783"/>
                    <a:pt x="5922" y="30381"/>
                    <a:pt x="5922" y="30301"/>
                  </a:cubicBezTo>
                  <a:cubicBezTo>
                    <a:pt x="5922" y="30221"/>
                    <a:pt x="5273" y="29819"/>
                    <a:pt x="5273" y="29819"/>
                  </a:cubicBezTo>
                  <a:cubicBezTo>
                    <a:pt x="5030" y="29256"/>
                    <a:pt x="5030" y="29256"/>
                    <a:pt x="5030" y="29256"/>
                  </a:cubicBezTo>
                  <a:cubicBezTo>
                    <a:pt x="4381" y="28533"/>
                    <a:pt x="4381" y="28533"/>
                    <a:pt x="4381" y="28533"/>
                  </a:cubicBezTo>
                  <a:cubicBezTo>
                    <a:pt x="3894" y="27970"/>
                    <a:pt x="3894" y="27970"/>
                    <a:pt x="3894" y="27970"/>
                  </a:cubicBezTo>
                  <a:cubicBezTo>
                    <a:pt x="3569" y="27649"/>
                    <a:pt x="3569" y="27649"/>
                    <a:pt x="3569" y="27649"/>
                  </a:cubicBezTo>
                  <a:cubicBezTo>
                    <a:pt x="3326" y="27086"/>
                    <a:pt x="3326" y="27086"/>
                    <a:pt x="3326" y="27086"/>
                  </a:cubicBezTo>
                  <a:cubicBezTo>
                    <a:pt x="3326" y="27086"/>
                    <a:pt x="3488" y="26443"/>
                    <a:pt x="3488" y="26363"/>
                  </a:cubicBezTo>
                  <a:cubicBezTo>
                    <a:pt x="3488" y="26202"/>
                    <a:pt x="3732" y="25639"/>
                    <a:pt x="3732" y="25237"/>
                  </a:cubicBezTo>
                  <a:cubicBezTo>
                    <a:pt x="3651" y="24916"/>
                    <a:pt x="3894" y="24514"/>
                    <a:pt x="3894" y="24514"/>
                  </a:cubicBezTo>
                  <a:cubicBezTo>
                    <a:pt x="3975" y="23791"/>
                    <a:pt x="3975" y="23791"/>
                    <a:pt x="3975" y="23791"/>
                  </a:cubicBezTo>
                  <a:cubicBezTo>
                    <a:pt x="3732" y="23549"/>
                    <a:pt x="3732" y="23549"/>
                    <a:pt x="3732" y="23549"/>
                  </a:cubicBezTo>
                  <a:cubicBezTo>
                    <a:pt x="3245" y="23228"/>
                    <a:pt x="3245" y="23228"/>
                    <a:pt x="3245" y="23228"/>
                  </a:cubicBezTo>
                  <a:cubicBezTo>
                    <a:pt x="2920" y="22826"/>
                    <a:pt x="2920" y="22826"/>
                    <a:pt x="2920" y="22826"/>
                  </a:cubicBezTo>
                  <a:cubicBezTo>
                    <a:pt x="2920" y="22826"/>
                    <a:pt x="2758" y="22344"/>
                    <a:pt x="2190" y="22183"/>
                  </a:cubicBezTo>
                  <a:cubicBezTo>
                    <a:pt x="1622" y="22103"/>
                    <a:pt x="1541" y="22183"/>
                    <a:pt x="1541" y="22183"/>
                  </a:cubicBezTo>
                  <a:cubicBezTo>
                    <a:pt x="973" y="21862"/>
                    <a:pt x="973" y="21862"/>
                    <a:pt x="973" y="21862"/>
                  </a:cubicBezTo>
                  <a:cubicBezTo>
                    <a:pt x="567" y="21219"/>
                    <a:pt x="567" y="21219"/>
                    <a:pt x="567" y="21219"/>
                  </a:cubicBezTo>
                  <a:cubicBezTo>
                    <a:pt x="243" y="20736"/>
                    <a:pt x="243" y="20736"/>
                    <a:pt x="243" y="20736"/>
                  </a:cubicBezTo>
                  <a:cubicBezTo>
                    <a:pt x="486" y="20415"/>
                    <a:pt x="486" y="20415"/>
                    <a:pt x="486" y="20415"/>
                  </a:cubicBezTo>
                  <a:cubicBezTo>
                    <a:pt x="567" y="19933"/>
                    <a:pt x="567" y="19933"/>
                    <a:pt x="567" y="19933"/>
                  </a:cubicBezTo>
                  <a:cubicBezTo>
                    <a:pt x="567" y="19611"/>
                    <a:pt x="567" y="19611"/>
                    <a:pt x="567" y="19611"/>
                  </a:cubicBezTo>
                  <a:cubicBezTo>
                    <a:pt x="567" y="19209"/>
                    <a:pt x="567" y="19209"/>
                    <a:pt x="567" y="19209"/>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9048"/>
                    <a:pt x="0" y="19048"/>
                    <a:pt x="0" y="19048"/>
                  </a:cubicBezTo>
                  <a:cubicBezTo>
                    <a:pt x="0" y="18968"/>
                    <a:pt x="0" y="18968"/>
                    <a:pt x="0" y="18968"/>
                  </a:cubicBezTo>
                  <a:cubicBezTo>
                    <a:pt x="0" y="18968"/>
                    <a:pt x="0" y="18968"/>
                    <a:pt x="0" y="18968"/>
                  </a:cubicBezTo>
                  <a:cubicBezTo>
                    <a:pt x="0" y="18968"/>
                    <a:pt x="0" y="18968"/>
                    <a:pt x="0" y="18968"/>
                  </a:cubicBezTo>
                  <a:cubicBezTo>
                    <a:pt x="0" y="18968"/>
                    <a:pt x="0" y="18968"/>
                    <a:pt x="0"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968"/>
                    <a:pt x="81" y="18968"/>
                    <a:pt x="81" y="18968"/>
                  </a:cubicBezTo>
                  <a:cubicBezTo>
                    <a:pt x="81" y="18888"/>
                    <a:pt x="81" y="18888"/>
                    <a:pt x="81" y="18888"/>
                  </a:cubicBezTo>
                  <a:cubicBezTo>
                    <a:pt x="81" y="18888"/>
                    <a:pt x="81" y="18888"/>
                    <a:pt x="81" y="18888"/>
                  </a:cubicBezTo>
                  <a:cubicBezTo>
                    <a:pt x="81" y="18888"/>
                    <a:pt x="81" y="18888"/>
                    <a:pt x="81" y="18888"/>
                  </a:cubicBezTo>
                  <a:cubicBezTo>
                    <a:pt x="162" y="18888"/>
                    <a:pt x="162" y="18888"/>
                    <a:pt x="162" y="18888"/>
                  </a:cubicBezTo>
                  <a:cubicBezTo>
                    <a:pt x="162" y="18888"/>
                    <a:pt x="162" y="18888"/>
                    <a:pt x="162" y="18888"/>
                  </a:cubicBezTo>
                  <a:cubicBezTo>
                    <a:pt x="162" y="18888"/>
                    <a:pt x="162" y="18888"/>
                    <a:pt x="162" y="18888"/>
                  </a:cubicBezTo>
                  <a:cubicBezTo>
                    <a:pt x="162" y="18888"/>
                    <a:pt x="162" y="18888"/>
                    <a:pt x="162" y="18888"/>
                  </a:cubicBezTo>
                  <a:cubicBezTo>
                    <a:pt x="162" y="18888"/>
                    <a:pt x="162" y="18888"/>
                    <a:pt x="162" y="18888"/>
                  </a:cubicBezTo>
                  <a:cubicBezTo>
                    <a:pt x="162" y="18807"/>
                    <a:pt x="162" y="18807"/>
                    <a:pt x="162" y="18807"/>
                  </a:cubicBezTo>
                  <a:cubicBezTo>
                    <a:pt x="162" y="18807"/>
                    <a:pt x="162" y="18807"/>
                    <a:pt x="162" y="18807"/>
                  </a:cubicBezTo>
                  <a:cubicBezTo>
                    <a:pt x="162" y="18807"/>
                    <a:pt x="162" y="18807"/>
                    <a:pt x="162" y="18807"/>
                  </a:cubicBezTo>
                  <a:cubicBezTo>
                    <a:pt x="243" y="18807"/>
                    <a:pt x="243" y="18807"/>
                    <a:pt x="243" y="18807"/>
                  </a:cubicBezTo>
                  <a:cubicBezTo>
                    <a:pt x="243" y="18807"/>
                    <a:pt x="243" y="18807"/>
                    <a:pt x="243" y="18807"/>
                  </a:cubicBezTo>
                  <a:cubicBezTo>
                    <a:pt x="243" y="18807"/>
                    <a:pt x="243" y="18807"/>
                    <a:pt x="243" y="18807"/>
                  </a:cubicBezTo>
                  <a:cubicBezTo>
                    <a:pt x="243" y="18807"/>
                    <a:pt x="243" y="18807"/>
                    <a:pt x="243" y="18807"/>
                  </a:cubicBezTo>
                  <a:cubicBezTo>
                    <a:pt x="243" y="18727"/>
                    <a:pt x="243" y="18727"/>
                    <a:pt x="243" y="18727"/>
                  </a:cubicBezTo>
                  <a:cubicBezTo>
                    <a:pt x="324" y="18727"/>
                    <a:pt x="324" y="18727"/>
                    <a:pt x="324" y="18727"/>
                  </a:cubicBezTo>
                  <a:cubicBezTo>
                    <a:pt x="324" y="18727"/>
                    <a:pt x="324" y="18727"/>
                    <a:pt x="324" y="18727"/>
                  </a:cubicBezTo>
                  <a:cubicBezTo>
                    <a:pt x="324" y="18727"/>
                    <a:pt x="324" y="18727"/>
                    <a:pt x="324" y="18727"/>
                  </a:cubicBezTo>
                  <a:cubicBezTo>
                    <a:pt x="324" y="18727"/>
                    <a:pt x="324" y="18727"/>
                    <a:pt x="324" y="18727"/>
                  </a:cubicBezTo>
                  <a:cubicBezTo>
                    <a:pt x="324" y="18647"/>
                    <a:pt x="324" y="18647"/>
                    <a:pt x="324" y="18647"/>
                  </a:cubicBezTo>
                  <a:cubicBezTo>
                    <a:pt x="324" y="18647"/>
                    <a:pt x="324" y="18647"/>
                    <a:pt x="324" y="18647"/>
                  </a:cubicBezTo>
                  <a:cubicBezTo>
                    <a:pt x="405" y="18647"/>
                    <a:pt x="405" y="18647"/>
                    <a:pt x="405" y="18647"/>
                  </a:cubicBezTo>
                  <a:cubicBezTo>
                    <a:pt x="405" y="18647"/>
                    <a:pt x="405" y="18647"/>
                    <a:pt x="405" y="18647"/>
                  </a:cubicBezTo>
                  <a:cubicBezTo>
                    <a:pt x="405" y="18647"/>
                    <a:pt x="405" y="18647"/>
                    <a:pt x="405" y="18647"/>
                  </a:cubicBezTo>
                  <a:cubicBezTo>
                    <a:pt x="405" y="18647"/>
                    <a:pt x="405" y="18647"/>
                    <a:pt x="405" y="18647"/>
                  </a:cubicBezTo>
                  <a:cubicBezTo>
                    <a:pt x="405" y="18647"/>
                    <a:pt x="405" y="18647"/>
                    <a:pt x="405" y="18647"/>
                  </a:cubicBezTo>
                  <a:cubicBezTo>
                    <a:pt x="405" y="18647"/>
                    <a:pt x="405" y="18647"/>
                    <a:pt x="405" y="18647"/>
                  </a:cubicBezTo>
                  <a:cubicBezTo>
                    <a:pt x="405" y="18647"/>
                    <a:pt x="405" y="18647"/>
                    <a:pt x="405" y="18647"/>
                  </a:cubicBezTo>
                  <a:cubicBezTo>
                    <a:pt x="486" y="18486"/>
                    <a:pt x="567" y="18405"/>
                    <a:pt x="649" y="18405"/>
                  </a:cubicBezTo>
                  <a:cubicBezTo>
                    <a:pt x="649" y="18405"/>
                    <a:pt x="649" y="18325"/>
                    <a:pt x="649" y="18325"/>
                  </a:cubicBezTo>
                  <a:cubicBezTo>
                    <a:pt x="730" y="18325"/>
                    <a:pt x="811" y="18325"/>
                    <a:pt x="973" y="18325"/>
                  </a:cubicBezTo>
                  <a:cubicBezTo>
                    <a:pt x="973" y="18325"/>
                    <a:pt x="1135" y="17602"/>
                    <a:pt x="1054" y="17361"/>
                  </a:cubicBezTo>
                  <a:cubicBezTo>
                    <a:pt x="973" y="17039"/>
                    <a:pt x="1379" y="16718"/>
                    <a:pt x="1379" y="16718"/>
                  </a:cubicBezTo>
                  <a:cubicBezTo>
                    <a:pt x="1947" y="16155"/>
                    <a:pt x="1947" y="16155"/>
                    <a:pt x="1947" y="16155"/>
                  </a:cubicBezTo>
                  <a:cubicBezTo>
                    <a:pt x="1866" y="15512"/>
                    <a:pt x="1866" y="15512"/>
                    <a:pt x="1866" y="15512"/>
                  </a:cubicBezTo>
                  <a:cubicBezTo>
                    <a:pt x="2515" y="15592"/>
                    <a:pt x="2515" y="15592"/>
                    <a:pt x="2515" y="15592"/>
                  </a:cubicBezTo>
                  <a:cubicBezTo>
                    <a:pt x="2515" y="15592"/>
                    <a:pt x="3002" y="15351"/>
                    <a:pt x="2839" y="15030"/>
                  </a:cubicBezTo>
                  <a:cubicBezTo>
                    <a:pt x="2758" y="14869"/>
                    <a:pt x="2677" y="14628"/>
                    <a:pt x="2596" y="14467"/>
                  </a:cubicBezTo>
                  <a:cubicBezTo>
                    <a:pt x="2677" y="14387"/>
                    <a:pt x="2677" y="14387"/>
                    <a:pt x="2677" y="14306"/>
                  </a:cubicBezTo>
                  <a:cubicBezTo>
                    <a:pt x="2677" y="14306"/>
                    <a:pt x="2839" y="14065"/>
                    <a:pt x="2839" y="14065"/>
                  </a:cubicBezTo>
                  <a:cubicBezTo>
                    <a:pt x="3083" y="14065"/>
                    <a:pt x="3083" y="14065"/>
                    <a:pt x="3083" y="14065"/>
                  </a:cubicBezTo>
                  <a:cubicBezTo>
                    <a:pt x="3326" y="14146"/>
                    <a:pt x="3326" y="14146"/>
                    <a:pt x="3326" y="14146"/>
                  </a:cubicBezTo>
                  <a:cubicBezTo>
                    <a:pt x="3326" y="14146"/>
                    <a:pt x="3488" y="14226"/>
                    <a:pt x="3569" y="14226"/>
                  </a:cubicBezTo>
                  <a:cubicBezTo>
                    <a:pt x="3732" y="14226"/>
                    <a:pt x="3975" y="14065"/>
                    <a:pt x="3975" y="14065"/>
                  </a:cubicBezTo>
                  <a:cubicBezTo>
                    <a:pt x="3732" y="13744"/>
                    <a:pt x="3732" y="13744"/>
                    <a:pt x="3732" y="13744"/>
                  </a:cubicBezTo>
                  <a:cubicBezTo>
                    <a:pt x="3813" y="13422"/>
                    <a:pt x="3813" y="13422"/>
                    <a:pt x="3813" y="13422"/>
                  </a:cubicBezTo>
                  <a:cubicBezTo>
                    <a:pt x="4137" y="13422"/>
                    <a:pt x="4137" y="13422"/>
                    <a:pt x="4137" y="13422"/>
                  </a:cubicBezTo>
                  <a:cubicBezTo>
                    <a:pt x="4300" y="13422"/>
                    <a:pt x="4300" y="13422"/>
                    <a:pt x="4300" y="13422"/>
                  </a:cubicBezTo>
                  <a:cubicBezTo>
                    <a:pt x="3975" y="12940"/>
                    <a:pt x="3975" y="12940"/>
                    <a:pt x="3975" y="12940"/>
                  </a:cubicBezTo>
                  <a:cubicBezTo>
                    <a:pt x="3975" y="12940"/>
                    <a:pt x="4056" y="12699"/>
                    <a:pt x="4219" y="12779"/>
                  </a:cubicBezTo>
                  <a:cubicBezTo>
                    <a:pt x="4300" y="12779"/>
                    <a:pt x="4381" y="12940"/>
                    <a:pt x="4462" y="12940"/>
                  </a:cubicBezTo>
                  <a:cubicBezTo>
                    <a:pt x="4543" y="12940"/>
                    <a:pt x="4787" y="13020"/>
                    <a:pt x="4787" y="13020"/>
                  </a:cubicBezTo>
                  <a:cubicBezTo>
                    <a:pt x="5111" y="13101"/>
                    <a:pt x="5111" y="13101"/>
                    <a:pt x="5111" y="13101"/>
                  </a:cubicBezTo>
                  <a:cubicBezTo>
                    <a:pt x="5436" y="13101"/>
                    <a:pt x="5436" y="13101"/>
                    <a:pt x="5436" y="13101"/>
                  </a:cubicBezTo>
                  <a:cubicBezTo>
                    <a:pt x="5841" y="13101"/>
                    <a:pt x="5841" y="13101"/>
                    <a:pt x="5841" y="13101"/>
                  </a:cubicBezTo>
                  <a:cubicBezTo>
                    <a:pt x="6004" y="13342"/>
                    <a:pt x="6004" y="13342"/>
                    <a:pt x="6004" y="13342"/>
                  </a:cubicBezTo>
                  <a:cubicBezTo>
                    <a:pt x="6004" y="13342"/>
                    <a:pt x="6085" y="13503"/>
                    <a:pt x="6004" y="13583"/>
                  </a:cubicBezTo>
                  <a:cubicBezTo>
                    <a:pt x="6004" y="13663"/>
                    <a:pt x="5922" y="13904"/>
                    <a:pt x="5922" y="13904"/>
                  </a:cubicBezTo>
                  <a:cubicBezTo>
                    <a:pt x="5841" y="13904"/>
                    <a:pt x="5760" y="13904"/>
                    <a:pt x="5679" y="13985"/>
                  </a:cubicBezTo>
                  <a:cubicBezTo>
                    <a:pt x="5598" y="13985"/>
                    <a:pt x="5192" y="13985"/>
                    <a:pt x="5192" y="13985"/>
                  </a:cubicBezTo>
                  <a:cubicBezTo>
                    <a:pt x="4868" y="13985"/>
                    <a:pt x="4868" y="13985"/>
                    <a:pt x="4868" y="13985"/>
                  </a:cubicBezTo>
                  <a:cubicBezTo>
                    <a:pt x="4624" y="13985"/>
                    <a:pt x="4624" y="13985"/>
                    <a:pt x="4624" y="13985"/>
                  </a:cubicBezTo>
                  <a:cubicBezTo>
                    <a:pt x="4543" y="14146"/>
                    <a:pt x="4543" y="14146"/>
                    <a:pt x="4543" y="14146"/>
                  </a:cubicBezTo>
                  <a:cubicBezTo>
                    <a:pt x="4543" y="14146"/>
                    <a:pt x="4787" y="14226"/>
                    <a:pt x="4868" y="14306"/>
                  </a:cubicBezTo>
                  <a:cubicBezTo>
                    <a:pt x="5030" y="14306"/>
                    <a:pt x="5030" y="14306"/>
                    <a:pt x="5030" y="14306"/>
                  </a:cubicBezTo>
                  <a:cubicBezTo>
                    <a:pt x="5111" y="14387"/>
                    <a:pt x="5273" y="14547"/>
                    <a:pt x="5273" y="14547"/>
                  </a:cubicBezTo>
                  <a:cubicBezTo>
                    <a:pt x="5192" y="14789"/>
                    <a:pt x="5192" y="14789"/>
                    <a:pt x="5192" y="14789"/>
                  </a:cubicBezTo>
                  <a:cubicBezTo>
                    <a:pt x="5192" y="14789"/>
                    <a:pt x="5436" y="14467"/>
                    <a:pt x="5436" y="14467"/>
                  </a:cubicBezTo>
                  <a:cubicBezTo>
                    <a:pt x="5517" y="14467"/>
                    <a:pt x="5922" y="14467"/>
                    <a:pt x="5922" y="14467"/>
                  </a:cubicBezTo>
                  <a:cubicBezTo>
                    <a:pt x="5922" y="14467"/>
                    <a:pt x="6247" y="14306"/>
                    <a:pt x="6328" y="14306"/>
                  </a:cubicBezTo>
                  <a:cubicBezTo>
                    <a:pt x="6328" y="14306"/>
                    <a:pt x="6247" y="14547"/>
                    <a:pt x="6247" y="14547"/>
                  </a:cubicBezTo>
                  <a:cubicBezTo>
                    <a:pt x="6572" y="14387"/>
                    <a:pt x="6572" y="14387"/>
                    <a:pt x="6572" y="14387"/>
                  </a:cubicBezTo>
                  <a:cubicBezTo>
                    <a:pt x="6896" y="14226"/>
                    <a:pt x="6896" y="14226"/>
                    <a:pt x="6896" y="14226"/>
                  </a:cubicBezTo>
                  <a:cubicBezTo>
                    <a:pt x="7058" y="14226"/>
                    <a:pt x="7058" y="14226"/>
                    <a:pt x="7058" y="14226"/>
                  </a:cubicBezTo>
                  <a:cubicBezTo>
                    <a:pt x="7058" y="14226"/>
                    <a:pt x="7139" y="14467"/>
                    <a:pt x="7139" y="14547"/>
                  </a:cubicBezTo>
                  <a:cubicBezTo>
                    <a:pt x="7058" y="14628"/>
                    <a:pt x="7058" y="14628"/>
                    <a:pt x="7058" y="14789"/>
                  </a:cubicBezTo>
                  <a:cubicBezTo>
                    <a:pt x="7058" y="14869"/>
                    <a:pt x="6977" y="14949"/>
                    <a:pt x="7058" y="15030"/>
                  </a:cubicBezTo>
                  <a:cubicBezTo>
                    <a:pt x="7058" y="15030"/>
                    <a:pt x="7058" y="15110"/>
                    <a:pt x="7139" y="15110"/>
                  </a:cubicBezTo>
                  <a:cubicBezTo>
                    <a:pt x="7221" y="15190"/>
                    <a:pt x="7302" y="15110"/>
                    <a:pt x="7302" y="15110"/>
                  </a:cubicBezTo>
                  <a:cubicBezTo>
                    <a:pt x="7464" y="14708"/>
                    <a:pt x="7464" y="14708"/>
                    <a:pt x="7464" y="14708"/>
                  </a:cubicBezTo>
                  <a:cubicBezTo>
                    <a:pt x="7464" y="14708"/>
                    <a:pt x="7626" y="14547"/>
                    <a:pt x="7626" y="14547"/>
                  </a:cubicBezTo>
                  <a:cubicBezTo>
                    <a:pt x="7707" y="14547"/>
                    <a:pt x="7951" y="14387"/>
                    <a:pt x="7951" y="14387"/>
                  </a:cubicBezTo>
                  <a:cubicBezTo>
                    <a:pt x="8356" y="14387"/>
                    <a:pt x="8356" y="14387"/>
                    <a:pt x="8356" y="14387"/>
                  </a:cubicBezTo>
                  <a:cubicBezTo>
                    <a:pt x="8356" y="14387"/>
                    <a:pt x="8762" y="14306"/>
                    <a:pt x="8843" y="14306"/>
                  </a:cubicBezTo>
                  <a:cubicBezTo>
                    <a:pt x="8843" y="14387"/>
                    <a:pt x="9006" y="14387"/>
                    <a:pt x="9087" y="14387"/>
                  </a:cubicBezTo>
                  <a:cubicBezTo>
                    <a:pt x="9249" y="14387"/>
                    <a:pt x="9330" y="14387"/>
                    <a:pt x="9492" y="14387"/>
                  </a:cubicBezTo>
                  <a:cubicBezTo>
                    <a:pt x="9574" y="14387"/>
                    <a:pt x="9655" y="14387"/>
                    <a:pt x="9655" y="14387"/>
                  </a:cubicBezTo>
                  <a:cubicBezTo>
                    <a:pt x="9655" y="14387"/>
                    <a:pt x="9817" y="14226"/>
                    <a:pt x="9817" y="14226"/>
                  </a:cubicBezTo>
                  <a:cubicBezTo>
                    <a:pt x="9817" y="14146"/>
                    <a:pt x="9817" y="14065"/>
                    <a:pt x="9817" y="14065"/>
                  </a:cubicBezTo>
                  <a:cubicBezTo>
                    <a:pt x="9898" y="13985"/>
                    <a:pt x="9979" y="13824"/>
                    <a:pt x="10060" y="13824"/>
                  </a:cubicBezTo>
                  <a:cubicBezTo>
                    <a:pt x="10141" y="13824"/>
                    <a:pt x="11359" y="13985"/>
                    <a:pt x="11359" y="13985"/>
                  </a:cubicBezTo>
                  <a:cubicBezTo>
                    <a:pt x="12413" y="14306"/>
                    <a:pt x="12413" y="14306"/>
                    <a:pt x="12413" y="14306"/>
                  </a:cubicBezTo>
                  <a:cubicBezTo>
                    <a:pt x="13144" y="14467"/>
                    <a:pt x="13144" y="14467"/>
                    <a:pt x="13144" y="14467"/>
                  </a:cubicBezTo>
                  <a:cubicBezTo>
                    <a:pt x="13144" y="14467"/>
                    <a:pt x="13711" y="14789"/>
                    <a:pt x="13793" y="14789"/>
                  </a:cubicBezTo>
                  <a:cubicBezTo>
                    <a:pt x="13874" y="14869"/>
                    <a:pt x="14929" y="15030"/>
                    <a:pt x="14929" y="15030"/>
                  </a:cubicBezTo>
                  <a:cubicBezTo>
                    <a:pt x="15415" y="15351"/>
                    <a:pt x="15415" y="15351"/>
                    <a:pt x="15415" y="15351"/>
                  </a:cubicBezTo>
                  <a:cubicBezTo>
                    <a:pt x="15415" y="15351"/>
                    <a:pt x="15902" y="15512"/>
                    <a:pt x="15902" y="15592"/>
                  </a:cubicBezTo>
                  <a:cubicBezTo>
                    <a:pt x="15902" y="15673"/>
                    <a:pt x="16227" y="15833"/>
                    <a:pt x="16227" y="15833"/>
                  </a:cubicBezTo>
                  <a:cubicBezTo>
                    <a:pt x="16551" y="15673"/>
                    <a:pt x="16551" y="15673"/>
                    <a:pt x="16551" y="15673"/>
                  </a:cubicBezTo>
                  <a:cubicBezTo>
                    <a:pt x="16551" y="15673"/>
                    <a:pt x="16957" y="15753"/>
                    <a:pt x="16957" y="15753"/>
                  </a:cubicBezTo>
                  <a:cubicBezTo>
                    <a:pt x="17038" y="15833"/>
                    <a:pt x="17849" y="16075"/>
                    <a:pt x="17849" y="16075"/>
                  </a:cubicBezTo>
                  <a:cubicBezTo>
                    <a:pt x="17849" y="16075"/>
                    <a:pt x="18417" y="16235"/>
                    <a:pt x="18498" y="16235"/>
                  </a:cubicBezTo>
                  <a:cubicBezTo>
                    <a:pt x="18580" y="16235"/>
                    <a:pt x="18904" y="16155"/>
                    <a:pt x="18904" y="16155"/>
                  </a:cubicBezTo>
                  <a:cubicBezTo>
                    <a:pt x="18904" y="15914"/>
                    <a:pt x="18904" y="15914"/>
                    <a:pt x="18904" y="15914"/>
                  </a:cubicBezTo>
                  <a:cubicBezTo>
                    <a:pt x="18904" y="15914"/>
                    <a:pt x="18823" y="15753"/>
                    <a:pt x="18985" y="15833"/>
                  </a:cubicBezTo>
                  <a:cubicBezTo>
                    <a:pt x="19148" y="15833"/>
                    <a:pt x="19229" y="15833"/>
                    <a:pt x="19310" y="15914"/>
                  </a:cubicBezTo>
                  <a:cubicBezTo>
                    <a:pt x="19310" y="15994"/>
                    <a:pt x="19472" y="15994"/>
                    <a:pt x="19553" y="16075"/>
                  </a:cubicBezTo>
                  <a:cubicBezTo>
                    <a:pt x="19634" y="16235"/>
                    <a:pt x="19959" y="16316"/>
                    <a:pt x="19959" y="16316"/>
                  </a:cubicBezTo>
                  <a:cubicBezTo>
                    <a:pt x="20365" y="16476"/>
                    <a:pt x="20365" y="16476"/>
                    <a:pt x="20365" y="16476"/>
                  </a:cubicBezTo>
                  <a:cubicBezTo>
                    <a:pt x="20446" y="16718"/>
                    <a:pt x="20446" y="16718"/>
                    <a:pt x="20446" y="16718"/>
                  </a:cubicBezTo>
                  <a:cubicBezTo>
                    <a:pt x="20527" y="16798"/>
                    <a:pt x="20527" y="16798"/>
                    <a:pt x="20527" y="16798"/>
                  </a:cubicBezTo>
                  <a:cubicBezTo>
                    <a:pt x="20608" y="16637"/>
                    <a:pt x="20608" y="16637"/>
                    <a:pt x="20608" y="16637"/>
                  </a:cubicBezTo>
                  <a:cubicBezTo>
                    <a:pt x="20689" y="16557"/>
                    <a:pt x="20770" y="16557"/>
                    <a:pt x="20770" y="16557"/>
                  </a:cubicBezTo>
                  <a:cubicBezTo>
                    <a:pt x="20933" y="16637"/>
                    <a:pt x="20933" y="16637"/>
                    <a:pt x="20933" y="16637"/>
                  </a:cubicBezTo>
                  <a:cubicBezTo>
                    <a:pt x="20933" y="16637"/>
                    <a:pt x="21095" y="16637"/>
                    <a:pt x="21095" y="16637"/>
                  </a:cubicBezTo>
                  <a:cubicBezTo>
                    <a:pt x="21176" y="16637"/>
                    <a:pt x="21419" y="16557"/>
                    <a:pt x="21419" y="16557"/>
                  </a:cubicBezTo>
                  <a:cubicBezTo>
                    <a:pt x="21419" y="16637"/>
                    <a:pt x="21582" y="16798"/>
                    <a:pt x="21663" y="16798"/>
                  </a:cubicBezTo>
                  <a:cubicBezTo>
                    <a:pt x="21663" y="16878"/>
                    <a:pt x="21825" y="17119"/>
                    <a:pt x="21825" y="17119"/>
                  </a:cubicBezTo>
                  <a:cubicBezTo>
                    <a:pt x="21825" y="17119"/>
                    <a:pt x="21825" y="17200"/>
                    <a:pt x="21825" y="17361"/>
                  </a:cubicBezTo>
                  <a:cubicBezTo>
                    <a:pt x="21825" y="17441"/>
                    <a:pt x="21906" y="17521"/>
                    <a:pt x="21906" y="17521"/>
                  </a:cubicBezTo>
                  <a:cubicBezTo>
                    <a:pt x="22068" y="17682"/>
                    <a:pt x="22068" y="17682"/>
                    <a:pt x="22068" y="17682"/>
                  </a:cubicBezTo>
                  <a:cubicBezTo>
                    <a:pt x="22474" y="18325"/>
                    <a:pt x="22474" y="18325"/>
                    <a:pt x="22474" y="18325"/>
                  </a:cubicBezTo>
                  <a:cubicBezTo>
                    <a:pt x="22636" y="18486"/>
                    <a:pt x="22636" y="18486"/>
                    <a:pt x="22636" y="18486"/>
                  </a:cubicBezTo>
                  <a:cubicBezTo>
                    <a:pt x="22799" y="18325"/>
                    <a:pt x="22799" y="18325"/>
                    <a:pt x="22799" y="18325"/>
                  </a:cubicBezTo>
                  <a:cubicBezTo>
                    <a:pt x="23042" y="18325"/>
                    <a:pt x="23042" y="18325"/>
                    <a:pt x="23042" y="18325"/>
                  </a:cubicBezTo>
                  <a:cubicBezTo>
                    <a:pt x="23286" y="18888"/>
                    <a:pt x="23286" y="18888"/>
                    <a:pt x="23286" y="18888"/>
                  </a:cubicBezTo>
                  <a:cubicBezTo>
                    <a:pt x="23529" y="19611"/>
                    <a:pt x="23529" y="19611"/>
                    <a:pt x="23529" y="19611"/>
                  </a:cubicBezTo>
                  <a:cubicBezTo>
                    <a:pt x="23367" y="20576"/>
                    <a:pt x="23367" y="20576"/>
                    <a:pt x="23367" y="20576"/>
                  </a:cubicBezTo>
                  <a:cubicBezTo>
                    <a:pt x="23367" y="21219"/>
                    <a:pt x="23367" y="21219"/>
                    <a:pt x="23367" y="21219"/>
                  </a:cubicBezTo>
                  <a:cubicBezTo>
                    <a:pt x="23367" y="21219"/>
                    <a:pt x="23204" y="21701"/>
                    <a:pt x="23204" y="21781"/>
                  </a:cubicBezTo>
                  <a:cubicBezTo>
                    <a:pt x="23204" y="21942"/>
                    <a:pt x="22799" y="22505"/>
                    <a:pt x="22799" y="22505"/>
                  </a:cubicBezTo>
                  <a:cubicBezTo>
                    <a:pt x="22799" y="22505"/>
                    <a:pt x="22555" y="22987"/>
                    <a:pt x="22474" y="23067"/>
                  </a:cubicBezTo>
                  <a:cubicBezTo>
                    <a:pt x="22393" y="23228"/>
                    <a:pt x="22068" y="23871"/>
                    <a:pt x="22068" y="23871"/>
                  </a:cubicBezTo>
                  <a:cubicBezTo>
                    <a:pt x="21095" y="24835"/>
                    <a:pt x="21095" y="24835"/>
                    <a:pt x="21095" y="24835"/>
                  </a:cubicBezTo>
                  <a:cubicBezTo>
                    <a:pt x="21095" y="24835"/>
                    <a:pt x="20608" y="25077"/>
                    <a:pt x="20446" y="25157"/>
                  </a:cubicBezTo>
                  <a:cubicBezTo>
                    <a:pt x="20365" y="25318"/>
                    <a:pt x="19553" y="25398"/>
                    <a:pt x="19553" y="25398"/>
                  </a:cubicBezTo>
                  <a:cubicBezTo>
                    <a:pt x="18904" y="25398"/>
                    <a:pt x="18904" y="25398"/>
                    <a:pt x="18904" y="25398"/>
                  </a:cubicBezTo>
                  <a:cubicBezTo>
                    <a:pt x="17931" y="25157"/>
                    <a:pt x="17931" y="25157"/>
                    <a:pt x="17931" y="25157"/>
                  </a:cubicBezTo>
                  <a:cubicBezTo>
                    <a:pt x="17363" y="25318"/>
                    <a:pt x="17363" y="25318"/>
                    <a:pt x="17363" y="25318"/>
                  </a:cubicBezTo>
                  <a:cubicBezTo>
                    <a:pt x="16632" y="25559"/>
                    <a:pt x="16632" y="25559"/>
                    <a:pt x="16632" y="25559"/>
                  </a:cubicBezTo>
                  <a:cubicBezTo>
                    <a:pt x="15983" y="25559"/>
                    <a:pt x="15983" y="25559"/>
                    <a:pt x="15983" y="25559"/>
                  </a:cubicBezTo>
                  <a:cubicBezTo>
                    <a:pt x="15172" y="25720"/>
                    <a:pt x="15172" y="25720"/>
                    <a:pt x="15172" y="25720"/>
                  </a:cubicBezTo>
                  <a:cubicBezTo>
                    <a:pt x="15172" y="25720"/>
                    <a:pt x="15010" y="25720"/>
                    <a:pt x="14847" y="25720"/>
                  </a:cubicBezTo>
                  <a:cubicBezTo>
                    <a:pt x="14766" y="25720"/>
                    <a:pt x="14279" y="25559"/>
                    <a:pt x="14279" y="25559"/>
                  </a:cubicBezTo>
                  <a:cubicBezTo>
                    <a:pt x="13711" y="25398"/>
                    <a:pt x="13711" y="25398"/>
                    <a:pt x="13711" y="25398"/>
                  </a:cubicBezTo>
                  <a:cubicBezTo>
                    <a:pt x="13306" y="25398"/>
                    <a:pt x="13306" y="25398"/>
                    <a:pt x="13306" y="25398"/>
                  </a:cubicBezTo>
                  <a:cubicBezTo>
                    <a:pt x="13225" y="25720"/>
                    <a:pt x="13225" y="25720"/>
                    <a:pt x="13225" y="25720"/>
                  </a:cubicBezTo>
                  <a:cubicBezTo>
                    <a:pt x="13225" y="25720"/>
                    <a:pt x="13225" y="25720"/>
                    <a:pt x="13062" y="25720"/>
                  </a:cubicBezTo>
                  <a:cubicBezTo>
                    <a:pt x="12900" y="25720"/>
                    <a:pt x="12738" y="25720"/>
                    <a:pt x="12738" y="25720"/>
                  </a:cubicBezTo>
                  <a:cubicBezTo>
                    <a:pt x="12738" y="25398"/>
                    <a:pt x="12738" y="25398"/>
                    <a:pt x="12738" y="25398"/>
                  </a:cubicBezTo>
                  <a:cubicBezTo>
                    <a:pt x="12170" y="25398"/>
                    <a:pt x="12170" y="25398"/>
                    <a:pt x="12170" y="25398"/>
                  </a:cubicBezTo>
                  <a:cubicBezTo>
                    <a:pt x="12170" y="25398"/>
                    <a:pt x="11926" y="25478"/>
                    <a:pt x="11764" y="25478"/>
                  </a:cubicBezTo>
                  <a:cubicBezTo>
                    <a:pt x="11521" y="25478"/>
                    <a:pt x="11277" y="25237"/>
                    <a:pt x="11196" y="25237"/>
                  </a:cubicBezTo>
                  <a:cubicBezTo>
                    <a:pt x="11115" y="25237"/>
                    <a:pt x="11115" y="25318"/>
                    <a:pt x="11115" y="25318"/>
                  </a:cubicBezTo>
                  <a:cubicBezTo>
                    <a:pt x="11115" y="25559"/>
                    <a:pt x="11115" y="25559"/>
                    <a:pt x="11115" y="25559"/>
                  </a:cubicBezTo>
                  <a:cubicBezTo>
                    <a:pt x="10709" y="25559"/>
                    <a:pt x="10709" y="25559"/>
                    <a:pt x="10709" y="25559"/>
                  </a:cubicBezTo>
                  <a:cubicBezTo>
                    <a:pt x="10223" y="25398"/>
                    <a:pt x="10223" y="25398"/>
                    <a:pt x="10223" y="25398"/>
                  </a:cubicBezTo>
                  <a:cubicBezTo>
                    <a:pt x="9817" y="25077"/>
                    <a:pt x="9817" y="25077"/>
                    <a:pt x="9817" y="25077"/>
                  </a:cubicBezTo>
                  <a:cubicBezTo>
                    <a:pt x="9492" y="24755"/>
                    <a:pt x="9492" y="24755"/>
                    <a:pt x="9492" y="24755"/>
                  </a:cubicBezTo>
                  <a:cubicBezTo>
                    <a:pt x="9492" y="24594"/>
                    <a:pt x="9492" y="24594"/>
                    <a:pt x="9492" y="24594"/>
                  </a:cubicBezTo>
                  <a:cubicBezTo>
                    <a:pt x="9087" y="24594"/>
                    <a:pt x="9087" y="24594"/>
                    <a:pt x="9087" y="24594"/>
                  </a:cubicBezTo>
                  <a:cubicBezTo>
                    <a:pt x="8519" y="24594"/>
                    <a:pt x="8519" y="24594"/>
                    <a:pt x="8519" y="24594"/>
                  </a:cubicBezTo>
                  <a:cubicBezTo>
                    <a:pt x="8194" y="24755"/>
                    <a:pt x="8194" y="24755"/>
                    <a:pt x="8194" y="24755"/>
                  </a:cubicBezTo>
                  <a:cubicBezTo>
                    <a:pt x="8600" y="24835"/>
                    <a:pt x="8600" y="24835"/>
                    <a:pt x="8600" y="24835"/>
                  </a:cubicBezTo>
                  <a:cubicBezTo>
                    <a:pt x="8843" y="24916"/>
                    <a:pt x="8843" y="24916"/>
                    <a:pt x="8843" y="24916"/>
                  </a:cubicBezTo>
                  <a:cubicBezTo>
                    <a:pt x="8843" y="24916"/>
                    <a:pt x="9168" y="24835"/>
                    <a:pt x="9168" y="25077"/>
                  </a:cubicBezTo>
                  <a:cubicBezTo>
                    <a:pt x="9168" y="25237"/>
                    <a:pt x="9006" y="25237"/>
                    <a:pt x="9168" y="25398"/>
                  </a:cubicBezTo>
                  <a:cubicBezTo>
                    <a:pt x="9249" y="25559"/>
                    <a:pt x="9574" y="25720"/>
                    <a:pt x="9574" y="25720"/>
                  </a:cubicBezTo>
                  <a:cubicBezTo>
                    <a:pt x="9574" y="25720"/>
                    <a:pt x="9736" y="25720"/>
                    <a:pt x="9817" y="25720"/>
                  </a:cubicBezTo>
                  <a:cubicBezTo>
                    <a:pt x="9898" y="25720"/>
                    <a:pt x="9979" y="25720"/>
                    <a:pt x="9979" y="25720"/>
                  </a:cubicBezTo>
                  <a:cubicBezTo>
                    <a:pt x="10141" y="25961"/>
                    <a:pt x="10141" y="25961"/>
                    <a:pt x="10141" y="25961"/>
                  </a:cubicBezTo>
                  <a:cubicBezTo>
                    <a:pt x="10141" y="25961"/>
                    <a:pt x="10060" y="26041"/>
                    <a:pt x="10223" y="26041"/>
                  </a:cubicBezTo>
                  <a:cubicBezTo>
                    <a:pt x="10304" y="26041"/>
                    <a:pt x="10709" y="26041"/>
                    <a:pt x="10709" y="26041"/>
                  </a:cubicBezTo>
                  <a:cubicBezTo>
                    <a:pt x="11115" y="26202"/>
                    <a:pt x="11115" y="26202"/>
                    <a:pt x="11115" y="26202"/>
                  </a:cubicBezTo>
                  <a:cubicBezTo>
                    <a:pt x="11115" y="26443"/>
                    <a:pt x="11115" y="26443"/>
                    <a:pt x="11115" y="26443"/>
                  </a:cubicBezTo>
                  <a:cubicBezTo>
                    <a:pt x="11115" y="26443"/>
                    <a:pt x="11034" y="26604"/>
                    <a:pt x="11196" y="26604"/>
                  </a:cubicBezTo>
                  <a:cubicBezTo>
                    <a:pt x="11277" y="26684"/>
                    <a:pt x="11602" y="26604"/>
                    <a:pt x="11602" y="26604"/>
                  </a:cubicBezTo>
                  <a:cubicBezTo>
                    <a:pt x="11602" y="26604"/>
                    <a:pt x="11521" y="26523"/>
                    <a:pt x="11683" y="26604"/>
                  </a:cubicBezTo>
                  <a:cubicBezTo>
                    <a:pt x="11764" y="26684"/>
                    <a:pt x="11845" y="26764"/>
                    <a:pt x="11845" y="26764"/>
                  </a:cubicBezTo>
                  <a:cubicBezTo>
                    <a:pt x="11845" y="26764"/>
                    <a:pt x="11926" y="26925"/>
                    <a:pt x="11926" y="27006"/>
                  </a:cubicBezTo>
                  <a:cubicBezTo>
                    <a:pt x="11926" y="27086"/>
                    <a:pt x="12008" y="27247"/>
                    <a:pt x="12008" y="27247"/>
                  </a:cubicBezTo>
                  <a:cubicBezTo>
                    <a:pt x="12008" y="27247"/>
                    <a:pt x="11764" y="27327"/>
                    <a:pt x="12170" y="27327"/>
                  </a:cubicBezTo>
                  <a:cubicBezTo>
                    <a:pt x="12576" y="27327"/>
                    <a:pt x="12576" y="27327"/>
                    <a:pt x="12576" y="27327"/>
                  </a:cubicBezTo>
                  <a:cubicBezTo>
                    <a:pt x="12900" y="27327"/>
                    <a:pt x="12900" y="27327"/>
                    <a:pt x="12900" y="27327"/>
                  </a:cubicBezTo>
                  <a:cubicBezTo>
                    <a:pt x="13225" y="27407"/>
                    <a:pt x="13225" y="27407"/>
                    <a:pt x="13225" y="27407"/>
                  </a:cubicBezTo>
                  <a:cubicBezTo>
                    <a:pt x="13793" y="27649"/>
                    <a:pt x="13793" y="27649"/>
                    <a:pt x="13793" y="27649"/>
                  </a:cubicBezTo>
                  <a:cubicBezTo>
                    <a:pt x="14361" y="27970"/>
                    <a:pt x="14361" y="27970"/>
                    <a:pt x="14361" y="27970"/>
                  </a:cubicBezTo>
                  <a:cubicBezTo>
                    <a:pt x="14361" y="27970"/>
                    <a:pt x="14279" y="28211"/>
                    <a:pt x="14442" y="28211"/>
                  </a:cubicBezTo>
                  <a:cubicBezTo>
                    <a:pt x="14523" y="28211"/>
                    <a:pt x="14847" y="28211"/>
                    <a:pt x="14847" y="28211"/>
                  </a:cubicBezTo>
                  <a:cubicBezTo>
                    <a:pt x="15091" y="28854"/>
                    <a:pt x="15091" y="28854"/>
                    <a:pt x="15091" y="28854"/>
                  </a:cubicBezTo>
                  <a:cubicBezTo>
                    <a:pt x="14685" y="28854"/>
                    <a:pt x="14685" y="28854"/>
                    <a:pt x="14685" y="28854"/>
                  </a:cubicBezTo>
                  <a:cubicBezTo>
                    <a:pt x="14929" y="29497"/>
                    <a:pt x="14929" y="29497"/>
                    <a:pt x="14929" y="29497"/>
                  </a:cubicBezTo>
                  <a:cubicBezTo>
                    <a:pt x="15091" y="29819"/>
                    <a:pt x="15091" y="29819"/>
                    <a:pt x="15091" y="29819"/>
                  </a:cubicBezTo>
                  <a:cubicBezTo>
                    <a:pt x="15010" y="30221"/>
                    <a:pt x="15010" y="30221"/>
                    <a:pt x="15010" y="30221"/>
                  </a:cubicBezTo>
                  <a:cubicBezTo>
                    <a:pt x="14766" y="30462"/>
                    <a:pt x="14766" y="30462"/>
                    <a:pt x="14766" y="30462"/>
                  </a:cubicBezTo>
                  <a:cubicBezTo>
                    <a:pt x="14766" y="30462"/>
                    <a:pt x="14766" y="30622"/>
                    <a:pt x="14766" y="30622"/>
                  </a:cubicBezTo>
                  <a:cubicBezTo>
                    <a:pt x="14766" y="30703"/>
                    <a:pt x="14929" y="30703"/>
                    <a:pt x="14929" y="30703"/>
                  </a:cubicBezTo>
                  <a:cubicBezTo>
                    <a:pt x="14929" y="30703"/>
                    <a:pt x="15091" y="30864"/>
                    <a:pt x="15091" y="30944"/>
                  </a:cubicBezTo>
                  <a:cubicBezTo>
                    <a:pt x="15091" y="31024"/>
                    <a:pt x="15334" y="31105"/>
                    <a:pt x="15334" y="31185"/>
                  </a:cubicBezTo>
                  <a:cubicBezTo>
                    <a:pt x="15415" y="31265"/>
                    <a:pt x="15659" y="31507"/>
                    <a:pt x="15659" y="31507"/>
                  </a:cubicBezTo>
                  <a:cubicBezTo>
                    <a:pt x="15740" y="31667"/>
                    <a:pt x="15740" y="31667"/>
                    <a:pt x="15740" y="31667"/>
                  </a:cubicBezTo>
                  <a:cubicBezTo>
                    <a:pt x="16064" y="31828"/>
                    <a:pt x="16064" y="31828"/>
                    <a:pt x="16064" y="31828"/>
                  </a:cubicBezTo>
                  <a:cubicBezTo>
                    <a:pt x="16064" y="31828"/>
                    <a:pt x="16064" y="31828"/>
                    <a:pt x="16064" y="31908"/>
                  </a:cubicBezTo>
                  <a:cubicBezTo>
                    <a:pt x="16064" y="32069"/>
                    <a:pt x="16227" y="32230"/>
                    <a:pt x="16227" y="32230"/>
                  </a:cubicBezTo>
                  <a:cubicBezTo>
                    <a:pt x="16551" y="32471"/>
                    <a:pt x="16551" y="32471"/>
                    <a:pt x="16551" y="32471"/>
                  </a:cubicBezTo>
                  <a:cubicBezTo>
                    <a:pt x="16551" y="32471"/>
                    <a:pt x="16551" y="32391"/>
                    <a:pt x="16551" y="32551"/>
                  </a:cubicBezTo>
                  <a:cubicBezTo>
                    <a:pt x="16551" y="32712"/>
                    <a:pt x="16551" y="32953"/>
                    <a:pt x="16551" y="32953"/>
                  </a:cubicBezTo>
                  <a:cubicBezTo>
                    <a:pt x="16876" y="32953"/>
                    <a:pt x="16876" y="32953"/>
                    <a:pt x="16876" y="32953"/>
                  </a:cubicBezTo>
                  <a:cubicBezTo>
                    <a:pt x="16795" y="33275"/>
                    <a:pt x="16795" y="33275"/>
                    <a:pt x="16795" y="33275"/>
                  </a:cubicBezTo>
                  <a:cubicBezTo>
                    <a:pt x="16795" y="33275"/>
                    <a:pt x="16632" y="33275"/>
                    <a:pt x="16795" y="33516"/>
                  </a:cubicBezTo>
                  <a:cubicBezTo>
                    <a:pt x="16957" y="33677"/>
                    <a:pt x="16957" y="33837"/>
                    <a:pt x="16957" y="33837"/>
                  </a:cubicBezTo>
                  <a:cubicBezTo>
                    <a:pt x="17525" y="34239"/>
                    <a:pt x="17525" y="34239"/>
                    <a:pt x="17525" y="34239"/>
                  </a:cubicBezTo>
                  <a:cubicBezTo>
                    <a:pt x="17849" y="34239"/>
                    <a:pt x="17849" y="34239"/>
                    <a:pt x="17849" y="34239"/>
                  </a:cubicBezTo>
                  <a:cubicBezTo>
                    <a:pt x="18174" y="34159"/>
                    <a:pt x="18174" y="34159"/>
                    <a:pt x="18174" y="34159"/>
                  </a:cubicBezTo>
                  <a:cubicBezTo>
                    <a:pt x="18336" y="33837"/>
                    <a:pt x="18336" y="33837"/>
                    <a:pt x="18336" y="33837"/>
                  </a:cubicBezTo>
                  <a:cubicBezTo>
                    <a:pt x="18336" y="33837"/>
                    <a:pt x="18580" y="33837"/>
                    <a:pt x="18823" y="33918"/>
                  </a:cubicBezTo>
                  <a:cubicBezTo>
                    <a:pt x="18985" y="33998"/>
                    <a:pt x="19310" y="33918"/>
                    <a:pt x="19310" y="33918"/>
                  </a:cubicBezTo>
                  <a:cubicBezTo>
                    <a:pt x="19310" y="33918"/>
                    <a:pt x="19310" y="33918"/>
                    <a:pt x="19310" y="34079"/>
                  </a:cubicBezTo>
                  <a:cubicBezTo>
                    <a:pt x="19391" y="34239"/>
                    <a:pt x="19553" y="34159"/>
                    <a:pt x="19553" y="34159"/>
                  </a:cubicBezTo>
                  <a:cubicBezTo>
                    <a:pt x="19553" y="34159"/>
                    <a:pt x="19797" y="34159"/>
                    <a:pt x="19797" y="34239"/>
                  </a:cubicBezTo>
                  <a:cubicBezTo>
                    <a:pt x="19797" y="34320"/>
                    <a:pt x="19959" y="34400"/>
                    <a:pt x="20040" y="34561"/>
                  </a:cubicBezTo>
                  <a:cubicBezTo>
                    <a:pt x="20121" y="34722"/>
                    <a:pt x="20121" y="34641"/>
                    <a:pt x="20202" y="34722"/>
                  </a:cubicBezTo>
                  <a:cubicBezTo>
                    <a:pt x="20202" y="34802"/>
                    <a:pt x="19878" y="34882"/>
                    <a:pt x="20283" y="34882"/>
                  </a:cubicBezTo>
                  <a:cubicBezTo>
                    <a:pt x="20608" y="34963"/>
                    <a:pt x="21419" y="35043"/>
                    <a:pt x="21419" y="35043"/>
                  </a:cubicBezTo>
                  <a:cubicBezTo>
                    <a:pt x="21419" y="35043"/>
                    <a:pt x="21906" y="34882"/>
                    <a:pt x="22150" y="34882"/>
                  </a:cubicBezTo>
                  <a:cubicBezTo>
                    <a:pt x="22393" y="34882"/>
                    <a:pt x="22393" y="34963"/>
                    <a:pt x="22393" y="34963"/>
                  </a:cubicBezTo>
                  <a:cubicBezTo>
                    <a:pt x="22636" y="34963"/>
                    <a:pt x="22636" y="34963"/>
                    <a:pt x="22636" y="34963"/>
                  </a:cubicBezTo>
                  <a:cubicBezTo>
                    <a:pt x="22636" y="34963"/>
                    <a:pt x="22799" y="34882"/>
                    <a:pt x="22799" y="34802"/>
                  </a:cubicBezTo>
                  <a:cubicBezTo>
                    <a:pt x="22799" y="34722"/>
                    <a:pt x="22880" y="34480"/>
                    <a:pt x="22880" y="34480"/>
                  </a:cubicBezTo>
                  <a:cubicBezTo>
                    <a:pt x="22880" y="34480"/>
                    <a:pt x="22799" y="34320"/>
                    <a:pt x="22961" y="34320"/>
                  </a:cubicBezTo>
                  <a:cubicBezTo>
                    <a:pt x="23123" y="34320"/>
                    <a:pt x="23204" y="34239"/>
                    <a:pt x="23204" y="34239"/>
                  </a:cubicBezTo>
                  <a:cubicBezTo>
                    <a:pt x="23448" y="34079"/>
                    <a:pt x="23448" y="34079"/>
                    <a:pt x="23448" y="34079"/>
                  </a:cubicBezTo>
                  <a:cubicBezTo>
                    <a:pt x="23367" y="33436"/>
                    <a:pt x="23367" y="33436"/>
                    <a:pt x="23367" y="33436"/>
                  </a:cubicBezTo>
                  <a:cubicBezTo>
                    <a:pt x="23367" y="33436"/>
                    <a:pt x="23367" y="33194"/>
                    <a:pt x="23286" y="33114"/>
                  </a:cubicBezTo>
                  <a:cubicBezTo>
                    <a:pt x="23123" y="33034"/>
                    <a:pt x="22880" y="32793"/>
                    <a:pt x="22880" y="32793"/>
                  </a:cubicBezTo>
                  <a:cubicBezTo>
                    <a:pt x="22799" y="32551"/>
                    <a:pt x="22799" y="32551"/>
                    <a:pt x="22799" y="32551"/>
                  </a:cubicBezTo>
                  <a:cubicBezTo>
                    <a:pt x="22474" y="32310"/>
                    <a:pt x="22474" y="32310"/>
                    <a:pt x="22474" y="32310"/>
                  </a:cubicBezTo>
                  <a:cubicBezTo>
                    <a:pt x="22474" y="32310"/>
                    <a:pt x="22393" y="32150"/>
                    <a:pt x="22312" y="32150"/>
                  </a:cubicBezTo>
                  <a:cubicBezTo>
                    <a:pt x="22231" y="32230"/>
                    <a:pt x="22312" y="32230"/>
                    <a:pt x="22150" y="32471"/>
                  </a:cubicBezTo>
                  <a:cubicBezTo>
                    <a:pt x="21987" y="32632"/>
                    <a:pt x="21744" y="32712"/>
                    <a:pt x="21744" y="32712"/>
                  </a:cubicBezTo>
                  <a:cubicBezTo>
                    <a:pt x="21257" y="32873"/>
                    <a:pt x="21257" y="32873"/>
                    <a:pt x="21257" y="32873"/>
                  </a:cubicBezTo>
                  <a:cubicBezTo>
                    <a:pt x="21257" y="32873"/>
                    <a:pt x="20933" y="32712"/>
                    <a:pt x="20851" y="32551"/>
                  </a:cubicBezTo>
                  <a:cubicBezTo>
                    <a:pt x="20770" y="32471"/>
                    <a:pt x="20202" y="31989"/>
                    <a:pt x="20202" y="31989"/>
                  </a:cubicBezTo>
                  <a:cubicBezTo>
                    <a:pt x="20202" y="31989"/>
                    <a:pt x="19878" y="31748"/>
                    <a:pt x="19797" y="31748"/>
                  </a:cubicBezTo>
                  <a:cubicBezTo>
                    <a:pt x="19634" y="31748"/>
                    <a:pt x="19472" y="31748"/>
                    <a:pt x="19472" y="31748"/>
                  </a:cubicBezTo>
                  <a:cubicBezTo>
                    <a:pt x="19229" y="31346"/>
                    <a:pt x="19229" y="31346"/>
                    <a:pt x="19229" y="31346"/>
                  </a:cubicBezTo>
                  <a:cubicBezTo>
                    <a:pt x="19148" y="31265"/>
                    <a:pt x="19148" y="31265"/>
                    <a:pt x="19148" y="31265"/>
                  </a:cubicBezTo>
                  <a:cubicBezTo>
                    <a:pt x="19148" y="31265"/>
                    <a:pt x="18904" y="31024"/>
                    <a:pt x="19066" y="31024"/>
                  </a:cubicBezTo>
                  <a:cubicBezTo>
                    <a:pt x="19310" y="31024"/>
                    <a:pt x="19391" y="30783"/>
                    <a:pt x="19391" y="30783"/>
                  </a:cubicBezTo>
                  <a:cubicBezTo>
                    <a:pt x="19391" y="30542"/>
                    <a:pt x="19391" y="30542"/>
                    <a:pt x="19391" y="30542"/>
                  </a:cubicBezTo>
                  <a:cubicBezTo>
                    <a:pt x="19391" y="30381"/>
                    <a:pt x="19391" y="30381"/>
                    <a:pt x="19391" y="30381"/>
                  </a:cubicBezTo>
                  <a:cubicBezTo>
                    <a:pt x="19310" y="29979"/>
                    <a:pt x="19310" y="29979"/>
                    <a:pt x="19310" y="29979"/>
                  </a:cubicBezTo>
                  <a:cubicBezTo>
                    <a:pt x="19310" y="29979"/>
                    <a:pt x="19229" y="29578"/>
                    <a:pt x="19310" y="29497"/>
                  </a:cubicBezTo>
                  <a:cubicBezTo>
                    <a:pt x="19472" y="29497"/>
                    <a:pt x="19959" y="29417"/>
                    <a:pt x="19959" y="29417"/>
                  </a:cubicBezTo>
                  <a:cubicBezTo>
                    <a:pt x="19959" y="29417"/>
                    <a:pt x="20202" y="29497"/>
                    <a:pt x="20446" y="29578"/>
                  </a:cubicBezTo>
                  <a:cubicBezTo>
                    <a:pt x="20608" y="29578"/>
                    <a:pt x="20770" y="29658"/>
                    <a:pt x="20770" y="29658"/>
                  </a:cubicBezTo>
                  <a:cubicBezTo>
                    <a:pt x="20770" y="29658"/>
                    <a:pt x="21257" y="29899"/>
                    <a:pt x="21338" y="29979"/>
                  </a:cubicBezTo>
                  <a:cubicBezTo>
                    <a:pt x="21338" y="30060"/>
                    <a:pt x="21501" y="30140"/>
                    <a:pt x="21663" y="30221"/>
                  </a:cubicBezTo>
                  <a:cubicBezTo>
                    <a:pt x="21906" y="30381"/>
                    <a:pt x="22393" y="30221"/>
                    <a:pt x="22393" y="30221"/>
                  </a:cubicBezTo>
                  <a:cubicBezTo>
                    <a:pt x="22393" y="30221"/>
                    <a:pt x="22636" y="30140"/>
                    <a:pt x="22799" y="30140"/>
                  </a:cubicBezTo>
                  <a:cubicBezTo>
                    <a:pt x="22880" y="30140"/>
                    <a:pt x="23610" y="30140"/>
                    <a:pt x="23610" y="30140"/>
                  </a:cubicBezTo>
                  <a:cubicBezTo>
                    <a:pt x="23610" y="30140"/>
                    <a:pt x="23935" y="30140"/>
                    <a:pt x="24016" y="30140"/>
                  </a:cubicBezTo>
                  <a:cubicBezTo>
                    <a:pt x="24097" y="30140"/>
                    <a:pt x="24421" y="30140"/>
                    <a:pt x="24421" y="30140"/>
                  </a:cubicBezTo>
                  <a:cubicBezTo>
                    <a:pt x="25070" y="30301"/>
                    <a:pt x="25070" y="30301"/>
                    <a:pt x="25070" y="30301"/>
                  </a:cubicBezTo>
                  <a:cubicBezTo>
                    <a:pt x="25557" y="30060"/>
                    <a:pt x="25557" y="30060"/>
                    <a:pt x="25557" y="30060"/>
                  </a:cubicBezTo>
                  <a:cubicBezTo>
                    <a:pt x="25557" y="30060"/>
                    <a:pt x="25557" y="29658"/>
                    <a:pt x="25720" y="29658"/>
                  </a:cubicBezTo>
                  <a:cubicBezTo>
                    <a:pt x="25801" y="29658"/>
                    <a:pt x="25963" y="29658"/>
                    <a:pt x="26125" y="29658"/>
                  </a:cubicBezTo>
                  <a:cubicBezTo>
                    <a:pt x="26288" y="29738"/>
                    <a:pt x="26774" y="29578"/>
                    <a:pt x="26774" y="29578"/>
                  </a:cubicBezTo>
                  <a:cubicBezTo>
                    <a:pt x="26288" y="28935"/>
                    <a:pt x="26288" y="28935"/>
                    <a:pt x="26288" y="28935"/>
                  </a:cubicBezTo>
                  <a:cubicBezTo>
                    <a:pt x="26288" y="28935"/>
                    <a:pt x="26288" y="28935"/>
                    <a:pt x="26125" y="28613"/>
                  </a:cubicBezTo>
                  <a:cubicBezTo>
                    <a:pt x="26044" y="28292"/>
                    <a:pt x="25801" y="27970"/>
                    <a:pt x="25801" y="27970"/>
                  </a:cubicBezTo>
                  <a:cubicBezTo>
                    <a:pt x="25801" y="27970"/>
                    <a:pt x="25476" y="27890"/>
                    <a:pt x="25233" y="27809"/>
                  </a:cubicBezTo>
                  <a:cubicBezTo>
                    <a:pt x="24989" y="27729"/>
                    <a:pt x="25152" y="27809"/>
                    <a:pt x="24989" y="27649"/>
                  </a:cubicBezTo>
                  <a:cubicBezTo>
                    <a:pt x="24827" y="27568"/>
                    <a:pt x="24097" y="27166"/>
                    <a:pt x="24097" y="27166"/>
                  </a:cubicBezTo>
                  <a:cubicBezTo>
                    <a:pt x="24097" y="27166"/>
                    <a:pt x="23772" y="27086"/>
                    <a:pt x="23691" y="26925"/>
                  </a:cubicBezTo>
                  <a:cubicBezTo>
                    <a:pt x="23610" y="26684"/>
                    <a:pt x="23691" y="25961"/>
                    <a:pt x="23691" y="25961"/>
                  </a:cubicBezTo>
                  <a:cubicBezTo>
                    <a:pt x="23772" y="25559"/>
                    <a:pt x="23772" y="25559"/>
                    <a:pt x="23772" y="25559"/>
                  </a:cubicBezTo>
                  <a:cubicBezTo>
                    <a:pt x="24178" y="24755"/>
                    <a:pt x="24178" y="24755"/>
                    <a:pt x="24178" y="24755"/>
                  </a:cubicBezTo>
                  <a:cubicBezTo>
                    <a:pt x="24340" y="24032"/>
                    <a:pt x="24340" y="24032"/>
                    <a:pt x="24340" y="24032"/>
                  </a:cubicBezTo>
                  <a:cubicBezTo>
                    <a:pt x="25152" y="23067"/>
                    <a:pt x="25152" y="23067"/>
                    <a:pt x="25152" y="23067"/>
                  </a:cubicBezTo>
                  <a:cubicBezTo>
                    <a:pt x="25395" y="22344"/>
                    <a:pt x="25395" y="22344"/>
                    <a:pt x="25395" y="22344"/>
                  </a:cubicBezTo>
                  <a:cubicBezTo>
                    <a:pt x="25557" y="21620"/>
                    <a:pt x="25557" y="21620"/>
                    <a:pt x="25557" y="21620"/>
                  </a:cubicBezTo>
                  <a:cubicBezTo>
                    <a:pt x="25557" y="20897"/>
                    <a:pt x="25557" y="20897"/>
                    <a:pt x="25557" y="20897"/>
                  </a:cubicBezTo>
                  <a:cubicBezTo>
                    <a:pt x="25557" y="20334"/>
                    <a:pt x="25557" y="20334"/>
                    <a:pt x="25557" y="20334"/>
                  </a:cubicBezTo>
                  <a:cubicBezTo>
                    <a:pt x="26612" y="20334"/>
                    <a:pt x="26612" y="20334"/>
                    <a:pt x="26612" y="20334"/>
                  </a:cubicBezTo>
                  <a:cubicBezTo>
                    <a:pt x="26612" y="20576"/>
                    <a:pt x="26612" y="20576"/>
                    <a:pt x="26612" y="20576"/>
                  </a:cubicBezTo>
                  <a:cubicBezTo>
                    <a:pt x="26612" y="20576"/>
                    <a:pt x="26774" y="20254"/>
                    <a:pt x="26855" y="20254"/>
                  </a:cubicBezTo>
                  <a:cubicBezTo>
                    <a:pt x="26937" y="20254"/>
                    <a:pt x="27586" y="19852"/>
                    <a:pt x="27586" y="19852"/>
                  </a:cubicBezTo>
                  <a:cubicBezTo>
                    <a:pt x="27829" y="20013"/>
                    <a:pt x="27829" y="20013"/>
                    <a:pt x="27829" y="20013"/>
                  </a:cubicBezTo>
                  <a:cubicBezTo>
                    <a:pt x="28478" y="20174"/>
                    <a:pt x="28478" y="20174"/>
                    <a:pt x="28478" y="20174"/>
                  </a:cubicBezTo>
                  <a:cubicBezTo>
                    <a:pt x="28478" y="20174"/>
                    <a:pt x="28722" y="20254"/>
                    <a:pt x="28640" y="20415"/>
                  </a:cubicBezTo>
                  <a:cubicBezTo>
                    <a:pt x="28559" y="20576"/>
                    <a:pt x="28559" y="20576"/>
                    <a:pt x="28640" y="20576"/>
                  </a:cubicBezTo>
                  <a:cubicBezTo>
                    <a:pt x="28722" y="20576"/>
                    <a:pt x="29046" y="20334"/>
                    <a:pt x="29046" y="20334"/>
                  </a:cubicBezTo>
                  <a:cubicBezTo>
                    <a:pt x="29614" y="20576"/>
                    <a:pt x="29614" y="20576"/>
                    <a:pt x="29614" y="20576"/>
                  </a:cubicBezTo>
                  <a:cubicBezTo>
                    <a:pt x="29127" y="20013"/>
                    <a:pt x="29127" y="20013"/>
                    <a:pt x="29127" y="20013"/>
                  </a:cubicBezTo>
                  <a:cubicBezTo>
                    <a:pt x="29127" y="20013"/>
                    <a:pt x="29046" y="19611"/>
                    <a:pt x="29046" y="19450"/>
                  </a:cubicBezTo>
                  <a:cubicBezTo>
                    <a:pt x="29046" y="19290"/>
                    <a:pt x="28965" y="18647"/>
                    <a:pt x="28965" y="18647"/>
                  </a:cubicBezTo>
                  <a:cubicBezTo>
                    <a:pt x="28884" y="18164"/>
                    <a:pt x="28884" y="18164"/>
                    <a:pt x="28884" y="18164"/>
                  </a:cubicBezTo>
                  <a:cubicBezTo>
                    <a:pt x="28722" y="17762"/>
                    <a:pt x="28722" y="17762"/>
                    <a:pt x="28722" y="17762"/>
                  </a:cubicBezTo>
                  <a:cubicBezTo>
                    <a:pt x="28478" y="17521"/>
                    <a:pt x="28478" y="17521"/>
                    <a:pt x="28478" y="17521"/>
                  </a:cubicBezTo>
                  <a:cubicBezTo>
                    <a:pt x="28397" y="17119"/>
                    <a:pt x="28397" y="17119"/>
                    <a:pt x="28397" y="17119"/>
                  </a:cubicBezTo>
                  <a:cubicBezTo>
                    <a:pt x="28235" y="16798"/>
                    <a:pt x="28235" y="16798"/>
                    <a:pt x="28235" y="16798"/>
                  </a:cubicBezTo>
                  <a:cubicBezTo>
                    <a:pt x="27667" y="16476"/>
                    <a:pt x="27667" y="16476"/>
                    <a:pt x="27667" y="16476"/>
                  </a:cubicBezTo>
                  <a:cubicBezTo>
                    <a:pt x="27261" y="16396"/>
                    <a:pt x="27261" y="16396"/>
                    <a:pt x="27261" y="16396"/>
                  </a:cubicBezTo>
                  <a:cubicBezTo>
                    <a:pt x="26937" y="16476"/>
                    <a:pt x="26937" y="16476"/>
                    <a:pt x="26937" y="16476"/>
                  </a:cubicBezTo>
                  <a:cubicBezTo>
                    <a:pt x="26612" y="16476"/>
                    <a:pt x="26612" y="16476"/>
                    <a:pt x="26612" y="16476"/>
                  </a:cubicBezTo>
                  <a:cubicBezTo>
                    <a:pt x="26369" y="16075"/>
                    <a:pt x="26369" y="16075"/>
                    <a:pt x="26369" y="16075"/>
                  </a:cubicBezTo>
                  <a:cubicBezTo>
                    <a:pt x="26369" y="16075"/>
                    <a:pt x="26288" y="15512"/>
                    <a:pt x="26288" y="15432"/>
                  </a:cubicBezTo>
                  <a:cubicBezTo>
                    <a:pt x="26288" y="15351"/>
                    <a:pt x="26125" y="14789"/>
                    <a:pt x="26125" y="14789"/>
                  </a:cubicBezTo>
                  <a:cubicBezTo>
                    <a:pt x="26044" y="14146"/>
                    <a:pt x="26044" y="14146"/>
                    <a:pt x="26044" y="14146"/>
                  </a:cubicBezTo>
                  <a:cubicBezTo>
                    <a:pt x="25801" y="13503"/>
                    <a:pt x="25801" y="13503"/>
                    <a:pt x="25801" y="13503"/>
                  </a:cubicBezTo>
                  <a:cubicBezTo>
                    <a:pt x="25801" y="13503"/>
                    <a:pt x="25638" y="13101"/>
                    <a:pt x="25557" y="12940"/>
                  </a:cubicBezTo>
                  <a:cubicBezTo>
                    <a:pt x="25476" y="12779"/>
                    <a:pt x="25314" y="12458"/>
                    <a:pt x="25314" y="12458"/>
                  </a:cubicBezTo>
                  <a:cubicBezTo>
                    <a:pt x="25152" y="11895"/>
                    <a:pt x="25152" y="11895"/>
                    <a:pt x="25152" y="11895"/>
                  </a:cubicBezTo>
                  <a:cubicBezTo>
                    <a:pt x="24503" y="11734"/>
                    <a:pt x="24503" y="11734"/>
                    <a:pt x="24503" y="11734"/>
                  </a:cubicBezTo>
                  <a:cubicBezTo>
                    <a:pt x="23448" y="11413"/>
                    <a:pt x="23448" y="11413"/>
                    <a:pt x="23448" y="11413"/>
                  </a:cubicBezTo>
                  <a:cubicBezTo>
                    <a:pt x="22880" y="11172"/>
                    <a:pt x="22880" y="11172"/>
                    <a:pt x="22880" y="11172"/>
                  </a:cubicBezTo>
                  <a:cubicBezTo>
                    <a:pt x="22961" y="10931"/>
                    <a:pt x="22961" y="10931"/>
                    <a:pt x="22961" y="10931"/>
                  </a:cubicBezTo>
                  <a:cubicBezTo>
                    <a:pt x="23286" y="10850"/>
                    <a:pt x="23286" y="10850"/>
                    <a:pt x="23286" y="10850"/>
                  </a:cubicBezTo>
                  <a:cubicBezTo>
                    <a:pt x="23286" y="10850"/>
                    <a:pt x="23448" y="10850"/>
                    <a:pt x="23610" y="10850"/>
                  </a:cubicBezTo>
                  <a:cubicBezTo>
                    <a:pt x="23853" y="10850"/>
                    <a:pt x="24016" y="10850"/>
                    <a:pt x="24178" y="10850"/>
                  </a:cubicBezTo>
                  <a:cubicBezTo>
                    <a:pt x="24340" y="10850"/>
                    <a:pt x="24584" y="10850"/>
                    <a:pt x="24584" y="10850"/>
                  </a:cubicBezTo>
                  <a:cubicBezTo>
                    <a:pt x="24908" y="10448"/>
                    <a:pt x="24908" y="10448"/>
                    <a:pt x="24908" y="10448"/>
                  </a:cubicBezTo>
                  <a:cubicBezTo>
                    <a:pt x="26125" y="9805"/>
                    <a:pt x="26125" y="9805"/>
                    <a:pt x="26125" y="9805"/>
                  </a:cubicBezTo>
                  <a:cubicBezTo>
                    <a:pt x="26693" y="9725"/>
                    <a:pt x="26693" y="9725"/>
                    <a:pt x="26693" y="9725"/>
                  </a:cubicBezTo>
                  <a:cubicBezTo>
                    <a:pt x="27261" y="9725"/>
                    <a:pt x="27261" y="9725"/>
                    <a:pt x="27261" y="9725"/>
                  </a:cubicBezTo>
                  <a:cubicBezTo>
                    <a:pt x="27261" y="9725"/>
                    <a:pt x="27261" y="10046"/>
                    <a:pt x="27423" y="10127"/>
                  </a:cubicBezTo>
                  <a:cubicBezTo>
                    <a:pt x="27586" y="10207"/>
                    <a:pt x="27667" y="10207"/>
                    <a:pt x="27748" y="10288"/>
                  </a:cubicBezTo>
                  <a:cubicBezTo>
                    <a:pt x="27910" y="10288"/>
                    <a:pt x="28397" y="10368"/>
                    <a:pt x="28397" y="10368"/>
                  </a:cubicBezTo>
                  <a:cubicBezTo>
                    <a:pt x="28722" y="10529"/>
                    <a:pt x="28722" y="10529"/>
                    <a:pt x="28722" y="10529"/>
                  </a:cubicBezTo>
                  <a:cubicBezTo>
                    <a:pt x="29046" y="11011"/>
                    <a:pt x="29046" y="11011"/>
                    <a:pt x="29046" y="11011"/>
                  </a:cubicBezTo>
                  <a:cubicBezTo>
                    <a:pt x="29614" y="11332"/>
                    <a:pt x="29614" y="11332"/>
                    <a:pt x="29614" y="11332"/>
                  </a:cubicBezTo>
                  <a:cubicBezTo>
                    <a:pt x="29614" y="11332"/>
                    <a:pt x="29695" y="11574"/>
                    <a:pt x="29614" y="11654"/>
                  </a:cubicBezTo>
                  <a:cubicBezTo>
                    <a:pt x="29533" y="11734"/>
                    <a:pt x="29614" y="11975"/>
                    <a:pt x="29290" y="12136"/>
                  </a:cubicBezTo>
                  <a:cubicBezTo>
                    <a:pt x="28965" y="12297"/>
                    <a:pt x="28559" y="12618"/>
                    <a:pt x="28478" y="12618"/>
                  </a:cubicBezTo>
                  <a:cubicBezTo>
                    <a:pt x="28397" y="12699"/>
                    <a:pt x="28154" y="13020"/>
                    <a:pt x="28154" y="13020"/>
                  </a:cubicBezTo>
                  <a:cubicBezTo>
                    <a:pt x="27991" y="13342"/>
                    <a:pt x="27991" y="13342"/>
                    <a:pt x="27991" y="13342"/>
                  </a:cubicBezTo>
                  <a:cubicBezTo>
                    <a:pt x="28073" y="13583"/>
                    <a:pt x="28073" y="13583"/>
                    <a:pt x="28073" y="13583"/>
                  </a:cubicBezTo>
                  <a:cubicBezTo>
                    <a:pt x="28073" y="13583"/>
                    <a:pt x="28073" y="13663"/>
                    <a:pt x="28073" y="13744"/>
                  </a:cubicBezTo>
                  <a:cubicBezTo>
                    <a:pt x="27991" y="13904"/>
                    <a:pt x="27910" y="14146"/>
                    <a:pt x="27910" y="14146"/>
                  </a:cubicBezTo>
                  <a:cubicBezTo>
                    <a:pt x="27991" y="14547"/>
                    <a:pt x="27991" y="14547"/>
                    <a:pt x="27991" y="14547"/>
                  </a:cubicBezTo>
                  <a:cubicBezTo>
                    <a:pt x="27991" y="14547"/>
                    <a:pt x="28073" y="14708"/>
                    <a:pt x="28154" y="14869"/>
                  </a:cubicBezTo>
                  <a:cubicBezTo>
                    <a:pt x="28154" y="14949"/>
                    <a:pt x="28884" y="15110"/>
                    <a:pt x="28884" y="15110"/>
                  </a:cubicBezTo>
                  <a:cubicBezTo>
                    <a:pt x="29614" y="15190"/>
                    <a:pt x="29614" y="15190"/>
                    <a:pt x="29614" y="15190"/>
                  </a:cubicBezTo>
                  <a:cubicBezTo>
                    <a:pt x="30182" y="15753"/>
                    <a:pt x="30182" y="15753"/>
                    <a:pt x="30182" y="15753"/>
                  </a:cubicBezTo>
                  <a:cubicBezTo>
                    <a:pt x="30669" y="15994"/>
                    <a:pt x="30669" y="15994"/>
                    <a:pt x="30669" y="15994"/>
                  </a:cubicBezTo>
                  <a:cubicBezTo>
                    <a:pt x="31237" y="15914"/>
                    <a:pt x="31237" y="15914"/>
                    <a:pt x="31237" y="15914"/>
                  </a:cubicBezTo>
                  <a:cubicBezTo>
                    <a:pt x="31805" y="15512"/>
                    <a:pt x="31805" y="15512"/>
                    <a:pt x="31805" y="15512"/>
                  </a:cubicBezTo>
                  <a:cubicBezTo>
                    <a:pt x="32210" y="15271"/>
                    <a:pt x="32210" y="15271"/>
                    <a:pt x="32210" y="15271"/>
                  </a:cubicBezTo>
                  <a:cubicBezTo>
                    <a:pt x="32210" y="15271"/>
                    <a:pt x="32454" y="14949"/>
                    <a:pt x="32535" y="14869"/>
                  </a:cubicBezTo>
                  <a:cubicBezTo>
                    <a:pt x="32616" y="14789"/>
                    <a:pt x="32860" y="14547"/>
                    <a:pt x="32860" y="14547"/>
                  </a:cubicBezTo>
                  <a:cubicBezTo>
                    <a:pt x="32860" y="14547"/>
                    <a:pt x="33022" y="14387"/>
                    <a:pt x="33022" y="14306"/>
                  </a:cubicBezTo>
                  <a:cubicBezTo>
                    <a:pt x="33022" y="14226"/>
                    <a:pt x="32941" y="13583"/>
                    <a:pt x="32941" y="13583"/>
                  </a:cubicBezTo>
                  <a:cubicBezTo>
                    <a:pt x="32778" y="13101"/>
                    <a:pt x="32778" y="13101"/>
                    <a:pt x="32778" y="13101"/>
                  </a:cubicBezTo>
                  <a:cubicBezTo>
                    <a:pt x="32535" y="12538"/>
                    <a:pt x="32535" y="12538"/>
                    <a:pt x="32535" y="12538"/>
                  </a:cubicBezTo>
                  <a:cubicBezTo>
                    <a:pt x="32535" y="12538"/>
                    <a:pt x="32373" y="12297"/>
                    <a:pt x="32373" y="12136"/>
                  </a:cubicBezTo>
                  <a:cubicBezTo>
                    <a:pt x="32373" y="12056"/>
                    <a:pt x="32292" y="11734"/>
                    <a:pt x="32292" y="11734"/>
                  </a:cubicBezTo>
                  <a:cubicBezTo>
                    <a:pt x="31967" y="11413"/>
                    <a:pt x="31967" y="11413"/>
                    <a:pt x="31967" y="11413"/>
                  </a:cubicBezTo>
                  <a:cubicBezTo>
                    <a:pt x="32129" y="11091"/>
                    <a:pt x="32129" y="11091"/>
                    <a:pt x="32129" y="11091"/>
                  </a:cubicBezTo>
                  <a:cubicBezTo>
                    <a:pt x="32292" y="10850"/>
                    <a:pt x="32292" y="10850"/>
                    <a:pt x="32292" y="10850"/>
                  </a:cubicBezTo>
                  <a:cubicBezTo>
                    <a:pt x="32697" y="10368"/>
                    <a:pt x="32697" y="10368"/>
                    <a:pt x="32697" y="10368"/>
                  </a:cubicBezTo>
                  <a:cubicBezTo>
                    <a:pt x="32860" y="10046"/>
                    <a:pt x="32860" y="10046"/>
                    <a:pt x="32860" y="10046"/>
                  </a:cubicBezTo>
                  <a:cubicBezTo>
                    <a:pt x="32535" y="9645"/>
                    <a:pt x="32535" y="9645"/>
                    <a:pt x="32535" y="9645"/>
                  </a:cubicBezTo>
                  <a:cubicBezTo>
                    <a:pt x="32292" y="9564"/>
                    <a:pt x="32292" y="9564"/>
                    <a:pt x="32292" y="9564"/>
                  </a:cubicBezTo>
                  <a:cubicBezTo>
                    <a:pt x="32778" y="9323"/>
                    <a:pt x="32778" y="9323"/>
                    <a:pt x="32778" y="9323"/>
                  </a:cubicBezTo>
                  <a:cubicBezTo>
                    <a:pt x="33103" y="9162"/>
                    <a:pt x="33103" y="9162"/>
                    <a:pt x="33103" y="9162"/>
                  </a:cubicBezTo>
                  <a:cubicBezTo>
                    <a:pt x="33509" y="8198"/>
                    <a:pt x="33509" y="8198"/>
                    <a:pt x="33509" y="8198"/>
                  </a:cubicBezTo>
                  <a:cubicBezTo>
                    <a:pt x="33752" y="7635"/>
                    <a:pt x="33752" y="7635"/>
                    <a:pt x="33752" y="7635"/>
                  </a:cubicBezTo>
                  <a:cubicBezTo>
                    <a:pt x="34077" y="6751"/>
                    <a:pt x="34077" y="6751"/>
                    <a:pt x="34077" y="6751"/>
                  </a:cubicBezTo>
                  <a:cubicBezTo>
                    <a:pt x="34077" y="6751"/>
                    <a:pt x="34239" y="6108"/>
                    <a:pt x="34239" y="6028"/>
                  </a:cubicBezTo>
                  <a:cubicBezTo>
                    <a:pt x="34239" y="5947"/>
                    <a:pt x="34482" y="5787"/>
                    <a:pt x="34482" y="5787"/>
                  </a:cubicBezTo>
                  <a:cubicBezTo>
                    <a:pt x="34807" y="5385"/>
                    <a:pt x="34807" y="5385"/>
                    <a:pt x="34807" y="5385"/>
                  </a:cubicBezTo>
                  <a:cubicBezTo>
                    <a:pt x="35050" y="4902"/>
                    <a:pt x="35050" y="4902"/>
                    <a:pt x="35050" y="4902"/>
                  </a:cubicBezTo>
                  <a:cubicBezTo>
                    <a:pt x="35212" y="4581"/>
                    <a:pt x="35212" y="4581"/>
                    <a:pt x="35212" y="4581"/>
                  </a:cubicBezTo>
                  <a:cubicBezTo>
                    <a:pt x="35618" y="3938"/>
                    <a:pt x="35618" y="3938"/>
                    <a:pt x="35618" y="3938"/>
                  </a:cubicBezTo>
                  <a:cubicBezTo>
                    <a:pt x="35943" y="4099"/>
                    <a:pt x="35943" y="4099"/>
                    <a:pt x="35943" y="4099"/>
                  </a:cubicBezTo>
                  <a:cubicBezTo>
                    <a:pt x="35943" y="4099"/>
                    <a:pt x="36105" y="4259"/>
                    <a:pt x="36105" y="4420"/>
                  </a:cubicBezTo>
                  <a:cubicBezTo>
                    <a:pt x="36105" y="4581"/>
                    <a:pt x="36024" y="4661"/>
                    <a:pt x="36105" y="4661"/>
                  </a:cubicBezTo>
                  <a:cubicBezTo>
                    <a:pt x="36267" y="4661"/>
                    <a:pt x="36186" y="4661"/>
                    <a:pt x="36267" y="4581"/>
                  </a:cubicBezTo>
                  <a:cubicBezTo>
                    <a:pt x="36430" y="4420"/>
                    <a:pt x="36511" y="4099"/>
                    <a:pt x="36511" y="4018"/>
                  </a:cubicBezTo>
                  <a:cubicBezTo>
                    <a:pt x="36511" y="3938"/>
                    <a:pt x="36673" y="3938"/>
                    <a:pt x="36511" y="3858"/>
                  </a:cubicBezTo>
                  <a:cubicBezTo>
                    <a:pt x="36267" y="3777"/>
                    <a:pt x="35943" y="3616"/>
                    <a:pt x="35943" y="3616"/>
                  </a:cubicBezTo>
                  <a:cubicBezTo>
                    <a:pt x="35943" y="3616"/>
                    <a:pt x="35618" y="3536"/>
                    <a:pt x="35618" y="3456"/>
                  </a:cubicBezTo>
                  <a:cubicBezTo>
                    <a:pt x="35699" y="3375"/>
                    <a:pt x="35943" y="2652"/>
                    <a:pt x="35943" y="2652"/>
                  </a:cubicBezTo>
                  <a:cubicBezTo>
                    <a:pt x="36267" y="1848"/>
                    <a:pt x="36267" y="1848"/>
                    <a:pt x="36267" y="1848"/>
                  </a:cubicBezTo>
                  <a:cubicBezTo>
                    <a:pt x="36267" y="1366"/>
                    <a:pt x="36267" y="1366"/>
                    <a:pt x="36267" y="1366"/>
                  </a:cubicBezTo>
                  <a:cubicBezTo>
                    <a:pt x="36511" y="964"/>
                    <a:pt x="36511" y="964"/>
                    <a:pt x="36511" y="964"/>
                  </a:cubicBezTo>
                  <a:cubicBezTo>
                    <a:pt x="36754" y="643"/>
                    <a:pt x="36916" y="160"/>
                    <a:pt x="37322" y="0"/>
                  </a:cubicBezTo>
                  <a:cubicBezTo>
                    <a:pt x="120000" y="0"/>
                    <a:pt x="120000" y="0"/>
                    <a:pt x="120000" y="0"/>
                  </a:cubicBezTo>
                  <a:cubicBezTo>
                    <a:pt x="120000" y="59156"/>
                    <a:pt x="120000" y="59156"/>
                    <a:pt x="120000" y="59156"/>
                  </a:cubicBezTo>
                  <a:cubicBezTo>
                    <a:pt x="118864" y="59557"/>
                    <a:pt x="118864" y="59557"/>
                    <a:pt x="118864" y="59557"/>
                  </a:cubicBezTo>
                  <a:cubicBezTo>
                    <a:pt x="118701" y="59557"/>
                    <a:pt x="116430" y="59236"/>
                    <a:pt x="116511" y="59959"/>
                  </a:cubicBezTo>
                  <a:cubicBezTo>
                    <a:pt x="116592" y="60361"/>
                    <a:pt x="116997" y="60442"/>
                    <a:pt x="116997" y="60442"/>
                  </a:cubicBezTo>
                  <a:cubicBezTo>
                    <a:pt x="118052" y="61406"/>
                    <a:pt x="118052" y="61406"/>
                    <a:pt x="118052" y="61406"/>
                  </a:cubicBezTo>
                  <a:cubicBezTo>
                    <a:pt x="117971" y="61969"/>
                    <a:pt x="117971" y="61969"/>
                    <a:pt x="117971" y="61969"/>
                  </a:cubicBezTo>
                  <a:cubicBezTo>
                    <a:pt x="118620" y="62129"/>
                    <a:pt x="118620" y="62129"/>
                    <a:pt x="118620" y="62129"/>
                  </a:cubicBezTo>
                  <a:cubicBezTo>
                    <a:pt x="120000" y="62129"/>
                    <a:pt x="120000" y="62129"/>
                    <a:pt x="120000" y="62129"/>
                  </a:cubicBezTo>
                  <a:cubicBezTo>
                    <a:pt x="120000" y="63094"/>
                    <a:pt x="120000" y="63094"/>
                    <a:pt x="120000" y="63094"/>
                  </a:cubicBezTo>
                  <a:cubicBezTo>
                    <a:pt x="119188" y="63174"/>
                    <a:pt x="118296" y="63335"/>
                    <a:pt x="118133" y="63415"/>
                  </a:cubicBezTo>
                  <a:cubicBezTo>
                    <a:pt x="117241" y="64380"/>
                    <a:pt x="117241" y="64380"/>
                    <a:pt x="117241" y="64380"/>
                  </a:cubicBezTo>
                  <a:cubicBezTo>
                    <a:pt x="118296" y="65746"/>
                    <a:pt x="118296" y="65746"/>
                    <a:pt x="118296" y="65746"/>
                  </a:cubicBezTo>
                  <a:cubicBezTo>
                    <a:pt x="118215" y="66630"/>
                    <a:pt x="118215" y="66630"/>
                    <a:pt x="118215" y="66630"/>
                  </a:cubicBezTo>
                  <a:cubicBezTo>
                    <a:pt x="117322" y="67273"/>
                    <a:pt x="117322" y="67273"/>
                    <a:pt x="117322" y="67273"/>
                  </a:cubicBezTo>
                  <a:cubicBezTo>
                    <a:pt x="118052" y="67997"/>
                    <a:pt x="118052" y="67997"/>
                    <a:pt x="118052" y="67997"/>
                  </a:cubicBezTo>
                  <a:cubicBezTo>
                    <a:pt x="119350" y="67997"/>
                    <a:pt x="119350" y="67997"/>
                    <a:pt x="119350" y="67997"/>
                  </a:cubicBezTo>
                  <a:cubicBezTo>
                    <a:pt x="120000" y="68479"/>
                    <a:pt x="120000" y="68479"/>
                    <a:pt x="120000" y="68479"/>
                  </a:cubicBezTo>
                  <a:cubicBezTo>
                    <a:pt x="120000" y="72257"/>
                    <a:pt x="120000" y="72257"/>
                    <a:pt x="120000" y="72257"/>
                  </a:cubicBezTo>
                  <a:cubicBezTo>
                    <a:pt x="119756" y="72257"/>
                    <a:pt x="119432" y="72337"/>
                    <a:pt x="119026" y="72337"/>
                  </a:cubicBezTo>
                  <a:cubicBezTo>
                    <a:pt x="118458" y="73302"/>
                    <a:pt x="118458" y="73302"/>
                    <a:pt x="118458" y="73302"/>
                  </a:cubicBezTo>
                  <a:cubicBezTo>
                    <a:pt x="114320" y="72578"/>
                    <a:pt x="114320" y="72578"/>
                    <a:pt x="114320" y="72578"/>
                  </a:cubicBezTo>
                  <a:cubicBezTo>
                    <a:pt x="112941" y="71774"/>
                    <a:pt x="112941" y="71774"/>
                    <a:pt x="112941" y="71774"/>
                  </a:cubicBezTo>
                  <a:cubicBezTo>
                    <a:pt x="111886" y="72498"/>
                    <a:pt x="112129" y="72176"/>
                    <a:pt x="111237" y="73141"/>
                  </a:cubicBezTo>
                  <a:cubicBezTo>
                    <a:pt x="108803" y="72498"/>
                    <a:pt x="108803" y="72498"/>
                    <a:pt x="108803" y="72498"/>
                  </a:cubicBezTo>
                  <a:cubicBezTo>
                    <a:pt x="107261" y="73221"/>
                    <a:pt x="107261" y="73221"/>
                    <a:pt x="107261" y="73221"/>
                  </a:cubicBezTo>
                  <a:cubicBezTo>
                    <a:pt x="105476" y="74989"/>
                    <a:pt x="105476" y="74989"/>
                    <a:pt x="105476" y="74989"/>
                  </a:cubicBezTo>
                  <a:cubicBezTo>
                    <a:pt x="102474" y="74829"/>
                    <a:pt x="102474" y="74829"/>
                    <a:pt x="102474" y="74829"/>
                  </a:cubicBezTo>
                  <a:cubicBezTo>
                    <a:pt x="101825" y="73945"/>
                    <a:pt x="101825" y="73945"/>
                    <a:pt x="101825" y="73945"/>
                  </a:cubicBezTo>
                  <a:cubicBezTo>
                    <a:pt x="101663" y="74748"/>
                    <a:pt x="101663" y="74748"/>
                    <a:pt x="101663" y="74748"/>
                  </a:cubicBezTo>
                  <a:cubicBezTo>
                    <a:pt x="102312" y="75552"/>
                    <a:pt x="102312" y="75552"/>
                    <a:pt x="102312" y="75552"/>
                  </a:cubicBezTo>
                  <a:cubicBezTo>
                    <a:pt x="101176" y="76115"/>
                    <a:pt x="101176" y="76115"/>
                    <a:pt x="101176" y="76115"/>
                  </a:cubicBezTo>
                  <a:cubicBezTo>
                    <a:pt x="100770" y="74989"/>
                    <a:pt x="100770" y="74989"/>
                    <a:pt x="100770" y="74989"/>
                  </a:cubicBezTo>
                  <a:cubicBezTo>
                    <a:pt x="99797" y="73784"/>
                    <a:pt x="99797" y="73784"/>
                    <a:pt x="99797" y="73784"/>
                  </a:cubicBezTo>
                  <a:cubicBezTo>
                    <a:pt x="98336" y="73462"/>
                    <a:pt x="98336" y="73462"/>
                    <a:pt x="98336" y="73462"/>
                  </a:cubicBezTo>
                  <a:cubicBezTo>
                    <a:pt x="97525" y="72900"/>
                    <a:pt x="97525" y="72900"/>
                    <a:pt x="97525" y="72900"/>
                  </a:cubicBezTo>
                  <a:cubicBezTo>
                    <a:pt x="97363" y="72819"/>
                    <a:pt x="94361" y="73141"/>
                    <a:pt x="93793" y="73221"/>
                  </a:cubicBezTo>
                  <a:cubicBezTo>
                    <a:pt x="93062" y="72739"/>
                    <a:pt x="92981" y="72739"/>
                    <a:pt x="92170" y="72337"/>
                  </a:cubicBezTo>
                  <a:cubicBezTo>
                    <a:pt x="91359" y="72980"/>
                    <a:pt x="91359" y="72980"/>
                    <a:pt x="91359" y="72980"/>
                  </a:cubicBezTo>
                  <a:cubicBezTo>
                    <a:pt x="91359" y="72980"/>
                    <a:pt x="90953" y="73703"/>
                    <a:pt x="90304" y="73703"/>
                  </a:cubicBezTo>
                  <a:cubicBezTo>
                    <a:pt x="89574" y="73703"/>
                    <a:pt x="89655" y="72739"/>
                    <a:pt x="89655" y="72739"/>
                  </a:cubicBezTo>
                  <a:cubicBezTo>
                    <a:pt x="88600" y="72900"/>
                    <a:pt x="88600" y="72900"/>
                    <a:pt x="88600" y="72900"/>
                  </a:cubicBezTo>
                  <a:cubicBezTo>
                    <a:pt x="87221" y="74829"/>
                    <a:pt x="87221" y="74829"/>
                    <a:pt x="87221" y="74829"/>
                  </a:cubicBezTo>
                  <a:cubicBezTo>
                    <a:pt x="85517" y="76275"/>
                    <a:pt x="85517" y="76275"/>
                    <a:pt x="85517" y="76275"/>
                  </a:cubicBezTo>
                  <a:cubicBezTo>
                    <a:pt x="84543" y="77722"/>
                    <a:pt x="84543" y="77722"/>
                    <a:pt x="84543" y="77722"/>
                  </a:cubicBezTo>
                  <a:cubicBezTo>
                    <a:pt x="82677" y="78446"/>
                    <a:pt x="82677" y="78446"/>
                    <a:pt x="82677" y="78446"/>
                  </a:cubicBezTo>
                  <a:cubicBezTo>
                    <a:pt x="82758" y="79089"/>
                    <a:pt x="82758" y="79089"/>
                    <a:pt x="82758" y="79089"/>
                  </a:cubicBezTo>
                  <a:cubicBezTo>
                    <a:pt x="84624" y="80696"/>
                    <a:pt x="84624" y="80696"/>
                    <a:pt x="84624" y="80696"/>
                  </a:cubicBezTo>
                  <a:cubicBezTo>
                    <a:pt x="83326" y="81580"/>
                    <a:pt x="83326" y="81580"/>
                    <a:pt x="83326" y="81580"/>
                  </a:cubicBezTo>
                  <a:cubicBezTo>
                    <a:pt x="81379" y="79571"/>
                    <a:pt x="82109" y="81098"/>
                    <a:pt x="79675" y="79249"/>
                  </a:cubicBezTo>
                  <a:cubicBezTo>
                    <a:pt x="79269" y="80696"/>
                    <a:pt x="79188" y="80294"/>
                    <a:pt x="79432" y="81500"/>
                  </a:cubicBezTo>
                  <a:cubicBezTo>
                    <a:pt x="78377" y="82223"/>
                    <a:pt x="78377" y="82223"/>
                    <a:pt x="78377" y="82223"/>
                  </a:cubicBezTo>
                  <a:cubicBezTo>
                    <a:pt x="78945" y="84393"/>
                    <a:pt x="78539" y="83670"/>
                    <a:pt x="79918" y="85117"/>
                  </a:cubicBezTo>
                  <a:cubicBezTo>
                    <a:pt x="79107" y="86805"/>
                    <a:pt x="79269" y="86081"/>
                    <a:pt x="79350" y="88091"/>
                  </a:cubicBezTo>
                  <a:cubicBezTo>
                    <a:pt x="81217" y="88653"/>
                    <a:pt x="81217" y="88653"/>
                    <a:pt x="81217" y="88653"/>
                  </a:cubicBezTo>
                  <a:cubicBezTo>
                    <a:pt x="81703" y="89778"/>
                    <a:pt x="81703" y="89778"/>
                    <a:pt x="81703" y="89778"/>
                  </a:cubicBezTo>
                  <a:cubicBezTo>
                    <a:pt x="82920" y="90341"/>
                    <a:pt x="82920" y="90341"/>
                    <a:pt x="82920" y="90341"/>
                  </a:cubicBezTo>
                  <a:cubicBezTo>
                    <a:pt x="84137" y="89537"/>
                    <a:pt x="84137" y="89537"/>
                    <a:pt x="84137" y="89537"/>
                  </a:cubicBezTo>
                  <a:cubicBezTo>
                    <a:pt x="85922" y="90421"/>
                    <a:pt x="85922" y="90421"/>
                    <a:pt x="85922" y="90421"/>
                  </a:cubicBezTo>
                  <a:cubicBezTo>
                    <a:pt x="88275" y="92190"/>
                    <a:pt x="88275" y="92190"/>
                    <a:pt x="88275" y="92190"/>
                  </a:cubicBezTo>
                  <a:cubicBezTo>
                    <a:pt x="89655" y="93878"/>
                    <a:pt x="89655" y="93878"/>
                    <a:pt x="89655" y="93878"/>
                  </a:cubicBezTo>
                  <a:cubicBezTo>
                    <a:pt x="88843" y="93235"/>
                    <a:pt x="88843" y="93235"/>
                    <a:pt x="88843" y="93235"/>
                  </a:cubicBezTo>
                  <a:cubicBezTo>
                    <a:pt x="88356" y="93476"/>
                    <a:pt x="88356" y="93476"/>
                    <a:pt x="88356" y="93476"/>
                  </a:cubicBezTo>
                  <a:cubicBezTo>
                    <a:pt x="88681" y="94038"/>
                    <a:pt x="88681" y="94038"/>
                    <a:pt x="88681" y="94038"/>
                  </a:cubicBezTo>
                  <a:cubicBezTo>
                    <a:pt x="90385" y="94521"/>
                    <a:pt x="90385" y="94521"/>
                    <a:pt x="90385" y="94521"/>
                  </a:cubicBezTo>
                  <a:cubicBezTo>
                    <a:pt x="90304" y="95807"/>
                    <a:pt x="90304" y="95807"/>
                    <a:pt x="90304" y="95807"/>
                  </a:cubicBezTo>
                  <a:cubicBezTo>
                    <a:pt x="89006" y="100629"/>
                    <a:pt x="89006" y="100629"/>
                    <a:pt x="89006" y="100629"/>
                  </a:cubicBezTo>
                  <a:cubicBezTo>
                    <a:pt x="87951" y="102880"/>
                    <a:pt x="87951" y="102880"/>
                    <a:pt x="87951" y="102880"/>
                  </a:cubicBezTo>
                  <a:cubicBezTo>
                    <a:pt x="87707" y="104246"/>
                    <a:pt x="87707" y="104246"/>
                    <a:pt x="87707" y="104246"/>
                  </a:cubicBezTo>
                  <a:cubicBezTo>
                    <a:pt x="87545" y="105612"/>
                    <a:pt x="87545" y="105612"/>
                    <a:pt x="87545" y="105612"/>
                  </a:cubicBezTo>
                  <a:cubicBezTo>
                    <a:pt x="87870" y="106738"/>
                    <a:pt x="87870" y="106738"/>
                    <a:pt x="87870" y="106738"/>
                  </a:cubicBezTo>
                  <a:cubicBezTo>
                    <a:pt x="87870" y="106738"/>
                    <a:pt x="87870" y="107059"/>
                    <a:pt x="88194" y="107381"/>
                  </a:cubicBezTo>
                  <a:cubicBezTo>
                    <a:pt x="88519" y="107702"/>
                    <a:pt x="88600" y="108024"/>
                    <a:pt x="89006" y="108345"/>
                  </a:cubicBezTo>
                  <a:cubicBezTo>
                    <a:pt x="89411" y="108586"/>
                    <a:pt x="89249" y="108747"/>
                    <a:pt x="90709" y="108827"/>
                  </a:cubicBezTo>
                  <a:cubicBezTo>
                    <a:pt x="92089" y="108988"/>
                    <a:pt x="90791" y="109631"/>
                    <a:pt x="90872" y="109872"/>
                  </a:cubicBezTo>
                  <a:cubicBezTo>
                    <a:pt x="90953" y="110033"/>
                    <a:pt x="91034" y="111158"/>
                    <a:pt x="91602" y="112283"/>
                  </a:cubicBezTo>
                  <a:cubicBezTo>
                    <a:pt x="92170" y="113409"/>
                    <a:pt x="92494" y="113248"/>
                    <a:pt x="93387" y="113730"/>
                  </a:cubicBezTo>
                  <a:cubicBezTo>
                    <a:pt x="94279" y="114132"/>
                    <a:pt x="93874" y="114293"/>
                    <a:pt x="94442" y="115418"/>
                  </a:cubicBezTo>
                  <a:cubicBezTo>
                    <a:pt x="95010" y="116463"/>
                    <a:pt x="96389" y="115981"/>
                    <a:pt x="96632" y="115981"/>
                  </a:cubicBezTo>
                  <a:cubicBezTo>
                    <a:pt x="96795" y="115981"/>
                    <a:pt x="96957" y="116222"/>
                    <a:pt x="97200" y="116543"/>
                  </a:cubicBezTo>
                  <a:cubicBezTo>
                    <a:pt x="97200" y="116543"/>
                    <a:pt x="97200" y="116543"/>
                    <a:pt x="97200" y="116543"/>
                  </a:cubicBezTo>
                  <a:cubicBezTo>
                    <a:pt x="97200" y="116543"/>
                    <a:pt x="96713" y="117026"/>
                    <a:pt x="96551" y="117106"/>
                  </a:cubicBezTo>
                  <a:cubicBezTo>
                    <a:pt x="96470" y="117186"/>
                    <a:pt x="96389" y="117267"/>
                    <a:pt x="96308" y="117347"/>
                  </a:cubicBezTo>
                  <a:cubicBezTo>
                    <a:pt x="96227" y="117508"/>
                    <a:pt x="96470" y="117588"/>
                    <a:pt x="96308" y="117669"/>
                  </a:cubicBezTo>
                  <a:cubicBezTo>
                    <a:pt x="96146" y="117749"/>
                    <a:pt x="95983" y="118070"/>
                    <a:pt x="95983" y="118231"/>
                  </a:cubicBezTo>
                  <a:cubicBezTo>
                    <a:pt x="96064" y="118392"/>
                    <a:pt x="95902" y="118633"/>
                    <a:pt x="95902" y="118633"/>
                  </a:cubicBezTo>
                  <a:cubicBezTo>
                    <a:pt x="95902" y="118633"/>
                    <a:pt x="95578" y="119035"/>
                    <a:pt x="95172" y="119035"/>
                  </a:cubicBezTo>
                  <a:cubicBezTo>
                    <a:pt x="94847" y="119115"/>
                    <a:pt x="94604" y="118955"/>
                    <a:pt x="94279" y="118874"/>
                  </a:cubicBezTo>
                  <a:cubicBezTo>
                    <a:pt x="93955" y="118794"/>
                    <a:pt x="93955" y="118794"/>
                    <a:pt x="93955" y="118794"/>
                  </a:cubicBezTo>
                  <a:cubicBezTo>
                    <a:pt x="93955" y="118794"/>
                    <a:pt x="93711" y="118794"/>
                    <a:pt x="93387" y="118713"/>
                  </a:cubicBezTo>
                  <a:cubicBezTo>
                    <a:pt x="93062" y="118553"/>
                    <a:pt x="93306" y="118553"/>
                    <a:pt x="93306" y="118553"/>
                  </a:cubicBezTo>
                  <a:cubicBezTo>
                    <a:pt x="92981" y="118231"/>
                    <a:pt x="92981" y="118231"/>
                    <a:pt x="92981" y="118231"/>
                  </a:cubicBezTo>
                  <a:cubicBezTo>
                    <a:pt x="92657" y="117829"/>
                    <a:pt x="92657" y="117829"/>
                    <a:pt x="92657" y="117829"/>
                  </a:cubicBezTo>
                  <a:cubicBezTo>
                    <a:pt x="92657" y="117829"/>
                    <a:pt x="92576" y="117749"/>
                    <a:pt x="92576" y="117588"/>
                  </a:cubicBezTo>
                  <a:cubicBezTo>
                    <a:pt x="92494" y="117427"/>
                    <a:pt x="92494" y="117588"/>
                    <a:pt x="92332" y="117588"/>
                  </a:cubicBezTo>
                  <a:cubicBezTo>
                    <a:pt x="92170" y="117588"/>
                    <a:pt x="92089" y="117669"/>
                    <a:pt x="91926" y="117588"/>
                  </a:cubicBezTo>
                  <a:cubicBezTo>
                    <a:pt x="91845" y="117508"/>
                    <a:pt x="91845" y="117427"/>
                    <a:pt x="91845" y="117347"/>
                  </a:cubicBezTo>
                  <a:cubicBezTo>
                    <a:pt x="91845" y="117267"/>
                    <a:pt x="91602" y="117106"/>
                    <a:pt x="91359" y="117106"/>
                  </a:cubicBezTo>
                  <a:cubicBezTo>
                    <a:pt x="91115" y="117026"/>
                    <a:pt x="91196" y="116865"/>
                    <a:pt x="90872" y="116865"/>
                  </a:cubicBezTo>
                  <a:cubicBezTo>
                    <a:pt x="90547" y="116865"/>
                    <a:pt x="90791" y="116624"/>
                    <a:pt x="90791" y="116463"/>
                  </a:cubicBezTo>
                  <a:cubicBezTo>
                    <a:pt x="90709" y="116383"/>
                    <a:pt x="90466" y="116624"/>
                    <a:pt x="90385" y="116704"/>
                  </a:cubicBezTo>
                  <a:cubicBezTo>
                    <a:pt x="90304" y="116784"/>
                    <a:pt x="90223" y="116945"/>
                    <a:pt x="90060" y="116945"/>
                  </a:cubicBezTo>
                  <a:cubicBezTo>
                    <a:pt x="89979" y="117026"/>
                    <a:pt x="89898" y="116543"/>
                    <a:pt x="89898" y="116543"/>
                  </a:cubicBezTo>
                  <a:cubicBezTo>
                    <a:pt x="89898" y="116543"/>
                    <a:pt x="89898" y="116543"/>
                    <a:pt x="89574" y="116543"/>
                  </a:cubicBezTo>
                  <a:cubicBezTo>
                    <a:pt x="89168" y="116543"/>
                    <a:pt x="89411" y="116704"/>
                    <a:pt x="89411" y="116704"/>
                  </a:cubicBezTo>
                  <a:cubicBezTo>
                    <a:pt x="89168" y="117267"/>
                    <a:pt x="89168" y="117267"/>
                    <a:pt x="89168" y="117267"/>
                  </a:cubicBezTo>
                  <a:cubicBezTo>
                    <a:pt x="88762" y="117588"/>
                    <a:pt x="88762" y="117588"/>
                    <a:pt x="88762" y="117588"/>
                  </a:cubicBezTo>
                  <a:cubicBezTo>
                    <a:pt x="88762" y="117588"/>
                    <a:pt x="88843" y="117829"/>
                    <a:pt x="88924" y="117990"/>
                  </a:cubicBezTo>
                  <a:cubicBezTo>
                    <a:pt x="88924" y="118151"/>
                    <a:pt x="89168" y="118231"/>
                    <a:pt x="89168" y="118231"/>
                  </a:cubicBezTo>
                  <a:cubicBezTo>
                    <a:pt x="89168" y="118231"/>
                    <a:pt x="89411" y="118392"/>
                    <a:pt x="89655" y="118553"/>
                  </a:cubicBezTo>
                  <a:cubicBezTo>
                    <a:pt x="89898" y="118713"/>
                    <a:pt x="89817" y="118713"/>
                    <a:pt x="89979" y="118713"/>
                  </a:cubicBezTo>
                  <a:cubicBezTo>
                    <a:pt x="90141" y="118794"/>
                    <a:pt x="90385" y="118874"/>
                    <a:pt x="90709" y="119035"/>
                  </a:cubicBezTo>
                  <a:cubicBezTo>
                    <a:pt x="91034" y="119115"/>
                    <a:pt x="90872" y="119035"/>
                    <a:pt x="91359" y="119437"/>
                  </a:cubicBezTo>
                  <a:cubicBezTo>
                    <a:pt x="91764" y="119758"/>
                    <a:pt x="91277" y="119437"/>
                    <a:pt x="91196" y="119678"/>
                  </a:cubicBezTo>
                  <a:cubicBezTo>
                    <a:pt x="91115" y="120000"/>
                    <a:pt x="90628" y="119356"/>
                    <a:pt x="90304" y="119517"/>
                  </a:cubicBezTo>
                  <a:cubicBezTo>
                    <a:pt x="89979" y="119598"/>
                    <a:pt x="89898" y="119356"/>
                    <a:pt x="89655" y="119437"/>
                  </a:cubicBezTo>
                  <a:cubicBezTo>
                    <a:pt x="89655" y="119437"/>
                    <a:pt x="89655" y="119437"/>
                    <a:pt x="89655" y="119437"/>
                  </a:cubicBezTo>
                  <a:cubicBezTo>
                    <a:pt x="89574" y="119437"/>
                    <a:pt x="89574" y="119437"/>
                    <a:pt x="89574" y="119437"/>
                  </a:cubicBezTo>
                  <a:cubicBezTo>
                    <a:pt x="89574" y="119356"/>
                    <a:pt x="89492" y="119276"/>
                    <a:pt x="89492" y="119196"/>
                  </a:cubicBezTo>
                  <a:cubicBezTo>
                    <a:pt x="89411" y="119115"/>
                    <a:pt x="89006" y="119115"/>
                    <a:pt x="89006" y="119115"/>
                  </a:cubicBezTo>
                  <a:cubicBezTo>
                    <a:pt x="88681" y="119035"/>
                    <a:pt x="88681" y="119035"/>
                    <a:pt x="88681" y="119035"/>
                  </a:cubicBezTo>
                  <a:cubicBezTo>
                    <a:pt x="88438" y="118955"/>
                    <a:pt x="88438" y="118955"/>
                    <a:pt x="88438" y="118955"/>
                  </a:cubicBezTo>
                  <a:cubicBezTo>
                    <a:pt x="88194" y="118553"/>
                    <a:pt x="88194" y="118553"/>
                    <a:pt x="88194" y="118553"/>
                  </a:cubicBezTo>
                  <a:cubicBezTo>
                    <a:pt x="87951" y="118392"/>
                    <a:pt x="87951" y="118392"/>
                    <a:pt x="87951" y="118392"/>
                  </a:cubicBezTo>
                  <a:cubicBezTo>
                    <a:pt x="87707" y="118070"/>
                    <a:pt x="87707" y="118070"/>
                    <a:pt x="87707" y="118070"/>
                  </a:cubicBezTo>
                  <a:cubicBezTo>
                    <a:pt x="87789" y="117910"/>
                    <a:pt x="87789" y="117910"/>
                    <a:pt x="87789" y="117910"/>
                  </a:cubicBezTo>
                  <a:cubicBezTo>
                    <a:pt x="88032" y="117588"/>
                    <a:pt x="88032" y="117588"/>
                    <a:pt x="88032" y="117588"/>
                  </a:cubicBezTo>
                  <a:cubicBezTo>
                    <a:pt x="88032" y="117588"/>
                    <a:pt x="88113" y="117588"/>
                    <a:pt x="88194" y="117427"/>
                  </a:cubicBezTo>
                  <a:cubicBezTo>
                    <a:pt x="88356" y="117186"/>
                    <a:pt x="88194" y="117186"/>
                    <a:pt x="88194" y="117186"/>
                  </a:cubicBezTo>
                  <a:cubicBezTo>
                    <a:pt x="88194" y="117186"/>
                    <a:pt x="87870" y="117026"/>
                    <a:pt x="87707" y="116945"/>
                  </a:cubicBezTo>
                  <a:cubicBezTo>
                    <a:pt x="87545" y="116865"/>
                    <a:pt x="87302" y="117106"/>
                    <a:pt x="87302" y="117106"/>
                  </a:cubicBezTo>
                  <a:cubicBezTo>
                    <a:pt x="86815" y="117026"/>
                    <a:pt x="86815" y="117026"/>
                    <a:pt x="86815" y="117026"/>
                  </a:cubicBezTo>
                  <a:cubicBezTo>
                    <a:pt x="86409" y="117026"/>
                    <a:pt x="86409" y="117026"/>
                    <a:pt x="86409" y="117026"/>
                  </a:cubicBezTo>
                  <a:cubicBezTo>
                    <a:pt x="86085" y="116704"/>
                    <a:pt x="86085" y="116704"/>
                    <a:pt x="86085" y="116704"/>
                  </a:cubicBezTo>
                  <a:cubicBezTo>
                    <a:pt x="85517" y="116543"/>
                    <a:pt x="85517" y="116543"/>
                    <a:pt x="85517" y="116543"/>
                  </a:cubicBezTo>
                  <a:cubicBezTo>
                    <a:pt x="85192" y="116383"/>
                    <a:pt x="85192" y="116383"/>
                    <a:pt x="85192" y="116383"/>
                  </a:cubicBezTo>
                  <a:cubicBezTo>
                    <a:pt x="85192" y="116383"/>
                    <a:pt x="85192" y="115740"/>
                    <a:pt x="85192" y="115659"/>
                  </a:cubicBezTo>
                  <a:cubicBezTo>
                    <a:pt x="85192" y="115498"/>
                    <a:pt x="85192" y="115257"/>
                    <a:pt x="85192" y="115257"/>
                  </a:cubicBezTo>
                  <a:cubicBezTo>
                    <a:pt x="85192" y="115257"/>
                    <a:pt x="84705" y="115177"/>
                    <a:pt x="84462" y="115257"/>
                  </a:cubicBezTo>
                  <a:cubicBezTo>
                    <a:pt x="84300" y="115338"/>
                    <a:pt x="84056" y="115257"/>
                    <a:pt x="84056" y="115257"/>
                  </a:cubicBezTo>
                  <a:cubicBezTo>
                    <a:pt x="84056" y="115257"/>
                    <a:pt x="83407" y="115177"/>
                    <a:pt x="83326" y="115016"/>
                  </a:cubicBezTo>
                  <a:cubicBezTo>
                    <a:pt x="83326" y="114855"/>
                    <a:pt x="83326" y="114936"/>
                    <a:pt x="83245" y="114936"/>
                  </a:cubicBezTo>
                  <a:cubicBezTo>
                    <a:pt x="83083" y="114936"/>
                    <a:pt x="82596" y="114936"/>
                    <a:pt x="82596" y="114936"/>
                  </a:cubicBezTo>
                  <a:cubicBezTo>
                    <a:pt x="82109" y="114775"/>
                    <a:pt x="82109" y="114775"/>
                    <a:pt x="82109" y="114775"/>
                  </a:cubicBezTo>
                  <a:cubicBezTo>
                    <a:pt x="82109" y="115498"/>
                    <a:pt x="82109" y="115498"/>
                    <a:pt x="82109" y="115498"/>
                  </a:cubicBezTo>
                  <a:cubicBezTo>
                    <a:pt x="82028" y="115338"/>
                    <a:pt x="82028" y="115338"/>
                    <a:pt x="82028" y="115338"/>
                  </a:cubicBezTo>
                  <a:cubicBezTo>
                    <a:pt x="81217" y="115257"/>
                    <a:pt x="81217" y="115257"/>
                    <a:pt x="81217" y="115257"/>
                  </a:cubicBezTo>
                  <a:cubicBezTo>
                    <a:pt x="80730" y="115498"/>
                    <a:pt x="80730" y="115498"/>
                    <a:pt x="80730" y="115498"/>
                  </a:cubicBezTo>
                  <a:cubicBezTo>
                    <a:pt x="80324" y="115659"/>
                    <a:pt x="80324" y="115659"/>
                    <a:pt x="80324" y="115659"/>
                  </a:cubicBezTo>
                  <a:cubicBezTo>
                    <a:pt x="80324" y="115900"/>
                    <a:pt x="80324" y="115900"/>
                    <a:pt x="80324" y="115900"/>
                  </a:cubicBezTo>
                  <a:cubicBezTo>
                    <a:pt x="80162" y="116141"/>
                    <a:pt x="80162" y="116141"/>
                    <a:pt x="80162" y="116141"/>
                  </a:cubicBezTo>
                  <a:cubicBezTo>
                    <a:pt x="80162" y="116141"/>
                    <a:pt x="79918" y="116222"/>
                    <a:pt x="79756" y="116222"/>
                  </a:cubicBezTo>
                  <a:cubicBezTo>
                    <a:pt x="79756" y="116302"/>
                    <a:pt x="79675" y="116463"/>
                    <a:pt x="79675" y="116543"/>
                  </a:cubicBezTo>
                  <a:cubicBezTo>
                    <a:pt x="79594" y="116624"/>
                    <a:pt x="79432" y="116624"/>
                    <a:pt x="79432" y="116624"/>
                  </a:cubicBezTo>
                  <a:cubicBezTo>
                    <a:pt x="79107" y="116543"/>
                    <a:pt x="79107" y="116543"/>
                    <a:pt x="79107" y="116543"/>
                  </a:cubicBezTo>
                  <a:cubicBezTo>
                    <a:pt x="78864" y="116543"/>
                    <a:pt x="78864" y="116543"/>
                    <a:pt x="78864" y="116543"/>
                  </a:cubicBezTo>
                  <a:cubicBezTo>
                    <a:pt x="78701" y="116383"/>
                    <a:pt x="78701" y="116383"/>
                    <a:pt x="78701" y="116383"/>
                  </a:cubicBezTo>
                  <a:cubicBezTo>
                    <a:pt x="78864" y="116061"/>
                    <a:pt x="78864" y="116061"/>
                    <a:pt x="78864" y="116061"/>
                  </a:cubicBezTo>
                  <a:cubicBezTo>
                    <a:pt x="78864" y="115900"/>
                    <a:pt x="78864" y="115900"/>
                    <a:pt x="78864" y="115900"/>
                  </a:cubicBezTo>
                  <a:cubicBezTo>
                    <a:pt x="78864" y="115900"/>
                    <a:pt x="78864" y="115900"/>
                    <a:pt x="78864" y="115900"/>
                  </a:cubicBezTo>
                  <a:cubicBezTo>
                    <a:pt x="78864" y="115900"/>
                    <a:pt x="78864" y="115900"/>
                    <a:pt x="78864" y="115900"/>
                  </a:cubicBezTo>
                  <a:cubicBezTo>
                    <a:pt x="78377" y="115900"/>
                    <a:pt x="78377" y="115900"/>
                    <a:pt x="78377" y="115900"/>
                  </a:cubicBezTo>
                  <a:cubicBezTo>
                    <a:pt x="77890" y="115740"/>
                    <a:pt x="77890" y="115740"/>
                    <a:pt x="77890" y="115740"/>
                  </a:cubicBezTo>
                  <a:cubicBezTo>
                    <a:pt x="76835" y="115659"/>
                    <a:pt x="76835" y="115659"/>
                    <a:pt x="76835" y="115659"/>
                  </a:cubicBezTo>
                  <a:cubicBezTo>
                    <a:pt x="76186" y="115498"/>
                    <a:pt x="76186" y="115498"/>
                    <a:pt x="76186" y="115498"/>
                  </a:cubicBezTo>
                  <a:cubicBezTo>
                    <a:pt x="75780" y="115097"/>
                    <a:pt x="75780" y="115097"/>
                    <a:pt x="75780" y="115097"/>
                  </a:cubicBezTo>
                  <a:cubicBezTo>
                    <a:pt x="75131" y="114936"/>
                    <a:pt x="75131" y="114936"/>
                    <a:pt x="75131" y="114936"/>
                  </a:cubicBezTo>
                  <a:cubicBezTo>
                    <a:pt x="74563" y="115338"/>
                    <a:pt x="74563" y="115338"/>
                    <a:pt x="74563" y="115338"/>
                  </a:cubicBezTo>
                  <a:cubicBezTo>
                    <a:pt x="74563" y="115338"/>
                    <a:pt x="73995" y="115097"/>
                    <a:pt x="73752" y="115097"/>
                  </a:cubicBezTo>
                  <a:cubicBezTo>
                    <a:pt x="73590" y="115177"/>
                    <a:pt x="73265" y="115257"/>
                    <a:pt x="73184" y="115338"/>
                  </a:cubicBezTo>
                  <a:cubicBezTo>
                    <a:pt x="73103" y="115338"/>
                    <a:pt x="73103" y="115418"/>
                    <a:pt x="73022" y="115418"/>
                  </a:cubicBezTo>
                  <a:cubicBezTo>
                    <a:pt x="73022" y="115418"/>
                    <a:pt x="73022" y="115418"/>
                    <a:pt x="73022" y="115418"/>
                  </a:cubicBezTo>
                  <a:cubicBezTo>
                    <a:pt x="73022" y="115418"/>
                    <a:pt x="73022" y="115418"/>
                    <a:pt x="73022" y="115418"/>
                  </a:cubicBezTo>
                  <a:cubicBezTo>
                    <a:pt x="73022" y="115418"/>
                    <a:pt x="73022" y="115418"/>
                    <a:pt x="73022" y="115418"/>
                  </a:cubicBezTo>
                  <a:cubicBezTo>
                    <a:pt x="73022" y="115498"/>
                    <a:pt x="73022" y="115498"/>
                    <a:pt x="73022" y="115498"/>
                  </a:cubicBezTo>
                  <a:cubicBezTo>
                    <a:pt x="73022" y="115498"/>
                    <a:pt x="73022" y="115498"/>
                    <a:pt x="73022" y="115498"/>
                  </a:cubicBezTo>
                  <a:cubicBezTo>
                    <a:pt x="73022" y="115498"/>
                    <a:pt x="73022" y="115498"/>
                    <a:pt x="73022" y="115498"/>
                  </a:cubicBezTo>
                  <a:cubicBezTo>
                    <a:pt x="73022" y="115498"/>
                    <a:pt x="73022" y="115498"/>
                    <a:pt x="73022" y="115498"/>
                  </a:cubicBezTo>
                  <a:cubicBezTo>
                    <a:pt x="73022" y="115498"/>
                    <a:pt x="73022" y="115498"/>
                    <a:pt x="73022" y="115498"/>
                  </a:cubicBezTo>
                  <a:cubicBezTo>
                    <a:pt x="73022" y="115498"/>
                    <a:pt x="73022" y="115498"/>
                    <a:pt x="73022"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498"/>
                    <a:pt x="72941" y="115498"/>
                    <a:pt x="72941" y="115498"/>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941" y="115579"/>
                    <a:pt x="72941" y="115579"/>
                    <a:pt x="72941"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860" y="115579"/>
                    <a:pt x="72860" y="115579"/>
                    <a:pt x="72860" y="115579"/>
                  </a:cubicBezTo>
                  <a:cubicBezTo>
                    <a:pt x="72697" y="115659"/>
                    <a:pt x="72535" y="115579"/>
                    <a:pt x="72373" y="115579"/>
                  </a:cubicBezTo>
                  <a:cubicBezTo>
                    <a:pt x="72292" y="115659"/>
                    <a:pt x="72210" y="115740"/>
                    <a:pt x="72048" y="115740"/>
                  </a:cubicBezTo>
                  <a:cubicBezTo>
                    <a:pt x="71886" y="115740"/>
                    <a:pt x="71805" y="115659"/>
                    <a:pt x="71643" y="115659"/>
                  </a:cubicBezTo>
                  <a:cubicBezTo>
                    <a:pt x="71561" y="115740"/>
                    <a:pt x="71480" y="115820"/>
                    <a:pt x="71318" y="115820"/>
                  </a:cubicBezTo>
                  <a:cubicBezTo>
                    <a:pt x="71156" y="115820"/>
                    <a:pt x="71075" y="115659"/>
                    <a:pt x="71075" y="115659"/>
                  </a:cubicBezTo>
                  <a:cubicBezTo>
                    <a:pt x="70831" y="115659"/>
                    <a:pt x="70831" y="115659"/>
                    <a:pt x="70831" y="115659"/>
                  </a:cubicBezTo>
                  <a:cubicBezTo>
                    <a:pt x="70588" y="115418"/>
                    <a:pt x="70588" y="115418"/>
                    <a:pt x="70588" y="115418"/>
                  </a:cubicBezTo>
                  <a:cubicBezTo>
                    <a:pt x="70588" y="115418"/>
                    <a:pt x="70507" y="115579"/>
                    <a:pt x="70263" y="115579"/>
                  </a:cubicBezTo>
                  <a:cubicBezTo>
                    <a:pt x="70101" y="115498"/>
                    <a:pt x="69939" y="115418"/>
                    <a:pt x="69776" y="115498"/>
                  </a:cubicBezTo>
                  <a:cubicBezTo>
                    <a:pt x="69614" y="115498"/>
                    <a:pt x="69371" y="115579"/>
                    <a:pt x="69371" y="115579"/>
                  </a:cubicBezTo>
                  <a:cubicBezTo>
                    <a:pt x="68722" y="115338"/>
                    <a:pt x="68722" y="115338"/>
                    <a:pt x="68722" y="115338"/>
                  </a:cubicBezTo>
                  <a:cubicBezTo>
                    <a:pt x="68316" y="115257"/>
                    <a:pt x="68316" y="115257"/>
                    <a:pt x="68316" y="115257"/>
                  </a:cubicBezTo>
                  <a:cubicBezTo>
                    <a:pt x="67991" y="115177"/>
                    <a:pt x="67991" y="115177"/>
                    <a:pt x="67991" y="115177"/>
                  </a:cubicBezTo>
                  <a:cubicBezTo>
                    <a:pt x="67829" y="115418"/>
                    <a:pt x="67829" y="115418"/>
                    <a:pt x="67829" y="115418"/>
                  </a:cubicBezTo>
                  <a:cubicBezTo>
                    <a:pt x="67423" y="115418"/>
                    <a:pt x="67423" y="115418"/>
                    <a:pt x="67423" y="115418"/>
                  </a:cubicBezTo>
                  <a:cubicBezTo>
                    <a:pt x="67423" y="115418"/>
                    <a:pt x="66937" y="115257"/>
                    <a:pt x="66612" y="115338"/>
                  </a:cubicBezTo>
                  <a:cubicBezTo>
                    <a:pt x="66531" y="115338"/>
                    <a:pt x="66288" y="115579"/>
                    <a:pt x="66206" y="115579"/>
                  </a:cubicBezTo>
                  <a:cubicBezTo>
                    <a:pt x="66125" y="115659"/>
                    <a:pt x="66450" y="115900"/>
                    <a:pt x="66288" y="115900"/>
                  </a:cubicBezTo>
                  <a:cubicBezTo>
                    <a:pt x="63853" y="115659"/>
                    <a:pt x="61014" y="114695"/>
                    <a:pt x="58580" y="114052"/>
                  </a:cubicBezTo>
                  <a:cubicBezTo>
                    <a:pt x="58580" y="114052"/>
                    <a:pt x="56551" y="113569"/>
                    <a:pt x="56227" y="113569"/>
                  </a:cubicBezTo>
                  <a:cubicBezTo>
                    <a:pt x="55902" y="113569"/>
                    <a:pt x="55253" y="112685"/>
                    <a:pt x="55253" y="112444"/>
                  </a:cubicBezTo>
                  <a:cubicBezTo>
                    <a:pt x="55253" y="112203"/>
                    <a:pt x="55172" y="111480"/>
                    <a:pt x="55496" y="111319"/>
                  </a:cubicBezTo>
                  <a:cubicBezTo>
                    <a:pt x="55821" y="111158"/>
                    <a:pt x="55821" y="111158"/>
                    <a:pt x="56389" y="110676"/>
                  </a:cubicBezTo>
                  <a:cubicBezTo>
                    <a:pt x="56876" y="110113"/>
                    <a:pt x="56876" y="109711"/>
                    <a:pt x="56876" y="109711"/>
                  </a:cubicBezTo>
                  <a:cubicBezTo>
                    <a:pt x="55659" y="108988"/>
                    <a:pt x="55659" y="108988"/>
                    <a:pt x="55659" y="108988"/>
                  </a:cubicBezTo>
                  <a:cubicBezTo>
                    <a:pt x="55659" y="108988"/>
                    <a:pt x="54279" y="109711"/>
                    <a:pt x="54036" y="109551"/>
                  </a:cubicBezTo>
                  <a:cubicBezTo>
                    <a:pt x="53711" y="109390"/>
                    <a:pt x="52413" y="110274"/>
                    <a:pt x="52413" y="110274"/>
                  </a:cubicBezTo>
                  <a:cubicBezTo>
                    <a:pt x="51115" y="110354"/>
                    <a:pt x="51115" y="110354"/>
                    <a:pt x="51115" y="110354"/>
                  </a:cubicBezTo>
                  <a:cubicBezTo>
                    <a:pt x="51115" y="110194"/>
                    <a:pt x="51115" y="110194"/>
                    <a:pt x="51115" y="110194"/>
                  </a:cubicBezTo>
                  <a:cubicBezTo>
                    <a:pt x="51115" y="110194"/>
                    <a:pt x="51359" y="109390"/>
                    <a:pt x="51683" y="109551"/>
                  </a:cubicBezTo>
                  <a:cubicBezTo>
                    <a:pt x="52008" y="108586"/>
                    <a:pt x="52008" y="108586"/>
                    <a:pt x="52008" y="108586"/>
                  </a:cubicBezTo>
                  <a:cubicBezTo>
                    <a:pt x="51845" y="107461"/>
                    <a:pt x="51845" y="107461"/>
                    <a:pt x="51845" y="107461"/>
                  </a:cubicBezTo>
                  <a:cubicBezTo>
                    <a:pt x="51521" y="105934"/>
                    <a:pt x="51521" y="105934"/>
                    <a:pt x="51521" y="105934"/>
                  </a:cubicBezTo>
                  <a:cubicBezTo>
                    <a:pt x="53144" y="105853"/>
                    <a:pt x="53144" y="105853"/>
                    <a:pt x="53144" y="105853"/>
                  </a:cubicBezTo>
                  <a:cubicBezTo>
                    <a:pt x="54604" y="105050"/>
                    <a:pt x="54604" y="105050"/>
                    <a:pt x="54604" y="105050"/>
                  </a:cubicBezTo>
                  <a:cubicBezTo>
                    <a:pt x="54117" y="104246"/>
                    <a:pt x="54117" y="104246"/>
                    <a:pt x="54117" y="104246"/>
                  </a:cubicBezTo>
                  <a:cubicBezTo>
                    <a:pt x="52738" y="104728"/>
                    <a:pt x="52738" y="104728"/>
                    <a:pt x="52738" y="104728"/>
                  </a:cubicBezTo>
                  <a:cubicBezTo>
                    <a:pt x="51440" y="104487"/>
                    <a:pt x="51440" y="104487"/>
                    <a:pt x="51440" y="104487"/>
                  </a:cubicBezTo>
                  <a:cubicBezTo>
                    <a:pt x="49736" y="105934"/>
                    <a:pt x="49736" y="105934"/>
                    <a:pt x="49736" y="105934"/>
                  </a:cubicBezTo>
                  <a:cubicBezTo>
                    <a:pt x="47789" y="105934"/>
                    <a:pt x="47789" y="105934"/>
                    <a:pt x="47789" y="105934"/>
                  </a:cubicBezTo>
                  <a:cubicBezTo>
                    <a:pt x="47139" y="105853"/>
                    <a:pt x="47139" y="105853"/>
                    <a:pt x="47139" y="105853"/>
                  </a:cubicBezTo>
                  <a:cubicBezTo>
                    <a:pt x="47221" y="105693"/>
                    <a:pt x="47221" y="105532"/>
                    <a:pt x="47302" y="105532"/>
                  </a:cubicBezTo>
                  <a:cubicBezTo>
                    <a:pt x="47464" y="105452"/>
                    <a:pt x="48681" y="105050"/>
                    <a:pt x="48681" y="105050"/>
                  </a:cubicBezTo>
                  <a:cubicBezTo>
                    <a:pt x="49492" y="104567"/>
                    <a:pt x="49492" y="104567"/>
                    <a:pt x="49492" y="104567"/>
                  </a:cubicBezTo>
                  <a:cubicBezTo>
                    <a:pt x="49492" y="104567"/>
                    <a:pt x="49898" y="104005"/>
                    <a:pt x="50060" y="103924"/>
                  </a:cubicBezTo>
                  <a:cubicBezTo>
                    <a:pt x="50223" y="103924"/>
                    <a:pt x="50385" y="103603"/>
                    <a:pt x="50547" y="103201"/>
                  </a:cubicBezTo>
                  <a:cubicBezTo>
                    <a:pt x="50791" y="102880"/>
                    <a:pt x="50953" y="102638"/>
                    <a:pt x="50953" y="102638"/>
                  </a:cubicBezTo>
                  <a:cubicBezTo>
                    <a:pt x="50953" y="102638"/>
                    <a:pt x="51926" y="102397"/>
                    <a:pt x="51845" y="102317"/>
                  </a:cubicBezTo>
                  <a:cubicBezTo>
                    <a:pt x="51845" y="102156"/>
                    <a:pt x="51440" y="101835"/>
                    <a:pt x="51926" y="101835"/>
                  </a:cubicBezTo>
                  <a:cubicBezTo>
                    <a:pt x="52413" y="101835"/>
                    <a:pt x="52413" y="101835"/>
                    <a:pt x="52657" y="101674"/>
                  </a:cubicBezTo>
                  <a:cubicBezTo>
                    <a:pt x="52819" y="101594"/>
                    <a:pt x="52738" y="101513"/>
                    <a:pt x="52819" y="101272"/>
                  </a:cubicBezTo>
                  <a:cubicBezTo>
                    <a:pt x="52981" y="101111"/>
                    <a:pt x="53062" y="100870"/>
                    <a:pt x="53062" y="100709"/>
                  </a:cubicBezTo>
                  <a:cubicBezTo>
                    <a:pt x="52981" y="100549"/>
                    <a:pt x="52576" y="99906"/>
                    <a:pt x="52576" y="99745"/>
                  </a:cubicBezTo>
                  <a:cubicBezTo>
                    <a:pt x="52494" y="99504"/>
                    <a:pt x="52576" y="99022"/>
                    <a:pt x="52576" y="99022"/>
                  </a:cubicBezTo>
                  <a:cubicBezTo>
                    <a:pt x="52576" y="99022"/>
                    <a:pt x="52819" y="98941"/>
                    <a:pt x="53062" y="98861"/>
                  </a:cubicBezTo>
                  <a:cubicBezTo>
                    <a:pt x="53225" y="98700"/>
                    <a:pt x="53549" y="98137"/>
                    <a:pt x="53549" y="98137"/>
                  </a:cubicBezTo>
                  <a:cubicBezTo>
                    <a:pt x="53630" y="97736"/>
                    <a:pt x="53630" y="97736"/>
                    <a:pt x="53630" y="97736"/>
                  </a:cubicBezTo>
                  <a:cubicBezTo>
                    <a:pt x="53630" y="97736"/>
                    <a:pt x="53955" y="97494"/>
                    <a:pt x="54036" y="97494"/>
                  </a:cubicBezTo>
                  <a:cubicBezTo>
                    <a:pt x="54198" y="97414"/>
                    <a:pt x="55496" y="96932"/>
                    <a:pt x="55578" y="96932"/>
                  </a:cubicBezTo>
                  <a:cubicBezTo>
                    <a:pt x="55659" y="96932"/>
                    <a:pt x="56470" y="97012"/>
                    <a:pt x="56227" y="96610"/>
                  </a:cubicBezTo>
                  <a:cubicBezTo>
                    <a:pt x="55983" y="96289"/>
                    <a:pt x="55902" y="96128"/>
                    <a:pt x="55821" y="95887"/>
                  </a:cubicBezTo>
                  <a:cubicBezTo>
                    <a:pt x="55740" y="95646"/>
                    <a:pt x="55740" y="95083"/>
                    <a:pt x="55740" y="95003"/>
                  </a:cubicBezTo>
                  <a:cubicBezTo>
                    <a:pt x="55821" y="94922"/>
                    <a:pt x="56470" y="94681"/>
                    <a:pt x="55740" y="94601"/>
                  </a:cubicBezTo>
                  <a:cubicBezTo>
                    <a:pt x="55010" y="94521"/>
                    <a:pt x="55578" y="94279"/>
                    <a:pt x="55415" y="94119"/>
                  </a:cubicBezTo>
                  <a:cubicBezTo>
                    <a:pt x="55172" y="93958"/>
                    <a:pt x="54685" y="93636"/>
                    <a:pt x="54685" y="93636"/>
                  </a:cubicBezTo>
                  <a:cubicBezTo>
                    <a:pt x="54442" y="93636"/>
                    <a:pt x="54442" y="93636"/>
                    <a:pt x="54442" y="93636"/>
                  </a:cubicBezTo>
                  <a:cubicBezTo>
                    <a:pt x="54523" y="92833"/>
                    <a:pt x="54523" y="92833"/>
                    <a:pt x="54523" y="92833"/>
                  </a:cubicBezTo>
                  <a:cubicBezTo>
                    <a:pt x="54523" y="92833"/>
                    <a:pt x="54766" y="92511"/>
                    <a:pt x="54847" y="92511"/>
                  </a:cubicBezTo>
                  <a:cubicBezTo>
                    <a:pt x="54929" y="92431"/>
                    <a:pt x="55010" y="92109"/>
                    <a:pt x="54847" y="92109"/>
                  </a:cubicBezTo>
                  <a:cubicBezTo>
                    <a:pt x="54685" y="92190"/>
                    <a:pt x="54198" y="92270"/>
                    <a:pt x="54198" y="92270"/>
                  </a:cubicBezTo>
                  <a:cubicBezTo>
                    <a:pt x="54198" y="92270"/>
                    <a:pt x="53793" y="92270"/>
                    <a:pt x="53874" y="92109"/>
                  </a:cubicBezTo>
                  <a:cubicBezTo>
                    <a:pt x="53874" y="91868"/>
                    <a:pt x="54036" y="91868"/>
                    <a:pt x="54279" y="91627"/>
                  </a:cubicBezTo>
                  <a:cubicBezTo>
                    <a:pt x="54523" y="91386"/>
                    <a:pt x="54604" y="91225"/>
                    <a:pt x="54604" y="91225"/>
                  </a:cubicBezTo>
                  <a:cubicBezTo>
                    <a:pt x="54523" y="90743"/>
                    <a:pt x="54523" y="90743"/>
                    <a:pt x="54523" y="90743"/>
                  </a:cubicBezTo>
                  <a:cubicBezTo>
                    <a:pt x="54523" y="90743"/>
                    <a:pt x="54523" y="90421"/>
                    <a:pt x="54442" y="90421"/>
                  </a:cubicBezTo>
                  <a:cubicBezTo>
                    <a:pt x="54442" y="90341"/>
                    <a:pt x="53955" y="89377"/>
                    <a:pt x="53955" y="89377"/>
                  </a:cubicBezTo>
                  <a:cubicBezTo>
                    <a:pt x="53955" y="89377"/>
                    <a:pt x="53468" y="89216"/>
                    <a:pt x="53387" y="89377"/>
                  </a:cubicBezTo>
                  <a:cubicBezTo>
                    <a:pt x="53387" y="89537"/>
                    <a:pt x="53225" y="89859"/>
                    <a:pt x="53225" y="89859"/>
                  </a:cubicBezTo>
                  <a:cubicBezTo>
                    <a:pt x="52657" y="89859"/>
                    <a:pt x="52657" y="89859"/>
                    <a:pt x="52657" y="89859"/>
                  </a:cubicBezTo>
                  <a:cubicBezTo>
                    <a:pt x="52332" y="89618"/>
                    <a:pt x="52332" y="89618"/>
                    <a:pt x="52332" y="89618"/>
                  </a:cubicBezTo>
                  <a:cubicBezTo>
                    <a:pt x="51683" y="89457"/>
                    <a:pt x="51683" y="89457"/>
                    <a:pt x="51683" y="89457"/>
                  </a:cubicBezTo>
                  <a:cubicBezTo>
                    <a:pt x="51683" y="89457"/>
                    <a:pt x="51602" y="89537"/>
                    <a:pt x="51521" y="89618"/>
                  </a:cubicBezTo>
                  <a:cubicBezTo>
                    <a:pt x="51521" y="89698"/>
                    <a:pt x="50872" y="89296"/>
                    <a:pt x="50872" y="89296"/>
                  </a:cubicBezTo>
                  <a:cubicBezTo>
                    <a:pt x="50872" y="89296"/>
                    <a:pt x="50628" y="89618"/>
                    <a:pt x="50547" y="89698"/>
                  </a:cubicBezTo>
                  <a:cubicBezTo>
                    <a:pt x="50547" y="89698"/>
                    <a:pt x="49898" y="89537"/>
                    <a:pt x="49898" y="89537"/>
                  </a:cubicBezTo>
                  <a:cubicBezTo>
                    <a:pt x="49249" y="89618"/>
                    <a:pt x="49249" y="89618"/>
                    <a:pt x="49249" y="89618"/>
                  </a:cubicBezTo>
                  <a:cubicBezTo>
                    <a:pt x="48681" y="89698"/>
                    <a:pt x="48681" y="89698"/>
                    <a:pt x="48681" y="89698"/>
                  </a:cubicBezTo>
                  <a:cubicBezTo>
                    <a:pt x="48194" y="89457"/>
                    <a:pt x="48194" y="89457"/>
                    <a:pt x="48194" y="89457"/>
                  </a:cubicBezTo>
                  <a:cubicBezTo>
                    <a:pt x="48032" y="89698"/>
                    <a:pt x="48032" y="89698"/>
                    <a:pt x="48032" y="89698"/>
                  </a:cubicBezTo>
                  <a:cubicBezTo>
                    <a:pt x="48113" y="90100"/>
                    <a:pt x="48113" y="90100"/>
                    <a:pt x="48113" y="90100"/>
                  </a:cubicBezTo>
                  <a:cubicBezTo>
                    <a:pt x="47707" y="90341"/>
                    <a:pt x="47707" y="90341"/>
                    <a:pt x="47707" y="90341"/>
                  </a:cubicBezTo>
                  <a:cubicBezTo>
                    <a:pt x="47221" y="90020"/>
                    <a:pt x="47221" y="90020"/>
                    <a:pt x="47221" y="90020"/>
                  </a:cubicBezTo>
                  <a:cubicBezTo>
                    <a:pt x="46815" y="89939"/>
                    <a:pt x="46815" y="89939"/>
                    <a:pt x="46815" y="89939"/>
                  </a:cubicBezTo>
                  <a:cubicBezTo>
                    <a:pt x="46247" y="89377"/>
                    <a:pt x="46247" y="89377"/>
                    <a:pt x="46247" y="89377"/>
                  </a:cubicBezTo>
                  <a:cubicBezTo>
                    <a:pt x="45760" y="89216"/>
                    <a:pt x="45760" y="89216"/>
                    <a:pt x="45760" y="89216"/>
                  </a:cubicBezTo>
                  <a:cubicBezTo>
                    <a:pt x="45273" y="88975"/>
                    <a:pt x="45273" y="88975"/>
                    <a:pt x="45273" y="88975"/>
                  </a:cubicBezTo>
                  <a:cubicBezTo>
                    <a:pt x="45273" y="88975"/>
                    <a:pt x="45030" y="89618"/>
                    <a:pt x="44949" y="89698"/>
                  </a:cubicBezTo>
                  <a:cubicBezTo>
                    <a:pt x="44868" y="89698"/>
                    <a:pt x="44462" y="89859"/>
                    <a:pt x="44381" y="89859"/>
                  </a:cubicBezTo>
                  <a:cubicBezTo>
                    <a:pt x="44219" y="89939"/>
                    <a:pt x="44137" y="90341"/>
                    <a:pt x="44137" y="90341"/>
                  </a:cubicBezTo>
                  <a:cubicBezTo>
                    <a:pt x="43732" y="90582"/>
                    <a:pt x="43732" y="90582"/>
                    <a:pt x="43732" y="90582"/>
                  </a:cubicBezTo>
                  <a:cubicBezTo>
                    <a:pt x="43732" y="90582"/>
                    <a:pt x="43488" y="90421"/>
                    <a:pt x="43326" y="90421"/>
                  </a:cubicBezTo>
                  <a:cubicBezTo>
                    <a:pt x="43245" y="90421"/>
                    <a:pt x="43164" y="90502"/>
                    <a:pt x="43164" y="90502"/>
                  </a:cubicBezTo>
                  <a:cubicBezTo>
                    <a:pt x="43002" y="90743"/>
                    <a:pt x="43002" y="90743"/>
                    <a:pt x="43002" y="90743"/>
                  </a:cubicBezTo>
                  <a:cubicBezTo>
                    <a:pt x="43002" y="90743"/>
                    <a:pt x="42920" y="90743"/>
                    <a:pt x="42677" y="90582"/>
                  </a:cubicBezTo>
                  <a:cubicBezTo>
                    <a:pt x="42515" y="90502"/>
                    <a:pt x="42271" y="90341"/>
                    <a:pt x="42271" y="90341"/>
                  </a:cubicBezTo>
                  <a:cubicBezTo>
                    <a:pt x="42028" y="90261"/>
                    <a:pt x="42028" y="90261"/>
                    <a:pt x="42028" y="90261"/>
                  </a:cubicBezTo>
                  <a:cubicBezTo>
                    <a:pt x="42028" y="90261"/>
                    <a:pt x="41298" y="90582"/>
                    <a:pt x="41217" y="90663"/>
                  </a:cubicBezTo>
                  <a:cubicBezTo>
                    <a:pt x="41217" y="90743"/>
                    <a:pt x="41054" y="90984"/>
                    <a:pt x="41054" y="90984"/>
                  </a:cubicBezTo>
                  <a:cubicBezTo>
                    <a:pt x="40649" y="90663"/>
                    <a:pt x="40649" y="90663"/>
                    <a:pt x="40649" y="90663"/>
                  </a:cubicBezTo>
                  <a:cubicBezTo>
                    <a:pt x="40162" y="90341"/>
                    <a:pt x="40162" y="90341"/>
                    <a:pt x="40162" y="90341"/>
                  </a:cubicBezTo>
                  <a:cubicBezTo>
                    <a:pt x="40081" y="89778"/>
                    <a:pt x="40081" y="89778"/>
                    <a:pt x="40081" y="89778"/>
                  </a:cubicBezTo>
                  <a:cubicBezTo>
                    <a:pt x="39188" y="88975"/>
                    <a:pt x="39188" y="88975"/>
                    <a:pt x="39188" y="88975"/>
                  </a:cubicBezTo>
                  <a:cubicBezTo>
                    <a:pt x="39026" y="88171"/>
                    <a:pt x="39026" y="88171"/>
                    <a:pt x="39026" y="88171"/>
                  </a:cubicBezTo>
                  <a:cubicBezTo>
                    <a:pt x="38377" y="87689"/>
                    <a:pt x="38377" y="87689"/>
                    <a:pt x="38377" y="87689"/>
                  </a:cubicBezTo>
                  <a:cubicBezTo>
                    <a:pt x="37971" y="88171"/>
                    <a:pt x="37971" y="88171"/>
                    <a:pt x="37971" y="88171"/>
                  </a:cubicBezTo>
                  <a:cubicBezTo>
                    <a:pt x="37322" y="88091"/>
                    <a:pt x="37322" y="88091"/>
                    <a:pt x="37322" y="88091"/>
                  </a:cubicBezTo>
                  <a:close/>
                  <a:moveTo>
                    <a:pt x="28965" y="5867"/>
                  </a:moveTo>
                  <a:cubicBezTo>
                    <a:pt x="28965" y="5867"/>
                    <a:pt x="28965" y="5867"/>
                    <a:pt x="28965" y="5867"/>
                  </a:cubicBezTo>
                  <a:cubicBezTo>
                    <a:pt x="29046" y="5947"/>
                    <a:pt x="29046" y="5947"/>
                    <a:pt x="29046" y="5947"/>
                  </a:cubicBezTo>
                  <a:cubicBezTo>
                    <a:pt x="29046" y="5947"/>
                    <a:pt x="29533" y="6430"/>
                    <a:pt x="29939" y="6430"/>
                  </a:cubicBezTo>
                  <a:cubicBezTo>
                    <a:pt x="30344" y="6430"/>
                    <a:pt x="30020" y="6430"/>
                    <a:pt x="30425" y="6349"/>
                  </a:cubicBezTo>
                  <a:cubicBezTo>
                    <a:pt x="30750" y="6188"/>
                    <a:pt x="30831" y="5947"/>
                    <a:pt x="30993" y="5706"/>
                  </a:cubicBezTo>
                  <a:cubicBezTo>
                    <a:pt x="31156" y="5465"/>
                    <a:pt x="31156" y="5465"/>
                    <a:pt x="31156" y="5224"/>
                  </a:cubicBezTo>
                  <a:cubicBezTo>
                    <a:pt x="31156" y="4983"/>
                    <a:pt x="31156" y="4581"/>
                    <a:pt x="31156" y="4340"/>
                  </a:cubicBezTo>
                  <a:cubicBezTo>
                    <a:pt x="31156" y="4099"/>
                    <a:pt x="31399" y="4179"/>
                    <a:pt x="31643" y="4179"/>
                  </a:cubicBezTo>
                  <a:cubicBezTo>
                    <a:pt x="31805" y="4179"/>
                    <a:pt x="31480" y="3536"/>
                    <a:pt x="31480" y="3536"/>
                  </a:cubicBezTo>
                  <a:cubicBezTo>
                    <a:pt x="31480" y="3536"/>
                    <a:pt x="30750" y="3215"/>
                    <a:pt x="30425" y="3215"/>
                  </a:cubicBezTo>
                  <a:cubicBezTo>
                    <a:pt x="30101" y="3215"/>
                    <a:pt x="29371" y="3134"/>
                    <a:pt x="29371" y="3134"/>
                  </a:cubicBezTo>
                  <a:cubicBezTo>
                    <a:pt x="28478" y="4259"/>
                    <a:pt x="28478" y="4259"/>
                    <a:pt x="28478" y="4259"/>
                  </a:cubicBezTo>
                  <a:cubicBezTo>
                    <a:pt x="28478" y="4259"/>
                    <a:pt x="28803" y="5787"/>
                    <a:pt x="28965" y="5867"/>
                  </a:cubicBezTo>
                  <a:close/>
                </a:path>
              </a:pathLst>
            </a:custGeom>
            <a:solidFill>
              <a:schemeClr val="accent3"/>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7" name="Shape 2053"/>
            <p:cNvSpPr/>
            <p:nvPr/>
          </p:nvSpPr>
          <p:spPr>
            <a:xfrm>
              <a:off x="3733035" y="1542150"/>
              <a:ext cx="664055" cy="1216708"/>
            </a:xfrm>
            <a:custGeom>
              <a:avLst/>
              <a:gdLst/>
              <a:ahLst/>
              <a:cxnLst/>
              <a:rect l="0" t="0" r="0" b="0"/>
              <a:pathLst>
                <a:path w="120000" h="120000" extrusionOk="0">
                  <a:moveTo>
                    <a:pt x="30103" y="109309"/>
                  </a:moveTo>
                  <a:cubicBezTo>
                    <a:pt x="28453" y="109963"/>
                    <a:pt x="28453" y="109963"/>
                    <a:pt x="28453" y="109963"/>
                  </a:cubicBezTo>
                  <a:cubicBezTo>
                    <a:pt x="28453" y="110836"/>
                    <a:pt x="28453" y="110836"/>
                    <a:pt x="28453" y="110836"/>
                  </a:cubicBezTo>
                  <a:cubicBezTo>
                    <a:pt x="27628" y="111709"/>
                    <a:pt x="27628" y="111709"/>
                    <a:pt x="27628" y="111709"/>
                  </a:cubicBezTo>
                  <a:cubicBezTo>
                    <a:pt x="27628" y="111709"/>
                    <a:pt x="26804" y="111927"/>
                    <a:pt x="26804" y="112145"/>
                  </a:cubicBezTo>
                  <a:cubicBezTo>
                    <a:pt x="26391" y="112363"/>
                    <a:pt x="24742" y="113018"/>
                    <a:pt x="24742" y="113018"/>
                  </a:cubicBezTo>
                  <a:cubicBezTo>
                    <a:pt x="24742" y="113018"/>
                    <a:pt x="24742" y="113236"/>
                    <a:pt x="24329" y="113236"/>
                  </a:cubicBezTo>
                  <a:cubicBezTo>
                    <a:pt x="23917" y="113236"/>
                    <a:pt x="21030" y="113890"/>
                    <a:pt x="21030" y="113890"/>
                  </a:cubicBezTo>
                  <a:cubicBezTo>
                    <a:pt x="20206" y="114763"/>
                    <a:pt x="20206" y="114763"/>
                    <a:pt x="20206" y="114763"/>
                  </a:cubicBezTo>
                  <a:cubicBezTo>
                    <a:pt x="18556" y="114981"/>
                    <a:pt x="18556" y="114981"/>
                    <a:pt x="18556" y="114981"/>
                  </a:cubicBezTo>
                  <a:cubicBezTo>
                    <a:pt x="17319" y="116072"/>
                    <a:pt x="17319" y="116072"/>
                    <a:pt x="17319" y="116072"/>
                  </a:cubicBezTo>
                  <a:cubicBezTo>
                    <a:pt x="15257" y="116509"/>
                    <a:pt x="15257" y="116509"/>
                    <a:pt x="15257" y="116509"/>
                  </a:cubicBezTo>
                  <a:cubicBezTo>
                    <a:pt x="13608" y="116727"/>
                    <a:pt x="13608" y="116727"/>
                    <a:pt x="13608" y="116727"/>
                  </a:cubicBezTo>
                  <a:cubicBezTo>
                    <a:pt x="11958" y="116290"/>
                    <a:pt x="11958" y="116290"/>
                    <a:pt x="11958" y="116290"/>
                  </a:cubicBezTo>
                  <a:cubicBezTo>
                    <a:pt x="10721" y="116727"/>
                    <a:pt x="10721" y="116727"/>
                    <a:pt x="10721" y="116727"/>
                  </a:cubicBezTo>
                  <a:cubicBezTo>
                    <a:pt x="9484" y="117163"/>
                    <a:pt x="9484" y="117163"/>
                    <a:pt x="9484" y="117163"/>
                  </a:cubicBezTo>
                  <a:cubicBezTo>
                    <a:pt x="9896" y="118036"/>
                    <a:pt x="9896" y="118036"/>
                    <a:pt x="9896" y="118036"/>
                  </a:cubicBezTo>
                  <a:cubicBezTo>
                    <a:pt x="11134" y="118472"/>
                    <a:pt x="11134" y="118472"/>
                    <a:pt x="11134" y="118472"/>
                  </a:cubicBezTo>
                  <a:cubicBezTo>
                    <a:pt x="11958" y="117818"/>
                    <a:pt x="11958" y="117818"/>
                    <a:pt x="11958" y="117818"/>
                  </a:cubicBezTo>
                  <a:cubicBezTo>
                    <a:pt x="14432" y="118254"/>
                    <a:pt x="14432" y="118254"/>
                    <a:pt x="14432" y="118254"/>
                  </a:cubicBezTo>
                  <a:cubicBezTo>
                    <a:pt x="14432" y="118254"/>
                    <a:pt x="15257" y="118909"/>
                    <a:pt x="15670" y="119127"/>
                  </a:cubicBezTo>
                  <a:cubicBezTo>
                    <a:pt x="15670" y="119345"/>
                    <a:pt x="15670" y="120000"/>
                    <a:pt x="16082" y="120000"/>
                  </a:cubicBezTo>
                  <a:cubicBezTo>
                    <a:pt x="16494" y="119781"/>
                    <a:pt x="18556" y="119127"/>
                    <a:pt x="18556" y="119127"/>
                  </a:cubicBezTo>
                  <a:cubicBezTo>
                    <a:pt x="17731" y="118254"/>
                    <a:pt x="17731" y="118254"/>
                    <a:pt x="17731" y="118254"/>
                  </a:cubicBezTo>
                  <a:cubicBezTo>
                    <a:pt x="17731" y="118254"/>
                    <a:pt x="18969" y="118036"/>
                    <a:pt x="19793" y="118036"/>
                  </a:cubicBezTo>
                  <a:cubicBezTo>
                    <a:pt x="20618" y="118036"/>
                    <a:pt x="21443" y="118254"/>
                    <a:pt x="21855" y="117818"/>
                  </a:cubicBezTo>
                  <a:cubicBezTo>
                    <a:pt x="21855" y="117600"/>
                    <a:pt x="23092" y="117600"/>
                    <a:pt x="23092" y="117600"/>
                  </a:cubicBezTo>
                  <a:cubicBezTo>
                    <a:pt x="23092" y="117600"/>
                    <a:pt x="23917" y="116945"/>
                    <a:pt x="23917" y="116945"/>
                  </a:cubicBezTo>
                  <a:cubicBezTo>
                    <a:pt x="23917" y="116727"/>
                    <a:pt x="25154" y="116290"/>
                    <a:pt x="25154" y="116290"/>
                  </a:cubicBezTo>
                  <a:cubicBezTo>
                    <a:pt x="25154" y="116290"/>
                    <a:pt x="28041" y="116945"/>
                    <a:pt x="28453" y="116945"/>
                  </a:cubicBezTo>
                  <a:cubicBezTo>
                    <a:pt x="28865" y="116945"/>
                    <a:pt x="31752" y="116509"/>
                    <a:pt x="31752" y="116509"/>
                  </a:cubicBezTo>
                  <a:cubicBezTo>
                    <a:pt x="32989" y="117163"/>
                    <a:pt x="32989" y="117163"/>
                    <a:pt x="32989" y="117163"/>
                  </a:cubicBezTo>
                  <a:cubicBezTo>
                    <a:pt x="32989" y="117163"/>
                    <a:pt x="32989" y="117600"/>
                    <a:pt x="33814" y="117818"/>
                  </a:cubicBezTo>
                  <a:cubicBezTo>
                    <a:pt x="34639" y="117818"/>
                    <a:pt x="35051" y="117818"/>
                    <a:pt x="35051" y="117818"/>
                  </a:cubicBezTo>
                  <a:cubicBezTo>
                    <a:pt x="36288" y="118690"/>
                    <a:pt x="36288" y="118690"/>
                    <a:pt x="36288" y="118690"/>
                  </a:cubicBezTo>
                  <a:cubicBezTo>
                    <a:pt x="37525" y="119127"/>
                    <a:pt x="37525" y="119127"/>
                    <a:pt x="37525" y="119127"/>
                  </a:cubicBezTo>
                  <a:cubicBezTo>
                    <a:pt x="37525" y="119127"/>
                    <a:pt x="38762" y="119127"/>
                    <a:pt x="38762" y="118909"/>
                  </a:cubicBezTo>
                  <a:cubicBezTo>
                    <a:pt x="38762" y="118690"/>
                    <a:pt x="39175" y="118254"/>
                    <a:pt x="39587" y="118036"/>
                  </a:cubicBezTo>
                  <a:cubicBezTo>
                    <a:pt x="40000" y="118036"/>
                    <a:pt x="41237" y="117818"/>
                    <a:pt x="41237" y="117818"/>
                  </a:cubicBezTo>
                  <a:cubicBezTo>
                    <a:pt x="41237" y="117818"/>
                    <a:pt x="41237" y="117381"/>
                    <a:pt x="41237" y="117163"/>
                  </a:cubicBezTo>
                  <a:cubicBezTo>
                    <a:pt x="41237" y="116727"/>
                    <a:pt x="41237" y="116072"/>
                    <a:pt x="41649" y="115854"/>
                  </a:cubicBezTo>
                  <a:cubicBezTo>
                    <a:pt x="41649" y="115854"/>
                    <a:pt x="42886" y="114981"/>
                    <a:pt x="42886" y="114981"/>
                  </a:cubicBezTo>
                  <a:cubicBezTo>
                    <a:pt x="44948" y="114763"/>
                    <a:pt x="44948" y="114763"/>
                    <a:pt x="44948" y="114763"/>
                  </a:cubicBezTo>
                  <a:cubicBezTo>
                    <a:pt x="49896" y="114545"/>
                    <a:pt x="49896" y="114545"/>
                    <a:pt x="49896" y="114545"/>
                  </a:cubicBezTo>
                  <a:cubicBezTo>
                    <a:pt x="51546" y="114545"/>
                    <a:pt x="51546" y="114545"/>
                    <a:pt x="51546" y="114545"/>
                  </a:cubicBezTo>
                  <a:cubicBezTo>
                    <a:pt x="53608" y="115418"/>
                    <a:pt x="53608" y="115418"/>
                    <a:pt x="53608" y="115418"/>
                  </a:cubicBezTo>
                  <a:cubicBezTo>
                    <a:pt x="55670" y="116509"/>
                    <a:pt x="55670" y="116509"/>
                    <a:pt x="55670" y="116509"/>
                  </a:cubicBezTo>
                  <a:cubicBezTo>
                    <a:pt x="55670" y="116509"/>
                    <a:pt x="56907" y="117381"/>
                    <a:pt x="56907" y="117163"/>
                  </a:cubicBezTo>
                  <a:cubicBezTo>
                    <a:pt x="57319" y="116727"/>
                    <a:pt x="57731" y="115854"/>
                    <a:pt x="58144" y="115854"/>
                  </a:cubicBezTo>
                  <a:cubicBezTo>
                    <a:pt x="58556" y="115854"/>
                    <a:pt x="59793" y="116727"/>
                    <a:pt x="59793" y="116727"/>
                  </a:cubicBezTo>
                  <a:cubicBezTo>
                    <a:pt x="61443" y="116945"/>
                    <a:pt x="61443" y="116945"/>
                    <a:pt x="61443" y="116945"/>
                  </a:cubicBezTo>
                  <a:cubicBezTo>
                    <a:pt x="62680" y="116945"/>
                    <a:pt x="62680" y="116945"/>
                    <a:pt x="62680" y="116945"/>
                  </a:cubicBezTo>
                  <a:cubicBezTo>
                    <a:pt x="63917" y="116290"/>
                    <a:pt x="63917" y="116290"/>
                    <a:pt x="63917" y="116290"/>
                  </a:cubicBezTo>
                  <a:cubicBezTo>
                    <a:pt x="63092" y="115636"/>
                    <a:pt x="63092" y="115636"/>
                    <a:pt x="63092" y="115636"/>
                  </a:cubicBezTo>
                  <a:cubicBezTo>
                    <a:pt x="64742" y="115854"/>
                    <a:pt x="64742" y="115854"/>
                    <a:pt x="64742" y="115854"/>
                  </a:cubicBezTo>
                  <a:cubicBezTo>
                    <a:pt x="69278" y="116072"/>
                    <a:pt x="69278" y="116072"/>
                    <a:pt x="69278" y="116072"/>
                  </a:cubicBezTo>
                  <a:cubicBezTo>
                    <a:pt x="71340" y="115854"/>
                    <a:pt x="71340" y="115854"/>
                    <a:pt x="71340" y="115854"/>
                  </a:cubicBezTo>
                  <a:cubicBezTo>
                    <a:pt x="72989" y="115636"/>
                    <a:pt x="72989" y="115636"/>
                    <a:pt x="72989" y="115636"/>
                  </a:cubicBezTo>
                  <a:cubicBezTo>
                    <a:pt x="72989" y="116072"/>
                    <a:pt x="72989" y="116072"/>
                    <a:pt x="72989" y="116072"/>
                  </a:cubicBezTo>
                  <a:cubicBezTo>
                    <a:pt x="70515" y="116509"/>
                    <a:pt x="70515" y="116509"/>
                    <a:pt x="70515" y="116509"/>
                  </a:cubicBezTo>
                  <a:cubicBezTo>
                    <a:pt x="70515" y="116509"/>
                    <a:pt x="69278" y="116509"/>
                    <a:pt x="69690" y="116727"/>
                  </a:cubicBezTo>
                  <a:cubicBezTo>
                    <a:pt x="70103" y="117163"/>
                    <a:pt x="72164" y="117600"/>
                    <a:pt x="72164" y="117600"/>
                  </a:cubicBezTo>
                  <a:cubicBezTo>
                    <a:pt x="72164" y="117600"/>
                    <a:pt x="70927" y="117818"/>
                    <a:pt x="72577" y="117818"/>
                  </a:cubicBezTo>
                  <a:cubicBezTo>
                    <a:pt x="74226" y="117818"/>
                    <a:pt x="75051" y="117600"/>
                    <a:pt x="75051" y="117600"/>
                  </a:cubicBezTo>
                  <a:cubicBezTo>
                    <a:pt x="76288" y="116945"/>
                    <a:pt x="76288" y="116945"/>
                    <a:pt x="76288" y="116945"/>
                  </a:cubicBezTo>
                  <a:cubicBezTo>
                    <a:pt x="75463" y="116509"/>
                    <a:pt x="75463" y="116509"/>
                    <a:pt x="75463" y="116509"/>
                  </a:cubicBezTo>
                  <a:cubicBezTo>
                    <a:pt x="73402" y="116290"/>
                    <a:pt x="73402" y="116290"/>
                    <a:pt x="73402" y="116290"/>
                  </a:cubicBezTo>
                  <a:cubicBezTo>
                    <a:pt x="73814" y="115418"/>
                    <a:pt x="73814" y="115418"/>
                    <a:pt x="73814" y="115418"/>
                  </a:cubicBezTo>
                  <a:cubicBezTo>
                    <a:pt x="74226" y="115418"/>
                    <a:pt x="74226" y="115418"/>
                    <a:pt x="74226" y="115418"/>
                  </a:cubicBezTo>
                  <a:cubicBezTo>
                    <a:pt x="75463" y="116072"/>
                    <a:pt x="75463" y="116072"/>
                    <a:pt x="75463" y="116072"/>
                  </a:cubicBezTo>
                  <a:cubicBezTo>
                    <a:pt x="76701" y="115636"/>
                    <a:pt x="76701" y="115636"/>
                    <a:pt x="76701" y="115636"/>
                  </a:cubicBezTo>
                  <a:cubicBezTo>
                    <a:pt x="78350" y="115854"/>
                    <a:pt x="78350" y="115854"/>
                    <a:pt x="78350" y="115854"/>
                  </a:cubicBezTo>
                  <a:cubicBezTo>
                    <a:pt x="79175" y="116727"/>
                    <a:pt x="79175" y="116727"/>
                    <a:pt x="79175" y="116727"/>
                  </a:cubicBezTo>
                  <a:cubicBezTo>
                    <a:pt x="79175" y="116727"/>
                    <a:pt x="80000" y="117163"/>
                    <a:pt x="80824" y="116727"/>
                  </a:cubicBezTo>
                  <a:cubicBezTo>
                    <a:pt x="81649" y="116509"/>
                    <a:pt x="82474" y="116290"/>
                    <a:pt x="82474" y="116290"/>
                  </a:cubicBezTo>
                  <a:cubicBezTo>
                    <a:pt x="87422" y="116509"/>
                    <a:pt x="87422" y="116509"/>
                    <a:pt x="87422" y="116509"/>
                  </a:cubicBezTo>
                  <a:cubicBezTo>
                    <a:pt x="87422" y="116509"/>
                    <a:pt x="89896" y="116290"/>
                    <a:pt x="90309" y="116727"/>
                  </a:cubicBezTo>
                  <a:cubicBezTo>
                    <a:pt x="90721" y="116945"/>
                    <a:pt x="91958" y="117381"/>
                    <a:pt x="91958" y="117381"/>
                  </a:cubicBezTo>
                  <a:cubicBezTo>
                    <a:pt x="94020" y="117600"/>
                    <a:pt x="94020" y="117600"/>
                    <a:pt x="94020" y="117600"/>
                  </a:cubicBezTo>
                  <a:cubicBezTo>
                    <a:pt x="96082" y="117600"/>
                    <a:pt x="96082" y="117600"/>
                    <a:pt x="96082" y="117600"/>
                  </a:cubicBezTo>
                  <a:cubicBezTo>
                    <a:pt x="96082" y="117600"/>
                    <a:pt x="96907" y="117163"/>
                    <a:pt x="97319" y="116945"/>
                  </a:cubicBezTo>
                  <a:cubicBezTo>
                    <a:pt x="98144" y="116945"/>
                    <a:pt x="99381" y="116509"/>
                    <a:pt x="99793" y="116509"/>
                  </a:cubicBezTo>
                  <a:cubicBezTo>
                    <a:pt x="100618" y="116509"/>
                    <a:pt x="102680" y="116290"/>
                    <a:pt x="102680" y="116290"/>
                  </a:cubicBezTo>
                  <a:cubicBezTo>
                    <a:pt x="103092" y="116290"/>
                    <a:pt x="103505" y="116509"/>
                    <a:pt x="104329" y="116290"/>
                  </a:cubicBezTo>
                  <a:cubicBezTo>
                    <a:pt x="104742" y="116290"/>
                    <a:pt x="105979" y="115200"/>
                    <a:pt x="105979" y="115200"/>
                  </a:cubicBezTo>
                  <a:cubicBezTo>
                    <a:pt x="105979" y="115200"/>
                    <a:pt x="106391" y="114763"/>
                    <a:pt x="107216" y="114763"/>
                  </a:cubicBezTo>
                  <a:cubicBezTo>
                    <a:pt x="108041" y="114763"/>
                    <a:pt x="109278" y="114763"/>
                    <a:pt x="109690" y="114545"/>
                  </a:cubicBezTo>
                  <a:cubicBezTo>
                    <a:pt x="110103" y="114109"/>
                    <a:pt x="110515" y="113890"/>
                    <a:pt x="110927" y="113672"/>
                  </a:cubicBezTo>
                  <a:cubicBezTo>
                    <a:pt x="111340" y="113454"/>
                    <a:pt x="112164" y="112800"/>
                    <a:pt x="111752" y="112581"/>
                  </a:cubicBezTo>
                  <a:cubicBezTo>
                    <a:pt x="111752" y="112363"/>
                    <a:pt x="112164" y="111490"/>
                    <a:pt x="112164" y="111490"/>
                  </a:cubicBezTo>
                  <a:cubicBezTo>
                    <a:pt x="112164" y="111490"/>
                    <a:pt x="110927" y="111490"/>
                    <a:pt x="110515" y="111490"/>
                  </a:cubicBezTo>
                  <a:cubicBezTo>
                    <a:pt x="110103" y="111272"/>
                    <a:pt x="108453" y="111490"/>
                    <a:pt x="108041" y="111272"/>
                  </a:cubicBezTo>
                  <a:cubicBezTo>
                    <a:pt x="107628" y="111272"/>
                    <a:pt x="105979" y="111272"/>
                    <a:pt x="105979" y="111272"/>
                  </a:cubicBezTo>
                  <a:cubicBezTo>
                    <a:pt x="105567" y="110836"/>
                    <a:pt x="105567" y="110836"/>
                    <a:pt x="105567" y="110836"/>
                  </a:cubicBezTo>
                  <a:cubicBezTo>
                    <a:pt x="105567" y="110836"/>
                    <a:pt x="105154" y="110618"/>
                    <a:pt x="104742" y="110400"/>
                  </a:cubicBezTo>
                  <a:cubicBezTo>
                    <a:pt x="104329" y="110400"/>
                    <a:pt x="104742" y="110400"/>
                    <a:pt x="103917" y="110181"/>
                  </a:cubicBezTo>
                  <a:cubicBezTo>
                    <a:pt x="103505" y="110181"/>
                    <a:pt x="102680" y="109745"/>
                    <a:pt x="102680" y="109745"/>
                  </a:cubicBezTo>
                  <a:cubicBezTo>
                    <a:pt x="101443" y="109527"/>
                    <a:pt x="101443" y="109527"/>
                    <a:pt x="101443" y="109527"/>
                  </a:cubicBezTo>
                  <a:cubicBezTo>
                    <a:pt x="99793" y="109527"/>
                    <a:pt x="99793" y="109527"/>
                    <a:pt x="99793" y="109527"/>
                  </a:cubicBezTo>
                  <a:cubicBezTo>
                    <a:pt x="101443" y="109090"/>
                    <a:pt x="101443" y="109090"/>
                    <a:pt x="101443" y="109090"/>
                  </a:cubicBezTo>
                  <a:cubicBezTo>
                    <a:pt x="101443" y="109090"/>
                    <a:pt x="103092" y="109090"/>
                    <a:pt x="103505" y="109090"/>
                  </a:cubicBezTo>
                  <a:cubicBezTo>
                    <a:pt x="103917" y="109309"/>
                    <a:pt x="105567" y="109309"/>
                    <a:pt x="105567" y="109090"/>
                  </a:cubicBezTo>
                  <a:cubicBezTo>
                    <a:pt x="105979" y="109090"/>
                    <a:pt x="107216" y="108000"/>
                    <a:pt x="107216" y="108000"/>
                  </a:cubicBezTo>
                  <a:cubicBezTo>
                    <a:pt x="106804" y="107345"/>
                    <a:pt x="106804" y="107345"/>
                    <a:pt x="106804" y="107345"/>
                  </a:cubicBezTo>
                  <a:cubicBezTo>
                    <a:pt x="105979" y="106909"/>
                    <a:pt x="105979" y="106909"/>
                    <a:pt x="105979" y="106909"/>
                  </a:cubicBezTo>
                  <a:cubicBezTo>
                    <a:pt x="104329" y="107127"/>
                    <a:pt x="104329" y="107127"/>
                    <a:pt x="104329" y="107127"/>
                  </a:cubicBezTo>
                  <a:cubicBezTo>
                    <a:pt x="106804" y="106472"/>
                    <a:pt x="106804" y="106472"/>
                    <a:pt x="106804" y="106472"/>
                  </a:cubicBezTo>
                  <a:cubicBezTo>
                    <a:pt x="107628" y="106036"/>
                    <a:pt x="107628" y="106036"/>
                    <a:pt x="107628" y="106036"/>
                  </a:cubicBezTo>
                  <a:cubicBezTo>
                    <a:pt x="108865" y="106472"/>
                    <a:pt x="108865" y="106472"/>
                    <a:pt x="108865" y="106472"/>
                  </a:cubicBezTo>
                  <a:cubicBezTo>
                    <a:pt x="108865" y="106472"/>
                    <a:pt x="110927" y="106690"/>
                    <a:pt x="110927" y="106472"/>
                  </a:cubicBezTo>
                  <a:cubicBezTo>
                    <a:pt x="111340" y="106254"/>
                    <a:pt x="111752" y="105818"/>
                    <a:pt x="111752" y="105818"/>
                  </a:cubicBezTo>
                  <a:cubicBezTo>
                    <a:pt x="111752" y="105163"/>
                    <a:pt x="111752" y="105163"/>
                    <a:pt x="111752" y="105163"/>
                  </a:cubicBezTo>
                  <a:cubicBezTo>
                    <a:pt x="115876" y="103636"/>
                    <a:pt x="115876" y="103636"/>
                    <a:pt x="115876" y="103636"/>
                  </a:cubicBezTo>
                  <a:cubicBezTo>
                    <a:pt x="117525" y="102327"/>
                    <a:pt x="117525" y="102327"/>
                    <a:pt x="117525" y="102327"/>
                  </a:cubicBezTo>
                  <a:cubicBezTo>
                    <a:pt x="117938" y="101018"/>
                    <a:pt x="117938" y="101018"/>
                    <a:pt x="117938" y="101018"/>
                  </a:cubicBezTo>
                  <a:cubicBezTo>
                    <a:pt x="120000" y="99054"/>
                    <a:pt x="120000" y="99054"/>
                    <a:pt x="120000" y="99054"/>
                  </a:cubicBezTo>
                  <a:cubicBezTo>
                    <a:pt x="119587" y="96436"/>
                    <a:pt x="119587" y="96436"/>
                    <a:pt x="119587" y="96436"/>
                  </a:cubicBezTo>
                  <a:cubicBezTo>
                    <a:pt x="117525" y="94690"/>
                    <a:pt x="117525" y="94690"/>
                    <a:pt x="117525" y="94690"/>
                  </a:cubicBezTo>
                  <a:cubicBezTo>
                    <a:pt x="117525" y="94690"/>
                    <a:pt x="115051" y="93600"/>
                    <a:pt x="114226" y="93381"/>
                  </a:cubicBezTo>
                  <a:cubicBezTo>
                    <a:pt x="113402" y="93381"/>
                    <a:pt x="108865" y="92727"/>
                    <a:pt x="108865" y="92727"/>
                  </a:cubicBezTo>
                  <a:cubicBezTo>
                    <a:pt x="105567" y="92290"/>
                    <a:pt x="105567" y="92290"/>
                    <a:pt x="105567" y="92290"/>
                  </a:cubicBezTo>
                  <a:cubicBezTo>
                    <a:pt x="103917" y="92727"/>
                    <a:pt x="103917" y="92727"/>
                    <a:pt x="103917" y="92727"/>
                  </a:cubicBezTo>
                  <a:cubicBezTo>
                    <a:pt x="103505" y="93381"/>
                    <a:pt x="103505" y="93381"/>
                    <a:pt x="103505" y="93381"/>
                  </a:cubicBezTo>
                  <a:cubicBezTo>
                    <a:pt x="102268" y="93818"/>
                    <a:pt x="102268" y="93818"/>
                    <a:pt x="102268" y="93818"/>
                  </a:cubicBezTo>
                  <a:cubicBezTo>
                    <a:pt x="102268" y="93818"/>
                    <a:pt x="101030" y="94254"/>
                    <a:pt x="101030" y="94254"/>
                  </a:cubicBezTo>
                  <a:cubicBezTo>
                    <a:pt x="100618" y="94254"/>
                    <a:pt x="99793" y="93600"/>
                    <a:pt x="99793" y="93600"/>
                  </a:cubicBezTo>
                  <a:cubicBezTo>
                    <a:pt x="99793" y="93600"/>
                    <a:pt x="98556" y="92945"/>
                    <a:pt x="98556" y="92945"/>
                  </a:cubicBezTo>
                  <a:cubicBezTo>
                    <a:pt x="98144" y="92945"/>
                    <a:pt x="96907" y="92727"/>
                    <a:pt x="96907" y="92727"/>
                  </a:cubicBezTo>
                  <a:cubicBezTo>
                    <a:pt x="98556" y="92072"/>
                    <a:pt x="98556" y="92072"/>
                    <a:pt x="98556" y="92072"/>
                  </a:cubicBezTo>
                  <a:cubicBezTo>
                    <a:pt x="100618" y="91636"/>
                    <a:pt x="100618" y="91636"/>
                    <a:pt x="100618" y="91636"/>
                  </a:cubicBezTo>
                  <a:cubicBezTo>
                    <a:pt x="100618" y="91636"/>
                    <a:pt x="101443" y="91200"/>
                    <a:pt x="101443" y="90981"/>
                  </a:cubicBezTo>
                  <a:cubicBezTo>
                    <a:pt x="101855" y="90981"/>
                    <a:pt x="102680" y="90545"/>
                    <a:pt x="102680" y="90545"/>
                  </a:cubicBezTo>
                  <a:cubicBezTo>
                    <a:pt x="103092" y="88800"/>
                    <a:pt x="103092" y="88800"/>
                    <a:pt x="103092" y="88800"/>
                  </a:cubicBezTo>
                  <a:cubicBezTo>
                    <a:pt x="102268" y="87054"/>
                    <a:pt x="102268" y="87054"/>
                    <a:pt x="102268" y="87054"/>
                  </a:cubicBezTo>
                  <a:cubicBezTo>
                    <a:pt x="101030" y="86181"/>
                    <a:pt x="101030" y="86181"/>
                    <a:pt x="101030" y="86181"/>
                  </a:cubicBezTo>
                  <a:cubicBezTo>
                    <a:pt x="100206" y="85309"/>
                    <a:pt x="100206" y="85309"/>
                    <a:pt x="100206" y="85309"/>
                  </a:cubicBezTo>
                  <a:cubicBezTo>
                    <a:pt x="99381" y="85309"/>
                    <a:pt x="99381" y="85309"/>
                    <a:pt x="99381" y="85309"/>
                  </a:cubicBezTo>
                  <a:cubicBezTo>
                    <a:pt x="97731" y="84654"/>
                    <a:pt x="97731" y="84654"/>
                    <a:pt x="97731" y="84654"/>
                  </a:cubicBezTo>
                  <a:cubicBezTo>
                    <a:pt x="96494" y="83781"/>
                    <a:pt x="96494" y="83781"/>
                    <a:pt x="96494" y="83781"/>
                  </a:cubicBezTo>
                  <a:cubicBezTo>
                    <a:pt x="96082" y="83127"/>
                    <a:pt x="96082" y="83127"/>
                    <a:pt x="96082" y="83127"/>
                  </a:cubicBezTo>
                  <a:cubicBezTo>
                    <a:pt x="96494" y="82690"/>
                    <a:pt x="96494" y="82690"/>
                    <a:pt x="96494" y="82690"/>
                  </a:cubicBezTo>
                  <a:cubicBezTo>
                    <a:pt x="96907" y="82909"/>
                    <a:pt x="96907" y="82909"/>
                    <a:pt x="96907" y="82909"/>
                  </a:cubicBezTo>
                  <a:cubicBezTo>
                    <a:pt x="96907" y="82909"/>
                    <a:pt x="96907" y="83345"/>
                    <a:pt x="97319" y="83345"/>
                  </a:cubicBezTo>
                  <a:cubicBezTo>
                    <a:pt x="97319" y="83563"/>
                    <a:pt x="97731" y="83781"/>
                    <a:pt x="97731" y="83781"/>
                  </a:cubicBezTo>
                  <a:cubicBezTo>
                    <a:pt x="98144" y="84000"/>
                    <a:pt x="99793" y="84436"/>
                    <a:pt x="99793" y="84436"/>
                  </a:cubicBezTo>
                  <a:cubicBezTo>
                    <a:pt x="100618" y="84436"/>
                    <a:pt x="100618" y="84436"/>
                    <a:pt x="100618" y="84436"/>
                  </a:cubicBezTo>
                  <a:cubicBezTo>
                    <a:pt x="101443" y="85090"/>
                    <a:pt x="101443" y="85090"/>
                    <a:pt x="101443" y="85090"/>
                  </a:cubicBezTo>
                  <a:cubicBezTo>
                    <a:pt x="101443" y="85090"/>
                    <a:pt x="101855" y="84436"/>
                    <a:pt x="101855" y="84436"/>
                  </a:cubicBezTo>
                  <a:cubicBezTo>
                    <a:pt x="101855" y="84218"/>
                    <a:pt x="100618" y="83345"/>
                    <a:pt x="100618" y="83345"/>
                  </a:cubicBezTo>
                  <a:cubicBezTo>
                    <a:pt x="100206" y="83345"/>
                    <a:pt x="99793" y="82472"/>
                    <a:pt x="99793" y="82472"/>
                  </a:cubicBezTo>
                  <a:cubicBezTo>
                    <a:pt x="99381" y="82254"/>
                    <a:pt x="98556" y="80945"/>
                    <a:pt x="98556" y="80945"/>
                  </a:cubicBezTo>
                  <a:cubicBezTo>
                    <a:pt x="98556" y="80945"/>
                    <a:pt x="98144" y="80509"/>
                    <a:pt x="98144" y="80290"/>
                  </a:cubicBezTo>
                  <a:cubicBezTo>
                    <a:pt x="98144" y="80290"/>
                    <a:pt x="98144" y="79200"/>
                    <a:pt x="98144" y="79200"/>
                  </a:cubicBezTo>
                  <a:cubicBezTo>
                    <a:pt x="98969" y="78981"/>
                    <a:pt x="98969" y="78981"/>
                    <a:pt x="98969" y="78981"/>
                  </a:cubicBezTo>
                  <a:cubicBezTo>
                    <a:pt x="99793" y="78545"/>
                    <a:pt x="99793" y="78545"/>
                    <a:pt x="99793" y="78545"/>
                  </a:cubicBezTo>
                  <a:cubicBezTo>
                    <a:pt x="99793" y="78545"/>
                    <a:pt x="99381" y="78545"/>
                    <a:pt x="99381" y="78327"/>
                  </a:cubicBezTo>
                  <a:cubicBezTo>
                    <a:pt x="98969" y="77890"/>
                    <a:pt x="98144" y="77454"/>
                    <a:pt x="98144" y="77454"/>
                  </a:cubicBezTo>
                  <a:cubicBezTo>
                    <a:pt x="98144" y="77454"/>
                    <a:pt x="97319" y="77236"/>
                    <a:pt x="96907" y="77018"/>
                  </a:cubicBezTo>
                  <a:cubicBezTo>
                    <a:pt x="96907" y="76581"/>
                    <a:pt x="96494" y="76145"/>
                    <a:pt x="96494" y="76145"/>
                  </a:cubicBezTo>
                  <a:cubicBezTo>
                    <a:pt x="96494" y="75927"/>
                    <a:pt x="96082" y="74618"/>
                    <a:pt x="96082" y="74618"/>
                  </a:cubicBezTo>
                  <a:cubicBezTo>
                    <a:pt x="94020" y="73527"/>
                    <a:pt x="94020" y="73527"/>
                    <a:pt x="94020" y="73527"/>
                  </a:cubicBezTo>
                  <a:cubicBezTo>
                    <a:pt x="94020" y="73527"/>
                    <a:pt x="93195" y="73090"/>
                    <a:pt x="92783" y="72872"/>
                  </a:cubicBezTo>
                  <a:cubicBezTo>
                    <a:pt x="92783" y="72872"/>
                    <a:pt x="91546" y="72654"/>
                    <a:pt x="91546" y="72654"/>
                  </a:cubicBezTo>
                  <a:cubicBezTo>
                    <a:pt x="91134" y="72654"/>
                    <a:pt x="89072" y="72000"/>
                    <a:pt x="89072" y="72000"/>
                  </a:cubicBezTo>
                  <a:cubicBezTo>
                    <a:pt x="89072" y="72000"/>
                    <a:pt x="87422" y="70909"/>
                    <a:pt x="87422" y="70690"/>
                  </a:cubicBezTo>
                  <a:cubicBezTo>
                    <a:pt x="87422" y="70472"/>
                    <a:pt x="86597" y="69163"/>
                    <a:pt x="86597" y="69163"/>
                  </a:cubicBezTo>
                  <a:cubicBezTo>
                    <a:pt x="86597" y="68290"/>
                    <a:pt x="86597" y="68290"/>
                    <a:pt x="86597" y="68290"/>
                  </a:cubicBezTo>
                  <a:cubicBezTo>
                    <a:pt x="85773" y="66545"/>
                    <a:pt x="85773" y="66545"/>
                    <a:pt x="85773" y="66545"/>
                  </a:cubicBezTo>
                  <a:cubicBezTo>
                    <a:pt x="85360" y="64800"/>
                    <a:pt x="85360" y="64800"/>
                    <a:pt x="85360" y="64800"/>
                  </a:cubicBezTo>
                  <a:cubicBezTo>
                    <a:pt x="85360" y="63054"/>
                    <a:pt x="85360" y="63054"/>
                    <a:pt x="85360" y="63054"/>
                  </a:cubicBezTo>
                  <a:cubicBezTo>
                    <a:pt x="85360" y="61527"/>
                    <a:pt x="85360" y="61527"/>
                    <a:pt x="85360" y="61527"/>
                  </a:cubicBezTo>
                  <a:cubicBezTo>
                    <a:pt x="85360" y="60218"/>
                    <a:pt x="85360" y="60218"/>
                    <a:pt x="85360" y="60218"/>
                  </a:cubicBezTo>
                  <a:cubicBezTo>
                    <a:pt x="83298" y="58909"/>
                    <a:pt x="83298" y="58909"/>
                    <a:pt x="83298" y="58909"/>
                  </a:cubicBezTo>
                  <a:cubicBezTo>
                    <a:pt x="82474" y="57600"/>
                    <a:pt x="82474" y="57600"/>
                    <a:pt x="82474" y="57600"/>
                  </a:cubicBezTo>
                  <a:cubicBezTo>
                    <a:pt x="80000" y="56290"/>
                    <a:pt x="80000" y="56290"/>
                    <a:pt x="80000" y="56290"/>
                  </a:cubicBezTo>
                  <a:cubicBezTo>
                    <a:pt x="78350" y="55200"/>
                    <a:pt x="78350" y="55200"/>
                    <a:pt x="78350" y="55200"/>
                  </a:cubicBezTo>
                  <a:cubicBezTo>
                    <a:pt x="77113" y="54981"/>
                    <a:pt x="77113" y="54981"/>
                    <a:pt x="77113" y="54981"/>
                  </a:cubicBezTo>
                  <a:cubicBezTo>
                    <a:pt x="75051" y="53672"/>
                    <a:pt x="75051" y="53672"/>
                    <a:pt x="75051" y="53672"/>
                  </a:cubicBezTo>
                  <a:cubicBezTo>
                    <a:pt x="73402" y="53454"/>
                    <a:pt x="73402" y="53454"/>
                    <a:pt x="73402" y="53454"/>
                  </a:cubicBezTo>
                  <a:cubicBezTo>
                    <a:pt x="71752" y="53890"/>
                    <a:pt x="71752" y="53890"/>
                    <a:pt x="71752" y="53890"/>
                  </a:cubicBezTo>
                  <a:cubicBezTo>
                    <a:pt x="70103" y="54109"/>
                    <a:pt x="70103" y="54109"/>
                    <a:pt x="70103" y="54109"/>
                  </a:cubicBezTo>
                  <a:cubicBezTo>
                    <a:pt x="68453" y="54327"/>
                    <a:pt x="68453" y="54327"/>
                    <a:pt x="68453" y="54327"/>
                  </a:cubicBezTo>
                  <a:cubicBezTo>
                    <a:pt x="65567" y="53672"/>
                    <a:pt x="65567" y="53672"/>
                    <a:pt x="65567" y="53672"/>
                  </a:cubicBezTo>
                  <a:cubicBezTo>
                    <a:pt x="64329" y="53018"/>
                    <a:pt x="64329" y="53018"/>
                    <a:pt x="64329" y="53018"/>
                  </a:cubicBezTo>
                  <a:cubicBezTo>
                    <a:pt x="62680" y="52800"/>
                    <a:pt x="62680" y="52800"/>
                    <a:pt x="62680" y="52800"/>
                  </a:cubicBezTo>
                  <a:cubicBezTo>
                    <a:pt x="61855" y="52800"/>
                    <a:pt x="61855" y="52800"/>
                    <a:pt x="61855" y="52800"/>
                  </a:cubicBezTo>
                  <a:cubicBezTo>
                    <a:pt x="61855" y="52800"/>
                    <a:pt x="61855" y="52581"/>
                    <a:pt x="61855" y="52581"/>
                  </a:cubicBezTo>
                  <a:cubicBezTo>
                    <a:pt x="61855" y="52581"/>
                    <a:pt x="62680" y="52581"/>
                    <a:pt x="62680" y="52581"/>
                  </a:cubicBezTo>
                  <a:cubicBezTo>
                    <a:pt x="62680" y="52581"/>
                    <a:pt x="63505" y="52800"/>
                    <a:pt x="63917" y="52800"/>
                  </a:cubicBezTo>
                  <a:cubicBezTo>
                    <a:pt x="63917" y="52800"/>
                    <a:pt x="65154" y="53018"/>
                    <a:pt x="65154" y="53018"/>
                  </a:cubicBezTo>
                  <a:cubicBezTo>
                    <a:pt x="65154" y="53018"/>
                    <a:pt x="65567" y="53236"/>
                    <a:pt x="65979" y="53236"/>
                  </a:cubicBezTo>
                  <a:cubicBezTo>
                    <a:pt x="66391" y="53236"/>
                    <a:pt x="67628" y="53236"/>
                    <a:pt x="67628" y="53236"/>
                  </a:cubicBezTo>
                  <a:cubicBezTo>
                    <a:pt x="68865" y="52800"/>
                    <a:pt x="68865" y="52800"/>
                    <a:pt x="68865" y="52800"/>
                  </a:cubicBezTo>
                  <a:cubicBezTo>
                    <a:pt x="69278" y="52145"/>
                    <a:pt x="69278" y="52145"/>
                    <a:pt x="69278" y="52145"/>
                  </a:cubicBezTo>
                  <a:cubicBezTo>
                    <a:pt x="70515" y="51927"/>
                    <a:pt x="70515" y="51927"/>
                    <a:pt x="70515" y="51927"/>
                  </a:cubicBezTo>
                  <a:cubicBezTo>
                    <a:pt x="71340" y="51709"/>
                    <a:pt x="71340" y="51709"/>
                    <a:pt x="71340" y="51709"/>
                  </a:cubicBezTo>
                  <a:cubicBezTo>
                    <a:pt x="72164" y="51709"/>
                    <a:pt x="72164" y="51709"/>
                    <a:pt x="72164" y="51709"/>
                  </a:cubicBezTo>
                  <a:cubicBezTo>
                    <a:pt x="72164" y="51709"/>
                    <a:pt x="72577" y="52145"/>
                    <a:pt x="73402" y="51927"/>
                  </a:cubicBezTo>
                  <a:cubicBezTo>
                    <a:pt x="74226" y="51927"/>
                    <a:pt x="74639" y="51709"/>
                    <a:pt x="74639" y="51709"/>
                  </a:cubicBezTo>
                  <a:cubicBezTo>
                    <a:pt x="74639" y="51709"/>
                    <a:pt x="76288" y="51272"/>
                    <a:pt x="75876" y="51272"/>
                  </a:cubicBezTo>
                  <a:cubicBezTo>
                    <a:pt x="75876" y="51054"/>
                    <a:pt x="75876" y="50836"/>
                    <a:pt x="75463" y="50836"/>
                  </a:cubicBezTo>
                  <a:cubicBezTo>
                    <a:pt x="75463" y="50618"/>
                    <a:pt x="74639" y="50181"/>
                    <a:pt x="74639" y="50181"/>
                  </a:cubicBezTo>
                  <a:cubicBezTo>
                    <a:pt x="74639" y="50181"/>
                    <a:pt x="74226" y="50181"/>
                    <a:pt x="74226" y="49963"/>
                  </a:cubicBezTo>
                  <a:cubicBezTo>
                    <a:pt x="74226" y="49745"/>
                    <a:pt x="74226" y="49309"/>
                    <a:pt x="74226" y="49309"/>
                  </a:cubicBezTo>
                  <a:cubicBezTo>
                    <a:pt x="73402" y="48872"/>
                    <a:pt x="73402" y="48872"/>
                    <a:pt x="73402" y="48872"/>
                  </a:cubicBezTo>
                  <a:cubicBezTo>
                    <a:pt x="73402" y="48872"/>
                    <a:pt x="72989" y="48872"/>
                    <a:pt x="72577" y="48872"/>
                  </a:cubicBezTo>
                  <a:cubicBezTo>
                    <a:pt x="72164" y="48872"/>
                    <a:pt x="71752" y="49090"/>
                    <a:pt x="71752" y="49090"/>
                  </a:cubicBezTo>
                  <a:cubicBezTo>
                    <a:pt x="70103" y="49309"/>
                    <a:pt x="70103" y="49309"/>
                    <a:pt x="70103" y="49309"/>
                  </a:cubicBezTo>
                  <a:cubicBezTo>
                    <a:pt x="68041" y="49527"/>
                    <a:pt x="68041" y="49527"/>
                    <a:pt x="68041" y="49527"/>
                  </a:cubicBezTo>
                  <a:cubicBezTo>
                    <a:pt x="68041" y="49309"/>
                    <a:pt x="68041" y="49309"/>
                    <a:pt x="68041" y="49309"/>
                  </a:cubicBezTo>
                  <a:cubicBezTo>
                    <a:pt x="70103" y="49090"/>
                    <a:pt x="70103" y="49090"/>
                    <a:pt x="70103" y="49090"/>
                  </a:cubicBezTo>
                  <a:cubicBezTo>
                    <a:pt x="71340" y="48654"/>
                    <a:pt x="71340" y="48654"/>
                    <a:pt x="71340" y="48654"/>
                  </a:cubicBezTo>
                  <a:cubicBezTo>
                    <a:pt x="71340" y="48654"/>
                    <a:pt x="71340" y="48436"/>
                    <a:pt x="71752" y="48436"/>
                  </a:cubicBezTo>
                  <a:cubicBezTo>
                    <a:pt x="72164" y="48436"/>
                    <a:pt x="73402" y="48654"/>
                    <a:pt x="73402" y="48654"/>
                  </a:cubicBezTo>
                  <a:cubicBezTo>
                    <a:pt x="73814" y="48654"/>
                    <a:pt x="75463" y="48654"/>
                    <a:pt x="75463" y="48654"/>
                  </a:cubicBezTo>
                  <a:cubicBezTo>
                    <a:pt x="75463" y="48654"/>
                    <a:pt x="76701" y="48218"/>
                    <a:pt x="76701" y="48000"/>
                  </a:cubicBezTo>
                  <a:cubicBezTo>
                    <a:pt x="77113" y="48000"/>
                    <a:pt x="78762" y="47563"/>
                    <a:pt x="78762" y="47563"/>
                  </a:cubicBezTo>
                  <a:cubicBezTo>
                    <a:pt x="78762" y="46909"/>
                    <a:pt x="78762" y="46909"/>
                    <a:pt x="78762" y="46909"/>
                  </a:cubicBezTo>
                  <a:cubicBezTo>
                    <a:pt x="78762" y="46909"/>
                    <a:pt x="79175" y="46254"/>
                    <a:pt x="79587" y="46254"/>
                  </a:cubicBezTo>
                  <a:cubicBezTo>
                    <a:pt x="79587" y="46254"/>
                    <a:pt x="81237" y="45600"/>
                    <a:pt x="81237" y="45600"/>
                  </a:cubicBezTo>
                  <a:cubicBezTo>
                    <a:pt x="82886" y="44727"/>
                    <a:pt x="82886" y="44727"/>
                    <a:pt x="82886" y="44727"/>
                  </a:cubicBezTo>
                  <a:cubicBezTo>
                    <a:pt x="83711" y="43636"/>
                    <a:pt x="83711" y="43636"/>
                    <a:pt x="83711" y="43636"/>
                  </a:cubicBezTo>
                  <a:cubicBezTo>
                    <a:pt x="84536" y="42763"/>
                    <a:pt x="84536" y="42763"/>
                    <a:pt x="84536" y="42763"/>
                  </a:cubicBezTo>
                  <a:cubicBezTo>
                    <a:pt x="84536" y="42763"/>
                    <a:pt x="86185" y="42109"/>
                    <a:pt x="85773" y="41890"/>
                  </a:cubicBezTo>
                  <a:cubicBezTo>
                    <a:pt x="85773" y="41454"/>
                    <a:pt x="85773" y="40800"/>
                    <a:pt x="85773" y="40800"/>
                  </a:cubicBezTo>
                  <a:cubicBezTo>
                    <a:pt x="85773" y="40800"/>
                    <a:pt x="87010" y="40363"/>
                    <a:pt x="87422" y="40145"/>
                  </a:cubicBezTo>
                  <a:cubicBezTo>
                    <a:pt x="87422" y="39927"/>
                    <a:pt x="90309" y="38836"/>
                    <a:pt x="90309" y="38836"/>
                  </a:cubicBezTo>
                  <a:cubicBezTo>
                    <a:pt x="90721" y="37745"/>
                    <a:pt x="90721" y="37745"/>
                    <a:pt x="90721" y="37745"/>
                  </a:cubicBezTo>
                  <a:cubicBezTo>
                    <a:pt x="90309" y="37309"/>
                    <a:pt x="90309" y="37309"/>
                    <a:pt x="90309" y="37309"/>
                  </a:cubicBezTo>
                  <a:cubicBezTo>
                    <a:pt x="89896" y="36654"/>
                    <a:pt x="89896" y="36654"/>
                    <a:pt x="89896" y="36654"/>
                  </a:cubicBezTo>
                  <a:cubicBezTo>
                    <a:pt x="89072" y="36000"/>
                    <a:pt x="89072" y="36000"/>
                    <a:pt x="89072" y="36000"/>
                  </a:cubicBezTo>
                  <a:cubicBezTo>
                    <a:pt x="88247" y="35345"/>
                    <a:pt x="88247" y="35345"/>
                    <a:pt x="88247" y="35345"/>
                  </a:cubicBezTo>
                  <a:cubicBezTo>
                    <a:pt x="86597" y="35345"/>
                    <a:pt x="86597" y="35345"/>
                    <a:pt x="86597" y="35345"/>
                  </a:cubicBezTo>
                  <a:cubicBezTo>
                    <a:pt x="86597" y="35345"/>
                    <a:pt x="86185" y="35781"/>
                    <a:pt x="86185" y="35563"/>
                  </a:cubicBezTo>
                  <a:cubicBezTo>
                    <a:pt x="85773" y="35563"/>
                    <a:pt x="84948" y="35127"/>
                    <a:pt x="84948" y="35127"/>
                  </a:cubicBezTo>
                  <a:cubicBezTo>
                    <a:pt x="83298" y="35345"/>
                    <a:pt x="83298" y="35345"/>
                    <a:pt x="83298" y="35345"/>
                  </a:cubicBezTo>
                  <a:cubicBezTo>
                    <a:pt x="81237" y="35127"/>
                    <a:pt x="81237" y="35127"/>
                    <a:pt x="81237" y="35127"/>
                  </a:cubicBezTo>
                  <a:cubicBezTo>
                    <a:pt x="80824" y="34690"/>
                    <a:pt x="80824" y="34690"/>
                    <a:pt x="80824" y="34690"/>
                  </a:cubicBezTo>
                  <a:cubicBezTo>
                    <a:pt x="79175" y="34690"/>
                    <a:pt x="79175" y="34690"/>
                    <a:pt x="79175" y="34690"/>
                  </a:cubicBezTo>
                  <a:cubicBezTo>
                    <a:pt x="78350" y="34472"/>
                    <a:pt x="78350" y="34472"/>
                    <a:pt x="78350" y="34472"/>
                  </a:cubicBezTo>
                  <a:cubicBezTo>
                    <a:pt x="76701" y="34690"/>
                    <a:pt x="76701" y="34690"/>
                    <a:pt x="76701" y="34690"/>
                  </a:cubicBezTo>
                  <a:cubicBezTo>
                    <a:pt x="75463" y="34690"/>
                    <a:pt x="75463" y="34690"/>
                    <a:pt x="75463" y="34690"/>
                  </a:cubicBezTo>
                  <a:cubicBezTo>
                    <a:pt x="74639" y="34472"/>
                    <a:pt x="74639" y="34472"/>
                    <a:pt x="74639" y="34472"/>
                  </a:cubicBezTo>
                  <a:cubicBezTo>
                    <a:pt x="73402" y="33818"/>
                    <a:pt x="73402" y="33818"/>
                    <a:pt x="73402" y="33818"/>
                  </a:cubicBezTo>
                  <a:cubicBezTo>
                    <a:pt x="70927" y="33818"/>
                    <a:pt x="70927" y="33818"/>
                    <a:pt x="70927" y="33818"/>
                  </a:cubicBezTo>
                  <a:cubicBezTo>
                    <a:pt x="70515" y="34254"/>
                    <a:pt x="70515" y="34254"/>
                    <a:pt x="70515" y="34254"/>
                  </a:cubicBezTo>
                  <a:cubicBezTo>
                    <a:pt x="68865" y="34254"/>
                    <a:pt x="68865" y="34254"/>
                    <a:pt x="68865" y="34254"/>
                  </a:cubicBezTo>
                  <a:cubicBezTo>
                    <a:pt x="68865" y="34254"/>
                    <a:pt x="68453" y="34254"/>
                    <a:pt x="68041" y="34254"/>
                  </a:cubicBezTo>
                  <a:cubicBezTo>
                    <a:pt x="68041" y="34254"/>
                    <a:pt x="67216" y="34472"/>
                    <a:pt x="67216" y="34472"/>
                  </a:cubicBezTo>
                  <a:cubicBezTo>
                    <a:pt x="66391" y="34690"/>
                    <a:pt x="66391" y="34690"/>
                    <a:pt x="66391" y="34690"/>
                  </a:cubicBezTo>
                  <a:cubicBezTo>
                    <a:pt x="65567" y="34690"/>
                    <a:pt x="65567" y="34690"/>
                    <a:pt x="65567" y="34690"/>
                  </a:cubicBezTo>
                  <a:cubicBezTo>
                    <a:pt x="63917" y="34472"/>
                    <a:pt x="63917" y="34472"/>
                    <a:pt x="63917" y="34472"/>
                  </a:cubicBezTo>
                  <a:cubicBezTo>
                    <a:pt x="63092" y="35127"/>
                    <a:pt x="63092" y="35127"/>
                    <a:pt x="63092" y="35127"/>
                  </a:cubicBezTo>
                  <a:cubicBezTo>
                    <a:pt x="61855" y="35345"/>
                    <a:pt x="61855" y="35345"/>
                    <a:pt x="61855" y="35345"/>
                  </a:cubicBezTo>
                  <a:cubicBezTo>
                    <a:pt x="60618" y="36000"/>
                    <a:pt x="60618" y="36000"/>
                    <a:pt x="60618" y="36000"/>
                  </a:cubicBezTo>
                  <a:cubicBezTo>
                    <a:pt x="61030" y="35345"/>
                    <a:pt x="61030" y="35345"/>
                    <a:pt x="61030" y="35345"/>
                  </a:cubicBezTo>
                  <a:cubicBezTo>
                    <a:pt x="61855" y="34909"/>
                    <a:pt x="61855" y="34909"/>
                    <a:pt x="61855" y="34909"/>
                  </a:cubicBezTo>
                  <a:cubicBezTo>
                    <a:pt x="63092" y="34690"/>
                    <a:pt x="63092" y="34690"/>
                    <a:pt x="63092" y="34690"/>
                  </a:cubicBezTo>
                  <a:cubicBezTo>
                    <a:pt x="63917" y="34036"/>
                    <a:pt x="63917" y="34036"/>
                    <a:pt x="63917" y="34036"/>
                  </a:cubicBezTo>
                  <a:cubicBezTo>
                    <a:pt x="63917" y="34036"/>
                    <a:pt x="64742" y="33818"/>
                    <a:pt x="64742" y="33600"/>
                  </a:cubicBezTo>
                  <a:cubicBezTo>
                    <a:pt x="65154" y="33600"/>
                    <a:pt x="65979" y="33163"/>
                    <a:pt x="65979" y="33163"/>
                  </a:cubicBezTo>
                  <a:cubicBezTo>
                    <a:pt x="64742" y="32945"/>
                    <a:pt x="64742" y="32945"/>
                    <a:pt x="64742" y="32945"/>
                  </a:cubicBezTo>
                  <a:cubicBezTo>
                    <a:pt x="63505" y="33381"/>
                    <a:pt x="63505" y="33381"/>
                    <a:pt x="63505" y="33381"/>
                  </a:cubicBezTo>
                  <a:cubicBezTo>
                    <a:pt x="63505" y="33381"/>
                    <a:pt x="63092" y="33381"/>
                    <a:pt x="62680" y="33381"/>
                  </a:cubicBezTo>
                  <a:cubicBezTo>
                    <a:pt x="62680" y="33381"/>
                    <a:pt x="61443" y="33600"/>
                    <a:pt x="61443" y="33600"/>
                  </a:cubicBezTo>
                  <a:cubicBezTo>
                    <a:pt x="58969" y="34036"/>
                    <a:pt x="58969" y="34036"/>
                    <a:pt x="58969" y="34036"/>
                  </a:cubicBezTo>
                  <a:cubicBezTo>
                    <a:pt x="61443" y="33381"/>
                    <a:pt x="61443" y="33381"/>
                    <a:pt x="61443" y="33381"/>
                  </a:cubicBezTo>
                  <a:cubicBezTo>
                    <a:pt x="61443" y="33381"/>
                    <a:pt x="62268" y="33163"/>
                    <a:pt x="62680" y="32945"/>
                  </a:cubicBezTo>
                  <a:cubicBezTo>
                    <a:pt x="63092" y="32945"/>
                    <a:pt x="63917" y="32727"/>
                    <a:pt x="63917" y="32727"/>
                  </a:cubicBezTo>
                  <a:cubicBezTo>
                    <a:pt x="64329" y="32727"/>
                    <a:pt x="65154" y="32509"/>
                    <a:pt x="65154" y="32509"/>
                  </a:cubicBezTo>
                  <a:cubicBezTo>
                    <a:pt x="65567" y="32727"/>
                    <a:pt x="66391" y="32945"/>
                    <a:pt x="66804" y="32727"/>
                  </a:cubicBezTo>
                  <a:cubicBezTo>
                    <a:pt x="66804" y="32727"/>
                    <a:pt x="67216" y="32290"/>
                    <a:pt x="67628" y="32290"/>
                  </a:cubicBezTo>
                  <a:cubicBezTo>
                    <a:pt x="67628" y="32072"/>
                    <a:pt x="68453" y="31636"/>
                    <a:pt x="68453" y="31636"/>
                  </a:cubicBezTo>
                  <a:cubicBezTo>
                    <a:pt x="65979" y="31636"/>
                    <a:pt x="65979" y="31636"/>
                    <a:pt x="65979" y="31636"/>
                  </a:cubicBezTo>
                  <a:cubicBezTo>
                    <a:pt x="65979" y="31636"/>
                    <a:pt x="65567" y="31854"/>
                    <a:pt x="65154" y="31854"/>
                  </a:cubicBezTo>
                  <a:cubicBezTo>
                    <a:pt x="64742" y="31636"/>
                    <a:pt x="63917" y="31636"/>
                    <a:pt x="63505" y="31418"/>
                  </a:cubicBezTo>
                  <a:cubicBezTo>
                    <a:pt x="63505" y="31418"/>
                    <a:pt x="63092" y="31200"/>
                    <a:pt x="63092" y="31200"/>
                  </a:cubicBezTo>
                  <a:cubicBezTo>
                    <a:pt x="62680" y="31200"/>
                    <a:pt x="61855" y="30763"/>
                    <a:pt x="61855" y="30763"/>
                  </a:cubicBezTo>
                  <a:cubicBezTo>
                    <a:pt x="62268" y="30545"/>
                    <a:pt x="62268" y="30545"/>
                    <a:pt x="62268" y="30545"/>
                  </a:cubicBezTo>
                  <a:cubicBezTo>
                    <a:pt x="63092" y="30981"/>
                    <a:pt x="63092" y="30981"/>
                    <a:pt x="63092" y="30981"/>
                  </a:cubicBezTo>
                  <a:cubicBezTo>
                    <a:pt x="63092" y="30981"/>
                    <a:pt x="63505" y="31200"/>
                    <a:pt x="63917" y="31200"/>
                  </a:cubicBezTo>
                  <a:cubicBezTo>
                    <a:pt x="64329" y="31200"/>
                    <a:pt x="64742" y="30981"/>
                    <a:pt x="65567" y="30981"/>
                  </a:cubicBezTo>
                  <a:cubicBezTo>
                    <a:pt x="65979" y="31200"/>
                    <a:pt x="66804" y="30545"/>
                    <a:pt x="66804" y="30545"/>
                  </a:cubicBezTo>
                  <a:cubicBezTo>
                    <a:pt x="66804" y="30545"/>
                    <a:pt x="65979" y="30545"/>
                    <a:pt x="67216" y="30327"/>
                  </a:cubicBezTo>
                  <a:cubicBezTo>
                    <a:pt x="68041" y="29890"/>
                    <a:pt x="67628" y="30109"/>
                    <a:pt x="68453" y="29672"/>
                  </a:cubicBezTo>
                  <a:cubicBezTo>
                    <a:pt x="69278" y="29454"/>
                    <a:pt x="71340" y="28800"/>
                    <a:pt x="71340" y="28800"/>
                  </a:cubicBezTo>
                  <a:cubicBezTo>
                    <a:pt x="73814" y="28363"/>
                    <a:pt x="73814" y="28363"/>
                    <a:pt x="73814" y="28363"/>
                  </a:cubicBezTo>
                  <a:cubicBezTo>
                    <a:pt x="75463" y="27272"/>
                    <a:pt x="75463" y="27272"/>
                    <a:pt x="75463" y="27272"/>
                  </a:cubicBezTo>
                  <a:cubicBezTo>
                    <a:pt x="76701" y="27272"/>
                    <a:pt x="76701" y="27272"/>
                    <a:pt x="76701" y="27272"/>
                  </a:cubicBezTo>
                  <a:cubicBezTo>
                    <a:pt x="78350" y="26400"/>
                    <a:pt x="78350" y="26400"/>
                    <a:pt x="78350" y="26400"/>
                  </a:cubicBezTo>
                  <a:cubicBezTo>
                    <a:pt x="79175" y="25963"/>
                    <a:pt x="79175" y="25963"/>
                    <a:pt x="79175" y="25963"/>
                  </a:cubicBezTo>
                  <a:cubicBezTo>
                    <a:pt x="78762" y="24872"/>
                    <a:pt x="78762" y="24872"/>
                    <a:pt x="78762" y="24872"/>
                  </a:cubicBezTo>
                  <a:cubicBezTo>
                    <a:pt x="79587" y="24000"/>
                    <a:pt x="79587" y="24000"/>
                    <a:pt x="79587" y="24000"/>
                  </a:cubicBezTo>
                  <a:cubicBezTo>
                    <a:pt x="79587" y="23345"/>
                    <a:pt x="79587" y="23345"/>
                    <a:pt x="79587" y="23345"/>
                  </a:cubicBezTo>
                  <a:cubicBezTo>
                    <a:pt x="78350" y="23127"/>
                    <a:pt x="78350" y="23127"/>
                    <a:pt x="78350" y="23127"/>
                  </a:cubicBezTo>
                  <a:cubicBezTo>
                    <a:pt x="75876" y="23127"/>
                    <a:pt x="75876" y="23127"/>
                    <a:pt x="75876" y="23127"/>
                  </a:cubicBezTo>
                  <a:cubicBezTo>
                    <a:pt x="75876" y="23127"/>
                    <a:pt x="75463" y="23781"/>
                    <a:pt x="75051" y="23563"/>
                  </a:cubicBezTo>
                  <a:cubicBezTo>
                    <a:pt x="75051" y="23563"/>
                    <a:pt x="73402" y="22909"/>
                    <a:pt x="72989" y="22909"/>
                  </a:cubicBezTo>
                  <a:cubicBezTo>
                    <a:pt x="72989" y="22909"/>
                    <a:pt x="71340" y="23563"/>
                    <a:pt x="71340" y="23563"/>
                  </a:cubicBezTo>
                  <a:cubicBezTo>
                    <a:pt x="70515" y="23563"/>
                    <a:pt x="70515" y="23563"/>
                    <a:pt x="70515" y="23563"/>
                  </a:cubicBezTo>
                  <a:cubicBezTo>
                    <a:pt x="70515" y="23563"/>
                    <a:pt x="70103" y="23563"/>
                    <a:pt x="69278" y="23563"/>
                  </a:cubicBezTo>
                  <a:cubicBezTo>
                    <a:pt x="68453" y="23345"/>
                    <a:pt x="66804" y="23127"/>
                    <a:pt x="66804" y="23127"/>
                  </a:cubicBezTo>
                  <a:cubicBezTo>
                    <a:pt x="65567" y="23563"/>
                    <a:pt x="65567" y="23563"/>
                    <a:pt x="65567" y="23563"/>
                  </a:cubicBezTo>
                  <a:cubicBezTo>
                    <a:pt x="64742" y="23345"/>
                    <a:pt x="64742" y="23345"/>
                    <a:pt x="64742" y="23345"/>
                  </a:cubicBezTo>
                  <a:cubicBezTo>
                    <a:pt x="63092" y="24000"/>
                    <a:pt x="63092" y="24000"/>
                    <a:pt x="63092" y="24000"/>
                  </a:cubicBezTo>
                  <a:cubicBezTo>
                    <a:pt x="63092" y="23563"/>
                    <a:pt x="63092" y="23563"/>
                    <a:pt x="63092" y="23563"/>
                  </a:cubicBezTo>
                  <a:cubicBezTo>
                    <a:pt x="63917" y="22909"/>
                    <a:pt x="63917" y="22909"/>
                    <a:pt x="63917" y="22909"/>
                  </a:cubicBezTo>
                  <a:cubicBezTo>
                    <a:pt x="63917" y="22909"/>
                    <a:pt x="63505" y="22690"/>
                    <a:pt x="63092" y="22690"/>
                  </a:cubicBezTo>
                  <a:cubicBezTo>
                    <a:pt x="63092" y="22690"/>
                    <a:pt x="62268" y="22472"/>
                    <a:pt x="62268" y="22472"/>
                  </a:cubicBezTo>
                  <a:cubicBezTo>
                    <a:pt x="61443" y="23127"/>
                    <a:pt x="61443" y="23127"/>
                    <a:pt x="61443" y="23127"/>
                  </a:cubicBezTo>
                  <a:cubicBezTo>
                    <a:pt x="59793" y="23563"/>
                    <a:pt x="59793" y="23563"/>
                    <a:pt x="59793" y="23563"/>
                  </a:cubicBezTo>
                  <a:cubicBezTo>
                    <a:pt x="60206" y="23345"/>
                    <a:pt x="60206" y="23345"/>
                    <a:pt x="60206" y="23345"/>
                  </a:cubicBezTo>
                  <a:cubicBezTo>
                    <a:pt x="61443" y="22909"/>
                    <a:pt x="61443" y="22909"/>
                    <a:pt x="61443" y="22909"/>
                  </a:cubicBezTo>
                  <a:cubicBezTo>
                    <a:pt x="61443" y="22472"/>
                    <a:pt x="61443" y="22472"/>
                    <a:pt x="61443" y="22472"/>
                  </a:cubicBezTo>
                  <a:cubicBezTo>
                    <a:pt x="61443" y="22472"/>
                    <a:pt x="61030" y="22472"/>
                    <a:pt x="61030" y="22472"/>
                  </a:cubicBezTo>
                  <a:cubicBezTo>
                    <a:pt x="60618" y="22472"/>
                    <a:pt x="60206" y="22254"/>
                    <a:pt x="60206" y="22254"/>
                  </a:cubicBezTo>
                  <a:cubicBezTo>
                    <a:pt x="59381" y="22036"/>
                    <a:pt x="59381" y="22036"/>
                    <a:pt x="59381" y="22036"/>
                  </a:cubicBezTo>
                  <a:cubicBezTo>
                    <a:pt x="58969" y="21600"/>
                    <a:pt x="58969" y="21600"/>
                    <a:pt x="58969" y="21600"/>
                  </a:cubicBezTo>
                  <a:cubicBezTo>
                    <a:pt x="57731" y="21818"/>
                    <a:pt x="57731" y="21818"/>
                    <a:pt x="57731" y="21818"/>
                  </a:cubicBezTo>
                  <a:cubicBezTo>
                    <a:pt x="57319" y="22254"/>
                    <a:pt x="57319" y="22254"/>
                    <a:pt x="57319" y="22254"/>
                  </a:cubicBezTo>
                  <a:cubicBezTo>
                    <a:pt x="56494" y="22472"/>
                    <a:pt x="56494" y="22472"/>
                    <a:pt x="56494" y="22472"/>
                  </a:cubicBezTo>
                  <a:cubicBezTo>
                    <a:pt x="55670" y="22472"/>
                    <a:pt x="55670" y="22472"/>
                    <a:pt x="55670" y="22472"/>
                  </a:cubicBezTo>
                  <a:cubicBezTo>
                    <a:pt x="56082" y="23127"/>
                    <a:pt x="56082" y="23127"/>
                    <a:pt x="56082" y="23127"/>
                  </a:cubicBezTo>
                  <a:cubicBezTo>
                    <a:pt x="55670" y="23781"/>
                    <a:pt x="55670" y="23781"/>
                    <a:pt x="55670" y="23781"/>
                  </a:cubicBezTo>
                  <a:cubicBezTo>
                    <a:pt x="54432" y="23781"/>
                    <a:pt x="54432" y="23781"/>
                    <a:pt x="54432" y="23781"/>
                  </a:cubicBezTo>
                  <a:cubicBezTo>
                    <a:pt x="54432" y="23781"/>
                    <a:pt x="54432" y="24654"/>
                    <a:pt x="54845" y="24654"/>
                  </a:cubicBezTo>
                  <a:cubicBezTo>
                    <a:pt x="54845" y="24654"/>
                    <a:pt x="55257" y="25090"/>
                    <a:pt x="55257" y="25090"/>
                  </a:cubicBezTo>
                  <a:cubicBezTo>
                    <a:pt x="55257" y="25527"/>
                    <a:pt x="55257" y="25527"/>
                    <a:pt x="55257" y="25527"/>
                  </a:cubicBezTo>
                  <a:cubicBezTo>
                    <a:pt x="55670" y="25745"/>
                    <a:pt x="55670" y="25745"/>
                    <a:pt x="55670" y="25745"/>
                  </a:cubicBezTo>
                  <a:cubicBezTo>
                    <a:pt x="55670" y="25745"/>
                    <a:pt x="55257" y="25745"/>
                    <a:pt x="54845" y="25745"/>
                  </a:cubicBezTo>
                  <a:cubicBezTo>
                    <a:pt x="54845" y="25745"/>
                    <a:pt x="54432" y="25309"/>
                    <a:pt x="54432" y="25309"/>
                  </a:cubicBezTo>
                  <a:cubicBezTo>
                    <a:pt x="52783" y="25309"/>
                    <a:pt x="52783" y="25309"/>
                    <a:pt x="52783" y="25309"/>
                  </a:cubicBezTo>
                  <a:cubicBezTo>
                    <a:pt x="52371" y="25309"/>
                    <a:pt x="52371" y="25309"/>
                    <a:pt x="52371" y="25309"/>
                  </a:cubicBezTo>
                  <a:cubicBezTo>
                    <a:pt x="51958" y="25963"/>
                    <a:pt x="51958" y="25963"/>
                    <a:pt x="51958" y="25963"/>
                  </a:cubicBezTo>
                  <a:cubicBezTo>
                    <a:pt x="52371" y="26618"/>
                    <a:pt x="52371" y="26618"/>
                    <a:pt x="52371" y="26618"/>
                  </a:cubicBezTo>
                  <a:cubicBezTo>
                    <a:pt x="51958" y="27054"/>
                    <a:pt x="51958" y="27054"/>
                    <a:pt x="51958" y="27054"/>
                  </a:cubicBezTo>
                  <a:cubicBezTo>
                    <a:pt x="51546" y="27272"/>
                    <a:pt x="51546" y="27272"/>
                    <a:pt x="51546" y="27272"/>
                  </a:cubicBezTo>
                  <a:cubicBezTo>
                    <a:pt x="51546" y="27272"/>
                    <a:pt x="50721" y="27709"/>
                    <a:pt x="50721" y="27709"/>
                  </a:cubicBezTo>
                  <a:cubicBezTo>
                    <a:pt x="50721" y="27927"/>
                    <a:pt x="51134" y="28581"/>
                    <a:pt x="51134" y="28581"/>
                  </a:cubicBezTo>
                  <a:cubicBezTo>
                    <a:pt x="51134" y="28581"/>
                    <a:pt x="51546" y="29018"/>
                    <a:pt x="51958" y="29018"/>
                  </a:cubicBezTo>
                  <a:cubicBezTo>
                    <a:pt x="51958" y="29236"/>
                    <a:pt x="52783" y="29454"/>
                    <a:pt x="52783" y="29454"/>
                  </a:cubicBezTo>
                  <a:cubicBezTo>
                    <a:pt x="52783" y="30109"/>
                    <a:pt x="52783" y="30109"/>
                    <a:pt x="52783" y="30109"/>
                  </a:cubicBezTo>
                  <a:cubicBezTo>
                    <a:pt x="51958" y="29454"/>
                    <a:pt x="51958" y="29454"/>
                    <a:pt x="51958" y="29454"/>
                  </a:cubicBezTo>
                  <a:cubicBezTo>
                    <a:pt x="51958" y="29454"/>
                    <a:pt x="51546" y="29236"/>
                    <a:pt x="51134" y="29018"/>
                  </a:cubicBezTo>
                  <a:cubicBezTo>
                    <a:pt x="51134" y="29018"/>
                    <a:pt x="50721" y="28581"/>
                    <a:pt x="50721" y="28581"/>
                  </a:cubicBezTo>
                  <a:cubicBezTo>
                    <a:pt x="50721" y="28581"/>
                    <a:pt x="49896" y="28800"/>
                    <a:pt x="49896" y="28800"/>
                  </a:cubicBezTo>
                  <a:cubicBezTo>
                    <a:pt x="49896" y="28800"/>
                    <a:pt x="49484" y="28800"/>
                    <a:pt x="49896" y="29018"/>
                  </a:cubicBezTo>
                  <a:cubicBezTo>
                    <a:pt x="49896" y="29236"/>
                    <a:pt x="49072" y="29454"/>
                    <a:pt x="49072" y="29454"/>
                  </a:cubicBezTo>
                  <a:cubicBezTo>
                    <a:pt x="49072" y="29454"/>
                    <a:pt x="47835" y="29672"/>
                    <a:pt x="47835" y="29454"/>
                  </a:cubicBezTo>
                  <a:cubicBezTo>
                    <a:pt x="47835" y="29236"/>
                    <a:pt x="47835" y="29018"/>
                    <a:pt x="47422" y="28800"/>
                  </a:cubicBezTo>
                  <a:cubicBezTo>
                    <a:pt x="47422" y="28800"/>
                    <a:pt x="47010" y="28800"/>
                    <a:pt x="47010" y="28800"/>
                  </a:cubicBezTo>
                  <a:cubicBezTo>
                    <a:pt x="47010" y="29018"/>
                    <a:pt x="46597" y="29236"/>
                    <a:pt x="46597" y="29236"/>
                  </a:cubicBezTo>
                  <a:cubicBezTo>
                    <a:pt x="47010" y="29890"/>
                    <a:pt x="47010" y="29890"/>
                    <a:pt x="47010" y="29890"/>
                  </a:cubicBezTo>
                  <a:cubicBezTo>
                    <a:pt x="47010" y="29890"/>
                    <a:pt x="46597" y="30327"/>
                    <a:pt x="46597" y="30327"/>
                  </a:cubicBezTo>
                  <a:cubicBezTo>
                    <a:pt x="46597" y="30109"/>
                    <a:pt x="46185" y="29672"/>
                    <a:pt x="46185" y="29454"/>
                  </a:cubicBezTo>
                  <a:cubicBezTo>
                    <a:pt x="46185" y="29454"/>
                    <a:pt x="46185" y="29018"/>
                    <a:pt x="45773" y="29018"/>
                  </a:cubicBezTo>
                  <a:cubicBezTo>
                    <a:pt x="45773" y="29018"/>
                    <a:pt x="44948" y="29454"/>
                    <a:pt x="44948" y="29454"/>
                  </a:cubicBezTo>
                  <a:cubicBezTo>
                    <a:pt x="44948" y="29454"/>
                    <a:pt x="44536" y="29454"/>
                    <a:pt x="44536" y="29672"/>
                  </a:cubicBezTo>
                  <a:cubicBezTo>
                    <a:pt x="44536" y="29672"/>
                    <a:pt x="44123" y="30327"/>
                    <a:pt x="44536" y="30545"/>
                  </a:cubicBezTo>
                  <a:cubicBezTo>
                    <a:pt x="44948" y="30763"/>
                    <a:pt x="44948" y="30763"/>
                    <a:pt x="45360" y="30763"/>
                  </a:cubicBezTo>
                  <a:cubicBezTo>
                    <a:pt x="45773" y="30763"/>
                    <a:pt x="45773" y="30981"/>
                    <a:pt x="45773" y="30981"/>
                  </a:cubicBezTo>
                  <a:cubicBezTo>
                    <a:pt x="44123" y="30981"/>
                    <a:pt x="44123" y="30981"/>
                    <a:pt x="44123" y="30981"/>
                  </a:cubicBezTo>
                  <a:cubicBezTo>
                    <a:pt x="44123" y="30981"/>
                    <a:pt x="43711" y="31200"/>
                    <a:pt x="44123" y="31418"/>
                  </a:cubicBezTo>
                  <a:cubicBezTo>
                    <a:pt x="44123" y="31418"/>
                    <a:pt x="44123" y="31854"/>
                    <a:pt x="44123" y="31854"/>
                  </a:cubicBezTo>
                  <a:cubicBezTo>
                    <a:pt x="44123" y="31854"/>
                    <a:pt x="44948" y="32290"/>
                    <a:pt x="44948" y="32290"/>
                  </a:cubicBezTo>
                  <a:cubicBezTo>
                    <a:pt x="44948" y="32290"/>
                    <a:pt x="44536" y="32727"/>
                    <a:pt x="44536" y="32727"/>
                  </a:cubicBezTo>
                  <a:cubicBezTo>
                    <a:pt x="44536" y="32727"/>
                    <a:pt x="43711" y="32509"/>
                    <a:pt x="43711" y="32509"/>
                  </a:cubicBezTo>
                  <a:cubicBezTo>
                    <a:pt x="43298" y="32290"/>
                    <a:pt x="43298" y="32509"/>
                    <a:pt x="42886" y="32509"/>
                  </a:cubicBezTo>
                  <a:cubicBezTo>
                    <a:pt x="42886" y="32727"/>
                    <a:pt x="42474" y="32945"/>
                    <a:pt x="42474" y="33163"/>
                  </a:cubicBezTo>
                  <a:cubicBezTo>
                    <a:pt x="42474" y="33163"/>
                    <a:pt x="42886" y="33381"/>
                    <a:pt x="42886" y="33600"/>
                  </a:cubicBezTo>
                  <a:cubicBezTo>
                    <a:pt x="42474" y="34036"/>
                    <a:pt x="42474" y="34472"/>
                    <a:pt x="42474" y="34472"/>
                  </a:cubicBezTo>
                  <a:cubicBezTo>
                    <a:pt x="42474" y="34472"/>
                    <a:pt x="42061" y="34472"/>
                    <a:pt x="42474" y="34690"/>
                  </a:cubicBezTo>
                  <a:cubicBezTo>
                    <a:pt x="42886" y="34909"/>
                    <a:pt x="43711" y="34909"/>
                    <a:pt x="44123" y="34909"/>
                  </a:cubicBezTo>
                  <a:cubicBezTo>
                    <a:pt x="44536" y="34909"/>
                    <a:pt x="44536" y="34909"/>
                    <a:pt x="44536" y="34909"/>
                  </a:cubicBezTo>
                  <a:cubicBezTo>
                    <a:pt x="44948" y="34909"/>
                    <a:pt x="45360" y="34909"/>
                    <a:pt x="45773" y="35127"/>
                  </a:cubicBezTo>
                  <a:cubicBezTo>
                    <a:pt x="45773" y="35127"/>
                    <a:pt x="46185" y="35127"/>
                    <a:pt x="46185" y="35127"/>
                  </a:cubicBezTo>
                  <a:cubicBezTo>
                    <a:pt x="46185" y="35127"/>
                    <a:pt x="45773" y="35563"/>
                    <a:pt x="45360" y="35345"/>
                  </a:cubicBezTo>
                  <a:cubicBezTo>
                    <a:pt x="44948" y="35127"/>
                    <a:pt x="44123" y="35127"/>
                    <a:pt x="43711" y="35127"/>
                  </a:cubicBezTo>
                  <a:cubicBezTo>
                    <a:pt x="43298" y="35127"/>
                    <a:pt x="43711" y="35563"/>
                    <a:pt x="43711" y="35563"/>
                  </a:cubicBezTo>
                  <a:cubicBezTo>
                    <a:pt x="44123" y="36000"/>
                    <a:pt x="44123" y="36000"/>
                    <a:pt x="44123" y="36000"/>
                  </a:cubicBezTo>
                  <a:cubicBezTo>
                    <a:pt x="44123" y="36000"/>
                    <a:pt x="44536" y="36218"/>
                    <a:pt x="44123" y="36218"/>
                  </a:cubicBezTo>
                  <a:cubicBezTo>
                    <a:pt x="43711" y="36218"/>
                    <a:pt x="42886" y="36000"/>
                    <a:pt x="42886" y="36000"/>
                  </a:cubicBezTo>
                  <a:cubicBezTo>
                    <a:pt x="42886" y="36000"/>
                    <a:pt x="42886" y="36000"/>
                    <a:pt x="42474" y="36000"/>
                  </a:cubicBezTo>
                  <a:cubicBezTo>
                    <a:pt x="42474" y="36000"/>
                    <a:pt x="42061" y="36218"/>
                    <a:pt x="41649" y="36218"/>
                  </a:cubicBezTo>
                  <a:cubicBezTo>
                    <a:pt x="41237" y="36218"/>
                    <a:pt x="41237" y="36218"/>
                    <a:pt x="40824" y="36000"/>
                  </a:cubicBezTo>
                  <a:cubicBezTo>
                    <a:pt x="40412" y="36000"/>
                    <a:pt x="39587" y="35563"/>
                    <a:pt x="39587" y="35563"/>
                  </a:cubicBezTo>
                  <a:cubicBezTo>
                    <a:pt x="39587" y="35563"/>
                    <a:pt x="39175" y="35563"/>
                    <a:pt x="39175" y="35345"/>
                  </a:cubicBezTo>
                  <a:cubicBezTo>
                    <a:pt x="39175" y="35127"/>
                    <a:pt x="39587" y="34690"/>
                    <a:pt x="39587" y="34690"/>
                  </a:cubicBezTo>
                  <a:cubicBezTo>
                    <a:pt x="40000" y="34472"/>
                    <a:pt x="39587" y="34472"/>
                    <a:pt x="40000" y="34472"/>
                  </a:cubicBezTo>
                  <a:cubicBezTo>
                    <a:pt x="40412" y="34472"/>
                    <a:pt x="41649" y="34472"/>
                    <a:pt x="40824" y="34036"/>
                  </a:cubicBezTo>
                  <a:cubicBezTo>
                    <a:pt x="40412" y="33600"/>
                    <a:pt x="40412" y="33600"/>
                    <a:pt x="40000" y="33600"/>
                  </a:cubicBezTo>
                  <a:cubicBezTo>
                    <a:pt x="39587" y="33818"/>
                    <a:pt x="38762" y="34036"/>
                    <a:pt x="38762" y="34036"/>
                  </a:cubicBezTo>
                  <a:cubicBezTo>
                    <a:pt x="38762" y="34036"/>
                    <a:pt x="38350" y="33818"/>
                    <a:pt x="38762" y="33163"/>
                  </a:cubicBezTo>
                  <a:cubicBezTo>
                    <a:pt x="39175" y="32509"/>
                    <a:pt x="38762" y="32509"/>
                    <a:pt x="39175" y="32290"/>
                  </a:cubicBezTo>
                  <a:cubicBezTo>
                    <a:pt x="39587" y="32072"/>
                    <a:pt x="40000" y="31854"/>
                    <a:pt x="40000" y="31854"/>
                  </a:cubicBezTo>
                  <a:cubicBezTo>
                    <a:pt x="40000" y="31854"/>
                    <a:pt x="40000" y="31636"/>
                    <a:pt x="39175" y="31200"/>
                  </a:cubicBezTo>
                  <a:cubicBezTo>
                    <a:pt x="38762" y="30763"/>
                    <a:pt x="38350" y="30327"/>
                    <a:pt x="38350" y="30327"/>
                  </a:cubicBezTo>
                  <a:cubicBezTo>
                    <a:pt x="37938" y="30109"/>
                    <a:pt x="37113" y="30545"/>
                    <a:pt x="37113" y="30545"/>
                  </a:cubicBezTo>
                  <a:cubicBezTo>
                    <a:pt x="37113" y="30763"/>
                    <a:pt x="36701" y="31200"/>
                    <a:pt x="37113" y="31418"/>
                  </a:cubicBezTo>
                  <a:cubicBezTo>
                    <a:pt x="37113" y="31636"/>
                    <a:pt x="37113" y="31854"/>
                    <a:pt x="36701" y="32072"/>
                  </a:cubicBezTo>
                  <a:cubicBezTo>
                    <a:pt x="36288" y="32072"/>
                    <a:pt x="36288" y="32290"/>
                    <a:pt x="35876" y="32072"/>
                  </a:cubicBezTo>
                  <a:cubicBezTo>
                    <a:pt x="35463" y="31854"/>
                    <a:pt x="35876" y="32072"/>
                    <a:pt x="35463" y="31636"/>
                  </a:cubicBezTo>
                  <a:cubicBezTo>
                    <a:pt x="35051" y="31418"/>
                    <a:pt x="35463" y="31418"/>
                    <a:pt x="35051" y="31418"/>
                  </a:cubicBezTo>
                  <a:cubicBezTo>
                    <a:pt x="34639" y="31200"/>
                    <a:pt x="34226" y="30981"/>
                    <a:pt x="34226" y="30981"/>
                  </a:cubicBezTo>
                  <a:cubicBezTo>
                    <a:pt x="34226" y="30981"/>
                    <a:pt x="32989" y="30763"/>
                    <a:pt x="32989" y="30981"/>
                  </a:cubicBezTo>
                  <a:cubicBezTo>
                    <a:pt x="32989" y="31200"/>
                    <a:pt x="32989" y="31200"/>
                    <a:pt x="33402" y="31418"/>
                  </a:cubicBezTo>
                  <a:cubicBezTo>
                    <a:pt x="33402" y="31636"/>
                    <a:pt x="33814" y="31636"/>
                    <a:pt x="33814" y="31854"/>
                  </a:cubicBezTo>
                  <a:cubicBezTo>
                    <a:pt x="33814" y="32072"/>
                    <a:pt x="33402" y="32072"/>
                    <a:pt x="33402" y="32072"/>
                  </a:cubicBezTo>
                  <a:cubicBezTo>
                    <a:pt x="33402" y="32072"/>
                    <a:pt x="32989" y="31854"/>
                    <a:pt x="32577" y="31854"/>
                  </a:cubicBezTo>
                  <a:cubicBezTo>
                    <a:pt x="32577" y="31854"/>
                    <a:pt x="31752" y="32290"/>
                    <a:pt x="31752" y="32290"/>
                  </a:cubicBezTo>
                  <a:cubicBezTo>
                    <a:pt x="31752" y="32290"/>
                    <a:pt x="31752" y="32509"/>
                    <a:pt x="31752" y="32727"/>
                  </a:cubicBezTo>
                  <a:cubicBezTo>
                    <a:pt x="31752" y="32727"/>
                    <a:pt x="31752" y="32945"/>
                    <a:pt x="31752" y="33163"/>
                  </a:cubicBezTo>
                  <a:cubicBezTo>
                    <a:pt x="32164" y="33381"/>
                    <a:pt x="32164" y="33818"/>
                    <a:pt x="32577" y="33818"/>
                  </a:cubicBezTo>
                  <a:cubicBezTo>
                    <a:pt x="33402" y="33818"/>
                    <a:pt x="35051" y="33381"/>
                    <a:pt x="35051" y="33381"/>
                  </a:cubicBezTo>
                  <a:cubicBezTo>
                    <a:pt x="35051" y="33600"/>
                    <a:pt x="35876" y="33818"/>
                    <a:pt x="36288" y="34036"/>
                  </a:cubicBezTo>
                  <a:cubicBezTo>
                    <a:pt x="36288" y="34036"/>
                    <a:pt x="36288" y="34472"/>
                    <a:pt x="36288" y="34472"/>
                  </a:cubicBezTo>
                  <a:cubicBezTo>
                    <a:pt x="36288" y="34472"/>
                    <a:pt x="35876" y="34690"/>
                    <a:pt x="35463" y="34690"/>
                  </a:cubicBezTo>
                  <a:cubicBezTo>
                    <a:pt x="35051" y="34690"/>
                    <a:pt x="34639" y="34254"/>
                    <a:pt x="34639" y="34690"/>
                  </a:cubicBezTo>
                  <a:cubicBezTo>
                    <a:pt x="34639" y="34909"/>
                    <a:pt x="34226" y="35345"/>
                    <a:pt x="34639" y="35563"/>
                  </a:cubicBezTo>
                  <a:cubicBezTo>
                    <a:pt x="35051" y="35781"/>
                    <a:pt x="35051" y="36218"/>
                    <a:pt x="35876" y="36218"/>
                  </a:cubicBezTo>
                  <a:cubicBezTo>
                    <a:pt x="36701" y="36436"/>
                    <a:pt x="36701" y="36654"/>
                    <a:pt x="37113" y="36436"/>
                  </a:cubicBezTo>
                  <a:cubicBezTo>
                    <a:pt x="37525" y="36218"/>
                    <a:pt x="37525" y="36000"/>
                    <a:pt x="37938" y="36218"/>
                  </a:cubicBezTo>
                  <a:cubicBezTo>
                    <a:pt x="38350" y="36218"/>
                    <a:pt x="38762" y="36218"/>
                    <a:pt x="39175" y="36436"/>
                  </a:cubicBezTo>
                  <a:cubicBezTo>
                    <a:pt x="39175" y="36654"/>
                    <a:pt x="38762" y="36654"/>
                    <a:pt x="38762" y="36654"/>
                  </a:cubicBezTo>
                  <a:cubicBezTo>
                    <a:pt x="38762" y="36654"/>
                    <a:pt x="38350" y="36654"/>
                    <a:pt x="38350" y="36872"/>
                  </a:cubicBezTo>
                  <a:cubicBezTo>
                    <a:pt x="38350" y="36872"/>
                    <a:pt x="37938" y="37090"/>
                    <a:pt x="38350" y="37090"/>
                  </a:cubicBezTo>
                  <a:cubicBezTo>
                    <a:pt x="39175" y="37090"/>
                    <a:pt x="39587" y="37090"/>
                    <a:pt x="39587" y="37090"/>
                  </a:cubicBezTo>
                  <a:cubicBezTo>
                    <a:pt x="39587" y="37090"/>
                    <a:pt x="40000" y="36654"/>
                    <a:pt x="40412" y="36872"/>
                  </a:cubicBezTo>
                  <a:cubicBezTo>
                    <a:pt x="40412" y="37090"/>
                    <a:pt x="40000" y="37090"/>
                    <a:pt x="39587" y="37309"/>
                  </a:cubicBezTo>
                  <a:cubicBezTo>
                    <a:pt x="39175" y="37527"/>
                    <a:pt x="39175" y="37527"/>
                    <a:pt x="39175" y="37745"/>
                  </a:cubicBezTo>
                  <a:cubicBezTo>
                    <a:pt x="39175" y="37963"/>
                    <a:pt x="38762" y="37963"/>
                    <a:pt x="38762" y="38181"/>
                  </a:cubicBezTo>
                  <a:cubicBezTo>
                    <a:pt x="38762" y="38400"/>
                    <a:pt x="37938" y="39272"/>
                    <a:pt x="39175" y="38618"/>
                  </a:cubicBezTo>
                  <a:cubicBezTo>
                    <a:pt x="40824" y="37963"/>
                    <a:pt x="40824" y="38181"/>
                    <a:pt x="40824" y="37963"/>
                  </a:cubicBezTo>
                  <a:cubicBezTo>
                    <a:pt x="40824" y="37745"/>
                    <a:pt x="40824" y="37745"/>
                    <a:pt x="41649" y="37527"/>
                  </a:cubicBezTo>
                  <a:cubicBezTo>
                    <a:pt x="42061" y="37309"/>
                    <a:pt x="42474" y="37309"/>
                    <a:pt x="42886" y="37309"/>
                  </a:cubicBezTo>
                  <a:cubicBezTo>
                    <a:pt x="42886" y="37090"/>
                    <a:pt x="43711" y="37090"/>
                    <a:pt x="43298" y="37309"/>
                  </a:cubicBezTo>
                  <a:cubicBezTo>
                    <a:pt x="42886" y="37527"/>
                    <a:pt x="42474" y="37309"/>
                    <a:pt x="42886" y="37527"/>
                  </a:cubicBezTo>
                  <a:cubicBezTo>
                    <a:pt x="43298" y="37745"/>
                    <a:pt x="43298" y="37963"/>
                    <a:pt x="43711" y="37963"/>
                  </a:cubicBezTo>
                  <a:cubicBezTo>
                    <a:pt x="44123" y="37963"/>
                    <a:pt x="44123" y="37963"/>
                    <a:pt x="44123" y="37963"/>
                  </a:cubicBezTo>
                  <a:cubicBezTo>
                    <a:pt x="44123" y="37963"/>
                    <a:pt x="43298" y="37963"/>
                    <a:pt x="42886" y="37963"/>
                  </a:cubicBezTo>
                  <a:cubicBezTo>
                    <a:pt x="42886" y="37963"/>
                    <a:pt x="42474" y="37963"/>
                    <a:pt x="42474" y="37963"/>
                  </a:cubicBezTo>
                  <a:cubicBezTo>
                    <a:pt x="42061" y="37963"/>
                    <a:pt x="42061" y="38181"/>
                    <a:pt x="42061" y="38181"/>
                  </a:cubicBezTo>
                  <a:cubicBezTo>
                    <a:pt x="41649" y="38400"/>
                    <a:pt x="41649" y="38400"/>
                    <a:pt x="41649" y="38400"/>
                  </a:cubicBezTo>
                  <a:cubicBezTo>
                    <a:pt x="41649" y="38400"/>
                    <a:pt x="42061" y="38618"/>
                    <a:pt x="42061" y="38836"/>
                  </a:cubicBezTo>
                  <a:cubicBezTo>
                    <a:pt x="42061" y="38836"/>
                    <a:pt x="42061" y="38836"/>
                    <a:pt x="41649" y="38836"/>
                  </a:cubicBezTo>
                  <a:cubicBezTo>
                    <a:pt x="41237" y="38836"/>
                    <a:pt x="41649" y="38618"/>
                    <a:pt x="40824" y="38836"/>
                  </a:cubicBezTo>
                  <a:cubicBezTo>
                    <a:pt x="40000" y="38836"/>
                    <a:pt x="40412" y="38400"/>
                    <a:pt x="40000" y="39054"/>
                  </a:cubicBezTo>
                  <a:cubicBezTo>
                    <a:pt x="39587" y="39709"/>
                    <a:pt x="39175" y="39709"/>
                    <a:pt x="39175" y="39709"/>
                  </a:cubicBezTo>
                  <a:cubicBezTo>
                    <a:pt x="39175" y="39709"/>
                    <a:pt x="39175" y="39709"/>
                    <a:pt x="39175" y="39927"/>
                  </a:cubicBezTo>
                  <a:cubicBezTo>
                    <a:pt x="39175" y="39927"/>
                    <a:pt x="39587" y="40145"/>
                    <a:pt x="40000" y="40363"/>
                  </a:cubicBezTo>
                  <a:cubicBezTo>
                    <a:pt x="40824" y="40581"/>
                    <a:pt x="41237" y="40800"/>
                    <a:pt x="41237" y="40800"/>
                  </a:cubicBezTo>
                  <a:cubicBezTo>
                    <a:pt x="41237" y="40800"/>
                    <a:pt x="40824" y="40800"/>
                    <a:pt x="40412" y="40800"/>
                  </a:cubicBezTo>
                  <a:cubicBezTo>
                    <a:pt x="39587" y="41018"/>
                    <a:pt x="39175" y="41018"/>
                    <a:pt x="38762" y="41236"/>
                  </a:cubicBezTo>
                  <a:cubicBezTo>
                    <a:pt x="38762" y="41236"/>
                    <a:pt x="38350" y="41454"/>
                    <a:pt x="37938" y="41454"/>
                  </a:cubicBezTo>
                  <a:cubicBezTo>
                    <a:pt x="37525" y="41454"/>
                    <a:pt x="36288" y="41236"/>
                    <a:pt x="35876" y="41454"/>
                  </a:cubicBezTo>
                  <a:cubicBezTo>
                    <a:pt x="35463" y="41454"/>
                    <a:pt x="35051" y="41454"/>
                    <a:pt x="34639" y="41672"/>
                  </a:cubicBezTo>
                  <a:cubicBezTo>
                    <a:pt x="34639" y="41672"/>
                    <a:pt x="34639" y="41890"/>
                    <a:pt x="34639" y="41890"/>
                  </a:cubicBezTo>
                  <a:cubicBezTo>
                    <a:pt x="34639" y="41890"/>
                    <a:pt x="34226" y="42109"/>
                    <a:pt x="34639" y="42109"/>
                  </a:cubicBezTo>
                  <a:cubicBezTo>
                    <a:pt x="35051" y="42109"/>
                    <a:pt x="36701" y="42109"/>
                    <a:pt x="36701" y="42109"/>
                  </a:cubicBezTo>
                  <a:cubicBezTo>
                    <a:pt x="37113" y="42109"/>
                    <a:pt x="37113" y="42327"/>
                    <a:pt x="37113" y="42327"/>
                  </a:cubicBezTo>
                  <a:cubicBezTo>
                    <a:pt x="36288" y="42327"/>
                    <a:pt x="36288" y="42327"/>
                    <a:pt x="36288" y="42327"/>
                  </a:cubicBezTo>
                  <a:cubicBezTo>
                    <a:pt x="36288" y="42327"/>
                    <a:pt x="35463" y="42327"/>
                    <a:pt x="35051" y="42327"/>
                  </a:cubicBezTo>
                  <a:cubicBezTo>
                    <a:pt x="35051" y="42327"/>
                    <a:pt x="33814" y="42545"/>
                    <a:pt x="33814" y="42545"/>
                  </a:cubicBezTo>
                  <a:cubicBezTo>
                    <a:pt x="33814" y="42545"/>
                    <a:pt x="32989" y="42981"/>
                    <a:pt x="32989" y="43200"/>
                  </a:cubicBezTo>
                  <a:cubicBezTo>
                    <a:pt x="32989" y="43200"/>
                    <a:pt x="32989" y="43418"/>
                    <a:pt x="33402" y="43854"/>
                  </a:cubicBezTo>
                  <a:cubicBezTo>
                    <a:pt x="34226" y="44072"/>
                    <a:pt x="34226" y="44290"/>
                    <a:pt x="34226" y="44509"/>
                  </a:cubicBezTo>
                  <a:cubicBezTo>
                    <a:pt x="34226" y="44509"/>
                    <a:pt x="34226" y="44509"/>
                    <a:pt x="34226" y="44727"/>
                  </a:cubicBezTo>
                  <a:cubicBezTo>
                    <a:pt x="33814" y="44727"/>
                    <a:pt x="32989" y="45163"/>
                    <a:pt x="32989" y="45163"/>
                  </a:cubicBezTo>
                  <a:cubicBezTo>
                    <a:pt x="32989" y="45163"/>
                    <a:pt x="32989" y="45163"/>
                    <a:pt x="32989" y="45600"/>
                  </a:cubicBezTo>
                  <a:cubicBezTo>
                    <a:pt x="32577" y="45818"/>
                    <a:pt x="31752" y="46472"/>
                    <a:pt x="32577" y="46472"/>
                  </a:cubicBezTo>
                  <a:cubicBezTo>
                    <a:pt x="33402" y="46690"/>
                    <a:pt x="32989" y="46909"/>
                    <a:pt x="33814" y="46690"/>
                  </a:cubicBezTo>
                  <a:cubicBezTo>
                    <a:pt x="35051" y="46472"/>
                    <a:pt x="33814" y="46254"/>
                    <a:pt x="35463" y="46472"/>
                  </a:cubicBezTo>
                  <a:cubicBezTo>
                    <a:pt x="37113" y="46690"/>
                    <a:pt x="37525" y="46472"/>
                    <a:pt x="37938" y="46472"/>
                  </a:cubicBezTo>
                  <a:cubicBezTo>
                    <a:pt x="38350" y="46254"/>
                    <a:pt x="38350" y="46254"/>
                    <a:pt x="38762" y="46036"/>
                  </a:cubicBezTo>
                  <a:cubicBezTo>
                    <a:pt x="38762" y="46036"/>
                    <a:pt x="37938" y="45818"/>
                    <a:pt x="39175" y="45818"/>
                  </a:cubicBezTo>
                  <a:cubicBezTo>
                    <a:pt x="40412" y="45600"/>
                    <a:pt x="40412" y="45600"/>
                    <a:pt x="40412" y="45600"/>
                  </a:cubicBezTo>
                  <a:cubicBezTo>
                    <a:pt x="40412" y="45600"/>
                    <a:pt x="39587" y="44945"/>
                    <a:pt x="40412" y="45381"/>
                  </a:cubicBezTo>
                  <a:cubicBezTo>
                    <a:pt x="41649" y="45818"/>
                    <a:pt x="41649" y="46036"/>
                    <a:pt x="41649" y="46036"/>
                  </a:cubicBezTo>
                  <a:cubicBezTo>
                    <a:pt x="40824" y="46472"/>
                    <a:pt x="40824" y="46472"/>
                    <a:pt x="40824" y="46472"/>
                  </a:cubicBezTo>
                  <a:cubicBezTo>
                    <a:pt x="40824" y="46690"/>
                    <a:pt x="40824" y="46690"/>
                    <a:pt x="40824" y="46690"/>
                  </a:cubicBezTo>
                  <a:cubicBezTo>
                    <a:pt x="40824" y="46690"/>
                    <a:pt x="40000" y="46690"/>
                    <a:pt x="39587" y="47127"/>
                  </a:cubicBezTo>
                  <a:cubicBezTo>
                    <a:pt x="39175" y="47563"/>
                    <a:pt x="37938" y="48218"/>
                    <a:pt x="37938" y="48436"/>
                  </a:cubicBezTo>
                  <a:cubicBezTo>
                    <a:pt x="37938" y="48436"/>
                    <a:pt x="38350" y="48218"/>
                    <a:pt x="37525" y="48654"/>
                  </a:cubicBezTo>
                  <a:cubicBezTo>
                    <a:pt x="36288" y="49090"/>
                    <a:pt x="35876" y="49090"/>
                    <a:pt x="35051" y="49309"/>
                  </a:cubicBezTo>
                  <a:cubicBezTo>
                    <a:pt x="34639" y="49745"/>
                    <a:pt x="34639" y="49527"/>
                    <a:pt x="34226" y="49745"/>
                  </a:cubicBezTo>
                  <a:cubicBezTo>
                    <a:pt x="34226" y="49963"/>
                    <a:pt x="33814" y="50181"/>
                    <a:pt x="33814" y="50181"/>
                  </a:cubicBezTo>
                  <a:cubicBezTo>
                    <a:pt x="33402" y="50618"/>
                    <a:pt x="33402" y="50618"/>
                    <a:pt x="33402" y="50618"/>
                  </a:cubicBezTo>
                  <a:cubicBezTo>
                    <a:pt x="32164" y="50836"/>
                    <a:pt x="32164" y="50836"/>
                    <a:pt x="32164" y="50836"/>
                  </a:cubicBezTo>
                  <a:cubicBezTo>
                    <a:pt x="30927" y="50618"/>
                    <a:pt x="30927" y="50618"/>
                    <a:pt x="30927" y="50618"/>
                  </a:cubicBezTo>
                  <a:cubicBezTo>
                    <a:pt x="30103" y="51054"/>
                    <a:pt x="30103" y="51054"/>
                    <a:pt x="30103" y="51054"/>
                  </a:cubicBezTo>
                  <a:cubicBezTo>
                    <a:pt x="30103" y="51054"/>
                    <a:pt x="28865" y="50836"/>
                    <a:pt x="28453" y="50836"/>
                  </a:cubicBezTo>
                  <a:cubicBezTo>
                    <a:pt x="28041" y="51054"/>
                    <a:pt x="27628" y="51272"/>
                    <a:pt x="27628" y="51272"/>
                  </a:cubicBezTo>
                  <a:cubicBezTo>
                    <a:pt x="27628" y="51272"/>
                    <a:pt x="27216" y="51272"/>
                    <a:pt x="27216" y="51709"/>
                  </a:cubicBezTo>
                  <a:cubicBezTo>
                    <a:pt x="27216" y="51927"/>
                    <a:pt x="26804" y="52581"/>
                    <a:pt x="26804" y="52581"/>
                  </a:cubicBezTo>
                  <a:cubicBezTo>
                    <a:pt x="25979" y="53018"/>
                    <a:pt x="25979" y="53018"/>
                    <a:pt x="25979" y="53018"/>
                  </a:cubicBezTo>
                  <a:cubicBezTo>
                    <a:pt x="25979" y="53018"/>
                    <a:pt x="25567" y="53454"/>
                    <a:pt x="26391" y="53236"/>
                  </a:cubicBezTo>
                  <a:cubicBezTo>
                    <a:pt x="27216" y="53018"/>
                    <a:pt x="27628" y="52800"/>
                    <a:pt x="28041" y="52581"/>
                  </a:cubicBezTo>
                  <a:cubicBezTo>
                    <a:pt x="28041" y="52581"/>
                    <a:pt x="28865" y="52363"/>
                    <a:pt x="28865" y="52363"/>
                  </a:cubicBezTo>
                  <a:cubicBezTo>
                    <a:pt x="28865" y="52800"/>
                    <a:pt x="28865" y="52800"/>
                    <a:pt x="28865" y="52800"/>
                  </a:cubicBezTo>
                  <a:cubicBezTo>
                    <a:pt x="28453" y="53672"/>
                    <a:pt x="28453" y="53672"/>
                    <a:pt x="28453" y="53672"/>
                  </a:cubicBezTo>
                  <a:cubicBezTo>
                    <a:pt x="28041" y="53890"/>
                    <a:pt x="28041" y="53890"/>
                    <a:pt x="28041" y="53890"/>
                  </a:cubicBezTo>
                  <a:cubicBezTo>
                    <a:pt x="27628" y="54109"/>
                    <a:pt x="27628" y="54109"/>
                    <a:pt x="27628" y="54109"/>
                  </a:cubicBezTo>
                  <a:cubicBezTo>
                    <a:pt x="27628" y="54109"/>
                    <a:pt x="26804" y="54981"/>
                    <a:pt x="27628" y="54981"/>
                  </a:cubicBezTo>
                  <a:cubicBezTo>
                    <a:pt x="28453" y="54763"/>
                    <a:pt x="28041" y="54763"/>
                    <a:pt x="28865" y="54545"/>
                  </a:cubicBezTo>
                  <a:cubicBezTo>
                    <a:pt x="29690" y="54545"/>
                    <a:pt x="29278" y="54327"/>
                    <a:pt x="30927" y="54109"/>
                  </a:cubicBezTo>
                  <a:cubicBezTo>
                    <a:pt x="32164" y="54109"/>
                    <a:pt x="32164" y="53672"/>
                    <a:pt x="32164" y="53454"/>
                  </a:cubicBezTo>
                  <a:cubicBezTo>
                    <a:pt x="32164" y="53454"/>
                    <a:pt x="32164" y="53236"/>
                    <a:pt x="32164" y="53018"/>
                  </a:cubicBezTo>
                  <a:cubicBezTo>
                    <a:pt x="32164" y="52800"/>
                    <a:pt x="31340" y="52581"/>
                    <a:pt x="32577" y="52363"/>
                  </a:cubicBezTo>
                  <a:cubicBezTo>
                    <a:pt x="33402" y="52363"/>
                    <a:pt x="32989" y="52581"/>
                    <a:pt x="33402" y="52363"/>
                  </a:cubicBezTo>
                  <a:cubicBezTo>
                    <a:pt x="33814" y="52145"/>
                    <a:pt x="33814" y="52581"/>
                    <a:pt x="33814" y="51927"/>
                  </a:cubicBezTo>
                  <a:cubicBezTo>
                    <a:pt x="33814" y="51490"/>
                    <a:pt x="33814" y="51490"/>
                    <a:pt x="34639" y="51272"/>
                  </a:cubicBezTo>
                  <a:cubicBezTo>
                    <a:pt x="35463" y="50836"/>
                    <a:pt x="35051" y="51054"/>
                    <a:pt x="35463" y="50836"/>
                  </a:cubicBezTo>
                  <a:cubicBezTo>
                    <a:pt x="35876" y="50618"/>
                    <a:pt x="35463" y="50618"/>
                    <a:pt x="35876" y="50400"/>
                  </a:cubicBezTo>
                  <a:cubicBezTo>
                    <a:pt x="36701" y="50181"/>
                    <a:pt x="36701" y="50181"/>
                    <a:pt x="36701" y="50181"/>
                  </a:cubicBezTo>
                  <a:cubicBezTo>
                    <a:pt x="36701" y="49963"/>
                    <a:pt x="37938" y="49527"/>
                    <a:pt x="37938" y="49527"/>
                  </a:cubicBezTo>
                  <a:cubicBezTo>
                    <a:pt x="37938" y="49090"/>
                    <a:pt x="37938" y="49090"/>
                    <a:pt x="37938" y="49090"/>
                  </a:cubicBezTo>
                  <a:cubicBezTo>
                    <a:pt x="39587" y="48654"/>
                    <a:pt x="39587" y="48654"/>
                    <a:pt x="39587" y="48654"/>
                  </a:cubicBezTo>
                  <a:cubicBezTo>
                    <a:pt x="39587" y="48654"/>
                    <a:pt x="40000" y="48436"/>
                    <a:pt x="40000" y="48654"/>
                  </a:cubicBezTo>
                  <a:cubicBezTo>
                    <a:pt x="39587" y="48872"/>
                    <a:pt x="39175" y="49309"/>
                    <a:pt x="39175" y="49309"/>
                  </a:cubicBezTo>
                  <a:cubicBezTo>
                    <a:pt x="39175" y="49745"/>
                    <a:pt x="39175" y="49745"/>
                    <a:pt x="39175" y="49745"/>
                  </a:cubicBezTo>
                  <a:cubicBezTo>
                    <a:pt x="37938" y="50181"/>
                    <a:pt x="37938" y="50181"/>
                    <a:pt x="37938" y="50181"/>
                  </a:cubicBezTo>
                  <a:cubicBezTo>
                    <a:pt x="37938" y="50181"/>
                    <a:pt x="38762" y="50400"/>
                    <a:pt x="38350" y="50618"/>
                  </a:cubicBezTo>
                  <a:cubicBezTo>
                    <a:pt x="37938" y="50836"/>
                    <a:pt x="37113" y="51054"/>
                    <a:pt x="37113" y="51054"/>
                  </a:cubicBezTo>
                  <a:cubicBezTo>
                    <a:pt x="37113" y="51490"/>
                    <a:pt x="37113" y="51490"/>
                    <a:pt x="37113" y="51490"/>
                  </a:cubicBezTo>
                  <a:cubicBezTo>
                    <a:pt x="37525" y="51709"/>
                    <a:pt x="37525" y="51709"/>
                    <a:pt x="37525" y="51709"/>
                  </a:cubicBezTo>
                  <a:cubicBezTo>
                    <a:pt x="36701" y="52581"/>
                    <a:pt x="36701" y="52581"/>
                    <a:pt x="36701" y="52581"/>
                  </a:cubicBezTo>
                  <a:cubicBezTo>
                    <a:pt x="37525" y="53018"/>
                    <a:pt x="37525" y="53018"/>
                    <a:pt x="37525" y="53018"/>
                  </a:cubicBezTo>
                  <a:cubicBezTo>
                    <a:pt x="37938" y="53454"/>
                    <a:pt x="37938" y="53454"/>
                    <a:pt x="37938" y="53454"/>
                  </a:cubicBezTo>
                  <a:cubicBezTo>
                    <a:pt x="37938" y="53454"/>
                    <a:pt x="37525" y="53672"/>
                    <a:pt x="37113" y="53890"/>
                  </a:cubicBezTo>
                  <a:cubicBezTo>
                    <a:pt x="36701" y="53890"/>
                    <a:pt x="35876" y="54545"/>
                    <a:pt x="35876" y="54545"/>
                  </a:cubicBezTo>
                  <a:cubicBezTo>
                    <a:pt x="35051" y="55200"/>
                    <a:pt x="35051" y="55200"/>
                    <a:pt x="35051" y="55200"/>
                  </a:cubicBezTo>
                  <a:cubicBezTo>
                    <a:pt x="34226" y="55854"/>
                    <a:pt x="34226" y="55854"/>
                    <a:pt x="34226" y="55854"/>
                  </a:cubicBezTo>
                  <a:cubicBezTo>
                    <a:pt x="34226" y="56509"/>
                    <a:pt x="34226" y="56509"/>
                    <a:pt x="34226" y="56509"/>
                  </a:cubicBezTo>
                  <a:cubicBezTo>
                    <a:pt x="33814" y="57381"/>
                    <a:pt x="33814" y="57381"/>
                    <a:pt x="33814" y="57381"/>
                  </a:cubicBezTo>
                  <a:cubicBezTo>
                    <a:pt x="32989" y="57600"/>
                    <a:pt x="32989" y="57600"/>
                    <a:pt x="32989" y="57600"/>
                  </a:cubicBezTo>
                  <a:cubicBezTo>
                    <a:pt x="32989" y="57600"/>
                    <a:pt x="32577" y="58254"/>
                    <a:pt x="33402" y="58254"/>
                  </a:cubicBezTo>
                  <a:cubicBezTo>
                    <a:pt x="34226" y="58472"/>
                    <a:pt x="34226" y="58472"/>
                    <a:pt x="34639" y="58472"/>
                  </a:cubicBezTo>
                  <a:cubicBezTo>
                    <a:pt x="35463" y="58472"/>
                    <a:pt x="35051" y="58472"/>
                    <a:pt x="35463" y="58472"/>
                  </a:cubicBezTo>
                  <a:cubicBezTo>
                    <a:pt x="35876" y="58472"/>
                    <a:pt x="36701" y="58472"/>
                    <a:pt x="36701" y="58036"/>
                  </a:cubicBezTo>
                  <a:cubicBezTo>
                    <a:pt x="36701" y="57600"/>
                    <a:pt x="36701" y="57163"/>
                    <a:pt x="36701" y="56945"/>
                  </a:cubicBezTo>
                  <a:cubicBezTo>
                    <a:pt x="36701" y="56945"/>
                    <a:pt x="37525" y="56290"/>
                    <a:pt x="37525" y="56290"/>
                  </a:cubicBezTo>
                  <a:cubicBezTo>
                    <a:pt x="37525" y="55418"/>
                    <a:pt x="37525" y="55418"/>
                    <a:pt x="37525" y="55418"/>
                  </a:cubicBezTo>
                  <a:cubicBezTo>
                    <a:pt x="37525" y="55418"/>
                    <a:pt x="37525" y="55200"/>
                    <a:pt x="38350" y="54763"/>
                  </a:cubicBezTo>
                  <a:cubicBezTo>
                    <a:pt x="39175" y="54545"/>
                    <a:pt x="38762" y="54545"/>
                    <a:pt x="39175" y="54545"/>
                  </a:cubicBezTo>
                  <a:cubicBezTo>
                    <a:pt x="39587" y="54327"/>
                    <a:pt x="39587" y="54109"/>
                    <a:pt x="39587" y="53890"/>
                  </a:cubicBezTo>
                  <a:cubicBezTo>
                    <a:pt x="40000" y="53672"/>
                    <a:pt x="40000" y="53672"/>
                    <a:pt x="40000" y="53672"/>
                  </a:cubicBezTo>
                  <a:cubicBezTo>
                    <a:pt x="40412" y="53236"/>
                    <a:pt x="40412" y="53236"/>
                    <a:pt x="40412" y="53236"/>
                  </a:cubicBezTo>
                  <a:cubicBezTo>
                    <a:pt x="40412" y="51490"/>
                    <a:pt x="40412" y="51490"/>
                    <a:pt x="40412" y="51490"/>
                  </a:cubicBezTo>
                  <a:cubicBezTo>
                    <a:pt x="40412" y="51490"/>
                    <a:pt x="40412" y="51054"/>
                    <a:pt x="40824" y="51054"/>
                  </a:cubicBezTo>
                  <a:cubicBezTo>
                    <a:pt x="41237" y="51054"/>
                    <a:pt x="41649" y="51054"/>
                    <a:pt x="41649" y="51054"/>
                  </a:cubicBezTo>
                  <a:cubicBezTo>
                    <a:pt x="41649" y="51054"/>
                    <a:pt x="41649" y="51272"/>
                    <a:pt x="41649" y="51709"/>
                  </a:cubicBezTo>
                  <a:cubicBezTo>
                    <a:pt x="41237" y="52145"/>
                    <a:pt x="41649" y="52800"/>
                    <a:pt x="41649" y="52800"/>
                  </a:cubicBezTo>
                  <a:cubicBezTo>
                    <a:pt x="44536" y="54109"/>
                    <a:pt x="44536" y="54109"/>
                    <a:pt x="44536" y="54109"/>
                  </a:cubicBezTo>
                  <a:cubicBezTo>
                    <a:pt x="44536" y="54109"/>
                    <a:pt x="45773" y="55200"/>
                    <a:pt x="45773" y="55418"/>
                  </a:cubicBezTo>
                  <a:cubicBezTo>
                    <a:pt x="45773" y="55418"/>
                    <a:pt x="47835" y="56290"/>
                    <a:pt x="47835" y="56290"/>
                  </a:cubicBezTo>
                  <a:cubicBezTo>
                    <a:pt x="47835" y="56290"/>
                    <a:pt x="48247" y="56509"/>
                    <a:pt x="47835" y="56727"/>
                  </a:cubicBezTo>
                  <a:cubicBezTo>
                    <a:pt x="47835" y="56945"/>
                    <a:pt x="48247" y="57163"/>
                    <a:pt x="48247" y="57381"/>
                  </a:cubicBezTo>
                  <a:cubicBezTo>
                    <a:pt x="47835" y="57600"/>
                    <a:pt x="47422" y="58254"/>
                    <a:pt x="47422" y="58254"/>
                  </a:cubicBezTo>
                  <a:cubicBezTo>
                    <a:pt x="46597" y="58472"/>
                    <a:pt x="46597" y="58472"/>
                    <a:pt x="46597" y="58472"/>
                  </a:cubicBezTo>
                  <a:cubicBezTo>
                    <a:pt x="45360" y="59127"/>
                    <a:pt x="45360" y="59127"/>
                    <a:pt x="45360" y="59127"/>
                  </a:cubicBezTo>
                  <a:cubicBezTo>
                    <a:pt x="44948" y="60000"/>
                    <a:pt x="44948" y="60000"/>
                    <a:pt x="44948" y="60000"/>
                  </a:cubicBezTo>
                  <a:cubicBezTo>
                    <a:pt x="44123" y="60654"/>
                    <a:pt x="44123" y="60654"/>
                    <a:pt x="44123" y="60654"/>
                  </a:cubicBezTo>
                  <a:cubicBezTo>
                    <a:pt x="42474" y="61090"/>
                    <a:pt x="42474" y="61090"/>
                    <a:pt x="42474" y="61090"/>
                  </a:cubicBezTo>
                  <a:cubicBezTo>
                    <a:pt x="40412" y="62181"/>
                    <a:pt x="40412" y="62181"/>
                    <a:pt x="40412" y="62181"/>
                  </a:cubicBezTo>
                  <a:cubicBezTo>
                    <a:pt x="39587" y="63054"/>
                    <a:pt x="39587" y="63054"/>
                    <a:pt x="39587" y="63054"/>
                  </a:cubicBezTo>
                  <a:cubicBezTo>
                    <a:pt x="38350" y="63927"/>
                    <a:pt x="38350" y="63927"/>
                    <a:pt x="38350" y="63927"/>
                  </a:cubicBezTo>
                  <a:cubicBezTo>
                    <a:pt x="38350" y="64581"/>
                    <a:pt x="38350" y="64581"/>
                    <a:pt x="38350" y="64581"/>
                  </a:cubicBezTo>
                  <a:cubicBezTo>
                    <a:pt x="38350" y="64581"/>
                    <a:pt x="39175" y="65454"/>
                    <a:pt x="39587" y="65454"/>
                  </a:cubicBezTo>
                  <a:cubicBezTo>
                    <a:pt x="39587" y="65454"/>
                    <a:pt x="40000" y="65672"/>
                    <a:pt x="40000" y="65672"/>
                  </a:cubicBezTo>
                  <a:cubicBezTo>
                    <a:pt x="40412" y="66763"/>
                    <a:pt x="40412" y="66763"/>
                    <a:pt x="40412" y="66763"/>
                  </a:cubicBezTo>
                  <a:cubicBezTo>
                    <a:pt x="40412" y="66763"/>
                    <a:pt x="40412" y="67418"/>
                    <a:pt x="40824" y="67418"/>
                  </a:cubicBezTo>
                  <a:cubicBezTo>
                    <a:pt x="41237" y="67200"/>
                    <a:pt x="41649" y="66545"/>
                    <a:pt x="41649" y="66545"/>
                  </a:cubicBezTo>
                  <a:cubicBezTo>
                    <a:pt x="41649" y="66545"/>
                    <a:pt x="40824" y="66109"/>
                    <a:pt x="40824" y="65672"/>
                  </a:cubicBezTo>
                  <a:cubicBezTo>
                    <a:pt x="40824" y="65236"/>
                    <a:pt x="41649" y="64581"/>
                    <a:pt x="41649" y="64581"/>
                  </a:cubicBezTo>
                  <a:cubicBezTo>
                    <a:pt x="42474" y="64363"/>
                    <a:pt x="42474" y="64363"/>
                    <a:pt x="42474" y="64363"/>
                  </a:cubicBezTo>
                  <a:cubicBezTo>
                    <a:pt x="42474" y="64363"/>
                    <a:pt x="42061" y="64363"/>
                    <a:pt x="42474" y="64581"/>
                  </a:cubicBezTo>
                  <a:cubicBezTo>
                    <a:pt x="42886" y="65018"/>
                    <a:pt x="42886" y="64800"/>
                    <a:pt x="43298" y="65018"/>
                  </a:cubicBezTo>
                  <a:cubicBezTo>
                    <a:pt x="43298" y="65236"/>
                    <a:pt x="44536" y="65890"/>
                    <a:pt x="44536" y="65890"/>
                  </a:cubicBezTo>
                  <a:cubicBezTo>
                    <a:pt x="44536" y="65890"/>
                    <a:pt x="45773" y="66545"/>
                    <a:pt x="46185" y="66763"/>
                  </a:cubicBezTo>
                  <a:cubicBezTo>
                    <a:pt x="46597" y="66981"/>
                    <a:pt x="47010" y="67418"/>
                    <a:pt x="47422" y="67418"/>
                  </a:cubicBezTo>
                  <a:cubicBezTo>
                    <a:pt x="47835" y="67200"/>
                    <a:pt x="48247" y="67418"/>
                    <a:pt x="48247" y="66981"/>
                  </a:cubicBezTo>
                  <a:cubicBezTo>
                    <a:pt x="48247" y="66545"/>
                    <a:pt x="48659" y="66545"/>
                    <a:pt x="48659" y="66109"/>
                  </a:cubicBezTo>
                  <a:cubicBezTo>
                    <a:pt x="48247" y="65890"/>
                    <a:pt x="48247" y="65236"/>
                    <a:pt x="48247" y="65236"/>
                  </a:cubicBezTo>
                  <a:cubicBezTo>
                    <a:pt x="48247" y="65236"/>
                    <a:pt x="48247" y="65018"/>
                    <a:pt x="48659" y="65018"/>
                  </a:cubicBezTo>
                  <a:cubicBezTo>
                    <a:pt x="49484" y="65018"/>
                    <a:pt x="49484" y="65454"/>
                    <a:pt x="49484" y="65454"/>
                  </a:cubicBezTo>
                  <a:cubicBezTo>
                    <a:pt x="49484" y="65454"/>
                    <a:pt x="49896" y="66109"/>
                    <a:pt x="50309" y="66327"/>
                  </a:cubicBezTo>
                  <a:cubicBezTo>
                    <a:pt x="50721" y="66327"/>
                    <a:pt x="51134" y="66327"/>
                    <a:pt x="51546" y="66545"/>
                  </a:cubicBezTo>
                  <a:cubicBezTo>
                    <a:pt x="51958" y="66981"/>
                    <a:pt x="54020" y="67200"/>
                    <a:pt x="54020" y="67200"/>
                  </a:cubicBezTo>
                  <a:cubicBezTo>
                    <a:pt x="54020" y="67200"/>
                    <a:pt x="54432" y="66981"/>
                    <a:pt x="54845" y="66763"/>
                  </a:cubicBezTo>
                  <a:cubicBezTo>
                    <a:pt x="54845" y="66545"/>
                    <a:pt x="55670" y="66545"/>
                    <a:pt x="55670" y="66545"/>
                  </a:cubicBezTo>
                  <a:cubicBezTo>
                    <a:pt x="55670" y="66545"/>
                    <a:pt x="55257" y="66109"/>
                    <a:pt x="56494" y="66327"/>
                  </a:cubicBezTo>
                  <a:cubicBezTo>
                    <a:pt x="57319" y="66327"/>
                    <a:pt x="57731" y="66545"/>
                    <a:pt x="57731" y="66327"/>
                  </a:cubicBezTo>
                  <a:cubicBezTo>
                    <a:pt x="58144" y="66109"/>
                    <a:pt x="58969" y="65236"/>
                    <a:pt x="58969" y="65236"/>
                  </a:cubicBezTo>
                  <a:cubicBezTo>
                    <a:pt x="58969" y="65236"/>
                    <a:pt x="58556" y="64581"/>
                    <a:pt x="59793" y="64800"/>
                  </a:cubicBezTo>
                  <a:cubicBezTo>
                    <a:pt x="60618" y="65236"/>
                    <a:pt x="65154" y="65672"/>
                    <a:pt x="65154" y="65672"/>
                  </a:cubicBezTo>
                  <a:cubicBezTo>
                    <a:pt x="64742" y="66109"/>
                    <a:pt x="64742" y="66109"/>
                    <a:pt x="64742" y="66109"/>
                  </a:cubicBezTo>
                  <a:cubicBezTo>
                    <a:pt x="63092" y="65890"/>
                    <a:pt x="63092" y="65890"/>
                    <a:pt x="63092" y="65890"/>
                  </a:cubicBezTo>
                  <a:cubicBezTo>
                    <a:pt x="61855" y="66109"/>
                    <a:pt x="61855" y="66109"/>
                    <a:pt x="61855" y="66109"/>
                  </a:cubicBezTo>
                  <a:cubicBezTo>
                    <a:pt x="61855" y="66109"/>
                    <a:pt x="61443" y="66109"/>
                    <a:pt x="61030" y="66545"/>
                  </a:cubicBezTo>
                  <a:cubicBezTo>
                    <a:pt x="61030" y="66763"/>
                    <a:pt x="61030" y="66981"/>
                    <a:pt x="60618" y="67200"/>
                  </a:cubicBezTo>
                  <a:cubicBezTo>
                    <a:pt x="60618" y="67418"/>
                    <a:pt x="60206" y="67636"/>
                    <a:pt x="59793" y="67636"/>
                  </a:cubicBezTo>
                  <a:cubicBezTo>
                    <a:pt x="59793" y="67854"/>
                    <a:pt x="58144" y="68509"/>
                    <a:pt x="58144" y="68509"/>
                  </a:cubicBezTo>
                  <a:cubicBezTo>
                    <a:pt x="57319" y="69163"/>
                    <a:pt x="57319" y="69163"/>
                    <a:pt x="57319" y="69163"/>
                  </a:cubicBezTo>
                  <a:cubicBezTo>
                    <a:pt x="56494" y="70254"/>
                    <a:pt x="56494" y="70254"/>
                    <a:pt x="56494" y="70254"/>
                  </a:cubicBezTo>
                  <a:cubicBezTo>
                    <a:pt x="56494" y="70254"/>
                    <a:pt x="56494" y="71127"/>
                    <a:pt x="56907" y="71127"/>
                  </a:cubicBezTo>
                  <a:cubicBezTo>
                    <a:pt x="57319" y="71345"/>
                    <a:pt x="58144" y="72000"/>
                    <a:pt x="58144" y="72000"/>
                  </a:cubicBezTo>
                  <a:cubicBezTo>
                    <a:pt x="58144" y="72000"/>
                    <a:pt x="58144" y="72436"/>
                    <a:pt x="58144" y="72654"/>
                  </a:cubicBezTo>
                  <a:cubicBezTo>
                    <a:pt x="58144" y="72872"/>
                    <a:pt x="58144" y="73090"/>
                    <a:pt x="58556" y="73527"/>
                  </a:cubicBezTo>
                  <a:cubicBezTo>
                    <a:pt x="58969" y="73745"/>
                    <a:pt x="59381" y="74618"/>
                    <a:pt x="59381" y="74618"/>
                  </a:cubicBezTo>
                  <a:cubicBezTo>
                    <a:pt x="59793" y="74618"/>
                    <a:pt x="59793" y="74618"/>
                    <a:pt x="59793" y="74618"/>
                  </a:cubicBezTo>
                  <a:cubicBezTo>
                    <a:pt x="59793" y="75272"/>
                    <a:pt x="59793" y="75272"/>
                    <a:pt x="59793" y="75272"/>
                  </a:cubicBezTo>
                  <a:cubicBezTo>
                    <a:pt x="59793" y="75272"/>
                    <a:pt x="59793" y="75927"/>
                    <a:pt x="60206" y="75927"/>
                  </a:cubicBezTo>
                  <a:cubicBezTo>
                    <a:pt x="61030" y="75927"/>
                    <a:pt x="62268" y="75490"/>
                    <a:pt x="62268" y="75490"/>
                  </a:cubicBezTo>
                  <a:cubicBezTo>
                    <a:pt x="65567" y="75054"/>
                    <a:pt x="65567" y="75054"/>
                    <a:pt x="65567" y="75054"/>
                  </a:cubicBezTo>
                  <a:cubicBezTo>
                    <a:pt x="65567" y="75054"/>
                    <a:pt x="65154" y="75927"/>
                    <a:pt x="65154" y="76145"/>
                  </a:cubicBezTo>
                  <a:cubicBezTo>
                    <a:pt x="65154" y="76363"/>
                    <a:pt x="64329" y="76363"/>
                    <a:pt x="63917" y="76581"/>
                  </a:cubicBezTo>
                  <a:cubicBezTo>
                    <a:pt x="63917" y="76800"/>
                    <a:pt x="63917" y="77018"/>
                    <a:pt x="63917" y="77018"/>
                  </a:cubicBezTo>
                  <a:cubicBezTo>
                    <a:pt x="63917" y="77018"/>
                    <a:pt x="63505" y="77672"/>
                    <a:pt x="63092" y="77672"/>
                  </a:cubicBezTo>
                  <a:cubicBezTo>
                    <a:pt x="62268" y="77672"/>
                    <a:pt x="61443" y="77890"/>
                    <a:pt x="61443" y="77890"/>
                  </a:cubicBezTo>
                  <a:cubicBezTo>
                    <a:pt x="61443" y="77890"/>
                    <a:pt x="61030" y="77454"/>
                    <a:pt x="61030" y="78109"/>
                  </a:cubicBezTo>
                  <a:cubicBezTo>
                    <a:pt x="60618" y="78545"/>
                    <a:pt x="60206" y="78981"/>
                    <a:pt x="60206" y="79200"/>
                  </a:cubicBezTo>
                  <a:cubicBezTo>
                    <a:pt x="60206" y="79418"/>
                    <a:pt x="59381" y="79636"/>
                    <a:pt x="60618" y="79854"/>
                  </a:cubicBezTo>
                  <a:cubicBezTo>
                    <a:pt x="61443" y="79854"/>
                    <a:pt x="61443" y="80509"/>
                    <a:pt x="61443" y="80509"/>
                  </a:cubicBezTo>
                  <a:cubicBezTo>
                    <a:pt x="61443" y="80509"/>
                    <a:pt x="60618" y="80945"/>
                    <a:pt x="60206" y="81163"/>
                  </a:cubicBezTo>
                  <a:cubicBezTo>
                    <a:pt x="59793" y="81381"/>
                    <a:pt x="59381" y="81163"/>
                    <a:pt x="59381" y="81381"/>
                  </a:cubicBezTo>
                  <a:cubicBezTo>
                    <a:pt x="59381" y="81600"/>
                    <a:pt x="60206" y="82690"/>
                    <a:pt x="60206" y="82690"/>
                  </a:cubicBezTo>
                  <a:cubicBezTo>
                    <a:pt x="60206" y="82690"/>
                    <a:pt x="60206" y="83345"/>
                    <a:pt x="59381" y="83345"/>
                  </a:cubicBezTo>
                  <a:cubicBezTo>
                    <a:pt x="58556" y="83345"/>
                    <a:pt x="58556" y="83345"/>
                    <a:pt x="58144" y="83345"/>
                  </a:cubicBezTo>
                  <a:cubicBezTo>
                    <a:pt x="57731" y="83345"/>
                    <a:pt x="57319" y="83345"/>
                    <a:pt x="57319" y="83345"/>
                  </a:cubicBezTo>
                  <a:cubicBezTo>
                    <a:pt x="57319" y="83345"/>
                    <a:pt x="57731" y="83563"/>
                    <a:pt x="57731" y="84000"/>
                  </a:cubicBezTo>
                  <a:cubicBezTo>
                    <a:pt x="57731" y="84436"/>
                    <a:pt x="57731" y="84872"/>
                    <a:pt x="57731" y="84872"/>
                  </a:cubicBezTo>
                  <a:cubicBezTo>
                    <a:pt x="56494" y="84654"/>
                    <a:pt x="56494" y="84654"/>
                    <a:pt x="56494" y="84654"/>
                  </a:cubicBezTo>
                  <a:cubicBezTo>
                    <a:pt x="55257" y="84000"/>
                    <a:pt x="55257" y="84000"/>
                    <a:pt x="55257" y="84000"/>
                  </a:cubicBezTo>
                  <a:cubicBezTo>
                    <a:pt x="55257" y="84000"/>
                    <a:pt x="54020" y="84000"/>
                    <a:pt x="53608" y="84000"/>
                  </a:cubicBezTo>
                  <a:cubicBezTo>
                    <a:pt x="53195" y="84218"/>
                    <a:pt x="51958" y="84218"/>
                    <a:pt x="51958" y="84218"/>
                  </a:cubicBezTo>
                  <a:cubicBezTo>
                    <a:pt x="51958" y="84218"/>
                    <a:pt x="49896" y="83781"/>
                    <a:pt x="49484" y="83563"/>
                  </a:cubicBezTo>
                  <a:cubicBezTo>
                    <a:pt x="49484" y="83345"/>
                    <a:pt x="49484" y="83345"/>
                    <a:pt x="49072" y="83563"/>
                  </a:cubicBezTo>
                  <a:cubicBezTo>
                    <a:pt x="49072" y="83563"/>
                    <a:pt x="49484" y="83563"/>
                    <a:pt x="49072" y="83563"/>
                  </a:cubicBezTo>
                  <a:cubicBezTo>
                    <a:pt x="48659" y="83781"/>
                    <a:pt x="49484" y="83781"/>
                    <a:pt x="47835" y="83781"/>
                  </a:cubicBezTo>
                  <a:cubicBezTo>
                    <a:pt x="46185" y="84000"/>
                    <a:pt x="44536" y="84218"/>
                    <a:pt x="44536" y="84218"/>
                  </a:cubicBezTo>
                  <a:cubicBezTo>
                    <a:pt x="44536" y="84218"/>
                    <a:pt x="45773" y="83563"/>
                    <a:pt x="45360" y="83345"/>
                  </a:cubicBezTo>
                  <a:cubicBezTo>
                    <a:pt x="44948" y="83127"/>
                    <a:pt x="45360" y="83345"/>
                    <a:pt x="44536" y="83127"/>
                  </a:cubicBezTo>
                  <a:cubicBezTo>
                    <a:pt x="44123" y="82909"/>
                    <a:pt x="43298" y="82472"/>
                    <a:pt x="43298" y="82254"/>
                  </a:cubicBezTo>
                  <a:cubicBezTo>
                    <a:pt x="43298" y="82036"/>
                    <a:pt x="43298" y="81600"/>
                    <a:pt x="42474" y="81600"/>
                  </a:cubicBezTo>
                  <a:cubicBezTo>
                    <a:pt x="42061" y="81600"/>
                    <a:pt x="41649" y="81163"/>
                    <a:pt x="40824" y="81600"/>
                  </a:cubicBezTo>
                  <a:cubicBezTo>
                    <a:pt x="40412" y="81818"/>
                    <a:pt x="40000" y="81818"/>
                    <a:pt x="40000" y="82036"/>
                  </a:cubicBezTo>
                  <a:cubicBezTo>
                    <a:pt x="39587" y="82254"/>
                    <a:pt x="37938" y="82472"/>
                    <a:pt x="37938" y="82472"/>
                  </a:cubicBezTo>
                  <a:cubicBezTo>
                    <a:pt x="37938" y="82472"/>
                    <a:pt x="39175" y="83345"/>
                    <a:pt x="39175" y="83563"/>
                  </a:cubicBezTo>
                  <a:cubicBezTo>
                    <a:pt x="39175" y="83781"/>
                    <a:pt x="40000" y="84654"/>
                    <a:pt x="40000" y="84654"/>
                  </a:cubicBezTo>
                  <a:cubicBezTo>
                    <a:pt x="42886" y="84654"/>
                    <a:pt x="42886" y="84654"/>
                    <a:pt x="42886" y="84654"/>
                  </a:cubicBezTo>
                  <a:cubicBezTo>
                    <a:pt x="42886" y="84654"/>
                    <a:pt x="40824" y="85090"/>
                    <a:pt x="40824" y="85527"/>
                  </a:cubicBezTo>
                  <a:cubicBezTo>
                    <a:pt x="40412" y="85745"/>
                    <a:pt x="40412" y="85963"/>
                    <a:pt x="40000" y="86181"/>
                  </a:cubicBezTo>
                  <a:cubicBezTo>
                    <a:pt x="39587" y="86400"/>
                    <a:pt x="39587" y="86618"/>
                    <a:pt x="38762" y="86836"/>
                  </a:cubicBezTo>
                  <a:cubicBezTo>
                    <a:pt x="37525" y="86836"/>
                    <a:pt x="36288" y="87054"/>
                    <a:pt x="35463" y="87272"/>
                  </a:cubicBezTo>
                  <a:cubicBezTo>
                    <a:pt x="35051" y="87490"/>
                    <a:pt x="34639" y="87490"/>
                    <a:pt x="34639" y="87709"/>
                  </a:cubicBezTo>
                  <a:cubicBezTo>
                    <a:pt x="34639" y="88145"/>
                    <a:pt x="32164" y="87927"/>
                    <a:pt x="34639" y="88363"/>
                  </a:cubicBezTo>
                  <a:cubicBezTo>
                    <a:pt x="37113" y="88581"/>
                    <a:pt x="37525" y="88800"/>
                    <a:pt x="37525" y="88800"/>
                  </a:cubicBezTo>
                  <a:cubicBezTo>
                    <a:pt x="37525" y="88800"/>
                    <a:pt x="38762" y="88145"/>
                    <a:pt x="39175" y="87927"/>
                  </a:cubicBezTo>
                  <a:cubicBezTo>
                    <a:pt x="40000" y="87490"/>
                    <a:pt x="40000" y="87490"/>
                    <a:pt x="41649" y="87490"/>
                  </a:cubicBezTo>
                  <a:cubicBezTo>
                    <a:pt x="43298" y="87709"/>
                    <a:pt x="43298" y="87490"/>
                    <a:pt x="43298" y="87709"/>
                  </a:cubicBezTo>
                  <a:cubicBezTo>
                    <a:pt x="43298" y="88145"/>
                    <a:pt x="43298" y="88363"/>
                    <a:pt x="43298" y="88800"/>
                  </a:cubicBezTo>
                  <a:cubicBezTo>
                    <a:pt x="42886" y="89236"/>
                    <a:pt x="42061" y="89454"/>
                    <a:pt x="42886" y="90109"/>
                  </a:cubicBezTo>
                  <a:cubicBezTo>
                    <a:pt x="43711" y="90545"/>
                    <a:pt x="42474" y="90981"/>
                    <a:pt x="42474" y="91200"/>
                  </a:cubicBezTo>
                  <a:cubicBezTo>
                    <a:pt x="42474" y="91200"/>
                    <a:pt x="41649" y="91854"/>
                    <a:pt x="42061" y="91854"/>
                  </a:cubicBezTo>
                  <a:cubicBezTo>
                    <a:pt x="42474" y="92072"/>
                    <a:pt x="42474" y="92072"/>
                    <a:pt x="42474" y="92072"/>
                  </a:cubicBezTo>
                  <a:cubicBezTo>
                    <a:pt x="42474" y="92072"/>
                    <a:pt x="41649" y="93163"/>
                    <a:pt x="41649" y="93381"/>
                  </a:cubicBezTo>
                  <a:cubicBezTo>
                    <a:pt x="41649" y="93381"/>
                    <a:pt x="40412" y="94690"/>
                    <a:pt x="40000" y="94690"/>
                  </a:cubicBezTo>
                  <a:cubicBezTo>
                    <a:pt x="39587" y="94909"/>
                    <a:pt x="40412" y="94909"/>
                    <a:pt x="37938" y="95345"/>
                  </a:cubicBezTo>
                  <a:cubicBezTo>
                    <a:pt x="35463" y="95563"/>
                    <a:pt x="34226" y="95781"/>
                    <a:pt x="34226" y="95781"/>
                  </a:cubicBezTo>
                  <a:cubicBezTo>
                    <a:pt x="32164" y="96218"/>
                    <a:pt x="32164" y="96218"/>
                    <a:pt x="32164" y="96218"/>
                  </a:cubicBezTo>
                  <a:cubicBezTo>
                    <a:pt x="30515" y="96872"/>
                    <a:pt x="30515" y="96872"/>
                    <a:pt x="30515" y="96872"/>
                  </a:cubicBezTo>
                  <a:cubicBezTo>
                    <a:pt x="29278" y="96872"/>
                    <a:pt x="29278" y="96872"/>
                    <a:pt x="29278" y="96872"/>
                  </a:cubicBezTo>
                  <a:cubicBezTo>
                    <a:pt x="27216" y="96654"/>
                    <a:pt x="27216" y="96654"/>
                    <a:pt x="27216" y="96654"/>
                  </a:cubicBezTo>
                  <a:cubicBezTo>
                    <a:pt x="27216" y="96654"/>
                    <a:pt x="25154" y="97309"/>
                    <a:pt x="25154" y="97527"/>
                  </a:cubicBezTo>
                  <a:cubicBezTo>
                    <a:pt x="25154" y="97527"/>
                    <a:pt x="23917" y="97745"/>
                    <a:pt x="23505" y="97963"/>
                  </a:cubicBezTo>
                  <a:cubicBezTo>
                    <a:pt x="23505" y="98181"/>
                    <a:pt x="25567" y="98618"/>
                    <a:pt x="25567" y="98618"/>
                  </a:cubicBezTo>
                  <a:cubicBezTo>
                    <a:pt x="25979" y="99272"/>
                    <a:pt x="25979" y="99272"/>
                    <a:pt x="25979" y="99272"/>
                  </a:cubicBezTo>
                  <a:cubicBezTo>
                    <a:pt x="25154" y="99272"/>
                    <a:pt x="25154" y="99272"/>
                    <a:pt x="25154" y="99272"/>
                  </a:cubicBezTo>
                  <a:cubicBezTo>
                    <a:pt x="23505" y="99490"/>
                    <a:pt x="23505" y="99490"/>
                    <a:pt x="23505" y="99490"/>
                  </a:cubicBezTo>
                  <a:cubicBezTo>
                    <a:pt x="23505" y="99927"/>
                    <a:pt x="23505" y="99927"/>
                    <a:pt x="23505" y="99927"/>
                  </a:cubicBezTo>
                  <a:cubicBezTo>
                    <a:pt x="24329" y="100145"/>
                    <a:pt x="24329" y="100145"/>
                    <a:pt x="24329" y="100145"/>
                  </a:cubicBezTo>
                  <a:cubicBezTo>
                    <a:pt x="24329" y="100145"/>
                    <a:pt x="24742" y="100363"/>
                    <a:pt x="25154" y="100363"/>
                  </a:cubicBezTo>
                  <a:cubicBezTo>
                    <a:pt x="25979" y="100363"/>
                    <a:pt x="27628" y="99927"/>
                    <a:pt x="27628" y="99927"/>
                  </a:cubicBezTo>
                  <a:cubicBezTo>
                    <a:pt x="25567" y="100581"/>
                    <a:pt x="25567" y="100581"/>
                    <a:pt x="25567" y="100581"/>
                  </a:cubicBezTo>
                  <a:cubicBezTo>
                    <a:pt x="25154" y="101236"/>
                    <a:pt x="25154" y="101236"/>
                    <a:pt x="25154" y="101236"/>
                  </a:cubicBezTo>
                  <a:cubicBezTo>
                    <a:pt x="25154" y="101236"/>
                    <a:pt x="24742" y="101672"/>
                    <a:pt x="25567" y="101672"/>
                  </a:cubicBezTo>
                  <a:cubicBezTo>
                    <a:pt x="26391" y="101672"/>
                    <a:pt x="27216" y="101672"/>
                    <a:pt x="27216" y="101672"/>
                  </a:cubicBezTo>
                  <a:cubicBezTo>
                    <a:pt x="27216" y="101672"/>
                    <a:pt x="27628" y="101236"/>
                    <a:pt x="28453" y="101236"/>
                  </a:cubicBezTo>
                  <a:cubicBezTo>
                    <a:pt x="29690" y="101454"/>
                    <a:pt x="29690" y="101454"/>
                    <a:pt x="29690" y="101454"/>
                  </a:cubicBezTo>
                  <a:cubicBezTo>
                    <a:pt x="29690" y="101454"/>
                    <a:pt x="30103" y="100800"/>
                    <a:pt x="30515" y="100800"/>
                  </a:cubicBezTo>
                  <a:cubicBezTo>
                    <a:pt x="30515" y="100800"/>
                    <a:pt x="30103" y="100800"/>
                    <a:pt x="31340" y="100800"/>
                  </a:cubicBezTo>
                  <a:cubicBezTo>
                    <a:pt x="32164" y="101018"/>
                    <a:pt x="35051" y="100800"/>
                    <a:pt x="35051" y="100800"/>
                  </a:cubicBezTo>
                  <a:cubicBezTo>
                    <a:pt x="35051" y="100800"/>
                    <a:pt x="35463" y="100800"/>
                    <a:pt x="35463" y="101018"/>
                  </a:cubicBezTo>
                  <a:cubicBezTo>
                    <a:pt x="35463" y="101454"/>
                    <a:pt x="36288" y="101454"/>
                    <a:pt x="36701" y="101890"/>
                  </a:cubicBezTo>
                  <a:cubicBezTo>
                    <a:pt x="37525" y="102109"/>
                    <a:pt x="39175" y="102327"/>
                    <a:pt x="39175" y="102327"/>
                  </a:cubicBezTo>
                  <a:cubicBezTo>
                    <a:pt x="37938" y="102545"/>
                    <a:pt x="37938" y="102545"/>
                    <a:pt x="37938" y="102545"/>
                  </a:cubicBezTo>
                  <a:cubicBezTo>
                    <a:pt x="36288" y="102327"/>
                    <a:pt x="36288" y="102327"/>
                    <a:pt x="36288" y="102327"/>
                  </a:cubicBezTo>
                  <a:cubicBezTo>
                    <a:pt x="36288" y="102327"/>
                    <a:pt x="35463" y="102109"/>
                    <a:pt x="35463" y="102327"/>
                  </a:cubicBezTo>
                  <a:cubicBezTo>
                    <a:pt x="35463" y="102763"/>
                    <a:pt x="35051" y="103418"/>
                    <a:pt x="35051" y="103418"/>
                  </a:cubicBezTo>
                  <a:cubicBezTo>
                    <a:pt x="35463" y="103418"/>
                    <a:pt x="37525" y="103636"/>
                    <a:pt x="37525" y="103636"/>
                  </a:cubicBezTo>
                  <a:cubicBezTo>
                    <a:pt x="39587" y="103636"/>
                    <a:pt x="39587" y="103636"/>
                    <a:pt x="39587" y="103636"/>
                  </a:cubicBezTo>
                  <a:cubicBezTo>
                    <a:pt x="40412" y="103418"/>
                    <a:pt x="40412" y="103418"/>
                    <a:pt x="40412" y="103418"/>
                  </a:cubicBezTo>
                  <a:cubicBezTo>
                    <a:pt x="41649" y="102981"/>
                    <a:pt x="41649" y="102981"/>
                    <a:pt x="41649" y="102981"/>
                  </a:cubicBezTo>
                  <a:cubicBezTo>
                    <a:pt x="41649" y="102981"/>
                    <a:pt x="42061" y="103418"/>
                    <a:pt x="41649" y="103418"/>
                  </a:cubicBezTo>
                  <a:cubicBezTo>
                    <a:pt x="41649" y="103636"/>
                    <a:pt x="42061" y="104072"/>
                    <a:pt x="42061" y="104072"/>
                  </a:cubicBezTo>
                  <a:cubicBezTo>
                    <a:pt x="42061" y="104072"/>
                    <a:pt x="42061" y="104727"/>
                    <a:pt x="42474" y="104727"/>
                  </a:cubicBezTo>
                  <a:cubicBezTo>
                    <a:pt x="42886" y="104727"/>
                    <a:pt x="43711" y="105381"/>
                    <a:pt x="43711" y="105381"/>
                  </a:cubicBezTo>
                  <a:cubicBezTo>
                    <a:pt x="44536" y="106036"/>
                    <a:pt x="44536" y="106036"/>
                    <a:pt x="44536" y="106036"/>
                  </a:cubicBezTo>
                  <a:cubicBezTo>
                    <a:pt x="46185" y="106254"/>
                    <a:pt x="46185" y="106254"/>
                    <a:pt x="46185" y="106254"/>
                  </a:cubicBezTo>
                  <a:cubicBezTo>
                    <a:pt x="46185" y="106254"/>
                    <a:pt x="47422" y="106254"/>
                    <a:pt x="47835" y="106254"/>
                  </a:cubicBezTo>
                  <a:cubicBezTo>
                    <a:pt x="48247" y="106472"/>
                    <a:pt x="49072" y="106690"/>
                    <a:pt x="49072" y="106472"/>
                  </a:cubicBezTo>
                  <a:cubicBezTo>
                    <a:pt x="49484" y="106254"/>
                    <a:pt x="50309" y="105818"/>
                    <a:pt x="50309" y="105818"/>
                  </a:cubicBezTo>
                  <a:cubicBezTo>
                    <a:pt x="51958" y="105163"/>
                    <a:pt x="51958" y="105163"/>
                    <a:pt x="51958" y="105163"/>
                  </a:cubicBezTo>
                  <a:cubicBezTo>
                    <a:pt x="51958" y="105163"/>
                    <a:pt x="52783" y="105163"/>
                    <a:pt x="53608" y="105163"/>
                  </a:cubicBezTo>
                  <a:cubicBezTo>
                    <a:pt x="54020" y="105163"/>
                    <a:pt x="56907" y="104945"/>
                    <a:pt x="56907" y="104945"/>
                  </a:cubicBezTo>
                  <a:cubicBezTo>
                    <a:pt x="56907" y="104945"/>
                    <a:pt x="57319" y="104509"/>
                    <a:pt x="58144" y="104290"/>
                  </a:cubicBezTo>
                  <a:cubicBezTo>
                    <a:pt x="58556" y="104072"/>
                    <a:pt x="60206" y="103636"/>
                    <a:pt x="60206" y="103636"/>
                  </a:cubicBezTo>
                  <a:cubicBezTo>
                    <a:pt x="63092" y="103200"/>
                    <a:pt x="63092" y="103200"/>
                    <a:pt x="63092" y="103200"/>
                  </a:cubicBezTo>
                  <a:cubicBezTo>
                    <a:pt x="60618" y="103636"/>
                    <a:pt x="60618" y="103636"/>
                    <a:pt x="60618" y="103636"/>
                  </a:cubicBezTo>
                  <a:cubicBezTo>
                    <a:pt x="59793" y="104072"/>
                    <a:pt x="59793" y="104072"/>
                    <a:pt x="59793" y="104072"/>
                  </a:cubicBezTo>
                  <a:cubicBezTo>
                    <a:pt x="58144" y="104727"/>
                    <a:pt x="58144" y="104727"/>
                    <a:pt x="58144" y="104727"/>
                  </a:cubicBezTo>
                  <a:cubicBezTo>
                    <a:pt x="57319" y="105163"/>
                    <a:pt x="57319" y="105163"/>
                    <a:pt x="57319" y="105163"/>
                  </a:cubicBezTo>
                  <a:cubicBezTo>
                    <a:pt x="57319" y="105163"/>
                    <a:pt x="56494" y="105381"/>
                    <a:pt x="56082" y="105600"/>
                  </a:cubicBezTo>
                  <a:cubicBezTo>
                    <a:pt x="56082" y="105600"/>
                    <a:pt x="54845" y="106690"/>
                    <a:pt x="54845" y="106690"/>
                  </a:cubicBezTo>
                  <a:cubicBezTo>
                    <a:pt x="53608" y="106909"/>
                    <a:pt x="53608" y="106909"/>
                    <a:pt x="53608" y="106909"/>
                  </a:cubicBezTo>
                  <a:cubicBezTo>
                    <a:pt x="53608" y="106909"/>
                    <a:pt x="52371" y="107345"/>
                    <a:pt x="51958" y="107781"/>
                  </a:cubicBezTo>
                  <a:cubicBezTo>
                    <a:pt x="51546" y="108000"/>
                    <a:pt x="51134" y="108218"/>
                    <a:pt x="51134" y="108218"/>
                  </a:cubicBezTo>
                  <a:cubicBezTo>
                    <a:pt x="51134" y="108218"/>
                    <a:pt x="51546" y="108654"/>
                    <a:pt x="49484" y="108654"/>
                  </a:cubicBezTo>
                  <a:cubicBezTo>
                    <a:pt x="47422" y="108436"/>
                    <a:pt x="45773" y="108218"/>
                    <a:pt x="45773" y="108218"/>
                  </a:cubicBezTo>
                  <a:cubicBezTo>
                    <a:pt x="45773" y="108218"/>
                    <a:pt x="43711" y="108000"/>
                    <a:pt x="43298" y="108000"/>
                  </a:cubicBezTo>
                  <a:cubicBezTo>
                    <a:pt x="42886" y="107781"/>
                    <a:pt x="42886" y="107781"/>
                    <a:pt x="41649" y="107781"/>
                  </a:cubicBezTo>
                  <a:cubicBezTo>
                    <a:pt x="40824" y="107781"/>
                    <a:pt x="36701" y="107127"/>
                    <a:pt x="36701" y="107127"/>
                  </a:cubicBezTo>
                  <a:cubicBezTo>
                    <a:pt x="36701" y="107127"/>
                    <a:pt x="35876" y="107127"/>
                    <a:pt x="35463" y="107345"/>
                  </a:cubicBezTo>
                  <a:cubicBezTo>
                    <a:pt x="35051" y="107563"/>
                    <a:pt x="34226" y="107563"/>
                    <a:pt x="34226" y="107781"/>
                  </a:cubicBezTo>
                  <a:cubicBezTo>
                    <a:pt x="34226" y="108218"/>
                    <a:pt x="34226" y="108436"/>
                    <a:pt x="34226" y="108436"/>
                  </a:cubicBezTo>
                  <a:cubicBezTo>
                    <a:pt x="33814" y="109090"/>
                    <a:pt x="33814" y="109090"/>
                    <a:pt x="33814" y="109090"/>
                  </a:cubicBezTo>
                  <a:cubicBezTo>
                    <a:pt x="32164" y="109309"/>
                    <a:pt x="32164" y="109309"/>
                    <a:pt x="32164" y="109309"/>
                  </a:cubicBezTo>
                  <a:cubicBezTo>
                    <a:pt x="30103" y="109309"/>
                    <a:pt x="30103" y="109309"/>
                    <a:pt x="30103" y="109309"/>
                  </a:cubicBezTo>
                  <a:close/>
                  <a:moveTo>
                    <a:pt x="17731" y="58036"/>
                  </a:moveTo>
                  <a:cubicBezTo>
                    <a:pt x="17731" y="58036"/>
                    <a:pt x="17731" y="58036"/>
                    <a:pt x="17731" y="58036"/>
                  </a:cubicBezTo>
                  <a:cubicBezTo>
                    <a:pt x="18144" y="58036"/>
                    <a:pt x="20618" y="58036"/>
                    <a:pt x="20618" y="58036"/>
                  </a:cubicBezTo>
                  <a:cubicBezTo>
                    <a:pt x="22268" y="58036"/>
                    <a:pt x="22268" y="58036"/>
                    <a:pt x="22268" y="58036"/>
                  </a:cubicBezTo>
                  <a:cubicBezTo>
                    <a:pt x="22268" y="58036"/>
                    <a:pt x="24329" y="58036"/>
                    <a:pt x="24742" y="58036"/>
                  </a:cubicBezTo>
                  <a:cubicBezTo>
                    <a:pt x="25154" y="58036"/>
                    <a:pt x="25567" y="58254"/>
                    <a:pt x="25567" y="58254"/>
                  </a:cubicBezTo>
                  <a:cubicBezTo>
                    <a:pt x="25567" y="58254"/>
                    <a:pt x="26391" y="57818"/>
                    <a:pt x="26804" y="58036"/>
                  </a:cubicBezTo>
                  <a:cubicBezTo>
                    <a:pt x="27216" y="58036"/>
                    <a:pt x="28041" y="58690"/>
                    <a:pt x="28041" y="58690"/>
                  </a:cubicBezTo>
                  <a:cubicBezTo>
                    <a:pt x="28865" y="59781"/>
                    <a:pt x="28865" y="59781"/>
                    <a:pt x="28865" y="59781"/>
                  </a:cubicBezTo>
                  <a:cubicBezTo>
                    <a:pt x="29278" y="61090"/>
                    <a:pt x="29278" y="61090"/>
                    <a:pt x="29278" y="61090"/>
                  </a:cubicBezTo>
                  <a:cubicBezTo>
                    <a:pt x="29690" y="62181"/>
                    <a:pt x="29690" y="62181"/>
                    <a:pt x="29690" y="62181"/>
                  </a:cubicBezTo>
                  <a:cubicBezTo>
                    <a:pt x="31340" y="63272"/>
                    <a:pt x="31340" y="63272"/>
                    <a:pt x="31340" y="63272"/>
                  </a:cubicBezTo>
                  <a:cubicBezTo>
                    <a:pt x="30515" y="63927"/>
                    <a:pt x="30515" y="63927"/>
                    <a:pt x="30515" y="63927"/>
                  </a:cubicBezTo>
                  <a:cubicBezTo>
                    <a:pt x="30515" y="63927"/>
                    <a:pt x="30515" y="64800"/>
                    <a:pt x="30515" y="64800"/>
                  </a:cubicBezTo>
                  <a:cubicBezTo>
                    <a:pt x="30103" y="64800"/>
                    <a:pt x="28865" y="65018"/>
                    <a:pt x="28865" y="65018"/>
                  </a:cubicBezTo>
                  <a:cubicBezTo>
                    <a:pt x="28453" y="65236"/>
                    <a:pt x="28041" y="65890"/>
                    <a:pt x="28041" y="65890"/>
                  </a:cubicBezTo>
                  <a:cubicBezTo>
                    <a:pt x="28041" y="65890"/>
                    <a:pt x="29690" y="65018"/>
                    <a:pt x="30103" y="65236"/>
                  </a:cubicBezTo>
                  <a:cubicBezTo>
                    <a:pt x="30515" y="65236"/>
                    <a:pt x="31752" y="65236"/>
                    <a:pt x="31752" y="65236"/>
                  </a:cubicBezTo>
                  <a:cubicBezTo>
                    <a:pt x="32577" y="65672"/>
                    <a:pt x="32577" y="65672"/>
                    <a:pt x="32577" y="65672"/>
                  </a:cubicBezTo>
                  <a:cubicBezTo>
                    <a:pt x="33402" y="66545"/>
                    <a:pt x="33402" y="66545"/>
                    <a:pt x="33402" y="66545"/>
                  </a:cubicBezTo>
                  <a:cubicBezTo>
                    <a:pt x="33402" y="67636"/>
                    <a:pt x="33402" y="67636"/>
                    <a:pt x="33402" y="67636"/>
                  </a:cubicBezTo>
                  <a:cubicBezTo>
                    <a:pt x="33402" y="67636"/>
                    <a:pt x="33402" y="68509"/>
                    <a:pt x="32989" y="68509"/>
                  </a:cubicBezTo>
                  <a:cubicBezTo>
                    <a:pt x="32989" y="68727"/>
                    <a:pt x="32577" y="68945"/>
                    <a:pt x="32164" y="68945"/>
                  </a:cubicBezTo>
                  <a:cubicBezTo>
                    <a:pt x="31752" y="68945"/>
                    <a:pt x="31340" y="68945"/>
                    <a:pt x="31752" y="68509"/>
                  </a:cubicBezTo>
                  <a:cubicBezTo>
                    <a:pt x="31752" y="68072"/>
                    <a:pt x="32164" y="67636"/>
                    <a:pt x="32164" y="67636"/>
                  </a:cubicBezTo>
                  <a:cubicBezTo>
                    <a:pt x="32164" y="67418"/>
                    <a:pt x="32577" y="66545"/>
                    <a:pt x="32164" y="66545"/>
                  </a:cubicBezTo>
                  <a:cubicBezTo>
                    <a:pt x="31340" y="66545"/>
                    <a:pt x="30927" y="66109"/>
                    <a:pt x="30927" y="66545"/>
                  </a:cubicBezTo>
                  <a:cubicBezTo>
                    <a:pt x="30515" y="66763"/>
                    <a:pt x="30927" y="67636"/>
                    <a:pt x="30927" y="67636"/>
                  </a:cubicBezTo>
                  <a:cubicBezTo>
                    <a:pt x="30927" y="67636"/>
                    <a:pt x="31340" y="67854"/>
                    <a:pt x="31340" y="68072"/>
                  </a:cubicBezTo>
                  <a:cubicBezTo>
                    <a:pt x="30927" y="68290"/>
                    <a:pt x="30927" y="68072"/>
                    <a:pt x="30515" y="68509"/>
                  </a:cubicBezTo>
                  <a:cubicBezTo>
                    <a:pt x="29690" y="68727"/>
                    <a:pt x="30927" y="68945"/>
                    <a:pt x="30927" y="68945"/>
                  </a:cubicBezTo>
                  <a:cubicBezTo>
                    <a:pt x="31340" y="69381"/>
                    <a:pt x="31340" y="69381"/>
                    <a:pt x="31340" y="69381"/>
                  </a:cubicBezTo>
                  <a:cubicBezTo>
                    <a:pt x="31340" y="69381"/>
                    <a:pt x="31340" y="70036"/>
                    <a:pt x="30927" y="70036"/>
                  </a:cubicBezTo>
                  <a:cubicBezTo>
                    <a:pt x="30515" y="70254"/>
                    <a:pt x="30515" y="70472"/>
                    <a:pt x="28865" y="70036"/>
                  </a:cubicBezTo>
                  <a:cubicBezTo>
                    <a:pt x="27216" y="69818"/>
                    <a:pt x="26804" y="69600"/>
                    <a:pt x="26804" y="69600"/>
                  </a:cubicBezTo>
                  <a:cubicBezTo>
                    <a:pt x="26391" y="70690"/>
                    <a:pt x="26391" y="70690"/>
                    <a:pt x="26391" y="70690"/>
                  </a:cubicBezTo>
                  <a:cubicBezTo>
                    <a:pt x="25567" y="71563"/>
                    <a:pt x="25567" y="71563"/>
                    <a:pt x="25567" y="71563"/>
                  </a:cubicBezTo>
                  <a:cubicBezTo>
                    <a:pt x="22680" y="72000"/>
                    <a:pt x="22680" y="72000"/>
                    <a:pt x="22680" y="72000"/>
                  </a:cubicBezTo>
                  <a:cubicBezTo>
                    <a:pt x="21030" y="70909"/>
                    <a:pt x="21030" y="70909"/>
                    <a:pt x="21030" y="70909"/>
                  </a:cubicBezTo>
                  <a:cubicBezTo>
                    <a:pt x="21030" y="70909"/>
                    <a:pt x="19793" y="71127"/>
                    <a:pt x="19381" y="71127"/>
                  </a:cubicBezTo>
                  <a:cubicBezTo>
                    <a:pt x="18969" y="70909"/>
                    <a:pt x="16907" y="70690"/>
                    <a:pt x="16907" y="70690"/>
                  </a:cubicBezTo>
                  <a:cubicBezTo>
                    <a:pt x="16494" y="69600"/>
                    <a:pt x="16494" y="69600"/>
                    <a:pt x="16494" y="69600"/>
                  </a:cubicBezTo>
                  <a:cubicBezTo>
                    <a:pt x="14432" y="68509"/>
                    <a:pt x="14432" y="68509"/>
                    <a:pt x="14432" y="68509"/>
                  </a:cubicBezTo>
                  <a:cubicBezTo>
                    <a:pt x="14845" y="67636"/>
                    <a:pt x="14845" y="67636"/>
                    <a:pt x="14845" y="67636"/>
                  </a:cubicBezTo>
                  <a:cubicBezTo>
                    <a:pt x="13608" y="66327"/>
                    <a:pt x="13608" y="66327"/>
                    <a:pt x="13608" y="66327"/>
                  </a:cubicBezTo>
                  <a:cubicBezTo>
                    <a:pt x="11134" y="66545"/>
                    <a:pt x="11134" y="66545"/>
                    <a:pt x="11134" y="66545"/>
                  </a:cubicBezTo>
                  <a:cubicBezTo>
                    <a:pt x="10309" y="67636"/>
                    <a:pt x="10309" y="67636"/>
                    <a:pt x="10309" y="67636"/>
                  </a:cubicBezTo>
                  <a:cubicBezTo>
                    <a:pt x="10309" y="67636"/>
                    <a:pt x="11134" y="68072"/>
                    <a:pt x="10309" y="68290"/>
                  </a:cubicBezTo>
                  <a:cubicBezTo>
                    <a:pt x="9484" y="68290"/>
                    <a:pt x="7835" y="68509"/>
                    <a:pt x="7835" y="68509"/>
                  </a:cubicBezTo>
                  <a:cubicBezTo>
                    <a:pt x="7835" y="68509"/>
                    <a:pt x="5773" y="68727"/>
                    <a:pt x="5360" y="68727"/>
                  </a:cubicBezTo>
                  <a:cubicBezTo>
                    <a:pt x="5360" y="68727"/>
                    <a:pt x="3711" y="67418"/>
                    <a:pt x="3711" y="67418"/>
                  </a:cubicBezTo>
                  <a:cubicBezTo>
                    <a:pt x="3711" y="67418"/>
                    <a:pt x="2886" y="67418"/>
                    <a:pt x="2474" y="67418"/>
                  </a:cubicBezTo>
                  <a:cubicBezTo>
                    <a:pt x="2061" y="67418"/>
                    <a:pt x="2061" y="67636"/>
                    <a:pt x="2061" y="67200"/>
                  </a:cubicBezTo>
                  <a:cubicBezTo>
                    <a:pt x="2061" y="66763"/>
                    <a:pt x="1649" y="66109"/>
                    <a:pt x="1649" y="66109"/>
                  </a:cubicBezTo>
                  <a:cubicBezTo>
                    <a:pt x="1649" y="66109"/>
                    <a:pt x="2886" y="66763"/>
                    <a:pt x="1649" y="65890"/>
                  </a:cubicBezTo>
                  <a:cubicBezTo>
                    <a:pt x="412" y="65018"/>
                    <a:pt x="0" y="64145"/>
                    <a:pt x="0" y="64145"/>
                  </a:cubicBezTo>
                  <a:cubicBezTo>
                    <a:pt x="2061" y="63490"/>
                    <a:pt x="2061" y="63490"/>
                    <a:pt x="2061" y="63490"/>
                  </a:cubicBezTo>
                  <a:cubicBezTo>
                    <a:pt x="2061" y="63490"/>
                    <a:pt x="4123" y="63490"/>
                    <a:pt x="4536" y="63709"/>
                  </a:cubicBezTo>
                  <a:cubicBezTo>
                    <a:pt x="4948" y="63709"/>
                    <a:pt x="5360" y="63272"/>
                    <a:pt x="5360" y="63272"/>
                  </a:cubicBezTo>
                  <a:cubicBezTo>
                    <a:pt x="5360" y="63272"/>
                    <a:pt x="6185" y="62836"/>
                    <a:pt x="5360" y="62618"/>
                  </a:cubicBezTo>
                  <a:cubicBezTo>
                    <a:pt x="4948" y="62618"/>
                    <a:pt x="4123" y="62181"/>
                    <a:pt x="4123" y="62181"/>
                  </a:cubicBezTo>
                  <a:cubicBezTo>
                    <a:pt x="4123" y="62181"/>
                    <a:pt x="3298" y="61745"/>
                    <a:pt x="4536" y="61527"/>
                  </a:cubicBezTo>
                  <a:cubicBezTo>
                    <a:pt x="5773" y="61527"/>
                    <a:pt x="5773" y="61527"/>
                    <a:pt x="6597" y="61527"/>
                  </a:cubicBezTo>
                  <a:cubicBezTo>
                    <a:pt x="7422" y="61745"/>
                    <a:pt x="7835" y="62400"/>
                    <a:pt x="8247" y="61527"/>
                  </a:cubicBezTo>
                  <a:cubicBezTo>
                    <a:pt x="8659" y="60872"/>
                    <a:pt x="7835" y="60872"/>
                    <a:pt x="9072" y="60654"/>
                  </a:cubicBezTo>
                  <a:cubicBezTo>
                    <a:pt x="10309" y="60654"/>
                    <a:pt x="11134" y="60436"/>
                    <a:pt x="11134" y="60218"/>
                  </a:cubicBezTo>
                  <a:cubicBezTo>
                    <a:pt x="11134" y="60000"/>
                    <a:pt x="11134" y="59127"/>
                    <a:pt x="11546" y="59127"/>
                  </a:cubicBezTo>
                  <a:cubicBezTo>
                    <a:pt x="11958" y="59127"/>
                    <a:pt x="14020" y="59345"/>
                    <a:pt x="14020" y="59345"/>
                  </a:cubicBezTo>
                  <a:cubicBezTo>
                    <a:pt x="14020" y="59345"/>
                    <a:pt x="14845" y="58909"/>
                    <a:pt x="15670" y="59127"/>
                  </a:cubicBezTo>
                  <a:cubicBezTo>
                    <a:pt x="16494" y="59127"/>
                    <a:pt x="16907" y="58909"/>
                    <a:pt x="16907" y="58909"/>
                  </a:cubicBezTo>
                  <a:cubicBezTo>
                    <a:pt x="16907" y="58909"/>
                    <a:pt x="17731" y="58036"/>
                    <a:pt x="17731" y="58036"/>
                  </a:cubicBezTo>
                  <a:close/>
                  <a:moveTo>
                    <a:pt x="30515" y="49527"/>
                  </a:moveTo>
                  <a:cubicBezTo>
                    <a:pt x="30515" y="49527"/>
                    <a:pt x="30515" y="49527"/>
                    <a:pt x="30515" y="49527"/>
                  </a:cubicBezTo>
                  <a:cubicBezTo>
                    <a:pt x="30515" y="49527"/>
                    <a:pt x="30103" y="48872"/>
                    <a:pt x="30515" y="48872"/>
                  </a:cubicBezTo>
                  <a:cubicBezTo>
                    <a:pt x="30927" y="48872"/>
                    <a:pt x="32164" y="48654"/>
                    <a:pt x="32164" y="48654"/>
                  </a:cubicBezTo>
                  <a:cubicBezTo>
                    <a:pt x="32164" y="48654"/>
                    <a:pt x="32577" y="48218"/>
                    <a:pt x="32577" y="48436"/>
                  </a:cubicBezTo>
                  <a:cubicBezTo>
                    <a:pt x="32989" y="48436"/>
                    <a:pt x="32989" y="48872"/>
                    <a:pt x="32577" y="48872"/>
                  </a:cubicBezTo>
                  <a:cubicBezTo>
                    <a:pt x="32577" y="48872"/>
                    <a:pt x="31752" y="49309"/>
                    <a:pt x="31752" y="49309"/>
                  </a:cubicBezTo>
                  <a:cubicBezTo>
                    <a:pt x="31752" y="49309"/>
                    <a:pt x="30927" y="49527"/>
                    <a:pt x="30927" y="49527"/>
                  </a:cubicBezTo>
                  <a:cubicBezTo>
                    <a:pt x="30515" y="49527"/>
                    <a:pt x="30515" y="49527"/>
                    <a:pt x="30515" y="49527"/>
                  </a:cubicBezTo>
                  <a:close/>
                  <a:moveTo>
                    <a:pt x="35876" y="54109"/>
                  </a:moveTo>
                  <a:cubicBezTo>
                    <a:pt x="35876" y="54109"/>
                    <a:pt x="35876" y="54109"/>
                    <a:pt x="35876" y="54109"/>
                  </a:cubicBezTo>
                  <a:cubicBezTo>
                    <a:pt x="35876" y="54109"/>
                    <a:pt x="35876" y="54327"/>
                    <a:pt x="35463" y="54327"/>
                  </a:cubicBezTo>
                  <a:cubicBezTo>
                    <a:pt x="35051" y="54327"/>
                    <a:pt x="34226" y="54327"/>
                    <a:pt x="34226" y="54109"/>
                  </a:cubicBezTo>
                  <a:cubicBezTo>
                    <a:pt x="34226" y="54109"/>
                    <a:pt x="34639" y="53672"/>
                    <a:pt x="35051" y="53672"/>
                  </a:cubicBezTo>
                  <a:cubicBezTo>
                    <a:pt x="35051" y="53672"/>
                    <a:pt x="35463" y="53454"/>
                    <a:pt x="35463" y="53454"/>
                  </a:cubicBezTo>
                  <a:cubicBezTo>
                    <a:pt x="35463" y="53454"/>
                    <a:pt x="35463" y="53236"/>
                    <a:pt x="35463" y="53236"/>
                  </a:cubicBezTo>
                  <a:cubicBezTo>
                    <a:pt x="35876" y="53236"/>
                    <a:pt x="36288" y="53672"/>
                    <a:pt x="36288" y="53672"/>
                  </a:cubicBezTo>
                  <a:cubicBezTo>
                    <a:pt x="35876" y="54109"/>
                    <a:pt x="35876" y="54109"/>
                    <a:pt x="35876" y="54109"/>
                  </a:cubicBezTo>
                  <a:close/>
                  <a:moveTo>
                    <a:pt x="39175" y="55636"/>
                  </a:moveTo>
                  <a:cubicBezTo>
                    <a:pt x="39175" y="55636"/>
                    <a:pt x="39175" y="55636"/>
                    <a:pt x="39175" y="55636"/>
                  </a:cubicBezTo>
                  <a:cubicBezTo>
                    <a:pt x="39175" y="55418"/>
                    <a:pt x="40000" y="54981"/>
                    <a:pt x="40000" y="54763"/>
                  </a:cubicBezTo>
                  <a:cubicBezTo>
                    <a:pt x="40412" y="54763"/>
                    <a:pt x="40412" y="54545"/>
                    <a:pt x="40412" y="54545"/>
                  </a:cubicBezTo>
                  <a:cubicBezTo>
                    <a:pt x="40824" y="54327"/>
                    <a:pt x="41237" y="54327"/>
                    <a:pt x="41649" y="54327"/>
                  </a:cubicBezTo>
                  <a:cubicBezTo>
                    <a:pt x="42474" y="54545"/>
                    <a:pt x="43298" y="54981"/>
                    <a:pt x="42886" y="54981"/>
                  </a:cubicBezTo>
                  <a:cubicBezTo>
                    <a:pt x="42886" y="55200"/>
                    <a:pt x="42474" y="54981"/>
                    <a:pt x="42474" y="55636"/>
                  </a:cubicBezTo>
                  <a:cubicBezTo>
                    <a:pt x="42474" y="56290"/>
                    <a:pt x="42474" y="56290"/>
                    <a:pt x="42474" y="56509"/>
                  </a:cubicBezTo>
                  <a:cubicBezTo>
                    <a:pt x="42886" y="56727"/>
                    <a:pt x="42474" y="57381"/>
                    <a:pt x="42474" y="57381"/>
                  </a:cubicBezTo>
                  <a:cubicBezTo>
                    <a:pt x="42474" y="57381"/>
                    <a:pt x="42061" y="57818"/>
                    <a:pt x="41649" y="57818"/>
                  </a:cubicBezTo>
                  <a:cubicBezTo>
                    <a:pt x="41649" y="57818"/>
                    <a:pt x="41649" y="57818"/>
                    <a:pt x="40824" y="57600"/>
                  </a:cubicBezTo>
                  <a:cubicBezTo>
                    <a:pt x="40412" y="57600"/>
                    <a:pt x="39175" y="57163"/>
                    <a:pt x="39175" y="57163"/>
                  </a:cubicBezTo>
                  <a:cubicBezTo>
                    <a:pt x="39175" y="57163"/>
                    <a:pt x="39175" y="56072"/>
                    <a:pt x="39175" y="56072"/>
                  </a:cubicBezTo>
                  <a:cubicBezTo>
                    <a:pt x="39175" y="55854"/>
                    <a:pt x="38762" y="55636"/>
                    <a:pt x="38762" y="55636"/>
                  </a:cubicBezTo>
                  <a:cubicBezTo>
                    <a:pt x="39175" y="55636"/>
                    <a:pt x="39175" y="55636"/>
                    <a:pt x="39175" y="55636"/>
                  </a:cubicBezTo>
                  <a:close/>
                  <a:moveTo>
                    <a:pt x="30515" y="45818"/>
                  </a:moveTo>
                  <a:cubicBezTo>
                    <a:pt x="30515" y="45818"/>
                    <a:pt x="30515" y="45818"/>
                    <a:pt x="30515" y="45818"/>
                  </a:cubicBezTo>
                  <a:cubicBezTo>
                    <a:pt x="30515" y="45818"/>
                    <a:pt x="30515" y="45600"/>
                    <a:pt x="31340" y="45600"/>
                  </a:cubicBezTo>
                  <a:cubicBezTo>
                    <a:pt x="31752" y="45818"/>
                    <a:pt x="31752" y="46036"/>
                    <a:pt x="31752" y="46254"/>
                  </a:cubicBezTo>
                  <a:cubicBezTo>
                    <a:pt x="31752" y="46472"/>
                    <a:pt x="32989" y="46472"/>
                    <a:pt x="32577" y="46690"/>
                  </a:cubicBezTo>
                  <a:cubicBezTo>
                    <a:pt x="31752" y="46909"/>
                    <a:pt x="31340" y="46909"/>
                    <a:pt x="31340" y="46909"/>
                  </a:cubicBezTo>
                  <a:cubicBezTo>
                    <a:pt x="31340" y="46690"/>
                    <a:pt x="30927" y="46909"/>
                    <a:pt x="30927" y="46690"/>
                  </a:cubicBezTo>
                  <a:cubicBezTo>
                    <a:pt x="30927" y="46472"/>
                    <a:pt x="30103" y="46254"/>
                    <a:pt x="30103" y="46254"/>
                  </a:cubicBezTo>
                  <a:cubicBezTo>
                    <a:pt x="30103" y="46254"/>
                    <a:pt x="30515" y="45818"/>
                    <a:pt x="30515" y="45818"/>
                  </a:cubicBezTo>
                  <a:close/>
                  <a:moveTo>
                    <a:pt x="25154" y="42763"/>
                  </a:moveTo>
                  <a:cubicBezTo>
                    <a:pt x="25154" y="42763"/>
                    <a:pt x="25154" y="42763"/>
                    <a:pt x="25154" y="42763"/>
                  </a:cubicBezTo>
                  <a:cubicBezTo>
                    <a:pt x="25979" y="42981"/>
                    <a:pt x="26391" y="42763"/>
                    <a:pt x="26391" y="42981"/>
                  </a:cubicBezTo>
                  <a:cubicBezTo>
                    <a:pt x="26804" y="42981"/>
                    <a:pt x="27216" y="43200"/>
                    <a:pt x="26804" y="43418"/>
                  </a:cubicBezTo>
                  <a:cubicBezTo>
                    <a:pt x="25979" y="43636"/>
                    <a:pt x="25979" y="43636"/>
                    <a:pt x="25154" y="43636"/>
                  </a:cubicBezTo>
                  <a:cubicBezTo>
                    <a:pt x="24742" y="43636"/>
                    <a:pt x="25567" y="43636"/>
                    <a:pt x="24742" y="43636"/>
                  </a:cubicBezTo>
                  <a:cubicBezTo>
                    <a:pt x="23917" y="43636"/>
                    <a:pt x="22680" y="44072"/>
                    <a:pt x="23505" y="43418"/>
                  </a:cubicBezTo>
                  <a:cubicBezTo>
                    <a:pt x="24329" y="42981"/>
                    <a:pt x="25154" y="42763"/>
                    <a:pt x="25154" y="42763"/>
                  </a:cubicBezTo>
                  <a:close/>
                  <a:moveTo>
                    <a:pt x="29690" y="41672"/>
                  </a:moveTo>
                  <a:cubicBezTo>
                    <a:pt x="29690" y="41672"/>
                    <a:pt x="29690" y="41672"/>
                    <a:pt x="29690" y="41672"/>
                  </a:cubicBezTo>
                  <a:cubicBezTo>
                    <a:pt x="30103" y="41672"/>
                    <a:pt x="30515" y="41236"/>
                    <a:pt x="30927" y="41454"/>
                  </a:cubicBezTo>
                  <a:cubicBezTo>
                    <a:pt x="31340" y="41672"/>
                    <a:pt x="32164" y="41890"/>
                    <a:pt x="31340" y="42109"/>
                  </a:cubicBezTo>
                  <a:cubicBezTo>
                    <a:pt x="30515" y="42327"/>
                    <a:pt x="30515" y="42327"/>
                    <a:pt x="30103" y="42545"/>
                  </a:cubicBezTo>
                  <a:cubicBezTo>
                    <a:pt x="29278" y="42763"/>
                    <a:pt x="28453" y="42981"/>
                    <a:pt x="28041" y="42981"/>
                  </a:cubicBezTo>
                  <a:cubicBezTo>
                    <a:pt x="27628" y="42981"/>
                    <a:pt x="27216" y="42545"/>
                    <a:pt x="27628" y="42545"/>
                  </a:cubicBezTo>
                  <a:cubicBezTo>
                    <a:pt x="28041" y="42545"/>
                    <a:pt x="28453" y="42327"/>
                    <a:pt x="28865" y="42327"/>
                  </a:cubicBezTo>
                  <a:cubicBezTo>
                    <a:pt x="28865" y="42109"/>
                    <a:pt x="29690" y="41672"/>
                    <a:pt x="29690" y="41672"/>
                  </a:cubicBezTo>
                  <a:close/>
                  <a:moveTo>
                    <a:pt x="32164" y="37309"/>
                  </a:moveTo>
                  <a:cubicBezTo>
                    <a:pt x="32164" y="37309"/>
                    <a:pt x="32164" y="37309"/>
                    <a:pt x="32164" y="37309"/>
                  </a:cubicBezTo>
                  <a:cubicBezTo>
                    <a:pt x="32164" y="37309"/>
                    <a:pt x="32164" y="36654"/>
                    <a:pt x="32577" y="36872"/>
                  </a:cubicBezTo>
                  <a:cubicBezTo>
                    <a:pt x="33402" y="36872"/>
                    <a:pt x="33402" y="36872"/>
                    <a:pt x="33402" y="37090"/>
                  </a:cubicBezTo>
                  <a:cubicBezTo>
                    <a:pt x="33402" y="37309"/>
                    <a:pt x="34226" y="37090"/>
                    <a:pt x="33402" y="37309"/>
                  </a:cubicBezTo>
                  <a:cubicBezTo>
                    <a:pt x="32989" y="37309"/>
                    <a:pt x="32164" y="37309"/>
                    <a:pt x="32164" y="37309"/>
                  </a:cubicBezTo>
                  <a:close/>
                  <a:moveTo>
                    <a:pt x="35876" y="39490"/>
                  </a:moveTo>
                  <a:cubicBezTo>
                    <a:pt x="35876" y="39490"/>
                    <a:pt x="35876" y="39490"/>
                    <a:pt x="35876" y="39490"/>
                  </a:cubicBezTo>
                  <a:cubicBezTo>
                    <a:pt x="35876" y="39490"/>
                    <a:pt x="36288" y="39054"/>
                    <a:pt x="36701" y="39054"/>
                  </a:cubicBezTo>
                  <a:cubicBezTo>
                    <a:pt x="36701" y="39054"/>
                    <a:pt x="37113" y="39054"/>
                    <a:pt x="37113" y="39272"/>
                  </a:cubicBezTo>
                  <a:cubicBezTo>
                    <a:pt x="37113" y="39490"/>
                    <a:pt x="37113" y="39927"/>
                    <a:pt x="36701" y="39927"/>
                  </a:cubicBezTo>
                  <a:cubicBezTo>
                    <a:pt x="36288" y="39927"/>
                    <a:pt x="36288" y="40145"/>
                    <a:pt x="35876" y="39927"/>
                  </a:cubicBezTo>
                  <a:cubicBezTo>
                    <a:pt x="35463" y="39927"/>
                    <a:pt x="35876" y="39490"/>
                    <a:pt x="35876" y="39490"/>
                  </a:cubicBezTo>
                  <a:close/>
                  <a:moveTo>
                    <a:pt x="33814" y="38618"/>
                  </a:moveTo>
                  <a:cubicBezTo>
                    <a:pt x="33814" y="38618"/>
                    <a:pt x="33814" y="38618"/>
                    <a:pt x="33814" y="38618"/>
                  </a:cubicBezTo>
                  <a:cubicBezTo>
                    <a:pt x="33814" y="38618"/>
                    <a:pt x="33402" y="37745"/>
                    <a:pt x="34226" y="37745"/>
                  </a:cubicBezTo>
                  <a:cubicBezTo>
                    <a:pt x="35051" y="37527"/>
                    <a:pt x="35463" y="37527"/>
                    <a:pt x="35463" y="37527"/>
                  </a:cubicBezTo>
                  <a:cubicBezTo>
                    <a:pt x="35463" y="37527"/>
                    <a:pt x="36701" y="38400"/>
                    <a:pt x="36701" y="38400"/>
                  </a:cubicBezTo>
                  <a:cubicBezTo>
                    <a:pt x="36288" y="38618"/>
                    <a:pt x="36288" y="38836"/>
                    <a:pt x="35463" y="38836"/>
                  </a:cubicBezTo>
                  <a:cubicBezTo>
                    <a:pt x="35051" y="38836"/>
                    <a:pt x="34639" y="39054"/>
                    <a:pt x="34639" y="38836"/>
                  </a:cubicBezTo>
                  <a:cubicBezTo>
                    <a:pt x="34226" y="38618"/>
                    <a:pt x="33814" y="38618"/>
                    <a:pt x="33814" y="38618"/>
                  </a:cubicBezTo>
                  <a:close/>
                  <a:moveTo>
                    <a:pt x="18556" y="37963"/>
                  </a:moveTo>
                  <a:cubicBezTo>
                    <a:pt x="18556" y="37963"/>
                    <a:pt x="18556" y="37963"/>
                    <a:pt x="18556" y="37963"/>
                  </a:cubicBezTo>
                  <a:cubicBezTo>
                    <a:pt x="18969" y="37963"/>
                    <a:pt x="18969" y="37745"/>
                    <a:pt x="18969" y="38181"/>
                  </a:cubicBezTo>
                  <a:cubicBezTo>
                    <a:pt x="18969" y="38400"/>
                    <a:pt x="18969" y="38618"/>
                    <a:pt x="18969" y="38618"/>
                  </a:cubicBezTo>
                  <a:cubicBezTo>
                    <a:pt x="18969" y="38618"/>
                    <a:pt x="18556" y="39054"/>
                    <a:pt x="18144" y="38836"/>
                  </a:cubicBezTo>
                  <a:cubicBezTo>
                    <a:pt x="17731" y="38618"/>
                    <a:pt x="17731" y="38400"/>
                    <a:pt x="17731" y="38400"/>
                  </a:cubicBezTo>
                  <a:cubicBezTo>
                    <a:pt x="18556" y="37963"/>
                    <a:pt x="18556" y="37963"/>
                    <a:pt x="18556" y="37963"/>
                  </a:cubicBezTo>
                  <a:close/>
                  <a:moveTo>
                    <a:pt x="21855" y="35781"/>
                  </a:moveTo>
                  <a:cubicBezTo>
                    <a:pt x="21855" y="35781"/>
                    <a:pt x="21855" y="35781"/>
                    <a:pt x="21855" y="35781"/>
                  </a:cubicBezTo>
                  <a:cubicBezTo>
                    <a:pt x="22268" y="36000"/>
                    <a:pt x="23092" y="36436"/>
                    <a:pt x="23092" y="36436"/>
                  </a:cubicBezTo>
                  <a:cubicBezTo>
                    <a:pt x="21855" y="37090"/>
                    <a:pt x="21855" y="37090"/>
                    <a:pt x="21855" y="37090"/>
                  </a:cubicBezTo>
                  <a:cubicBezTo>
                    <a:pt x="21855" y="37090"/>
                    <a:pt x="20618" y="37309"/>
                    <a:pt x="20618" y="37527"/>
                  </a:cubicBezTo>
                  <a:cubicBezTo>
                    <a:pt x="20206" y="37527"/>
                    <a:pt x="21030" y="38181"/>
                    <a:pt x="20206" y="37963"/>
                  </a:cubicBezTo>
                  <a:cubicBezTo>
                    <a:pt x="19381" y="37745"/>
                    <a:pt x="18969" y="37309"/>
                    <a:pt x="19381" y="37309"/>
                  </a:cubicBezTo>
                  <a:cubicBezTo>
                    <a:pt x="19793" y="37090"/>
                    <a:pt x="19793" y="37090"/>
                    <a:pt x="20206" y="36872"/>
                  </a:cubicBezTo>
                  <a:cubicBezTo>
                    <a:pt x="20618" y="36654"/>
                    <a:pt x="21443" y="36000"/>
                    <a:pt x="21443" y="36000"/>
                  </a:cubicBezTo>
                  <a:cubicBezTo>
                    <a:pt x="21855" y="35781"/>
                    <a:pt x="21855" y="35781"/>
                    <a:pt x="21855" y="35781"/>
                  </a:cubicBezTo>
                  <a:close/>
                  <a:moveTo>
                    <a:pt x="23917" y="32727"/>
                  </a:moveTo>
                  <a:cubicBezTo>
                    <a:pt x="23917" y="32727"/>
                    <a:pt x="23917" y="32727"/>
                    <a:pt x="23917" y="32727"/>
                  </a:cubicBezTo>
                  <a:cubicBezTo>
                    <a:pt x="23917" y="32727"/>
                    <a:pt x="24742" y="32727"/>
                    <a:pt x="25154" y="32945"/>
                  </a:cubicBezTo>
                  <a:cubicBezTo>
                    <a:pt x="25154" y="32945"/>
                    <a:pt x="25567" y="33600"/>
                    <a:pt x="25567" y="33600"/>
                  </a:cubicBezTo>
                  <a:cubicBezTo>
                    <a:pt x="25567" y="33600"/>
                    <a:pt x="25979" y="33818"/>
                    <a:pt x="25567" y="34036"/>
                  </a:cubicBezTo>
                  <a:cubicBezTo>
                    <a:pt x="25154" y="34254"/>
                    <a:pt x="24329" y="34472"/>
                    <a:pt x="24329" y="34472"/>
                  </a:cubicBezTo>
                  <a:cubicBezTo>
                    <a:pt x="24329" y="35563"/>
                    <a:pt x="24329" y="35563"/>
                    <a:pt x="24329" y="35563"/>
                  </a:cubicBezTo>
                  <a:cubicBezTo>
                    <a:pt x="23917" y="36000"/>
                    <a:pt x="23917" y="36000"/>
                    <a:pt x="23917" y="36000"/>
                  </a:cubicBezTo>
                  <a:cubicBezTo>
                    <a:pt x="22680" y="35781"/>
                    <a:pt x="22680" y="35781"/>
                    <a:pt x="22680" y="35781"/>
                  </a:cubicBezTo>
                  <a:cubicBezTo>
                    <a:pt x="22680" y="34472"/>
                    <a:pt x="22680" y="34472"/>
                    <a:pt x="22680" y="34472"/>
                  </a:cubicBezTo>
                  <a:cubicBezTo>
                    <a:pt x="22268" y="33818"/>
                    <a:pt x="22268" y="33818"/>
                    <a:pt x="22268" y="33818"/>
                  </a:cubicBezTo>
                  <a:cubicBezTo>
                    <a:pt x="23505" y="33163"/>
                    <a:pt x="23505" y="33163"/>
                    <a:pt x="23505" y="33163"/>
                  </a:cubicBezTo>
                  <a:cubicBezTo>
                    <a:pt x="23917" y="32727"/>
                    <a:pt x="23917" y="32727"/>
                    <a:pt x="23917" y="32727"/>
                  </a:cubicBezTo>
                  <a:close/>
                  <a:moveTo>
                    <a:pt x="24742" y="30981"/>
                  </a:moveTo>
                  <a:cubicBezTo>
                    <a:pt x="24742" y="30981"/>
                    <a:pt x="24742" y="30981"/>
                    <a:pt x="24742" y="30981"/>
                  </a:cubicBezTo>
                  <a:cubicBezTo>
                    <a:pt x="24742" y="30981"/>
                    <a:pt x="25567" y="30763"/>
                    <a:pt x="25979" y="30981"/>
                  </a:cubicBezTo>
                  <a:cubicBezTo>
                    <a:pt x="26391" y="31200"/>
                    <a:pt x="26391" y="30763"/>
                    <a:pt x="26804" y="31200"/>
                  </a:cubicBezTo>
                  <a:cubicBezTo>
                    <a:pt x="27216" y="31636"/>
                    <a:pt x="27628" y="31636"/>
                    <a:pt x="27216" y="31854"/>
                  </a:cubicBezTo>
                  <a:cubicBezTo>
                    <a:pt x="27216" y="32072"/>
                    <a:pt x="27216" y="32290"/>
                    <a:pt x="26804" y="32509"/>
                  </a:cubicBezTo>
                  <a:cubicBezTo>
                    <a:pt x="26391" y="32727"/>
                    <a:pt x="26804" y="32945"/>
                    <a:pt x="25979" y="32727"/>
                  </a:cubicBezTo>
                  <a:cubicBezTo>
                    <a:pt x="25154" y="32509"/>
                    <a:pt x="25154" y="32509"/>
                    <a:pt x="24742" y="32290"/>
                  </a:cubicBezTo>
                  <a:cubicBezTo>
                    <a:pt x="24329" y="32072"/>
                    <a:pt x="24329" y="32072"/>
                    <a:pt x="24329" y="32072"/>
                  </a:cubicBezTo>
                  <a:cubicBezTo>
                    <a:pt x="24742" y="30981"/>
                    <a:pt x="24742" y="30981"/>
                    <a:pt x="24742" y="30981"/>
                  </a:cubicBezTo>
                  <a:close/>
                  <a:moveTo>
                    <a:pt x="28453" y="28800"/>
                  </a:moveTo>
                  <a:cubicBezTo>
                    <a:pt x="28453" y="28800"/>
                    <a:pt x="28453" y="28800"/>
                    <a:pt x="28453" y="28800"/>
                  </a:cubicBezTo>
                  <a:cubicBezTo>
                    <a:pt x="28453" y="28800"/>
                    <a:pt x="28865" y="28581"/>
                    <a:pt x="28453" y="29018"/>
                  </a:cubicBezTo>
                  <a:cubicBezTo>
                    <a:pt x="27628" y="29672"/>
                    <a:pt x="27628" y="29890"/>
                    <a:pt x="28041" y="29890"/>
                  </a:cubicBezTo>
                  <a:cubicBezTo>
                    <a:pt x="28041" y="29890"/>
                    <a:pt x="28453" y="29890"/>
                    <a:pt x="28453" y="29890"/>
                  </a:cubicBezTo>
                  <a:cubicBezTo>
                    <a:pt x="28453" y="30763"/>
                    <a:pt x="28453" y="30763"/>
                    <a:pt x="28453" y="30763"/>
                  </a:cubicBezTo>
                  <a:cubicBezTo>
                    <a:pt x="28453" y="30763"/>
                    <a:pt x="28453" y="30981"/>
                    <a:pt x="27216" y="30763"/>
                  </a:cubicBezTo>
                  <a:cubicBezTo>
                    <a:pt x="25979" y="30763"/>
                    <a:pt x="25154" y="30545"/>
                    <a:pt x="25154" y="30545"/>
                  </a:cubicBezTo>
                  <a:cubicBezTo>
                    <a:pt x="23917" y="29890"/>
                    <a:pt x="23917" y="29890"/>
                    <a:pt x="23917" y="29890"/>
                  </a:cubicBezTo>
                  <a:cubicBezTo>
                    <a:pt x="23917" y="29890"/>
                    <a:pt x="23505" y="29672"/>
                    <a:pt x="24329" y="29236"/>
                  </a:cubicBezTo>
                  <a:cubicBezTo>
                    <a:pt x="24742" y="28800"/>
                    <a:pt x="25979" y="29018"/>
                    <a:pt x="25979" y="29018"/>
                  </a:cubicBezTo>
                  <a:cubicBezTo>
                    <a:pt x="25979" y="29018"/>
                    <a:pt x="26391" y="29454"/>
                    <a:pt x="26804" y="29018"/>
                  </a:cubicBezTo>
                  <a:cubicBezTo>
                    <a:pt x="27216" y="28581"/>
                    <a:pt x="27216" y="28145"/>
                    <a:pt x="27628" y="28363"/>
                  </a:cubicBezTo>
                  <a:cubicBezTo>
                    <a:pt x="28041" y="28581"/>
                    <a:pt x="28453" y="28800"/>
                    <a:pt x="28453" y="28800"/>
                  </a:cubicBezTo>
                  <a:close/>
                  <a:moveTo>
                    <a:pt x="31752" y="26400"/>
                  </a:moveTo>
                  <a:cubicBezTo>
                    <a:pt x="31752" y="26400"/>
                    <a:pt x="31752" y="26400"/>
                    <a:pt x="31752" y="26400"/>
                  </a:cubicBezTo>
                  <a:cubicBezTo>
                    <a:pt x="31340" y="26181"/>
                    <a:pt x="31340" y="25745"/>
                    <a:pt x="31340" y="25745"/>
                  </a:cubicBezTo>
                  <a:cubicBezTo>
                    <a:pt x="31752" y="25309"/>
                    <a:pt x="31752" y="25309"/>
                    <a:pt x="31752" y="25309"/>
                  </a:cubicBezTo>
                  <a:cubicBezTo>
                    <a:pt x="31752" y="25309"/>
                    <a:pt x="30927" y="24872"/>
                    <a:pt x="30927" y="24654"/>
                  </a:cubicBezTo>
                  <a:cubicBezTo>
                    <a:pt x="30927" y="24436"/>
                    <a:pt x="30927" y="24000"/>
                    <a:pt x="31752" y="23781"/>
                  </a:cubicBezTo>
                  <a:cubicBezTo>
                    <a:pt x="32164" y="23563"/>
                    <a:pt x="32577" y="23127"/>
                    <a:pt x="32989" y="23127"/>
                  </a:cubicBezTo>
                  <a:cubicBezTo>
                    <a:pt x="32989" y="23345"/>
                    <a:pt x="32989" y="23345"/>
                    <a:pt x="33402" y="23781"/>
                  </a:cubicBezTo>
                  <a:cubicBezTo>
                    <a:pt x="33814" y="24000"/>
                    <a:pt x="33814" y="24436"/>
                    <a:pt x="34226" y="24218"/>
                  </a:cubicBezTo>
                  <a:cubicBezTo>
                    <a:pt x="34639" y="24000"/>
                    <a:pt x="34639" y="23781"/>
                    <a:pt x="35051" y="23563"/>
                  </a:cubicBezTo>
                  <a:cubicBezTo>
                    <a:pt x="35463" y="23345"/>
                    <a:pt x="35876" y="22690"/>
                    <a:pt x="35876" y="22690"/>
                  </a:cubicBezTo>
                  <a:cubicBezTo>
                    <a:pt x="35876" y="22690"/>
                    <a:pt x="36701" y="22909"/>
                    <a:pt x="37113" y="22690"/>
                  </a:cubicBezTo>
                  <a:cubicBezTo>
                    <a:pt x="37938" y="22472"/>
                    <a:pt x="37113" y="22472"/>
                    <a:pt x="38350" y="22254"/>
                  </a:cubicBezTo>
                  <a:cubicBezTo>
                    <a:pt x="39587" y="22254"/>
                    <a:pt x="40000" y="22254"/>
                    <a:pt x="40412" y="21818"/>
                  </a:cubicBezTo>
                  <a:cubicBezTo>
                    <a:pt x="40824" y="21600"/>
                    <a:pt x="40824" y="21818"/>
                    <a:pt x="41237" y="21600"/>
                  </a:cubicBezTo>
                  <a:cubicBezTo>
                    <a:pt x="41649" y="21381"/>
                    <a:pt x="42061" y="21163"/>
                    <a:pt x="42474" y="21163"/>
                  </a:cubicBezTo>
                  <a:cubicBezTo>
                    <a:pt x="42886" y="21381"/>
                    <a:pt x="43298" y="21600"/>
                    <a:pt x="43298" y="21818"/>
                  </a:cubicBezTo>
                  <a:cubicBezTo>
                    <a:pt x="43298" y="22036"/>
                    <a:pt x="43711" y="22472"/>
                    <a:pt x="43298" y="22690"/>
                  </a:cubicBezTo>
                  <a:cubicBezTo>
                    <a:pt x="42886" y="22909"/>
                    <a:pt x="42886" y="23127"/>
                    <a:pt x="42474" y="23127"/>
                  </a:cubicBezTo>
                  <a:cubicBezTo>
                    <a:pt x="42061" y="23345"/>
                    <a:pt x="40824" y="23781"/>
                    <a:pt x="40824" y="23781"/>
                  </a:cubicBezTo>
                  <a:cubicBezTo>
                    <a:pt x="40824" y="23781"/>
                    <a:pt x="40824" y="24218"/>
                    <a:pt x="41237" y="24218"/>
                  </a:cubicBezTo>
                  <a:cubicBezTo>
                    <a:pt x="41649" y="24218"/>
                    <a:pt x="42474" y="23563"/>
                    <a:pt x="42474" y="24000"/>
                  </a:cubicBezTo>
                  <a:cubicBezTo>
                    <a:pt x="42061" y="24436"/>
                    <a:pt x="43298" y="24654"/>
                    <a:pt x="42061" y="24872"/>
                  </a:cubicBezTo>
                  <a:cubicBezTo>
                    <a:pt x="41237" y="24872"/>
                    <a:pt x="40412" y="24654"/>
                    <a:pt x="40412" y="24654"/>
                  </a:cubicBezTo>
                  <a:cubicBezTo>
                    <a:pt x="39587" y="25309"/>
                    <a:pt x="39587" y="25309"/>
                    <a:pt x="39587" y="25309"/>
                  </a:cubicBezTo>
                  <a:cubicBezTo>
                    <a:pt x="39587" y="25309"/>
                    <a:pt x="38762" y="25090"/>
                    <a:pt x="38762" y="25309"/>
                  </a:cubicBezTo>
                  <a:cubicBezTo>
                    <a:pt x="38762" y="25527"/>
                    <a:pt x="39175" y="25963"/>
                    <a:pt x="39175" y="25963"/>
                  </a:cubicBezTo>
                  <a:cubicBezTo>
                    <a:pt x="38350" y="26400"/>
                    <a:pt x="38350" y="26400"/>
                    <a:pt x="38350" y="26400"/>
                  </a:cubicBezTo>
                  <a:cubicBezTo>
                    <a:pt x="38350" y="26400"/>
                    <a:pt x="37113" y="26181"/>
                    <a:pt x="37113" y="26400"/>
                  </a:cubicBezTo>
                  <a:cubicBezTo>
                    <a:pt x="37525" y="26618"/>
                    <a:pt x="37938" y="27054"/>
                    <a:pt x="37938" y="27054"/>
                  </a:cubicBezTo>
                  <a:cubicBezTo>
                    <a:pt x="37938" y="27054"/>
                    <a:pt x="37938" y="27490"/>
                    <a:pt x="37113" y="27490"/>
                  </a:cubicBezTo>
                  <a:cubicBezTo>
                    <a:pt x="36288" y="27490"/>
                    <a:pt x="35463" y="27490"/>
                    <a:pt x="35051" y="27490"/>
                  </a:cubicBezTo>
                  <a:cubicBezTo>
                    <a:pt x="34639" y="27272"/>
                    <a:pt x="34639" y="27272"/>
                    <a:pt x="34639" y="27272"/>
                  </a:cubicBezTo>
                  <a:cubicBezTo>
                    <a:pt x="34226" y="27927"/>
                    <a:pt x="34226" y="27927"/>
                    <a:pt x="34226" y="27927"/>
                  </a:cubicBezTo>
                  <a:cubicBezTo>
                    <a:pt x="34226" y="27927"/>
                    <a:pt x="34639" y="28145"/>
                    <a:pt x="34226" y="28363"/>
                  </a:cubicBezTo>
                  <a:cubicBezTo>
                    <a:pt x="33814" y="28581"/>
                    <a:pt x="32577" y="28581"/>
                    <a:pt x="32577" y="28581"/>
                  </a:cubicBezTo>
                  <a:cubicBezTo>
                    <a:pt x="32577" y="28581"/>
                    <a:pt x="32164" y="28581"/>
                    <a:pt x="32164" y="28581"/>
                  </a:cubicBezTo>
                  <a:cubicBezTo>
                    <a:pt x="32164" y="28800"/>
                    <a:pt x="31752" y="29236"/>
                    <a:pt x="31340" y="29236"/>
                  </a:cubicBezTo>
                  <a:cubicBezTo>
                    <a:pt x="30927" y="29018"/>
                    <a:pt x="30103" y="28800"/>
                    <a:pt x="29690" y="28581"/>
                  </a:cubicBezTo>
                  <a:cubicBezTo>
                    <a:pt x="29690" y="28363"/>
                    <a:pt x="29278" y="27490"/>
                    <a:pt x="30103" y="27709"/>
                  </a:cubicBezTo>
                  <a:cubicBezTo>
                    <a:pt x="30927" y="27709"/>
                    <a:pt x="31752" y="27927"/>
                    <a:pt x="31752" y="27490"/>
                  </a:cubicBezTo>
                  <a:cubicBezTo>
                    <a:pt x="31752" y="27054"/>
                    <a:pt x="31340" y="26836"/>
                    <a:pt x="31340" y="26836"/>
                  </a:cubicBezTo>
                  <a:cubicBezTo>
                    <a:pt x="31752" y="26400"/>
                    <a:pt x="31752" y="26400"/>
                    <a:pt x="31752" y="26400"/>
                  </a:cubicBezTo>
                  <a:close/>
                  <a:moveTo>
                    <a:pt x="110103" y="3272"/>
                  </a:moveTo>
                  <a:cubicBezTo>
                    <a:pt x="110103" y="3272"/>
                    <a:pt x="110103" y="3272"/>
                    <a:pt x="110103" y="3272"/>
                  </a:cubicBezTo>
                  <a:cubicBezTo>
                    <a:pt x="110515" y="3272"/>
                    <a:pt x="111752" y="3490"/>
                    <a:pt x="111752" y="3272"/>
                  </a:cubicBezTo>
                  <a:cubicBezTo>
                    <a:pt x="111752" y="3272"/>
                    <a:pt x="112164" y="2836"/>
                    <a:pt x="112164" y="2836"/>
                  </a:cubicBezTo>
                  <a:cubicBezTo>
                    <a:pt x="111752" y="2618"/>
                    <a:pt x="111340" y="2400"/>
                    <a:pt x="110927" y="2618"/>
                  </a:cubicBezTo>
                  <a:cubicBezTo>
                    <a:pt x="110515" y="2618"/>
                    <a:pt x="110103" y="2836"/>
                    <a:pt x="110103" y="2836"/>
                  </a:cubicBezTo>
                  <a:cubicBezTo>
                    <a:pt x="110103" y="3054"/>
                    <a:pt x="110103" y="3272"/>
                    <a:pt x="110103" y="3272"/>
                  </a:cubicBezTo>
                  <a:close/>
                  <a:moveTo>
                    <a:pt x="96907" y="6981"/>
                  </a:moveTo>
                  <a:cubicBezTo>
                    <a:pt x="96907" y="6981"/>
                    <a:pt x="96907" y="6981"/>
                    <a:pt x="96907" y="6981"/>
                  </a:cubicBezTo>
                  <a:cubicBezTo>
                    <a:pt x="97319" y="6981"/>
                    <a:pt x="97731" y="6545"/>
                    <a:pt x="97731" y="6763"/>
                  </a:cubicBezTo>
                  <a:cubicBezTo>
                    <a:pt x="97731" y="7200"/>
                    <a:pt x="98144" y="7200"/>
                    <a:pt x="97731" y="7418"/>
                  </a:cubicBezTo>
                  <a:cubicBezTo>
                    <a:pt x="97319" y="7418"/>
                    <a:pt x="96494" y="7854"/>
                    <a:pt x="96082" y="7636"/>
                  </a:cubicBezTo>
                  <a:cubicBezTo>
                    <a:pt x="96082" y="7636"/>
                    <a:pt x="96494" y="6763"/>
                    <a:pt x="96494" y="6763"/>
                  </a:cubicBezTo>
                  <a:cubicBezTo>
                    <a:pt x="96907" y="6981"/>
                    <a:pt x="96907" y="6981"/>
                    <a:pt x="96907" y="6981"/>
                  </a:cubicBezTo>
                  <a:close/>
                  <a:moveTo>
                    <a:pt x="104742" y="7418"/>
                  </a:moveTo>
                  <a:cubicBezTo>
                    <a:pt x="104742" y="7418"/>
                    <a:pt x="104742" y="7418"/>
                    <a:pt x="104742" y="7418"/>
                  </a:cubicBezTo>
                  <a:cubicBezTo>
                    <a:pt x="104742" y="7418"/>
                    <a:pt x="104742" y="7636"/>
                    <a:pt x="103917" y="7418"/>
                  </a:cubicBezTo>
                  <a:cubicBezTo>
                    <a:pt x="102680" y="7418"/>
                    <a:pt x="102268" y="7636"/>
                    <a:pt x="102268" y="7200"/>
                  </a:cubicBezTo>
                  <a:cubicBezTo>
                    <a:pt x="102268" y="6981"/>
                    <a:pt x="102680" y="6763"/>
                    <a:pt x="101855" y="6545"/>
                  </a:cubicBezTo>
                  <a:cubicBezTo>
                    <a:pt x="101030" y="6545"/>
                    <a:pt x="101030" y="6545"/>
                    <a:pt x="101030" y="6545"/>
                  </a:cubicBezTo>
                  <a:cubicBezTo>
                    <a:pt x="101030" y="6545"/>
                    <a:pt x="100618" y="6109"/>
                    <a:pt x="101030" y="5890"/>
                  </a:cubicBezTo>
                  <a:cubicBezTo>
                    <a:pt x="101855" y="5454"/>
                    <a:pt x="101855" y="5672"/>
                    <a:pt x="102268" y="5672"/>
                  </a:cubicBezTo>
                  <a:cubicBezTo>
                    <a:pt x="103092" y="5672"/>
                    <a:pt x="102680" y="5672"/>
                    <a:pt x="103505" y="5890"/>
                  </a:cubicBezTo>
                  <a:cubicBezTo>
                    <a:pt x="104329" y="5890"/>
                    <a:pt x="104742" y="6109"/>
                    <a:pt x="104742" y="5672"/>
                  </a:cubicBezTo>
                  <a:cubicBezTo>
                    <a:pt x="104742" y="5454"/>
                    <a:pt x="105154" y="5454"/>
                    <a:pt x="104329" y="5018"/>
                  </a:cubicBezTo>
                  <a:cubicBezTo>
                    <a:pt x="103917" y="4581"/>
                    <a:pt x="103917" y="4800"/>
                    <a:pt x="103505" y="4581"/>
                  </a:cubicBezTo>
                  <a:cubicBezTo>
                    <a:pt x="103092" y="4145"/>
                    <a:pt x="102268" y="3709"/>
                    <a:pt x="102680" y="3490"/>
                  </a:cubicBezTo>
                  <a:cubicBezTo>
                    <a:pt x="102680" y="3272"/>
                    <a:pt x="102268" y="3272"/>
                    <a:pt x="103092" y="2836"/>
                  </a:cubicBezTo>
                  <a:cubicBezTo>
                    <a:pt x="104329" y="2618"/>
                    <a:pt x="105154" y="2181"/>
                    <a:pt x="105567" y="2181"/>
                  </a:cubicBezTo>
                  <a:cubicBezTo>
                    <a:pt x="105979" y="2181"/>
                    <a:pt x="106391" y="2181"/>
                    <a:pt x="106391" y="2400"/>
                  </a:cubicBezTo>
                  <a:cubicBezTo>
                    <a:pt x="106391" y="2836"/>
                    <a:pt x="106391" y="3054"/>
                    <a:pt x="105979" y="3272"/>
                  </a:cubicBezTo>
                  <a:cubicBezTo>
                    <a:pt x="105567" y="3272"/>
                    <a:pt x="105567" y="3490"/>
                    <a:pt x="105567" y="3490"/>
                  </a:cubicBezTo>
                  <a:cubicBezTo>
                    <a:pt x="105567" y="3490"/>
                    <a:pt x="105154" y="4145"/>
                    <a:pt x="105979" y="4145"/>
                  </a:cubicBezTo>
                  <a:cubicBezTo>
                    <a:pt x="106804" y="3927"/>
                    <a:pt x="107216" y="3490"/>
                    <a:pt x="107216" y="3272"/>
                  </a:cubicBezTo>
                  <a:cubicBezTo>
                    <a:pt x="107628" y="3054"/>
                    <a:pt x="108041" y="3272"/>
                    <a:pt x="107628" y="2836"/>
                  </a:cubicBezTo>
                  <a:cubicBezTo>
                    <a:pt x="107628" y="2400"/>
                    <a:pt x="107216" y="2181"/>
                    <a:pt x="107628" y="2181"/>
                  </a:cubicBezTo>
                  <a:cubicBezTo>
                    <a:pt x="108041" y="2181"/>
                    <a:pt x="108453" y="2618"/>
                    <a:pt x="108865" y="2181"/>
                  </a:cubicBezTo>
                  <a:cubicBezTo>
                    <a:pt x="109690" y="1527"/>
                    <a:pt x="109690" y="1309"/>
                    <a:pt x="109690" y="1309"/>
                  </a:cubicBezTo>
                  <a:cubicBezTo>
                    <a:pt x="109690" y="1309"/>
                    <a:pt x="109278" y="1309"/>
                    <a:pt x="110103" y="1090"/>
                  </a:cubicBezTo>
                  <a:cubicBezTo>
                    <a:pt x="110927" y="872"/>
                    <a:pt x="110515" y="654"/>
                    <a:pt x="110927" y="436"/>
                  </a:cubicBezTo>
                  <a:cubicBezTo>
                    <a:pt x="111340" y="218"/>
                    <a:pt x="110515" y="0"/>
                    <a:pt x="111752" y="0"/>
                  </a:cubicBezTo>
                  <a:cubicBezTo>
                    <a:pt x="112577" y="218"/>
                    <a:pt x="112577" y="218"/>
                    <a:pt x="112989" y="436"/>
                  </a:cubicBezTo>
                  <a:cubicBezTo>
                    <a:pt x="113402" y="436"/>
                    <a:pt x="112577" y="1309"/>
                    <a:pt x="112164" y="1309"/>
                  </a:cubicBezTo>
                  <a:cubicBezTo>
                    <a:pt x="111752" y="1309"/>
                    <a:pt x="111752" y="1090"/>
                    <a:pt x="110927" y="1309"/>
                  </a:cubicBezTo>
                  <a:cubicBezTo>
                    <a:pt x="110515" y="1527"/>
                    <a:pt x="111340" y="1963"/>
                    <a:pt x="110927" y="2181"/>
                  </a:cubicBezTo>
                  <a:cubicBezTo>
                    <a:pt x="110515" y="2400"/>
                    <a:pt x="110103" y="2181"/>
                    <a:pt x="109690" y="2400"/>
                  </a:cubicBezTo>
                  <a:cubicBezTo>
                    <a:pt x="109278" y="2618"/>
                    <a:pt x="109278" y="2618"/>
                    <a:pt x="109278" y="2836"/>
                  </a:cubicBezTo>
                  <a:cubicBezTo>
                    <a:pt x="109278" y="3054"/>
                    <a:pt x="108865" y="3272"/>
                    <a:pt x="108453" y="3490"/>
                  </a:cubicBezTo>
                  <a:cubicBezTo>
                    <a:pt x="108453" y="3490"/>
                    <a:pt x="107216" y="3054"/>
                    <a:pt x="108453" y="3490"/>
                  </a:cubicBezTo>
                  <a:cubicBezTo>
                    <a:pt x="109690" y="3927"/>
                    <a:pt x="110103" y="3927"/>
                    <a:pt x="109690" y="4145"/>
                  </a:cubicBezTo>
                  <a:cubicBezTo>
                    <a:pt x="109278" y="4145"/>
                    <a:pt x="108453" y="4145"/>
                    <a:pt x="108041" y="4363"/>
                  </a:cubicBezTo>
                  <a:cubicBezTo>
                    <a:pt x="107628" y="4363"/>
                    <a:pt x="107216" y="4581"/>
                    <a:pt x="108041" y="4800"/>
                  </a:cubicBezTo>
                  <a:cubicBezTo>
                    <a:pt x="108865" y="5018"/>
                    <a:pt x="108453" y="5018"/>
                    <a:pt x="108865" y="5018"/>
                  </a:cubicBezTo>
                  <a:cubicBezTo>
                    <a:pt x="109278" y="4800"/>
                    <a:pt x="111340" y="4800"/>
                    <a:pt x="111340" y="5018"/>
                  </a:cubicBezTo>
                  <a:cubicBezTo>
                    <a:pt x="110927" y="5454"/>
                    <a:pt x="111340" y="5454"/>
                    <a:pt x="110515" y="5672"/>
                  </a:cubicBezTo>
                  <a:cubicBezTo>
                    <a:pt x="109278" y="5890"/>
                    <a:pt x="108453" y="5672"/>
                    <a:pt x="108041" y="5454"/>
                  </a:cubicBezTo>
                  <a:cubicBezTo>
                    <a:pt x="107628" y="5454"/>
                    <a:pt x="107628" y="5018"/>
                    <a:pt x="107628" y="5672"/>
                  </a:cubicBezTo>
                  <a:cubicBezTo>
                    <a:pt x="108041" y="6327"/>
                    <a:pt x="108865" y="6327"/>
                    <a:pt x="108453" y="6327"/>
                  </a:cubicBezTo>
                  <a:cubicBezTo>
                    <a:pt x="107628" y="6327"/>
                    <a:pt x="106804" y="6327"/>
                    <a:pt x="106804" y="6327"/>
                  </a:cubicBezTo>
                  <a:cubicBezTo>
                    <a:pt x="106804" y="6327"/>
                    <a:pt x="106391" y="5890"/>
                    <a:pt x="106804" y="6545"/>
                  </a:cubicBezTo>
                  <a:cubicBezTo>
                    <a:pt x="107216" y="7200"/>
                    <a:pt x="107216" y="7200"/>
                    <a:pt x="107216" y="7200"/>
                  </a:cubicBezTo>
                  <a:cubicBezTo>
                    <a:pt x="107216" y="7200"/>
                    <a:pt x="106391" y="7418"/>
                    <a:pt x="106391" y="7418"/>
                  </a:cubicBezTo>
                  <a:cubicBezTo>
                    <a:pt x="106391" y="7636"/>
                    <a:pt x="106804" y="8072"/>
                    <a:pt x="107216" y="8290"/>
                  </a:cubicBezTo>
                  <a:cubicBezTo>
                    <a:pt x="107216" y="8290"/>
                    <a:pt x="106804" y="9163"/>
                    <a:pt x="106391" y="9163"/>
                  </a:cubicBezTo>
                  <a:cubicBezTo>
                    <a:pt x="106391" y="9163"/>
                    <a:pt x="106391" y="9381"/>
                    <a:pt x="105979" y="9600"/>
                  </a:cubicBezTo>
                  <a:cubicBezTo>
                    <a:pt x="105567" y="9818"/>
                    <a:pt x="105154" y="10036"/>
                    <a:pt x="105154" y="10036"/>
                  </a:cubicBezTo>
                  <a:cubicBezTo>
                    <a:pt x="104329" y="11345"/>
                    <a:pt x="104329" y="11345"/>
                    <a:pt x="104329" y="11345"/>
                  </a:cubicBezTo>
                  <a:cubicBezTo>
                    <a:pt x="104329" y="11345"/>
                    <a:pt x="103917" y="11781"/>
                    <a:pt x="103505" y="11345"/>
                  </a:cubicBezTo>
                  <a:cubicBezTo>
                    <a:pt x="103505" y="10909"/>
                    <a:pt x="103092" y="10909"/>
                    <a:pt x="103505" y="10690"/>
                  </a:cubicBezTo>
                  <a:cubicBezTo>
                    <a:pt x="103917" y="10690"/>
                    <a:pt x="103917" y="10254"/>
                    <a:pt x="104329" y="10036"/>
                  </a:cubicBezTo>
                  <a:cubicBezTo>
                    <a:pt x="104329" y="9818"/>
                    <a:pt x="104742" y="8945"/>
                    <a:pt x="104742" y="8945"/>
                  </a:cubicBezTo>
                  <a:cubicBezTo>
                    <a:pt x="104742" y="8945"/>
                    <a:pt x="105567" y="8945"/>
                    <a:pt x="105979" y="8727"/>
                  </a:cubicBezTo>
                  <a:cubicBezTo>
                    <a:pt x="105979" y="8727"/>
                    <a:pt x="105154" y="7854"/>
                    <a:pt x="105154" y="7854"/>
                  </a:cubicBezTo>
                  <a:cubicBezTo>
                    <a:pt x="105567" y="7418"/>
                    <a:pt x="105567" y="7418"/>
                    <a:pt x="105567" y="7418"/>
                  </a:cubicBezTo>
                  <a:cubicBezTo>
                    <a:pt x="104742" y="7418"/>
                    <a:pt x="104742" y="7418"/>
                    <a:pt x="104742" y="7418"/>
                  </a:cubicBezTo>
                  <a:close/>
                  <a:moveTo>
                    <a:pt x="98556" y="14618"/>
                  </a:moveTo>
                  <a:cubicBezTo>
                    <a:pt x="98556" y="14618"/>
                    <a:pt x="98556" y="14618"/>
                    <a:pt x="98556" y="14618"/>
                  </a:cubicBezTo>
                  <a:cubicBezTo>
                    <a:pt x="98556" y="14618"/>
                    <a:pt x="99793" y="13745"/>
                    <a:pt x="100206" y="13963"/>
                  </a:cubicBezTo>
                  <a:cubicBezTo>
                    <a:pt x="100206" y="13963"/>
                    <a:pt x="100206" y="14181"/>
                    <a:pt x="100206" y="14400"/>
                  </a:cubicBezTo>
                  <a:cubicBezTo>
                    <a:pt x="100206" y="14400"/>
                    <a:pt x="100618" y="14836"/>
                    <a:pt x="100206" y="14836"/>
                  </a:cubicBezTo>
                  <a:cubicBezTo>
                    <a:pt x="99793" y="14836"/>
                    <a:pt x="99381" y="14836"/>
                    <a:pt x="98969" y="14836"/>
                  </a:cubicBezTo>
                  <a:cubicBezTo>
                    <a:pt x="98969" y="14836"/>
                    <a:pt x="98556" y="14618"/>
                    <a:pt x="98556" y="14618"/>
                  </a:cubicBezTo>
                  <a:close/>
                  <a:moveTo>
                    <a:pt x="80824" y="21381"/>
                  </a:moveTo>
                  <a:cubicBezTo>
                    <a:pt x="80824" y="21381"/>
                    <a:pt x="80824" y="21381"/>
                    <a:pt x="80824" y="21381"/>
                  </a:cubicBezTo>
                  <a:cubicBezTo>
                    <a:pt x="81649" y="20945"/>
                    <a:pt x="81649" y="20945"/>
                    <a:pt x="81649" y="20945"/>
                  </a:cubicBezTo>
                  <a:cubicBezTo>
                    <a:pt x="82886" y="21163"/>
                    <a:pt x="82886" y="21163"/>
                    <a:pt x="82886" y="21163"/>
                  </a:cubicBezTo>
                  <a:cubicBezTo>
                    <a:pt x="82886" y="21163"/>
                    <a:pt x="83298" y="20727"/>
                    <a:pt x="83298" y="21163"/>
                  </a:cubicBezTo>
                  <a:cubicBezTo>
                    <a:pt x="82886" y="21600"/>
                    <a:pt x="82061" y="22254"/>
                    <a:pt x="82061" y="22254"/>
                  </a:cubicBezTo>
                  <a:cubicBezTo>
                    <a:pt x="82061" y="22254"/>
                    <a:pt x="82474" y="22254"/>
                    <a:pt x="81649" y="22472"/>
                  </a:cubicBezTo>
                  <a:cubicBezTo>
                    <a:pt x="80824" y="22690"/>
                    <a:pt x="80824" y="22909"/>
                    <a:pt x="80412" y="22472"/>
                  </a:cubicBezTo>
                  <a:cubicBezTo>
                    <a:pt x="80000" y="22254"/>
                    <a:pt x="79587" y="22254"/>
                    <a:pt x="79587" y="22036"/>
                  </a:cubicBezTo>
                  <a:cubicBezTo>
                    <a:pt x="80000" y="21818"/>
                    <a:pt x="80000" y="21381"/>
                    <a:pt x="80000" y="21381"/>
                  </a:cubicBezTo>
                  <a:cubicBezTo>
                    <a:pt x="80824" y="21381"/>
                    <a:pt x="80824" y="21381"/>
                    <a:pt x="80824" y="21381"/>
                  </a:cubicBezTo>
                  <a:close/>
                  <a:moveTo>
                    <a:pt x="89484" y="15709"/>
                  </a:moveTo>
                  <a:cubicBezTo>
                    <a:pt x="89484" y="15709"/>
                    <a:pt x="89484" y="15709"/>
                    <a:pt x="89484" y="15709"/>
                  </a:cubicBezTo>
                  <a:cubicBezTo>
                    <a:pt x="89484" y="15709"/>
                    <a:pt x="89896" y="15272"/>
                    <a:pt x="90309" y="15272"/>
                  </a:cubicBezTo>
                  <a:cubicBezTo>
                    <a:pt x="90721" y="15490"/>
                    <a:pt x="91134" y="15490"/>
                    <a:pt x="91134" y="15709"/>
                  </a:cubicBezTo>
                  <a:cubicBezTo>
                    <a:pt x="90721" y="15927"/>
                    <a:pt x="90309" y="16145"/>
                    <a:pt x="89896" y="16145"/>
                  </a:cubicBezTo>
                  <a:cubicBezTo>
                    <a:pt x="89484" y="16145"/>
                    <a:pt x="89484" y="15709"/>
                    <a:pt x="89484" y="15709"/>
                  </a:cubicBezTo>
                  <a:close/>
                  <a:moveTo>
                    <a:pt x="87835" y="16800"/>
                  </a:moveTo>
                  <a:cubicBezTo>
                    <a:pt x="87835" y="16800"/>
                    <a:pt x="87835" y="16800"/>
                    <a:pt x="87835" y="16800"/>
                  </a:cubicBezTo>
                  <a:cubicBezTo>
                    <a:pt x="87835" y="16800"/>
                    <a:pt x="88659" y="16363"/>
                    <a:pt x="89072" y="16581"/>
                  </a:cubicBezTo>
                  <a:cubicBezTo>
                    <a:pt x="89072" y="16581"/>
                    <a:pt x="89484" y="16581"/>
                    <a:pt x="89072" y="16800"/>
                  </a:cubicBezTo>
                  <a:cubicBezTo>
                    <a:pt x="89072" y="17018"/>
                    <a:pt x="89896" y="16800"/>
                    <a:pt x="88659" y="17018"/>
                  </a:cubicBezTo>
                  <a:cubicBezTo>
                    <a:pt x="87835" y="17454"/>
                    <a:pt x="88247" y="17672"/>
                    <a:pt x="87422" y="17454"/>
                  </a:cubicBezTo>
                  <a:cubicBezTo>
                    <a:pt x="87010" y="17236"/>
                    <a:pt x="87010" y="17018"/>
                    <a:pt x="87010" y="16800"/>
                  </a:cubicBezTo>
                  <a:cubicBezTo>
                    <a:pt x="87010" y="16800"/>
                    <a:pt x="87422" y="16363"/>
                    <a:pt x="87422" y="16363"/>
                  </a:cubicBezTo>
                  <a:cubicBezTo>
                    <a:pt x="87835" y="16581"/>
                    <a:pt x="87835" y="16800"/>
                    <a:pt x="87835" y="16800"/>
                  </a:cubicBezTo>
                  <a:close/>
                  <a:moveTo>
                    <a:pt x="84536" y="17454"/>
                  </a:moveTo>
                  <a:cubicBezTo>
                    <a:pt x="84536" y="17454"/>
                    <a:pt x="84536" y="17454"/>
                    <a:pt x="84536" y="17454"/>
                  </a:cubicBezTo>
                  <a:cubicBezTo>
                    <a:pt x="84536" y="17454"/>
                    <a:pt x="85360" y="17672"/>
                    <a:pt x="85360" y="17672"/>
                  </a:cubicBezTo>
                  <a:cubicBezTo>
                    <a:pt x="85773" y="17890"/>
                    <a:pt x="85773" y="17672"/>
                    <a:pt x="86185" y="17454"/>
                  </a:cubicBezTo>
                  <a:cubicBezTo>
                    <a:pt x="87010" y="17454"/>
                    <a:pt x="86185" y="17454"/>
                    <a:pt x="86597" y="17236"/>
                  </a:cubicBezTo>
                  <a:cubicBezTo>
                    <a:pt x="87010" y="16800"/>
                    <a:pt x="86597" y="17018"/>
                    <a:pt x="86597" y="16800"/>
                  </a:cubicBezTo>
                  <a:cubicBezTo>
                    <a:pt x="86185" y="16800"/>
                    <a:pt x="86185" y="16800"/>
                    <a:pt x="85773" y="16800"/>
                  </a:cubicBezTo>
                  <a:cubicBezTo>
                    <a:pt x="84948" y="16800"/>
                    <a:pt x="84536" y="17454"/>
                    <a:pt x="84536" y="17454"/>
                  </a:cubicBezTo>
                  <a:close/>
                  <a:moveTo>
                    <a:pt x="86185" y="18763"/>
                  </a:moveTo>
                  <a:cubicBezTo>
                    <a:pt x="86185" y="18763"/>
                    <a:pt x="86185" y="18763"/>
                    <a:pt x="86185" y="18763"/>
                  </a:cubicBezTo>
                  <a:cubicBezTo>
                    <a:pt x="86185" y="18763"/>
                    <a:pt x="86597" y="18109"/>
                    <a:pt x="87010" y="18109"/>
                  </a:cubicBezTo>
                  <a:cubicBezTo>
                    <a:pt x="87422" y="18327"/>
                    <a:pt x="87422" y="18109"/>
                    <a:pt x="87422" y="18327"/>
                  </a:cubicBezTo>
                  <a:cubicBezTo>
                    <a:pt x="87422" y="18545"/>
                    <a:pt x="87422" y="18981"/>
                    <a:pt x="87010" y="18981"/>
                  </a:cubicBezTo>
                  <a:cubicBezTo>
                    <a:pt x="86597" y="18981"/>
                    <a:pt x="86185" y="18763"/>
                    <a:pt x="86185" y="18763"/>
                  </a:cubicBezTo>
                  <a:close/>
                  <a:moveTo>
                    <a:pt x="82886" y="18763"/>
                  </a:moveTo>
                  <a:cubicBezTo>
                    <a:pt x="82886" y="18763"/>
                    <a:pt x="82886" y="18763"/>
                    <a:pt x="82886" y="18763"/>
                  </a:cubicBezTo>
                  <a:cubicBezTo>
                    <a:pt x="83298" y="18327"/>
                    <a:pt x="83298" y="18327"/>
                    <a:pt x="83298" y="18327"/>
                  </a:cubicBezTo>
                  <a:cubicBezTo>
                    <a:pt x="84123" y="18545"/>
                    <a:pt x="84123" y="18545"/>
                    <a:pt x="84123" y="18545"/>
                  </a:cubicBezTo>
                  <a:cubicBezTo>
                    <a:pt x="84123" y="18545"/>
                    <a:pt x="84536" y="18763"/>
                    <a:pt x="84123" y="18763"/>
                  </a:cubicBezTo>
                  <a:cubicBezTo>
                    <a:pt x="84123" y="18981"/>
                    <a:pt x="83711" y="18981"/>
                    <a:pt x="83711" y="19200"/>
                  </a:cubicBezTo>
                  <a:cubicBezTo>
                    <a:pt x="83298" y="19200"/>
                    <a:pt x="82886" y="18981"/>
                    <a:pt x="82886" y="18981"/>
                  </a:cubicBezTo>
                  <a:cubicBezTo>
                    <a:pt x="82886" y="18763"/>
                    <a:pt x="82886" y="18763"/>
                    <a:pt x="82886" y="18763"/>
                  </a:cubicBezTo>
                  <a:close/>
                  <a:moveTo>
                    <a:pt x="82886" y="15927"/>
                  </a:moveTo>
                  <a:cubicBezTo>
                    <a:pt x="82886" y="15927"/>
                    <a:pt x="82886" y="15927"/>
                    <a:pt x="82886" y="15927"/>
                  </a:cubicBezTo>
                  <a:cubicBezTo>
                    <a:pt x="82886" y="15927"/>
                    <a:pt x="83711" y="15272"/>
                    <a:pt x="83711" y="15272"/>
                  </a:cubicBezTo>
                  <a:cubicBezTo>
                    <a:pt x="84123" y="15272"/>
                    <a:pt x="84536" y="15054"/>
                    <a:pt x="84536" y="15490"/>
                  </a:cubicBezTo>
                  <a:cubicBezTo>
                    <a:pt x="84536" y="15927"/>
                    <a:pt x="85360" y="16363"/>
                    <a:pt x="84123" y="16363"/>
                  </a:cubicBezTo>
                  <a:cubicBezTo>
                    <a:pt x="83298" y="16363"/>
                    <a:pt x="82886" y="16581"/>
                    <a:pt x="82886" y="16363"/>
                  </a:cubicBezTo>
                  <a:cubicBezTo>
                    <a:pt x="82474" y="16145"/>
                    <a:pt x="82886" y="15927"/>
                    <a:pt x="82886" y="15927"/>
                  </a:cubicBezTo>
                  <a:close/>
                  <a:moveTo>
                    <a:pt x="81237" y="17236"/>
                  </a:moveTo>
                  <a:cubicBezTo>
                    <a:pt x="81237" y="17236"/>
                    <a:pt x="81237" y="17236"/>
                    <a:pt x="81237" y="17236"/>
                  </a:cubicBezTo>
                  <a:cubicBezTo>
                    <a:pt x="81237" y="17236"/>
                    <a:pt x="82061" y="16800"/>
                    <a:pt x="82474" y="16800"/>
                  </a:cubicBezTo>
                  <a:cubicBezTo>
                    <a:pt x="82886" y="17018"/>
                    <a:pt x="83298" y="17018"/>
                    <a:pt x="83298" y="17236"/>
                  </a:cubicBezTo>
                  <a:cubicBezTo>
                    <a:pt x="83298" y="17454"/>
                    <a:pt x="83298" y="17454"/>
                    <a:pt x="82886" y="17672"/>
                  </a:cubicBezTo>
                  <a:cubicBezTo>
                    <a:pt x="82886" y="17890"/>
                    <a:pt x="82474" y="17890"/>
                    <a:pt x="82061" y="17890"/>
                  </a:cubicBezTo>
                  <a:cubicBezTo>
                    <a:pt x="82061" y="17890"/>
                    <a:pt x="81237" y="17236"/>
                    <a:pt x="81237" y="17236"/>
                  </a:cubicBezTo>
                  <a:close/>
                  <a:moveTo>
                    <a:pt x="82474" y="19854"/>
                  </a:moveTo>
                  <a:cubicBezTo>
                    <a:pt x="82474" y="19854"/>
                    <a:pt x="82474" y="19854"/>
                    <a:pt x="82474" y="19854"/>
                  </a:cubicBezTo>
                  <a:cubicBezTo>
                    <a:pt x="82474" y="19854"/>
                    <a:pt x="82061" y="20509"/>
                    <a:pt x="82061" y="20727"/>
                  </a:cubicBezTo>
                  <a:cubicBezTo>
                    <a:pt x="82061" y="20945"/>
                    <a:pt x="83298" y="20945"/>
                    <a:pt x="83711" y="20727"/>
                  </a:cubicBezTo>
                  <a:cubicBezTo>
                    <a:pt x="83711" y="20727"/>
                    <a:pt x="84123" y="20290"/>
                    <a:pt x="84123" y="20290"/>
                  </a:cubicBezTo>
                  <a:cubicBezTo>
                    <a:pt x="84123" y="20290"/>
                    <a:pt x="83711" y="19854"/>
                    <a:pt x="83298" y="19636"/>
                  </a:cubicBezTo>
                  <a:cubicBezTo>
                    <a:pt x="82886" y="19418"/>
                    <a:pt x="82474" y="19854"/>
                    <a:pt x="82474" y="19854"/>
                  </a:cubicBezTo>
                  <a:close/>
                  <a:moveTo>
                    <a:pt x="78762" y="19200"/>
                  </a:moveTo>
                  <a:cubicBezTo>
                    <a:pt x="78762" y="19200"/>
                    <a:pt x="78762" y="19200"/>
                    <a:pt x="78762" y="19200"/>
                  </a:cubicBezTo>
                  <a:cubicBezTo>
                    <a:pt x="78762" y="19854"/>
                    <a:pt x="78762" y="19854"/>
                    <a:pt x="78762" y="19854"/>
                  </a:cubicBezTo>
                  <a:cubicBezTo>
                    <a:pt x="78762" y="19854"/>
                    <a:pt x="79587" y="20290"/>
                    <a:pt x="80000" y="20290"/>
                  </a:cubicBezTo>
                  <a:cubicBezTo>
                    <a:pt x="80412" y="20509"/>
                    <a:pt x="80412" y="20290"/>
                    <a:pt x="81237" y="20509"/>
                  </a:cubicBezTo>
                  <a:cubicBezTo>
                    <a:pt x="81649" y="20509"/>
                    <a:pt x="81649" y="20290"/>
                    <a:pt x="81649" y="20290"/>
                  </a:cubicBezTo>
                  <a:cubicBezTo>
                    <a:pt x="82061" y="20290"/>
                    <a:pt x="82061" y="20290"/>
                    <a:pt x="82061" y="20072"/>
                  </a:cubicBezTo>
                  <a:cubicBezTo>
                    <a:pt x="82061" y="20072"/>
                    <a:pt x="81237" y="19854"/>
                    <a:pt x="80824" y="19636"/>
                  </a:cubicBezTo>
                  <a:cubicBezTo>
                    <a:pt x="80824" y="19418"/>
                    <a:pt x="80824" y="19418"/>
                    <a:pt x="80824" y="19200"/>
                  </a:cubicBezTo>
                  <a:cubicBezTo>
                    <a:pt x="80824" y="19200"/>
                    <a:pt x="81237" y="18981"/>
                    <a:pt x="81649" y="18981"/>
                  </a:cubicBezTo>
                  <a:cubicBezTo>
                    <a:pt x="81649" y="18763"/>
                    <a:pt x="81649" y="18327"/>
                    <a:pt x="81649" y="18327"/>
                  </a:cubicBezTo>
                  <a:cubicBezTo>
                    <a:pt x="81649" y="18327"/>
                    <a:pt x="80824" y="18327"/>
                    <a:pt x="80824" y="18109"/>
                  </a:cubicBezTo>
                  <a:cubicBezTo>
                    <a:pt x="80824" y="18109"/>
                    <a:pt x="80412" y="17890"/>
                    <a:pt x="80000" y="17672"/>
                  </a:cubicBezTo>
                  <a:cubicBezTo>
                    <a:pt x="80000" y="17454"/>
                    <a:pt x="79175" y="17454"/>
                    <a:pt x="78762" y="17454"/>
                  </a:cubicBezTo>
                  <a:cubicBezTo>
                    <a:pt x="78762" y="17454"/>
                    <a:pt x="78350" y="18109"/>
                    <a:pt x="77938" y="18327"/>
                  </a:cubicBezTo>
                  <a:cubicBezTo>
                    <a:pt x="77938" y="18327"/>
                    <a:pt x="77525" y="18763"/>
                    <a:pt x="77525" y="18763"/>
                  </a:cubicBezTo>
                  <a:cubicBezTo>
                    <a:pt x="77525" y="18981"/>
                    <a:pt x="77525" y="19200"/>
                    <a:pt x="77938" y="19418"/>
                  </a:cubicBezTo>
                  <a:cubicBezTo>
                    <a:pt x="78350" y="19418"/>
                    <a:pt x="78762" y="19200"/>
                    <a:pt x="78762" y="19200"/>
                  </a:cubicBezTo>
                  <a:close/>
                  <a:moveTo>
                    <a:pt x="77525" y="20945"/>
                  </a:moveTo>
                  <a:cubicBezTo>
                    <a:pt x="77525" y="20945"/>
                    <a:pt x="77525" y="20945"/>
                    <a:pt x="77525" y="20945"/>
                  </a:cubicBezTo>
                  <a:cubicBezTo>
                    <a:pt x="77113" y="20945"/>
                    <a:pt x="76288" y="20509"/>
                    <a:pt x="76288" y="20509"/>
                  </a:cubicBezTo>
                  <a:cubicBezTo>
                    <a:pt x="76288" y="20509"/>
                    <a:pt x="77113" y="20290"/>
                    <a:pt x="77113" y="20072"/>
                  </a:cubicBezTo>
                  <a:cubicBezTo>
                    <a:pt x="77525" y="20072"/>
                    <a:pt x="77113" y="19854"/>
                    <a:pt x="77938" y="19854"/>
                  </a:cubicBezTo>
                  <a:cubicBezTo>
                    <a:pt x="78762" y="20072"/>
                    <a:pt x="78762" y="20290"/>
                    <a:pt x="78762" y="20290"/>
                  </a:cubicBezTo>
                  <a:cubicBezTo>
                    <a:pt x="78762" y="20290"/>
                    <a:pt x="79175" y="20727"/>
                    <a:pt x="79175" y="20945"/>
                  </a:cubicBezTo>
                  <a:cubicBezTo>
                    <a:pt x="79175" y="20945"/>
                    <a:pt x="79175" y="21163"/>
                    <a:pt x="79175" y="21163"/>
                  </a:cubicBezTo>
                  <a:cubicBezTo>
                    <a:pt x="79175" y="21381"/>
                    <a:pt x="80000" y="21600"/>
                    <a:pt x="78762" y="21600"/>
                  </a:cubicBezTo>
                  <a:cubicBezTo>
                    <a:pt x="77938" y="21600"/>
                    <a:pt x="77938" y="21600"/>
                    <a:pt x="77938" y="21600"/>
                  </a:cubicBezTo>
                  <a:lnTo>
                    <a:pt x="77525" y="20945"/>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8" name="Shape 2054"/>
            <p:cNvSpPr/>
            <p:nvPr/>
          </p:nvSpPr>
          <p:spPr>
            <a:xfrm>
              <a:off x="3278971" y="3425810"/>
              <a:ext cx="1218169" cy="970595"/>
            </a:xfrm>
            <a:custGeom>
              <a:avLst/>
              <a:gdLst/>
              <a:ahLst/>
              <a:cxnLst/>
              <a:rect l="0" t="0" r="0" b="0"/>
              <a:pathLst>
                <a:path w="120000" h="120000" extrusionOk="0">
                  <a:moveTo>
                    <a:pt x="111460" y="43462"/>
                  </a:moveTo>
                  <a:cubicBezTo>
                    <a:pt x="110786" y="44009"/>
                    <a:pt x="110561" y="42642"/>
                    <a:pt x="110112" y="43462"/>
                  </a:cubicBezTo>
                  <a:cubicBezTo>
                    <a:pt x="109438" y="44555"/>
                    <a:pt x="111235" y="47015"/>
                    <a:pt x="110561" y="48382"/>
                  </a:cubicBezTo>
                  <a:cubicBezTo>
                    <a:pt x="109662" y="49749"/>
                    <a:pt x="107865" y="51662"/>
                    <a:pt x="105393" y="52209"/>
                  </a:cubicBezTo>
                  <a:cubicBezTo>
                    <a:pt x="104269" y="52482"/>
                    <a:pt x="103370" y="53849"/>
                    <a:pt x="102471" y="53576"/>
                  </a:cubicBezTo>
                  <a:cubicBezTo>
                    <a:pt x="101797" y="53576"/>
                    <a:pt x="100224" y="55489"/>
                    <a:pt x="100000" y="56036"/>
                  </a:cubicBezTo>
                  <a:cubicBezTo>
                    <a:pt x="99550" y="56856"/>
                    <a:pt x="98202" y="56036"/>
                    <a:pt x="97078" y="56856"/>
                  </a:cubicBezTo>
                  <a:cubicBezTo>
                    <a:pt x="95505" y="57676"/>
                    <a:pt x="96404" y="56583"/>
                    <a:pt x="90786" y="58496"/>
                  </a:cubicBezTo>
                  <a:cubicBezTo>
                    <a:pt x="89662" y="58769"/>
                    <a:pt x="88764" y="59316"/>
                    <a:pt x="87865" y="59589"/>
                  </a:cubicBezTo>
                  <a:cubicBezTo>
                    <a:pt x="86966" y="60136"/>
                    <a:pt x="86067" y="59863"/>
                    <a:pt x="86067" y="62050"/>
                  </a:cubicBezTo>
                  <a:cubicBezTo>
                    <a:pt x="86292" y="63143"/>
                    <a:pt x="87415" y="62323"/>
                    <a:pt x="87191" y="63416"/>
                  </a:cubicBezTo>
                  <a:cubicBezTo>
                    <a:pt x="87191" y="64236"/>
                    <a:pt x="85617" y="63963"/>
                    <a:pt x="84044" y="65056"/>
                  </a:cubicBezTo>
                  <a:cubicBezTo>
                    <a:pt x="83370" y="65603"/>
                    <a:pt x="82921" y="67517"/>
                    <a:pt x="82471" y="68063"/>
                  </a:cubicBezTo>
                  <a:cubicBezTo>
                    <a:pt x="80224" y="69703"/>
                    <a:pt x="78651" y="73257"/>
                    <a:pt x="78651" y="73257"/>
                  </a:cubicBezTo>
                  <a:cubicBezTo>
                    <a:pt x="77528" y="74624"/>
                    <a:pt x="76179" y="75717"/>
                    <a:pt x="75505" y="77357"/>
                  </a:cubicBezTo>
                  <a:cubicBezTo>
                    <a:pt x="73932" y="80911"/>
                    <a:pt x="73483" y="78997"/>
                    <a:pt x="74382" y="83371"/>
                  </a:cubicBezTo>
                  <a:cubicBezTo>
                    <a:pt x="74606" y="83917"/>
                    <a:pt x="74606" y="85831"/>
                    <a:pt x="75280" y="87198"/>
                  </a:cubicBezTo>
                  <a:cubicBezTo>
                    <a:pt x="76404" y="89111"/>
                    <a:pt x="78876" y="91025"/>
                    <a:pt x="78202" y="91571"/>
                  </a:cubicBezTo>
                  <a:cubicBezTo>
                    <a:pt x="77752" y="91845"/>
                    <a:pt x="75056" y="94031"/>
                    <a:pt x="74157" y="94031"/>
                  </a:cubicBezTo>
                  <a:cubicBezTo>
                    <a:pt x="72808" y="94305"/>
                    <a:pt x="72134" y="95398"/>
                    <a:pt x="70337" y="97858"/>
                  </a:cubicBezTo>
                  <a:cubicBezTo>
                    <a:pt x="69438" y="98678"/>
                    <a:pt x="69213" y="99498"/>
                    <a:pt x="68539" y="100592"/>
                  </a:cubicBezTo>
                  <a:cubicBezTo>
                    <a:pt x="67415" y="102232"/>
                    <a:pt x="67865" y="101958"/>
                    <a:pt x="66966" y="103872"/>
                  </a:cubicBezTo>
                  <a:cubicBezTo>
                    <a:pt x="66741" y="104419"/>
                    <a:pt x="66966" y="106332"/>
                    <a:pt x="66966" y="107152"/>
                  </a:cubicBezTo>
                  <a:cubicBezTo>
                    <a:pt x="64719" y="107425"/>
                    <a:pt x="64719" y="107425"/>
                    <a:pt x="64719" y="107425"/>
                  </a:cubicBezTo>
                  <a:cubicBezTo>
                    <a:pt x="60898" y="106059"/>
                    <a:pt x="60898" y="106059"/>
                    <a:pt x="60898" y="106059"/>
                  </a:cubicBezTo>
                  <a:cubicBezTo>
                    <a:pt x="58651" y="108519"/>
                    <a:pt x="58651" y="108519"/>
                    <a:pt x="58651" y="108519"/>
                  </a:cubicBezTo>
                  <a:cubicBezTo>
                    <a:pt x="57752" y="109339"/>
                    <a:pt x="56404" y="108792"/>
                    <a:pt x="55505" y="109612"/>
                  </a:cubicBezTo>
                  <a:cubicBezTo>
                    <a:pt x="55505" y="109612"/>
                    <a:pt x="54831" y="112072"/>
                    <a:pt x="54606" y="112619"/>
                  </a:cubicBezTo>
                  <a:cubicBezTo>
                    <a:pt x="54606" y="113439"/>
                    <a:pt x="53033" y="115626"/>
                    <a:pt x="53033" y="115626"/>
                  </a:cubicBezTo>
                  <a:cubicBezTo>
                    <a:pt x="52808" y="115899"/>
                    <a:pt x="51685" y="117266"/>
                    <a:pt x="51235" y="117539"/>
                  </a:cubicBezTo>
                  <a:cubicBezTo>
                    <a:pt x="50561" y="117813"/>
                    <a:pt x="50112" y="115626"/>
                    <a:pt x="49662" y="115626"/>
                  </a:cubicBezTo>
                  <a:cubicBezTo>
                    <a:pt x="48764" y="115626"/>
                    <a:pt x="48764" y="115353"/>
                    <a:pt x="47865" y="115079"/>
                  </a:cubicBezTo>
                  <a:cubicBezTo>
                    <a:pt x="46741" y="115079"/>
                    <a:pt x="46516" y="116993"/>
                    <a:pt x="45393" y="116993"/>
                  </a:cubicBezTo>
                  <a:cubicBezTo>
                    <a:pt x="43595" y="116719"/>
                    <a:pt x="40449" y="114533"/>
                    <a:pt x="40449" y="114533"/>
                  </a:cubicBezTo>
                  <a:cubicBezTo>
                    <a:pt x="39775" y="114259"/>
                    <a:pt x="39775" y="115353"/>
                    <a:pt x="39101" y="115353"/>
                  </a:cubicBezTo>
                  <a:cubicBezTo>
                    <a:pt x="37752" y="115079"/>
                    <a:pt x="35955" y="113986"/>
                    <a:pt x="34157" y="113439"/>
                  </a:cubicBezTo>
                  <a:cubicBezTo>
                    <a:pt x="32808" y="113166"/>
                    <a:pt x="30112" y="112619"/>
                    <a:pt x="30112" y="112619"/>
                  </a:cubicBezTo>
                  <a:cubicBezTo>
                    <a:pt x="29438" y="113166"/>
                    <a:pt x="28764" y="113166"/>
                    <a:pt x="28089" y="113439"/>
                  </a:cubicBezTo>
                  <a:cubicBezTo>
                    <a:pt x="27191" y="113986"/>
                    <a:pt x="26292" y="114806"/>
                    <a:pt x="25617" y="115079"/>
                  </a:cubicBezTo>
                  <a:cubicBezTo>
                    <a:pt x="24943" y="115353"/>
                    <a:pt x="23595" y="113986"/>
                    <a:pt x="21573" y="115353"/>
                  </a:cubicBezTo>
                  <a:cubicBezTo>
                    <a:pt x="20898" y="115626"/>
                    <a:pt x="20000" y="115353"/>
                    <a:pt x="19550" y="115899"/>
                  </a:cubicBezTo>
                  <a:cubicBezTo>
                    <a:pt x="18876" y="116719"/>
                    <a:pt x="18651" y="117813"/>
                    <a:pt x="17528" y="118359"/>
                  </a:cubicBezTo>
                  <a:cubicBezTo>
                    <a:pt x="16853" y="118633"/>
                    <a:pt x="15955" y="119726"/>
                    <a:pt x="15505" y="120000"/>
                  </a:cubicBezTo>
                  <a:cubicBezTo>
                    <a:pt x="14382" y="119179"/>
                    <a:pt x="12808" y="119179"/>
                    <a:pt x="12359" y="116993"/>
                  </a:cubicBezTo>
                  <a:cubicBezTo>
                    <a:pt x="12134" y="116173"/>
                    <a:pt x="11460" y="116993"/>
                    <a:pt x="11011" y="116173"/>
                  </a:cubicBezTo>
                  <a:cubicBezTo>
                    <a:pt x="10112" y="115079"/>
                    <a:pt x="9438" y="112619"/>
                    <a:pt x="9438" y="111526"/>
                  </a:cubicBezTo>
                  <a:cubicBezTo>
                    <a:pt x="9438" y="111526"/>
                    <a:pt x="10112" y="110432"/>
                    <a:pt x="9438" y="109339"/>
                  </a:cubicBezTo>
                  <a:cubicBezTo>
                    <a:pt x="8988" y="108246"/>
                    <a:pt x="8314" y="107972"/>
                    <a:pt x="8539" y="106879"/>
                  </a:cubicBezTo>
                  <a:cubicBezTo>
                    <a:pt x="9213" y="106879"/>
                    <a:pt x="8988" y="104965"/>
                    <a:pt x="8988" y="104965"/>
                  </a:cubicBezTo>
                  <a:cubicBezTo>
                    <a:pt x="8988" y="104419"/>
                    <a:pt x="7415" y="101138"/>
                    <a:pt x="6966" y="100592"/>
                  </a:cubicBezTo>
                  <a:cubicBezTo>
                    <a:pt x="5842" y="99772"/>
                    <a:pt x="4494" y="98678"/>
                    <a:pt x="3146" y="98405"/>
                  </a:cubicBezTo>
                  <a:cubicBezTo>
                    <a:pt x="0" y="97858"/>
                    <a:pt x="0" y="97858"/>
                    <a:pt x="0" y="97858"/>
                  </a:cubicBezTo>
                  <a:cubicBezTo>
                    <a:pt x="0" y="96765"/>
                    <a:pt x="0" y="96765"/>
                    <a:pt x="0" y="96765"/>
                  </a:cubicBezTo>
                  <a:cubicBezTo>
                    <a:pt x="0" y="96218"/>
                    <a:pt x="0" y="96218"/>
                    <a:pt x="0" y="96218"/>
                  </a:cubicBezTo>
                  <a:cubicBezTo>
                    <a:pt x="0" y="95945"/>
                    <a:pt x="0" y="95945"/>
                    <a:pt x="0" y="95945"/>
                  </a:cubicBezTo>
                  <a:cubicBezTo>
                    <a:pt x="224" y="95125"/>
                    <a:pt x="224" y="95125"/>
                    <a:pt x="224" y="95125"/>
                  </a:cubicBezTo>
                  <a:cubicBezTo>
                    <a:pt x="449" y="94578"/>
                    <a:pt x="449" y="94578"/>
                    <a:pt x="449" y="94578"/>
                  </a:cubicBezTo>
                  <a:cubicBezTo>
                    <a:pt x="224" y="94031"/>
                    <a:pt x="224" y="94031"/>
                    <a:pt x="224" y="94031"/>
                  </a:cubicBezTo>
                  <a:cubicBezTo>
                    <a:pt x="224" y="93485"/>
                    <a:pt x="224" y="93485"/>
                    <a:pt x="224" y="93485"/>
                  </a:cubicBezTo>
                  <a:cubicBezTo>
                    <a:pt x="224" y="92665"/>
                    <a:pt x="224" y="92665"/>
                    <a:pt x="224" y="92665"/>
                  </a:cubicBezTo>
                  <a:cubicBezTo>
                    <a:pt x="224" y="92665"/>
                    <a:pt x="0" y="92118"/>
                    <a:pt x="0" y="92118"/>
                  </a:cubicBezTo>
                  <a:cubicBezTo>
                    <a:pt x="0" y="92118"/>
                    <a:pt x="0" y="91571"/>
                    <a:pt x="0" y="91571"/>
                  </a:cubicBezTo>
                  <a:cubicBezTo>
                    <a:pt x="0" y="91571"/>
                    <a:pt x="449" y="91298"/>
                    <a:pt x="449" y="91298"/>
                  </a:cubicBezTo>
                  <a:cubicBezTo>
                    <a:pt x="449" y="91025"/>
                    <a:pt x="898" y="90751"/>
                    <a:pt x="898" y="90751"/>
                  </a:cubicBezTo>
                  <a:cubicBezTo>
                    <a:pt x="898" y="90751"/>
                    <a:pt x="1123" y="89931"/>
                    <a:pt x="1123" y="89658"/>
                  </a:cubicBezTo>
                  <a:cubicBezTo>
                    <a:pt x="1123" y="89658"/>
                    <a:pt x="1348" y="89384"/>
                    <a:pt x="1348" y="89384"/>
                  </a:cubicBezTo>
                  <a:cubicBezTo>
                    <a:pt x="2022" y="89111"/>
                    <a:pt x="2022" y="89111"/>
                    <a:pt x="2022" y="89111"/>
                  </a:cubicBezTo>
                  <a:cubicBezTo>
                    <a:pt x="2471" y="88564"/>
                    <a:pt x="2471" y="88564"/>
                    <a:pt x="2471" y="88564"/>
                  </a:cubicBezTo>
                  <a:cubicBezTo>
                    <a:pt x="2921" y="88291"/>
                    <a:pt x="2921" y="88291"/>
                    <a:pt x="2921" y="88291"/>
                  </a:cubicBezTo>
                  <a:cubicBezTo>
                    <a:pt x="3370" y="87744"/>
                    <a:pt x="3370" y="87744"/>
                    <a:pt x="3370" y="87744"/>
                  </a:cubicBezTo>
                  <a:cubicBezTo>
                    <a:pt x="3595" y="86651"/>
                    <a:pt x="3595" y="86651"/>
                    <a:pt x="3595" y="86651"/>
                  </a:cubicBezTo>
                  <a:cubicBezTo>
                    <a:pt x="3820" y="86378"/>
                    <a:pt x="3820" y="86378"/>
                    <a:pt x="3820" y="86378"/>
                  </a:cubicBezTo>
                  <a:cubicBezTo>
                    <a:pt x="3820" y="86378"/>
                    <a:pt x="4494" y="86378"/>
                    <a:pt x="4494" y="86378"/>
                  </a:cubicBezTo>
                  <a:cubicBezTo>
                    <a:pt x="4494" y="86378"/>
                    <a:pt x="4943" y="86378"/>
                    <a:pt x="4943" y="86378"/>
                  </a:cubicBezTo>
                  <a:cubicBezTo>
                    <a:pt x="4943" y="86104"/>
                    <a:pt x="4943" y="86104"/>
                    <a:pt x="4943" y="86104"/>
                  </a:cubicBezTo>
                  <a:cubicBezTo>
                    <a:pt x="5393" y="85831"/>
                    <a:pt x="5393" y="85831"/>
                    <a:pt x="5393" y="85831"/>
                  </a:cubicBezTo>
                  <a:cubicBezTo>
                    <a:pt x="5842" y="86378"/>
                    <a:pt x="5842" y="86378"/>
                    <a:pt x="5842" y="86378"/>
                  </a:cubicBezTo>
                  <a:cubicBezTo>
                    <a:pt x="5842" y="86378"/>
                    <a:pt x="6067" y="86378"/>
                    <a:pt x="6292" y="86378"/>
                  </a:cubicBezTo>
                  <a:cubicBezTo>
                    <a:pt x="6292" y="86378"/>
                    <a:pt x="6516" y="86378"/>
                    <a:pt x="6516" y="86378"/>
                  </a:cubicBezTo>
                  <a:cubicBezTo>
                    <a:pt x="6516" y="85558"/>
                    <a:pt x="6516" y="85558"/>
                    <a:pt x="6516" y="85558"/>
                  </a:cubicBezTo>
                  <a:cubicBezTo>
                    <a:pt x="7415" y="84464"/>
                    <a:pt x="7415" y="84464"/>
                    <a:pt x="7415" y="84464"/>
                  </a:cubicBezTo>
                  <a:cubicBezTo>
                    <a:pt x="7415" y="84464"/>
                    <a:pt x="7415" y="84191"/>
                    <a:pt x="7415" y="84191"/>
                  </a:cubicBezTo>
                  <a:cubicBezTo>
                    <a:pt x="7415" y="84191"/>
                    <a:pt x="7415" y="83917"/>
                    <a:pt x="7415" y="83917"/>
                  </a:cubicBezTo>
                  <a:cubicBezTo>
                    <a:pt x="7191" y="83644"/>
                    <a:pt x="6966" y="83917"/>
                    <a:pt x="6966" y="83917"/>
                  </a:cubicBezTo>
                  <a:cubicBezTo>
                    <a:pt x="6966" y="83917"/>
                    <a:pt x="6516" y="83917"/>
                    <a:pt x="6516" y="83917"/>
                  </a:cubicBezTo>
                  <a:cubicBezTo>
                    <a:pt x="6516" y="83917"/>
                    <a:pt x="6067" y="83917"/>
                    <a:pt x="5842" y="83917"/>
                  </a:cubicBezTo>
                  <a:cubicBezTo>
                    <a:pt x="5842" y="83917"/>
                    <a:pt x="5842" y="83644"/>
                    <a:pt x="5842" y="83644"/>
                  </a:cubicBezTo>
                  <a:cubicBezTo>
                    <a:pt x="5617" y="83097"/>
                    <a:pt x="5617" y="83097"/>
                    <a:pt x="5617" y="83097"/>
                  </a:cubicBezTo>
                  <a:cubicBezTo>
                    <a:pt x="5617" y="83097"/>
                    <a:pt x="5393" y="82551"/>
                    <a:pt x="5393" y="82277"/>
                  </a:cubicBezTo>
                  <a:cubicBezTo>
                    <a:pt x="5393" y="82004"/>
                    <a:pt x="5393" y="81731"/>
                    <a:pt x="5393" y="81457"/>
                  </a:cubicBezTo>
                  <a:cubicBezTo>
                    <a:pt x="5393" y="81457"/>
                    <a:pt x="5168" y="81184"/>
                    <a:pt x="5168" y="81184"/>
                  </a:cubicBezTo>
                  <a:cubicBezTo>
                    <a:pt x="5168" y="81184"/>
                    <a:pt x="4943" y="80911"/>
                    <a:pt x="4943" y="80637"/>
                  </a:cubicBezTo>
                  <a:cubicBezTo>
                    <a:pt x="4943" y="80637"/>
                    <a:pt x="4719" y="79817"/>
                    <a:pt x="4719" y="79817"/>
                  </a:cubicBezTo>
                  <a:cubicBezTo>
                    <a:pt x="4494" y="79544"/>
                    <a:pt x="4494" y="79544"/>
                    <a:pt x="4494" y="79544"/>
                  </a:cubicBezTo>
                  <a:cubicBezTo>
                    <a:pt x="4719" y="79271"/>
                    <a:pt x="4719" y="79271"/>
                    <a:pt x="4719" y="79271"/>
                  </a:cubicBezTo>
                  <a:cubicBezTo>
                    <a:pt x="4494" y="78724"/>
                    <a:pt x="4494" y="78724"/>
                    <a:pt x="4494" y="78724"/>
                  </a:cubicBezTo>
                  <a:cubicBezTo>
                    <a:pt x="4943" y="78724"/>
                    <a:pt x="4943" y="78724"/>
                    <a:pt x="4943" y="78724"/>
                  </a:cubicBezTo>
                  <a:cubicBezTo>
                    <a:pt x="4719" y="78451"/>
                    <a:pt x="4719" y="78451"/>
                    <a:pt x="4719" y="78451"/>
                  </a:cubicBezTo>
                  <a:cubicBezTo>
                    <a:pt x="4943" y="77904"/>
                    <a:pt x="4943" y="77904"/>
                    <a:pt x="4943" y="77904"/>
                  </a:cubicBezTo>
                  <a:cubicBezTo>
                    <a:pt x="4943" y="77904"/>
                    <a:pt x="5393" y="77630"/>
                    <a:pt x="5393" y="77630"/>
                  </a:cubicBezTo>
                  <a:cubicBezTo>
                    <a:pt x="5393" y="77630"/>
                    <a:pt x="5842" y="77084"/>
                    <a:pt x="5842" y="77084"/>
                  </a:cubicBezTo>
                  <a:cubicBezTo>
                    <a:pt x="5842" y="77084"/>
                    <a:pt x="5617" y="76810"/>
                    <a:pt x="5617" y="76810"/>
                  </a:cubicBezTo>
                  <a:cubicBezTo>
                    <a:pt x="5617" y="76810"/>
                    <a:pt x="5617" y="76264"/>
                    <a:pt x="5617" y="76264"/>
                  </a:cubicBezTo>
                  <a:cubicBezTo>
                    <a:pt x="6067" y="75170"/>
                    <a:pt x="6067" y="75170"/>
                    <a:pt x="6067" y="75170"/>
                  </a:cubicBezTo>
                  <a:cubicBezTo>
                    <a:pt x="6292" y="75170"/>
                    <a:pt x="6292" y="75170"/>
                    <a:pt x="6292" y="75170"/>
                  </a:cubicBezTo>
                  <a:cubicBezTo>
                    <a:pt x="6966" y="74897"/>
                    <a:pt x="6966" y="74897"/>
                    <a:pt x="6966" y="74897"/>
                  </a:cubicBezTo>
                  <a:cubicBezTo>
                    <a:pt x="7191" y="74624"/>
                    <a:pt x="7191" y="74624"/>
                    <a:pt x="7191" y="74624"/>
                  </a:cubicBezTo>
                  <a:cubicBezTo>
                    <a:pt x="7415" y="74624"/>
                    <a:pt x="7415" y="74624"/>
                    <a:pt x="7415" y="74624"/>
                  </a:cubicBezTo>
                  <a:cubicBezTo>
                    <a:pt x="7865" y="74350"/>
                    <a:pt x="7865" y="74350"/>
                    <a:pt x="7865" y="74350"/>
                  </a:cubicBezTo>
                  <a:cubicBezTo>
                    <a:pt x="8314" y="74077"/>
                    <a:pt x="8314" y="74077"/>
                    <a:pt x="8314" y="74077"/>
                  </a:cubicBezTo>
                  <a:cubicBezTo>
                    <a:pt x="8539" y="73804"/>
                    <a:pt x="8539" y="73804"/>
                    <a:pt x="8539" y="73804"/>
                  </a:cubicBezTo>
                  <a:cubicBezTo>
                    <a:pt x="8539" y="73257"/>
                    <a:pt x="8539" y="73257"/>
                    <a:pt x="8539" y="73257"/>
                  </a:cubicBezTo>
                  <a:cubicBezTo>
                    <a:pt x="8764" y="72984"/>
                    <a:pt x="8764" y="72984"/>
                    <a:pt x="8764" y="72984"/>
                  </a:cubicBezTo>
                  <a:cubicBezTo>
                    <a:pt x="9213" y="72437"/>
                    <a:pt x="9213" y="72437"/>
                    <a:pt x="9213" y="72437"/>
                  </a:cubicBezTo>
                  <a:cubicBezTo>
                    <a:pt x="9662" y="71890"/>
                    <a:pt x="9662" y="71890"/>
                    <a:pt x="9662" y="71890"/>
                  </a:cubicBezTo>
                  <a:cubicBezTo>
                    <a:pt x="9662" y="71343"/>
                    <a:pt x="9662" y="71343"/>
                    <a:pt x="9662" y="71343"/>
                  </a:cubicBezTo>
                  <a:cubicBezTo>
                    <a:pt x="9438" y="71070"/>
                    <a:pt x="9438" y="71070"/>
                    <a:pt x="9438" y="71070"/>
                  </a:cubicBezTo>
                  <a:cubicBezTo>
                    <a:pt x="9438" y="71070"/>
                    <a:pt x="9213" y="70523"/>
                    <a:pt x="9213" y="70250"/>
                  </a:cubicBezTo>
                  <a:cubicBezTo>
                    <a:pt x="9213" y="70250"/>
                    <a:pt x="8988" y="70250"/>
                    <a:pt x="8988" y="70250"/>
                  </a:cubicBezTo>
                  <a:cubicBezTo>
                    <a:pt x="8539" y="70523"/>
                    <a:pt x="8539" y="70523"/>
                    <a:pt x="8539" y="70523"/>
                  </a:cubicBezTo>
                  <a:cubicBezTo>
                    <a:pt x="8539" y="70523"/>
                    <a:pt x="8314" y="70250"/>
                    <a:pt x="8089" y="70250"/>
                  </a:cubicBezTo>
                  <a:cubicBezTo>
                    <a:pt x="8089" y="70250"/>
                    <a:pt x="8089" y="69977"/>
                    <a:pt x="8089" y="69977"/>
                  </a:cubicBezTo>
                  <a:cubicBezTo>
                    <a:pt x="8314" y="69703"/>
                    <a:pt x="8314" y="69703"/>
                    <a:pt x="8314" y="69703"/>
                  </a:cubicBezTo>
                  <a:cubicBezTo>
                    <a:pt x="8314" y="69157"/>
                    <a:pt x="8314" y="69157"/>
                    <a:pt x="8314" y="69157"/>
                  </a:cubicBezTo>
                  <a:cubicBezTo>
                    <a:pt x="7865" y="69157"/>
                    <a:pt x="7865" y="69157"/>
                    <a:pt x="7865" y="69157"/>
                  </a:cubicBezTo>
                  <a:cubicBezTo>
                    <a:pt x="7640" y="68610"/>
                    <a:pt x="7640" y="68610"/>
                    <a:pt x="7640" y="68610"/>
                  </a:cubicBezTo>
                  <a:cubicBezTo>
                    <a:pt x="7415" y="68063"/>
                    <a:pt x="7415" y="68063"/>
                    <a:pt x="7415" y="68063"/>
                  </a:cubicBezTo>
                  <a:cubicBezTo>
                    <a:pt x="7415" y="67517"/>
                    <a:pt x="7415" y="67517"/>
                    <a:pt x="7415" y="67517"/>
                  </a:cubicBezTo>
                  <a:cubicBezTo>
                    <a:pt x="7640" y="67243"/>
                    <a:pt x="7640" y="67243"/>
                    <a:pt x="7640" y="67243"/>
                  </a:cubicBezTo>
                  <a:cubicBezTo>
                    <a:pt x="7640" y="66970"/>
                    <a:pt x="7640" y="66970"/>
                    <a:pt x="7640" y="66970"/>
                  </a:cubicBezTo>
                  <a:cubicBezTo>
                    <a:pt x="7415" y="66697"/>
                    <a:pt x="7415" y="66697"/>
                    <a:pt x="7415" y="66697"/>
                  </a:cubicBezTo>
                  <a:cubicBezTo>
                    <a:pt x="7415" y="66150"/>
                    <a:pt x="7415" y="66150"/>
                    <a:pt x="7415" y="66150"/>
                  </a:cubicBezTo>
                  <a:cubicBezTo>
                    <a:pt x="7191" y="65603"/>
                    <a:pt x="7191" y="65603"/>
                    <a:pt x="7191" y="65603"/>
                  </a:cubicBezTo>
                  <a:cubicBezTo>
                    <a:pt x="7415" y="65330"/>
                    <a:pt x="7415" y="65330"/>
                    <a:pt x="7415" y="65330"/>
                  </a:cubicBezTo>
                  <a:cubicBezTo>
                    <a:pt x="7640" y="65056"/>
                    <a:pt x="7640" y="65056"/>
                    <a:pt x="7640" y="65056"/>
                  </a:cubicBezTo>
                  <a:cubicBezTo>
                    <a:pt x="7640" y="64510"/>
                    <a:pt x="7640" y="64510"/>
                    <a:pt x="7640" y="64510"/>
                  </a:cubicBezTo>
                  <a:cubicBezTo>
                    <a:pt x="7640" y="64510"/>
                    <a:pt x="7191" y="64236"/>
                    <a:pt x="7191" y="64236"/>
                  </a:cubicBezTo>
                  <a:cubicBezTo>
                    <a:pt x="7191" y="64236"/>
                    <a:pt x="6966" y="63690"/>
                    <a:pt x="6966" y="63690"/>
                  </a:cubicBezTo>
                  <a:cubicBezTo>
                    <a:pt x="6966" y="63416"/>
                    <a:pt x="6966" y="63416"/>
                    <a:pt x="6966" y="63416"/>
                  </a:cubicBezTo>
                  <a:cubicBezTo>
                    <a:pt x="6966" y="63416"/>
                    <a:pt x="6516" y="62870"/>
                    <a:pt x="6516" y="62870"/>
                  </a:cubicBezTo>
                  <a:cubicBezTo>
                    <a:pt x="6516" y="62870"/>
                    <a:pt x="6516" y="62323"/>
                    <a:pt x="6516" y="62323"/>
                  </a:cubicBezTo>
                  <a:cubicBezTo>
                    <a:pt x="6516" y="62323"/>
                    <a:pt x="6292" y="61776"/>
                    <a:pt x="6292" y="61776"/>
                  </a:cubicBezTo>
                  <a:cubicBezTo>
                    <a:pt x="6067" y="61503"/>
                    <a:pt x="6067" y="61230"/>
                    <a:pt x="6067" y="61230"/>
                  </a:cubicBezTo>
                  <a:cubicBezTo>
                    <a:pt x="6516" y="61230"/>
                    <a:pt x="6516" y="61230"/>
                    <a:pt x="6516" y="61230"/>
                  </a:cubicBezTo>
                  <a:cubicBezTo>
                    <a:pt x="6966" y="61230"/>
                    <a:pt x="6966" y="61230"/>
                    <a:pt x="6966" y="61230"/>
                  </a:cubicBezTo>
                  <a:cubicBezTo>
                    <a:pt x="7191" y="61776"/>
                    <a:pt x="7191" y="61776"/>
                    <a:pt x="7191" y="61776"/>
                  </a:cubicBezTo>
                  <a:cubicBezTo>
                    <a:pt x="7415" y="61503"/>
                    <a:pt x="7415" y="61503"/>
                    <a:pt x="7415" y="61503"/>
                  </a:cubicBezTo>
                  <a:cubicBezTo>
                    <a:pt x="7415" y="61776"/>
                    <a:pt x="7415" y="61776"/>
                    <a:pt x="7415" y="61776"/>
                  </a:cubicBezTo>
                  <a:cubicBezTo>
                    <a:pt x="7865" y="61776"/>
                    <a:pt x="7865" y="61776"/>
                    <a:pt x="7865" y="61776"/>
                  </a:cubicBezTo>
                  <a:cubicBezTo>
                    <a:pt x="8539" y="61776"/>
                    <a:pt x="8539" y="61776"/>
                    <a:pt x="8539" y="61776"/>
                  </a:cubicBezTo>
                  <a:cubicBezTo>
                    <a:pt x="8988" y="61776"/>
                    <a:pt x="8988" y="61776"/>
                    <a:pt x="8988" y="61776"/>
                  </a:cubicBezTo>
                  <a:cubicBezTo>
                    <a:pt x="9213" y="61776"/>
                    <a:pt x="9213" y="61776"/>
                    <a:pt x="9213" y="61776"/>
                  </a:cubicBezTo>
                  <a:cubicBezTo>
                    <a:pt x="9213" y="61776"/>
                    <a:pt x="9438" y="62050"/>
                    <a:pt x="9438" y="62050"/>
                  </a:cubicBezTo>
                  <a:cubicBezTo>
                    <a:pt x="9662" y="62323"/>
                    <a:pt x="9887" y="62050"/>
                    <a:pt x="9887" y="62050"/>
                  </a:cubicBezTo>
                  <a:cubicBezTo>
                    <a:pt x="9887" y="62323"/>
                    <a:pt x="10337" y="62323"/>
                    <a:pt x="10337" y="62323"/>
                  </a:cubicBezTo>
                  <a:cubicBezTo>
                    <a:pt x="10337" y="62323"/>
                    <a:pt x="10561" y="62050"/>
                    <a:pt x="10786" y="62050"/>
                  </a:cubicBezTo>
                  <a:cubicBezTo>
                    <a:pt x="10786" y="62050"/>
                    <a:pt x="11011" y="62050"/>
                    <a:pt x="11011" y="62050"/>
                  </a:cubicBezTo>
                  <a:cubicBezTo>
                    <a:pt x="11235" y="61776"/>
                    <a:pt x="11235" y="61776"/>
                    <a:pt x="11235" y="61776"/>
                  </a:cubicBezTo>
                  <a:cubicBezTo>
                    <a:pt x="11235" y="61230"/>
                    <a:pt x="11235" y="61230"/>
                    <a:pt x="11235" y="61230"/>
                  </a:cubicBezTo>
                  <a:cubicBezTo>
                    <a:pt x="11460" y="61230"/>
                    <a:pt x="11460" y="61230"/>
                    <a:pt x="11460" y="61230"/>
                  </a:cubicBezTo>
                  <a:cubicBezTo>
                    <a:pt x="11460" y="60956"/>
                    <a:pt x="11460" y="60956"/>
                    <a:pt x="11460" y="60956"/>
                  </a:cubicBezTo>
                  <a:cubicBezTo>
                    <a:pt x="11685" y="60410"/>
                    <a:pt x="11685" y="60410"/>
                    <a:pt x="11685" y="60410"/>
                  </a:cubicBezTo>
                  <a:cubicBezTo>
                    <a:pt x="11685" y="60136"/>
                    <a:pt x="11685" y="60136"/>
                    <a:pt x="11685" y="60136"/>
                  </a:cubicBezTo>
                  <a:cubicBezTo>
                    <a:pt x="12134" y="60136"/>
                    <a:pt x="12134" y="60136"/>
                    <a:pt x="12134" y="60136"/>
                  </a:cubicBezTo>
                  <a:cubicBezTo>
                    <a:pt x="12359" y="59863"/>
                    <a:pt x="12359" y="59863"/>
                    <a:pt x="12359" y="59863"/>
                  </a:cubicBezTo>
                  <a:cubicBezTo>
                    <a:pt x="12584" y="59316"/>
                    <a:pt x="12584" y="59316"/>
                    <a:pt x="12584" y="59316"/>
                  </a:cubicBezTo>
                  <a:cubicBezTo>
                    <a:pt x="12808" y="58769"/>
                    <a:pt x="12808" y="58769"/>
                    <a:pt x="12808" y="58769"/>
                  </a:cubicBezTo>
                  <a:cubicBezTo>
                    <a:pt x="12808" y="58769"/>
                    <a:pt x="13033" y="58223"/>
                    <a:pt x="13033" y="58223"/>
                  </a:cubicBezTo>
                  <a:cubicBezTo>
                    <a:pt x="13033" y="58223"/>
                    <a:pt x="13258" y="57676"/>
                    <a:pt x="13258" y="57676"/>
                  </a:cubicBezTo>
                  <a:cubicBezTo>
                    <a:pt x="13033" y="56856"/>
                    <a:pt x="13033" y="56856"/>
                    <a:pt x="13033" y="56856"/>
                  </a:cubicBezTo>
                  <a:cubicBezTo>
                    <a:pt x="12808" y="56309"/>
                    <a:pt x="12808" y="56309"/>
                    <a:pt x="12808" y="56309"/>
                  </a:cubicBezTo>
                  <a:cubicBezTo>
                    <a:pt x="12584" y="55763"/>
                    <a:pt x="12584" y="55763"/>
                    <a:pt x="12584" y="55763"/>
                  </a:cubicBezTo>
                  <a:cubicBezTo>
                    <a:pt x="12584" y="55763"/>
                    <a:pt x="12584" y="55489"/>
                    <a:pt x="12359" y="55489"/>
                  </a:cubicBezTo>
                  <a:cubicBezTo>
                    <a:pt x="12359" y="55489"/>
                    <a:pt x="12359" y="55216"/>
                    <a:pt x="12359" y="55216"/>
                  </a:cubicBezTo>
                  <a:cubicBezTo>
                    <a:pt x="12359" y="54669"/>
                    <a:pt x="12359" y="54669"/>
                    <a:pt x="12359" y="54669"/>
                  </a:cubicBezTo>
                  <a:cubicBezTo>
                    <a:pt x="12584" y="54396"/>
                    <a:pt x="12584" y="54396"/>
                    <a:pt x="12584" y="54396"/>
                  </a:cubicBezTo>
                  <a:cubicBezTo>
                    <a:pt x="12808" y="54396"/>
                    <a:pt x="12808" y="54396"/>
                    <a:pt x="12808" y="54396"/>
                  </a:cubicBezTo>
                  <a:cubicBezTo>
                    <a:pt x="13258" y="53849"/>
                    <a:pt x="13258" y="53849"/>
                    <a:pt x="13258" y="53849"/>
                  </a:cubicBezTo>
                  <a:cubicBezTo>
                    <a:pt x="13483" y="53849"/>
                    <a:pt x="13483" y="53849"/>
                    <a:pt x="13483" y="53849"/>
                  </a:cubicBezTo>
                  <a:cubicBezTo>
                    <a:pt x="13932" y="53849"/>
                    <a:pt x="13932" y="53849"/>
                    <a:pt x="13932" y="53849"/>
                  </a:cubicBezTo>
                  <a:cubicBezTo>
                    <a:pt x="14382" y="53302"/>
                    <a:pt x="14382" y="53302"/>
                    <a:pt x="14382" y="53302"/>
                  </a:cubicBezTo>
                  <a:cubicBezTo>
                    <a:pt x="14606" y="53302"/>
                    <a:pt x="14606" y="53302"/>
                    <a:pt x="14606" y="53302"/>
                  </a:cubicBezTo>
                  <a:cubicBezTo>
                    <a:pt x="14831" y="53029"/>
                    <a:pt x="14831" y="53029"/>
                    <a:pt x="14831" y="53029"/>
                  </a:cubicBezTo>
                  <a:cubicBezTo>
                    <a:pt x="15056" y="52482"/>
                    <a:pt x="15056" y="52482"/>
                    <a:pt x="15056" y="52482"/>
                  </a:cubicBezTo>
                  <a:cubicBezTo>
                    <a:pt x="14831" y="51936"/>
                    <a:pt x="14831" y="51936"/>
                    <a:pt x="14831" y="51936"/>
                  </a:cubicBezTo>
                  <a:cubicBezTo>
                    <a:pt x="14606" y="51662"/>
                    <a:pt x="14606" y="51662"/>
                    <a:pt x="14606" y="51662"/>
                  </a:cubicBezTo>
                  <a:cubicBezTo>
                    <a:pt x="14831" y="50842"/>
                    <a:pt x="14831" y="50842"/>
                    <a:pt x="14831" y="50842"/>
                  </a:cubicBezTo>
                  <a:cubicBezTo>
                    <a:pt x="15280" y="50569"/>
                    <a:pt x="15280" y="50569"/>
                    <a:pt x="15280" y="50569"/>
                  </a:cubicBezTo>
                  <a:cubicBezTo>
                    <a:pt x="15280" y="49749"/>
                    <a:pt x="15280" y="49749"/>
                    <a:pt x="15280" y="49749"/>
                  </a:cubicBezTo>
                  <a:cubicBezTo>
                    <a:pt x="15056" y="49476"/>
                    <a:pt x="15056" y="49476"/>
                    <a:pt x="15056" y="49476"/>
                  </a:cubicBezTo>
                  <a:cubicBezTo>
                    <a:pt x="15280" y="48929"/>
                    <a:pt x="15280" y="48929"/>
                    <a:pt x="15280" y="48929"/>
                  </a:cubicBezTo>
                  <a:cubicBezTo>
                    <a:pt x="15505" y="48656"/>
                    <a:pt x="15505" y="48656"/>
                    <a:pt x="15505" y="48656"/>
                  </a:cubicBezTo>
                  <a:cubicBezTo>
                    <a:pt x="15505" y="48656"/>
                    <a:pt x="15730" y="48109"/>
                    <a:pt x="15730" y="47835"/>
                  </a:cubicBezTo>
                  <a:cubicBezTo>
                    <a:pt x="15955" y="47835"/>
                    <a:pt x="15955" y="47015"/>
                    <a:pt x="15955" y="47015"/>
                  </a:cubicBezTo>
                  <a:cubicBezTo>
                    <a:pt x="15730" y="46469"/>
                    <a:pt x="15730" y="46469"/>
                    <a:pt x="15730" y="46469"/>
                  </a:cubicBezTo>
                  <a:cubicBezTo>
                    <a:pt x="15730" y="46195"/>
                    <a:pt x="15730" y="46195"/>
                    <a:pt x="15730" y="46195"/>
                  </a:cubicBezTo>
                  <a:cubicBezTo>
                    <a:pt x="15730" y="46195"/>
                    <a:pt x="16179" y="45922"/>
                    <a:pt x="16179" y="45922"/>
                  </a:cubicBezTo>
                  <a:cubicBezTo>
                    <a:pt x="16404" y="45922"/>
                    <a:pt x="16404" y="45102"/>
                    <a:pt x="16404" y="45102"/>
                  </a:cubicBezTo>
                  <a:cubicBezTo>
                    <a:pt x="15955" y="44829"/>
                    <a:pt x="15955" y="44829"/>
                    <a:pt x="15955" y="44829"/>
                  </a:cubicBezTo>
                  <a:cubicBezTo>
                    <a:pt x="15955" y="44829"/>
                    <a:pt x="15955" y="44282"/>
                    <a:pt x="15955" y="44009"/>
                  </a:cubicBezTo>
                  <a:cubicBezTo>
                    <a:pt x="15955" y="44009"/>
                    <a:pt x="15955" y="43462"/>
                    <a:pt x="15955" y="43462"/>
                  </a:cubicBezTo>
                  <a:cubicBezTo>
                    <a:pt x="15730" y="43462"/>
                    <a:pt x="15730" y="43462"/>
                    <a:pt x="15730" y="43462"/>
                  </a:cubicBezTo>
                  <a:cubicBezTo>
                    <a:pt x="15730" y="42915"/>
                    <a:pt x="15730" y="42915"/>
                    <a:pt x="15730" y="42915"/>
                  </a:cubicBezTo>
                  <a:cubicBezTo>
                    <a:pt x="15955" y="42642"/>
                    <a:pt x="15955" y="42642"/>
                    <a:pt x="15955" y="42642"/>
                  </a:cubicBezTo>
                  <a:cubicBezTo>
                    <a:pt x="16404" y="42915"/>
                    <a:pt x="16404" y="42915"/>
                    <a:pt x="16404" y="42915"/>
                  </a:cubicBezTo>
                  <a:cubicBezTo>
                    <a:pt x="16404" y="42915"/>
                    <a:pt x="16629" y="42642"/>
                    <a:pt x="16853" y="42642"/>
                  </a:cubicBezTo>
                  <a:cubicBezTo>
                    <a:pt x="16853" y="42369"/>
                    <a:pt x="17303" y="42369"/>
                    <a:pt x="17303" y="42369"/>
                  </a:cubicBezTo>
                  <a:cubicBezTo>
                    <a:pt x="17528" y="41548"/>
                    <a:pt x="17528" y="41548"/>
                    <a:pt x="17528" y="41548"/>
                  </a:cubicBezTo>
                  <a:cubicBezTo>
                    <a:pt x="18426" y="41002"/>
                    <a:pt x="18426" y="41002"/>
                    <a:pt x="18426" y="41002"/>
                  </a:cubicBezTo>
                  <a:cubicBezTo>
                    <a:pt x="18426" y="40728"/>
                    <a:pt x="18426" y="40728"/>
                    <a:pt x="18426" y="40728"/>
                  </a:cubicBezTo>
                  <a:cubicBezTo>
                    <a:pt x="19101" y="40455"/>
                    <a:pt x="19101" y="40455"/>
                    <a:pt x="19101" y="40455"/>
                  </a:cubicBezTo>
                  <a:cubicBezTo>
                    <a:pt x="19550" y="40728"/>
                    <a:pt x="19550" y="40728"/>
                    <a:pt x="19550" y="40728"/>
                  </a:cubicBezTo>
                  <a:cubicBezTo>
                    <a:pt x="20000" y="40182"/>
                    <a:pt x="20000" y="40182"/>
                    <a:pt x="20000" y="40182"/>
                  </a:cubicBezTo>
                  <a:cubicBezTo>
                    <a:pt x="20224" y="40182"/>
                    <a:pt x="20224" y="40182"/>
                    <a:pt x="20224" y="40182"/>
                  </a:cubicBezTo>
                  <a:cubicBezTo>
                    <a:pt x="20674" y="39908"/>
                    <a:pt x="20674" y="39908"/>
                    <a:pt x="20674" y="39908"/>
                  </a:cubicBezTo>
                  <a:cubicBezTo>
                    <a:pt x="21123" y="39635"/>
                    <a:pt x="21123" y="39635"/>
                    <a:pt x="21123" y="39635"/>
                  </a:cubicBezTo>
                  <a:cubicBezTo>
                    <a:pt x="21797" y="38815"/>
                    <a:pt x="21797" y="38815"/>
                    <a:pt x="21797" y="38815"/>
                  </a:cubicBezTo>
                  <a:cubicBezTo>
                    <a:pt x="22022" y="38815"/>
                    <a:pt x="22022" y="38815"/>
                    <a:pt x="22022" y="38815"/>
                  </a:cubicBezTo>
                  <a:cubicBezTo>
                    <a:pt x="22022" y="38815"/>
                    <a:pt x="22471" y="38542"/>
                    <a:pt x="22471" y="38542"/>
                  </a:cubicBezTo>
                  <a:cubicBezTo>
                    <a:pt x="22471" y="38542"/>
                    <a:pt x="22696" y="37995"/>
                    <a:pt x="22696" y="37995"/>
                  </a:cubicBezTo>
                  <a:cubicBezTo>
                    <a:pt x="23146" y="37722"/>
                    <a:pt x="23146" y="37722"/>
                    <a:pt x="23146" y="37722"/>
                  </a:cubicBezTo>
                  <a:cubicBezTo>
                    <a:pt x="23595" y="36902"/>
                    <a:pt x="23595" y="36902"/>
                    <a:pt x="23595" y="36902"/>
                  </a:cubicBezTo>
                  <a:cubicBezTo>
                    <a:pt x="24044" y="36355"/>
                    <a:pt x="24044" y="36355"/>
                    <a:pt x="24044" y="36355"/>
                  </a:cubicBezTo>
                  <a:cubicBezTo>
                    <a:pt x="23595" y="35535"/>
                    <a:pt x="23595" y="35535"/>
                    <a:pt x="23595" y="35535"/>
                  </a:cubicBezTo>
                  <a:cubicBezTo>
                    <a:pt x="23595" y="35535"/>
                    <a:pt x="23146" y="34988"/>
                    <a:pt x="22921" y="34988"/>
                  </a:cubicBezTo>
                  <a:cubicBezTo>
                    <a:pt x="22921" y="34715"/>
                    <a:pt x="22471" y="34441"/>
                    <a:pt x="22471" y="34441"/>
                  </a:cubicBezTo>
                  <a:cubicBezTo>
                    <a:pt x="22471" y="34441"/>
                    <a:pt x="21797" y="34168"/>
                    <a:pt x="21797" y="34168"/>
                  </a:cubicBezTo>
                  <a:cubicBezTo>
                    <a:pt x="21797" y="34168"/>
                    <a:pt x="21348" y="34441"/>
                    <a:pt x="21348" y="34441"/>
                  </a:cubicBezTo>
                  <a:cubicBezTo>
                    <a:pt x="21123" y="34168"/>
                    <a:pt x="21123" y="34168"/>
                    <a:pt x="21123" y="34168"/>
                  </a:cubicBezTo>
                  <a:cubicBezTo>
                    <a:pt x="21123" y="34168"/>
                    <a:pt x="20898" y="33621"/>
                    <a:pt x="21123" y="33621"/>
                  </a:cubicBezTo>
                  <a:cubicBezTo>
                    <a:pt x="21123" y="33621"/>
                    <a:pt x="21123" y="33348"/>
                    <a:pt x="21123" y="33348"/>
                  </a:cubicBezTo>
                  <a:cubicBezTo>
                    <a:pt x="21123" y="33075"/>
                    <a:pt x="21123" y="33075"/>
                    <a:pt x="21123" y="33075"/>
                  </a:cubicBezTo>
                  <a:cubicBezTo>
                    <a:pt x="21123" y="32801"/>
                    <a:pt x="21123" y="32801"/>
                    <a:pt x="21123" y="32801"/>
                  </a:cubicBezTo>
                  <a:cubicBezTo>
                    <a:pt x="21348" y="32528"/>
                    <a:pt x="21348" y="32528"/>
                    <a:pt x="21348" y="32528"/>
                  </a:cubicBezTo>
                  <a:cubicBezTo>
                    <a:pt x="21348" y="32528"/>
                    <a:pt x="21573" y="32255"/>
                    <a:pt x="21573" y="31981"/>
                  </a:cubicBezTo>
                  <a:cubicBezTo>
                    <a:pt x="21573" y="31981"/>
                    <a:pt x="21797" y="31435"/>
                    <a:pt x="21797" y="31435"/>
                  </a:cubicBezTo>
                  <a:cubicBezTo>
                    <a:pt x="21797" y="31435"/>
                    <a:pt x="21573" y="31161"/>
                    <a:pt x="21573" y="30888"/>
                  </a:cubicBezTo>
                  <a:cubicBezTo>
                    <a:pt x="21348" y="30888"/>
                    <a:pt x="21348" y="30888"/>
                    <a:pt x="21573" y="30615"/>
                  </a:cubicBezTo>
                  <a:cubicBezTo>
                    <a:pt x="21573" y="30615"/>
                    <a:pt x="21573" y="30341"/>
                    <a:pt x="21573" y="30341"/>
                  </a:cubicBezTo>
                  <a:cubicBezTo>
                    <a:pt x="21573" y="30341"/>
                    <a:pt x="21573" y="29794"/>
                    <a:pt x="21348" y="29794"/>
                  </a:cubicBezTo>
                  <a:cubicBezTo>
                    <a:pt x="21348" y="29794"/>
                    <a:pt x="20898" y="30068"/>
                    <a:pt x="20898" y="30068"/>
                  </a:cubicBezTo>
                  <a:cubicBezTo>
                    <a:pt x="20898" y="30068"/>
                    <a:pt x="20224" y="29794"/>
                    <a:pt x="20224" y="29794"/>
                  </a:cubicBezTo>
                  <a:cubicBezTo>
                    <a:pt x="20224" y="29794"/>
                    <a:pt x="20000" y="29521"/>
                    <a:pt x="20000" y="29521"/>
                  </a:cubicBezTo>
                  <a:cubicBezTo>
                    <a:pt x="20000" y="29521"/>
                    <a:pt x="20000" y="28974"/>
                    <a:pt x="19775" y="28974"/>
                  </a:cubicBezTo>
                  <a:cubicBezTo>
                    <a:pt x="19550" y="28701"/>
                    <a:pt x="19550" y="28974"/>
                    <a:pt x="19550" y="28974"/>
                  </a:cubicBezTo>
                  <a:cubicBezTo>
                    <a:pt x="19325" y="29521"/>
                    <a:pt x="19325" y="29521"/>
                    <a:pt x="19325" y="29521"/>
                  </a:cubicBezTo>
                  <a:cubicBezTo>
                    <a:pt x="19325" y="29521"/>
                    <a:pt x="18876" y="29521"/>
                    <a:pt x="18651" y="29248"/>
                  </a:cubicBezTo>
                  <a:cubicBezTo>
                    <a:pt x="18651" y="29248"/>
                    <a:pt x="18426" y="29248"/>
                    <a:pt x="18426" y="29248"/>
                  </a:cubicBezTo>
                  <a:cubicBezTo>
                    <a:pt x="18202" y="29248"/>
                    <a:pt x="18202" y="28974"/>
                    <a:pt x="18202" y="28701"/>
                  </a:cubicBezTo>
                  <a:cubicBezTo>
                    <a:pt x="17977" y="28428"/>
                    <a:pt x="17977" y="28701"/>
                    <a:pt x="17752" y="28701"/>
                  </a:cubicBezTo>
                  <a:cubicBezTo>
                    <a:pt x="17752" y="28701"/>
                    <a:pt x="17303" y="28701"/>
                    <a:pt x="17303" y="28701"/>
                  </a:cubicBezTo>
                  <a:cubicBezTo>
                    <a:pt x="17303" y="28701"/>
                    <a:pt x="16853" y="28154"/>
                    <a:pt x="16853" y="28154"/>
                  </a:cubicBezTo>
                  <a:cubicBezTo>
                    <a:pt x="16853" y="27881"/>
                    <a:pt x="16629" y="27881"/>
                    <a:pt x="16629" y="27881"/>
                  </a:cubicBezTo>
                  <a:cubicBezTo>
                    <a:pt x="16629" y="27881"/>
                    <a:pt x="16179" y="28154"/>
                    <a:pt x="16179" y="28154"/>
                  </a:cubicBezTo>
                  <a:cubicBezTo>
                    <a:pt x="16179" y="28428"/>
                    <a:pt x="16179" y="28428"/>
                    <a:pt x="16179" y="28428"/>
                  </a:cubicBezTo>
                  <a:cubicBezTo>
                    <a:pt x="15955" y="29248"/>
                    <a:pt x="15955" y="29248"/>
                    <a:pt x="15955" y="29248"/>
                  </a:cubicBezTo>
                  <a:cubicBezTo>
                    <a:pt x="15280" y="29794"/>
                    <a:pt x="15280" y="29794"/>
                    <a:pt x="15280" y="29794"/>
                  </a:cubicBezTo>
                  <a:cubicBezTo>
                    <a:pt x="15280" y="29794"/>
                    <a:pt x="14606" y="29794"/>
                    <a:pt x="14382" y="29521"/>
                  </a:cubicBezTo>
                  <a:cubicBezTo>
                    <a:pt x="14382" y="29521"/>
                    <a:pt x="14382" y="29521"/>
                    <a:pt x="14157" y="29521"/>
                  </a:cubicBezTo>
                  <a:cubicBezTo>
                    <a:pt x="13932" y="29521"/>
                    <a:pt x="13932" y="29521"/>
                    <a:pt x="13932" y="29521"/>
                  </a:cubicBezTo>
                  <a:cubicBezTo>
                    <a:pt x="13932" y="29521"/>
                    <a:pt x="13483" y="29794"/>
                    <a:pt x="13483" y="29794"/>
                  </a:cubicBezTo>
                  <a:cubicBezTo>
                    <a:pt x="13483" y="29794"/>
                    <a:pt x="13258" y="29248"/>
                    <a:pt x="13258" y="29248"/>
                  </a:cubicBezTo>
                  <a:cubicBezTo>
                    <a:pt x="13258" y="29248"/>
                    <a:pt x="12808" y="28974"/>
                    <a:pt x="12808" y="28701"/>
                  </a:cubicBezTo>
                  <a:cubicBezTo>
                    <a:pt x="12808" y="28701"/>
                    <a:pt x="12808" y="28974"/>
                    <a:pt x="12808" y="28974"/>
                  </a:cubicBezTo>
                  <a:cubicBezTo>
                    <a:pt x="12808" y="28974"/>
                    <a:pt x="12584" y="29248"/>
                    <a:pt x="12359" y="29248"/>
                  </a:cubicBezTo>
                  <a:cubicBezTo>
                    <a:pt x="12359" y="29248"/>
                    <a:pt x="12134" y="29521"/>
                    <a:pt x="12134" y="29521"/>
                  </a:cubicBezTo>
                  <a:cubicBezTo>
                    <a:pt x="11910" y="29521"/>
                    <a:pt x="12134" y="28974"/>
                    <a:pt x="12134" y="28974"/>
                  </a:cubicBezTo>
                  <a:cubicBezTo>
                    <a:pt x="12359" y="28428"/>
                    <a:pt x="12359" y="28428"/>
                    <a:pt x="12359" y="28428"/>
                  </a:cubicBezTo>
                  <a:cubicBezTo>
                    <a:pt x="12359" y="28428"/>
                    <a:pt x="11685" y="28154"/>
                    <a:pt x="11685" y="27881"/>
                  </a:cubicBezTo>
                  <a:cubicBezTo>
                    <a:pt x="11460" y="27881"/>
                    <a:pt x="11235" y="27608"/>
                    <a:pt x="11235" y="27608"/>
                  </a:cubicBezTo>
                  <a:cubicBezTo>
                    <a:pt x="11235" y="27608"/>
                    <a:pt x="10786" y="27608"/>
                    <a:pt x="10786" y="27608"/>
                  </a:cubicBezTo>
                  <a:cubicBezTo>
                    <a:pt x="10337" y="27608"/>
                    <a:pt x="10337" y="27608"/>
                    <a:pt x="10337" y="27608"/>
                  </a:cubicBezTo>
                  <a:cubicBezTo>
                    <a:pt x="10337" y="27608"/>
                    <a:pt x="10112" y="27608"/>
                    <a:pt x="9887" y="27881"/>
                  </a:cubicBezTo>
                  <a:cubicBezTo>
                    <a:pt x="9887" y="27881"/>
                    <a:pt x="9662" y="28154"/>
                    <a:pt x="9438" y="27881"/>
                  </a:cubicBezTo>
                  <a:cubicBezTo>
                    <a:pt x="9438" y="27881"/>
                    <a:pt x="9662" y="27334"/>
                    <a:pt x="9662" y="27334"/>
                  </a:cubicBezTo>
                  <a:cubicBezTo>
                    <a:pt x="9662" y="27334"/>
                    <a:pt x="9662" y="26788"/>
                    <a:pt x="9662" y="26788"/>
                  </a:cubicBezTo>
                  <a:cubicBezTo>
                    <a:pt x="9438" y="26514"/>
                    <a:pt x="9438" y="27061"/>
                    <a:pt x="9438" y="27061"/>
                  </a:cubicBezTo>
                  <a:cubicBezTo>
                    <a:pt x="9438" y="27061"/>
                    <a:pt x="8988" y="27334"/>
                    <a:pt x="8764" y="27608"/>
                  </a:cubicBezTo>
                  <a:cubicBezTo>
                    <a:pt x="8764" y="27608"/>
                    <a:pt x="8539" y="27608"/>
                    <a:pt x="8539" y="27608"/>
                  </a:cubicBezTo>
                  <a:cubicBezTo>
                    <a:pt x="8314" y="27608"/>
                    <a:pt x="8089" y="27881"/>
                    <a:pt x="7640" y="27881"/>
                  </a:cubicBezTo>
                  <a:cubicBezTo>
                    <a:pt x="7415" y="27881"/>
                    <a:pt x="7191" y="28154"/>
                    <a:pt x="7191" y="27881"/>
                  </a:cubicBezTo>
                  <a:cubicBezTo>
                    <a:pt x="6966" y="27881"/>
                    <a:pt x="6966" y="27608"/>
                    <a:pt x="6966" y="27608"/>
                  </a:cubicBezTo>
                  <a:cubicBezTo>
                    <a:pt x="6966" y="27061"/>
                    <a:pt x="6966" y="27061"/>
                    <a:pt x="6966" y="27061"/>
                  </a:cubicBezTo>
                  <a:cubicBezTo>
                    <a:pt x="6966" y="27061"/>
                    <a:pt x="6741" y="26788"/>
                    <a:pt x="6741" y="26514"/>
                  </a:cubicBezTo>
                  <a:cubicBezTo>
                    <a:pt x="6516" y="26241"/>
                    <a:pt x="6741" y="26241"/>
                    <a:pt x="6741" y="25968"/>
                  </a:cubicBezTo>
                  <a:cubicBezTo>
                    <a:pt x="6741" y="25968"/>
                    <a:pt x="7191" y="25694"/>
                    <a:pt x="7191" y="25694"/>
                  </a:cubicBezTo>
                  <a:cubicBezTo>
                    <a:pt x="7191" y="25421"/>
                    <a:pt x="7415" y="25421"/>
                    <a:pt x="7415" y="25421"/>
                  </a:cubicBezTo>
                  <a:cubicBezTo>
                    <a:pt x="8089" y="25148"/>
                    <a:pt x="8089" y="25148"/>
                    <a:pt x="8089" y="25148"/>
                  </a:cubicBezTo>
                  <a:cubicBezTo>
                    <a:pt x="8089" y="25148"/>
                    <a:pt x="8089" y="24328"/>
                    <a:pt x="8089" y="24054"/>
                  </a:cubicBezTo>
                  <a:cubicBezTo>
                    <a:pt x="8089" y="24054"/>
                    <a:pt x="8089" y="24054"/>
                    <a:pt x="7865" y="24054"/>
                  </a:cubicBezTo>
                  <a:cubicBezTo>
                    <a:pt x="7640" y="24054"/>
                    <a:pt x="7640" y="23781"/>
                    <a:pt x="7640" y="23781"/>
                  </a:cubicBezTo>
                  <a:cubicBezTo>
                    <a:pt x="7640" y="23781"/>
                    <a:pt x="7640" y="23234"/>
                    <a:pt x="7640" y="23234"/>
                  </a:cubicBezTo>
                  <a:cubicBezTo>
                    <a:pt x="7415" y="22687"/>
                    <a:pt x="7415" y="22687"/>
                    <a:pt x="7415" y="22687"/>
                  </a:cubicBezTo>
                  <a:cubicBezTo>
                    <a:pt x="6516" y="22961"/>
                    <a:pt x="6516" y="22961"/>
                    <a:pt x="6516" y="22961"/>
                  </a:cubicBezTo>
                  <a:cubicBezTo>
                    <a:pt x="6516" y="22961"/>
                    <a:pt x="6067" y="23234"/>
                    <a:pt x="5842" y="23234"/>
                  </a:cubicBezTo>
                  <a:cubicBezTo>
                    <a:pt x="5842" y="23234"/>
                    <a:pt x="5393" y="23234"/>
                    <a:pt x="5393" y="23234"/>
                  </a:cubicBezTo>
                  <a:cubicBezTo>
                    <a:pt x="5168" y="23234"/>
                    <a:pt x="4943" y="22961"/>
                    <a:pt x="4943" y="22961"/>
                  </a:cubicBezTo>
                  <a:cubicBezTo>
                    <a:pt x="4943" y="22961"/>
                    <a:pt x="4044" y="23234"/>
                    <a:pt x="4044" y="23234"/>
                  </a:cubicBezTo>
                  <a:cubicBezTo>
                    <a:pt x="4044" y="23234"/>
                    <a:pt x="3820" y="23234"/>
                    <a:pt x="3820" y="23234"/>
                  </a:cubicBezTo>
                  <a:cubicBezTo>
                    <a:pt x="3370" y="23234"/>
                    <a:pt x="3370" y="23234"/>
                    <a:pt x="3370" y="23234"/>
                  </a:cubicBezTo>
                  <a:cubicBezTo>
                    <a:pt x="2921" y="23507"/>
                    <a:pt x="2921" y="23507"/>
                    <a:pt x="2921" y="23507"/>
                  </a:cubicBezTo>
                  <a:cubicBezTo>
                    <a:pt x="2696" y="23781"/>
                    <a:pt x="2696" y="23781"/>
                    <a:pt x="2696" y="23781"/>
                  </a:cubicBezTo>
                  <a:cubicBezTo>
                    <a:pt x="2696" y="23781"/>
                    <a:pt x="2471" y="24054"/>
                    <a:pt x="2471" y="24054"/>
                  </a:cubicBezTo>
                  <a:cubicBezTo>
                    <a:pt x="2247" y="24054"/>
                    <a:pt x="2022" y="24054"/>
                    <a:pt x="1797" y="24054"/>
                  </a:cubicBezTo>
                  <a:cubicBezTo>
                    <a:pt x="1797" y="24054"/>
                    <a:pt x="1573" y="24328"/>
                    <a:pt x="1573" y="24328"/>
                  </a:cubicBezTo>
                  <a:cubicBezTo>
                    <a:pt x="1573" y="24328"/>
                    <a:pt x="1123" y="24601"/>
                    <a:pt x="898" y="24874"/>
                  </a:cubicBezTo>
                  <a:cubicBezTo>
                    <a:pt x="674" y="23507"/>
                    <a:pt x="674" y="23507"/>
                    <a:pt x="674" y="23507"/>
                  </a:cubicBezTo>
                  <a:cubicBezTo>
                    <a:pt x="1348" y="21047"/>
                    <a:pt x="1348" y="21047"/>
                    <a:pt x="1348" y="21047"/>
                  </a:cubicBezTo>
                  <a:cubicBezTo>
                    <a:pt x="2471" y="19954"/>
                    <a:pt x="2471" y="19954"/>
                    <a:pt x="2471" y="19954"/>
                  </a:cubicBezTo>
                  <a:cubicBezTo>
                    <a:pt x="2921" y="17767"/>
                    <a:pt x="2921" y="17767"/>
                    <a:pt x="2921" y="17767"/>
                  </a:cubicBezTo>
                  <a:cubicBezTo>
                    <a:pt x="2247" y="16947"/>
                    <a:pt x="2247" y="16947"/>
                    <a:pt x="2247" y="16947"/>
                  </a:cubicBezTo>
                  <a:cubicBezTo>
                    <a:pt x="2247" y="16127"/>
                    <a:pt x="4269" y="14487"/>
                    <a:pt x="4044" y="13667"/>
                  </a:cubicBezTo>
                  <a:cubicBezTo>
                    <a:pt x="3820" y="12847"/>
                    <a:pt x="1348" y="15307"/>
                    <a:pt x="1123" y="14487"/>
                  </a:cubicBezTo>
                  <a:cubicBezTo>
                    <a:pt x="898" y="12847"/>
                    <a:pt x="1573" y="13120"/>
                    <a:pt x="2696" y="11753"/>
                  </a:cubicBezTo>
                  <a:cubicBezTo>
                    <a:pt x="1348" y="11207"/>
                    <a:pt x="1348" y="11207"/>
                    <a:pt x="1348" y="11207"/>
                  </a:cubicBezTo>
                  <a:cubicBezTo>
                    <a:pt x="1348" y="9567"/>
                    <a:pt x="1348" y="9567"/>
                    <a:pt x="1348" y="9567"/>
                  </a:cubicBezTo>
                  <a:cubicBezTo>
                    <a:pt x="449" y="9020"/>
                    <a:pt x="449" y="9020"/>
                    <a:pt x="449" y="9020"/>
                  </a:cubicBezTo>
                  <a:cubicBezTo>
                    <a:pt x="449" y="9020"/>
                    <a:pt x="674" y="8200"/>
                    <a:pt x="674" y="7380"/>
                  </a:cubicBezTo>
                  <a:cubicBezTo>
                    <a:pt x="674" y="6560"/>
                    <a:pt x="1348" y="6287"/>
                    <a:pt x="1348" y="6287"/>
                  </a:cubicBezTo>
                  <a:cubicBezTo>
                    <a:pt x="2022" y="6013"/>
                    <a:pt x="2471" y="5466"/>
                    <a:pt x="3146" y="4920"/>
                  </a:cubicBezTo>
                  <a:cubicBezTo>
                    <a:pt x="3820" y="3826"/>
                    <a:pt x="4494" y="4373"/>
                    <a:pt x="4943" y="4100"/>
                  </a:cubicBezTo>
                  <a:cubicBezTo>
                    <a:pt x="5617" y="3553"/>
                    <a:pt x="5617" y="4100"/>
                    <a:pt x="7865" y="4646"/>
                  </a:cubicBezTo>
                  <a:cubicBezTo>
                    <a:pt x="8314" y="4373"/>
                    <a:pt x="9213" y="4373"/>
                    <a:pt x="9438" y="3826"/>
                  </a:cubicBezTo>
                  <a:cubicBezTo>
                    <a:pt x="9887" y="3280"/>
                    <a:pt x="10561" y="3553"/>
                    <a:pt x="10561" y="2460"/>
                  </a:cubicBezTo>
                  <a:cubicBezTo>
                    <a:pt x="10786" y="820"/>
                    <a:pt x="13258" y="1913"/>
                    <a:pt x="13258" y="1366"/>
                  </a:cubicBezTo>
                  <a:cubicBezTo>
                    <a:pt x="13707" y="1366"/>
                    <a:pt x="14157" y="0"/>
                    <a:pt x="15280" y="0"/>
                  </a:cubicBezTo>
                  <a:cubicBezTo>
                    <a:pt x="16179" y="273"/>
                    <a:pt x="16404" y="546"/>
                    <a:pt x="17078" y="820"/>
                  </a:cubicBezTo>
                  <a:cubicBezTo>
                    <a:pt x="19550" y="2733"/>
                    <a:pt x="18426" y="3826"/>
                    <a:pt x="21348" y="4920"/>
                  </a:cubicBezTo>
                  <a:cubicBezTo>
                    <a:pt x="23820" y="5740"/>
                    <a:pt x="26741" y="6560"/>
                    <a:pt x="29213" y="7107"/>
                  </a:cubicBezTo>
                  <a:cubicBezTo>
                    <a:pt x="31460" y="7380"/>
                    <a:pt x="33707" y="8473"/>
                    <a:pt x="35955" y="9567"/>
                  </a:cubicBezTo>
                  <a:cubicBezTo>
                    <a:pt x="35955" y="9567"/>
                    <a:pt x="44269" y="14214"/>
                    <a:pt x="44494" y="14487"/>
                  </a:cubicBezTo>
                  <a:cubicBezTo>
                    <a:pt x="44719" y="14487"/>
                    <a:pt x="49438" y="13394"/>
                    <a:pt x="49662" y="13394"/>
                  </a:cubicBezTo>
                  <a:cubicBezTo>
                    <a:pt x="49887" y="13394"/>
                    <a:pt x="51460" y="13667"/>
                    <a:pt x="52584" y="14487"/>
                  </a:cubicBezTo>
                  <a:cubicBezTo>
                    <a:pt x="53258" y="15307"/>
                    <a:pt x="55505" y="17220"/>
                    <a:pt x="55505" y="17220"/>
                  </a:cubicBezTo>
                  <a:cubicBezTo>
                    <a:pt x="55955" y="17494"/>
                    <a:pt x="58651" y="16947"/>
                    <a:pt x="58651" y="16947"/>
                  </a:cubicBezTo>
                  <a:cubicBezTo>
                    <a:pt x="60449" y="16947"/>
                    <a:pt x="62022" y="19407"/>
                    <a:pt x="62921" y="19681"/>
                  </a:cubicBezTo>
                  <a:cubicBezTo>
                    <a:pt x="64044" y="19954"/>
                    <a:pt x="66741" y="18314"/>
                    <a:pt x="67865" y="19681"/>
                  </a:cubicBezTo>
                  <a:cubicBezTo>
                    <a:pt x="67865" y="19681"/>
                    <a:pt x="70112" y="19954"/>
                    <a:pt x="70337" y="21321"/>
                  </a:cubicBezTo>
                  <a:cubicBezTo>
                    <a:pt x="70786" y="22687"/>
                    <a:pt x="71685" y="24874"/>
                    <a:pt x="71685" y="24874"/>
                  </a:cubicBezTo>
                  <a:cubicBezTo>
                    <a:pt x="74606" y="26241"/>
                    <a:pt x="74606" y="26241"/>
                    <a:pt x="74606" y="26241"/>
                  </a:cubicBezTo>
                  <a:cubicBezTo>
                    <a:pt x="74606" y="26241"/>
                    <a:pt x="76179" y="27881"/>
                    <a:pt x="76404" y="28428"/>
                  </a:cubicBezTo>
                  <a:cubicBezTo>
                    <a:pt x="76629" y="28701"/>
                    <a:pt x="80000" y="30068"/>
                    <a:pt x="80000" y="30068"/>
                  </a:cubicBezTo>
                  <a:cubicBezTo>
                    <a:pt x="82247" y="32528"/>
                    <a:pt x="82247" y="32528"/>
                    <a:pt x="82247" y="32528"/>
                  </a:cubicBezTo>
                  <a:cubicBezTo>
                    <a:pt x="85617" y="32528"/>
                    <a:pt x="85617" y="32528"/>
                    <a:pt x="85617" y="32528"/>
                  </a:cubicBezTo>
                  <a:cubicBezTo>
                    <a:pt x="87865" y="33075"/>
                    <a:pt x="87865" y="33075"/>
                    <a:pt x="87865" y="33075"/>
                  </a:cubicBezTo>
                  <a:cubicBezTo>
                    <a:pt x="88988" y="31435"/>
                    <a:pt x="88988" y="31435"/>
                    <a:pt x="88988" y="31435"/>
                  </a:cubicBezTo>
                  <a:cubicBezTo>
                    <a:pt x="88988" y="31435"/>
                    <a:pt x="94606" y="34715"/>
                    <a:pt x="94831" y="34715"/>
                  </a:cubicBezTo>
                  <a:cubicBezTo>
                    <a:pt x="95056" y="34715"/>
                    <a:pt x="95056" y="35535"/>
                    <a:pt x="95280" y="36355"/>
                  </a:cubicBezTo>
                  <a:cubicBezTo>
                    <a:pt x="95280" y="36628"/>
                    <a:pt x="95280" y="36628"/>
                    <a:pt x="95280" y="36628"/>
                  </a:cubicBezTo>
                  <a:cubicBezTo>
                    <a:pt x="95056" y="36628"/>
                    <a:pt x="95280" y="36628"/>
                    <a:pt x="95280" y="36628"/>
                  </a:cubicBezTo>
                  <a:cubicBezTo>
                    <a:pt x="95280" y="36628"/>
                    <a:pt x="95280" y="36628"/>
                    <a:pt x="95280" y="36628"/>
                  </a:cubicBezTo>
                  <a:cubicBezTo>
                    <a:pt x="95280" y="37175"/>
                    <a:pt x="95280" y="37175"/>
                    <a:pt x="95280" y="37175"/>
                  </a:cubicBezTo>
                  <a:cubicBezTo>
                    <a:pt x="95280" y="37448"/>
                    <a:pt x="95280" y="37448"/>
                    <a:pt x="95280" y="37448"/>
                  </a:cubicBezTo>
                  <a:cubicBezTo>
                    <a:pt x="95056" y="37448"/>
                    <a:pt x="95056" y="37448"/>
                    <a:pt x="95056" y="37448"/>
                  </a:cubicBezTo>
                  <a:cubicBezTo>
                    <a:pt x="95056" y="37448"/>
                    <a:pt x="95056" y="37448"/>
                    <a:pt x="95056" y="37448"/>
                  </a:cubicBezTo>
                  <a:cubicBezTo>
                    <a:pt x="95280" y="37722"/>
                    <a:pt x="95280" y="37722"/>
                    <a:pt x="95280" y="37722"/>
                  </a:cubicBezTo>
                  <a:cubicBezTo>
                    <a:pt x="95280" y="37722"/>
                    <a:pt x="95280" y="37722"/>
                    <a:pt x="95280" y="37722"/>
                  </a:cubicBezTo>
                  <a:cubicBezTo>
                    <a:pt x="95280" y="37722"/>
                    <a:pt x="95280" y="37722"/>
                    <a:pt x="95280" y="37995"/>
                  </a:cubicBezTo>
                  <a:cubicBezTo>
                    <a:pt x="95280" y="37995"/>
                    <a:pt x="95280" y="37995"/>
                    <a:pt x="95280" y="37995"/>
                  </a:cubicBezTo>
                  <a:cubicBezTo>
                    <a:pt x="95280" y="37995"/>
                    <a:pt x="95280" y="37995"/>
                    <a:pt x="95280" y="38268"/>
                  </a:cubicBezTo>
                  <a:cubicBezTo>
                    <a:pt x="95280" y="38268"/>
                    <a:pt x="95280" y="38268"/>
                    <a:pt x="95280" y="38268"/>
                  </a:cubicBezTo>
                  <a:cubicBezTo>
                    <a:pt x="95505" y="38268"/>
                    <a:pt x="95505" y="38268"/>
                    <a:pt x="95505" y="38268"/>
                  </a:cubicBezTo>
                  <a:cubicBezTo>
                    <a:pt x="95505" y="38268"/>
                    <a:pt x="95505" y="38268"/>
                    <a:pt x="95505" y="38268"/>
                  </a:cubicBezTo>
                  <a:cubicBezTo>
                    <a:pt x="95505" y="38268"/>
                    <a:pt x="95730" y="38542"/>
                    <a:pt x="95730" y="38542"/>
                  </a:cubicBezTo>
                  <a:cubicBezTo>
                    <a:pt x="95730" y="38542"/>
                    <a:pt x="95730" y="38542"/>
                    <a:pt x="95955" y="38542"/>
                  </a:cubicBezTo>
                  <a:cubicBezTo>
                    <a:pt x="95955" y="38542"/>
                    <a:pt x="95955" y="38542"/>
                    <a:pt x="96179" y="38542"/>
                  </a:cubicBezTo>
                  <a:cubicBezTo>
                    <a:pt x="96179" y="38542"/>
                    <a:pt x="96179" y="38542"/>
                    <a:pt x="96179" y="38542"/>
                  </a:cubicBezTo>
                  <a:cubicBezTo>
                    <a:pt x="96179" y="38542"/>
                    <a:pt x="96404" y="38542"/>
                    <a:pt x="96404" y="38268"/>
                  </a:cubicBezTo>
                  <a:cubicBezTo>
                    <a:pt x="99325" y="39088"/>
                    <a:pt x="99325" y="39088"/>
                    <a:pt x="99325" y="39088"/>
                  </a:cubicBezTo>
                  <a:cubicBezTo>
                    <a:pt x="100000" y="39362"/>
                    <a:pt x="100000" y="39908"/>
                    <a:pt x="100674" y="40455"/>
                  </a:cubicBezTo>
                  <a:cubicBezTo>
                    <a:pt x="102471" y="39635"/>
                    <a:pt x="102471" y="39635"/>
                    <a:pt x="102471" y="39635"/>
                  </a:cubicBezTo>
                  <a:cubicBezTo>
                    <a:pt x="104719" y="41548"/>
                    <a:pt x="104719" y="41548"/>
                    <a:pt x="104719" y="41548"/>
                  </a:cubicBezTo>
                  <a:cubicBezTo>
                    <a:pt x="106741" y="40728"/>
                    <a:pt x="106741" y="40728"/>
                    <a:pt x="106741" y="40728"/>
                  </a:cubicBezTo>
                  <a:cubicBezTo>
                    <a:pt x="108764" y="40728"/>
                    <a:pt x="108764" y="40728"/>
                    <a:pt x="108764" y="40728"/>
                  </a:cubicBezTo>
                  <a:cubicBezTo>
                    <a:pt x="108764" y="40182"/>
                    <a:pt x="113483" y="40728"/>
                    <a:pt x="111460" y="43462"/>
                  </a:cubicBezTo>
                  <a:close/>
                  <a:moveTo>
                    <a:pt x="113707" y="76810"/>
                  </a:moveTo>
                  <a:cubicBezTo>
                    <a:pt x="113707" y="76810"/>
                    <a:pt x="113707" y="76810"/>
                    <a:pt x="113707" y="76810"/>
                  </a:cubicBezTo>
                  <a:cubicBezTo>
                    <a:pt x="113707" y="78451"/>
                    <a:pt x="115955" y="77904"/>
                    <a:pt x="117078" y="78997"/>
                  </a:cubicBezTo>
                  <a:cubicBezTo>
                    <a:pt x="117528" y="79544"/>
                    <a:pt x="117078" y="80911"/>
                    <a:pt x="117752" y="81184"/>
                  </a:cubicBezTo>
                  <a:cubicBezTo>
                    <a:pt x="119325" y="82824"/>
                    <a:pt x="120000" y="79817"/>
                    <a:pt x="118651" y="76810"/>
                  </a:cubicBezTo>
                  <a:cubicBezTo>
                    <a:pt x="118202" y="76264"/>
                    <a:pt x="117528" y="76264"/>
                    <a:pt x="116853" y="76264"/>
                  </a:cubicBezTo>
                  <a:cubicBezTo>
                    <a:pt x="115730" y="76264"/>
                    <a:pt x="113483" y="75444"/>
                    <a:pt x="113707" y="76810"/>
                  </a:cubicBezTo>
                  <a:close/>
                  <a:moveTo>
                    <a:pt x="100674" y="82004"/>
                  </a:moveTo>
                  <a:cubicBezTo>
                    <a:pt x="100674" y="82004"/>
                    <a:pt x="100674" y="82004"/>
                    <a:pt x="100674" y="82004"/>
                  </a:cubicBezTo>
                  <a:cubicBezTo>
                    <a:pt x="101573" y="82277"/>
                    <a:pt x="102471" y="81184"/>
                    <a:pt x="103370" y="81731"/>
                  </a:cubicBezTo>
                  <a:cubicBezTo>
                    <a:pt x="103820" y="82277"/>
                    <a:pt x="103595" y="83371"/>
                    <a:pt x="103820" y="84191"/>
                  </a:cubicBezTo>
                  <a:cubicBezTo>
                    <a:pt x="102471" y="85831"/>
                    <a:pt x="106067" y="85558"/>
                    <a:pt x="106292" y="85558"/>
                  </a:cubicBezTo>
                  <a:cubicBezTo>
                    <a:pt x="106292" y="86104"/>
                    <a:pt x="106741" y="87471"/>
                    <a:pt x="107415" y="86924"/>
                  </a:cubicBezTo>
                  <a:cubicBezTo>
                    <a:pt x="111011" y="81731"/>
                    <a:pt x="111011" y="81731"/>
                    <a:pt x="111011" y="81731"/>
                  </a:cubicBezTo>
                  <a:cubicBezTo>
                    <a:pt x="111011" y="81184"/>
                    <a:pt x="110786" y="80637"/>
                    <a:pt x="110337" y="80637"/>
                  </a:cubicBezTo>
                  <a:cubicBezTo>
                    <a:pt x="109438" y="80091"/>
                    <a:pt x="108314" y="81184"/>
                    <a:pt x="107640" y="80637"/>
                  </a:cubicBezTo>
                  <a:cubicBezTo>
                    <a:pt x="106966" y="80091"/>
                    <a:pt x="108314" y="77904"/>
                    <a:pt x="107415" y="77084"/>
                  </a:cubicBezTo>
                  <a:cubicBezTo>
                    <a:pt x="105617" y="75444"/>
                    <a:pt x="104943" y="77357"/>
                    <a:pt x="103595" y="78724"/>
                  </a:cubicBezTo>
                  <a:cubicBezTo>
                    <a:pt x="102696" y="79544"/>
                    <a:pt x="101348" y="79817"/>
                    <a:pt x="100449" y="80911"/>
                  </a:cubicBezTo>
                  <a:cubicBezTo>
                    <a:pt x="100224" y="81184"/>
                    <a:pt x="100449" y="82004"/>
                    <a:pt x="100674" y="82004"/>
                  </a:cubicBezTo>
                  <a:close/>
                  <a:moveTo>
                    <a:pt x="87865" y="89931"/>
                  </a:moveTo>
                  <a:cubicBezTo>
                    <a:pt x="87865" y="89931"/>
                    <a:pt x="87865" y="89931"/>
                    <a:pt x="87865" y="89931"/>
                  </a:cubicBezTo>
                  <a:cubicBezTo>
                    <a:pt x="86966" y="90751"/>
                    <a:pt x="88764" y="92118"/>
                    <a:pt x="89213" y="92118"/>
                  </a:cubicBezTo>
                  <a:cubicBezTo>
                    <a:pt x="89662" y="92118"/>
                    <a:pt x="92359" y="89931"/>
                    <a:pt x="92359" y="89111"/>
                  </a:cubicBezTo>
                  <a:cubicBezTo>
                    <a:pt x="92134" y="88018"/>
                    <a:pt x="91011" y="87744"/>
                    <a:pt x="90337" y="87744"/>
                  </a:cubicBezTo>
                  <a:cubicBezTo>
                    <a:pt x="89438" y="88018"/>
                    <a:pt x="88539" y="89111"/>
                    <a:pt x="87865" y="89931"/>
                  </a:cubicBezTo>
                  <a:close/>
                </a:path>
              </a:pathLst>
            </a:custGeom>
            <a:solidFill>
              <a:schemeClr val="accent1"/>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19" name="Shape 2055"/>
            <p:cNvSpPr/>
            <p:nvPr/>
          </p:nvSpPr>
          <p:spPr>
            <a:xfrm>
              <a:off x="5979171" y="3676182"/>
              <a:ext cx="930118" cy="839550"/>
            </a:xfrm>
            <a:custGeom>
              <a:avLst/>
              <a:gdLst/>
              <a:ahLst/>
              <a:cxnLst/>
              <a:rect l="0" t="0" r="0" b="0"/>
              <a:pathLst>
                <a:path w="120000" h="120000" extrusionOk="0">
                  <a:moveTo>
                    <a:pt x="65294" y="10105"/>
                  </a:moveTo>
                  <a:cubicBezTo>
                    <a:pt x="66764" y="9473"/>
                    <a:pt x="66764" y="9473"/>
                    <a:pt x="66764" y="9473"/>
                  </a:cubicBezTo>
                  <a:cubicBezTo>
                    <a:pt x="66764" y="9473"/>
                    <a:pt x="68529" y="8842"/>
                    <a:pt x="68823" y="8842"/>
                  </a:cubicBezTo>
                  <a:cubicBezTo>
                    <a:pt x="69117" y="8842"/>
                    <a:pt x="70588" y="8526"/>
                    <a:pt x="70882" y="8210"/>
                  </a:cubicBezTo>
                  <a:cubicBezTo>
                    <a:pt x="71176" y="8210"/>
                    <a:pt x="72058" y="7578"/>
                    <a:pt x="72352" y="7263"/>
                  </a:cubicBezTo>
                  <a:cubicBezTo>
                    <a:pt x="72647" y="7263"/>
                    <a:pt x="73235" y="7263"/>
                    <a:pt x="73823" y="6631"/>
                  </a:cubicBezTo>
                  <a:cubicBezTo>
                    <a:pt x="74117" y="6315"/>
                    <a:pt x="74411" y="5368"/>
                    <a:pt x="74411" y="5052"/>
                  </a:cubicBezTo>
                  <a:cubicBezTo>
                    <a:pt x="74411" y="4736"/>
                    <a:pt x="74117" y="4736"/>
                    <a:pt x="73823" y="3789"/>
                  </a:cubicBezTo>
                  <a:cubicBezTo>
                    <a:pt x="73235" y="2842"/>
                    <a:pt x="72647" y="2210"/>
                    <a:pt x="72647" y="1894"/>
                  </a:cubicBezTo>
                  <a:cubicBezTo>
                    <a:pt x="72352" y="1263"/>
                    <a:pt x="72352" y="631"/>
                    <a:pt x="72647" y="631"/>
                  </a:cubicBezTo>
                  <a:cubicBezTo>
                    <a:pt x="72941" y="315"/>
                    <a:pt x="73823" y="0"/>
                    <a:pt x="74411" y="0"/>
                  </a:cubicBezTo>
                  <a:cubicBezTo>
                    <a:pt x="75000" y="315"/>
                    <a:pt x="76470" y="631"/>
                    <a:pt x="76764" y="631"/>
                  </a:cubicBezTo>
                  <a:cubicBezTo>
                    <a:pt x="77058" y="631"/>
                    <a:pt x="78529" y="1578"/>
                    <a:pt x="78529" y="1578"/>
                  </a:cubicBezTo>
                  <a:cubicBezTo>
                    <a:pt x="78529" y="1578"/>
                    <a:pt x="79117" y="3157"/>
                    <a:pt x="79117" y="3473"/>
                  </a:cubicBezTo>
                  <a:cubicBezTo>
                    <a:pt x="79117" y="3789"/>
                    <a:pt x="80588" y="5684"/>
                    <a:pt x="80000" y="5684"/>
                  </a:cubicBezTo>
                  <a:cubicBezTo>
                    <a:pt x="79705" y="5684"/>
                    <a:pt x="78529" y="6000"/>
                    <a:pt x="78529" y="6000"/>
                  </a:cubicBezTo>
                  <a:cubicBezTo>
                    <a:pt x="77941" y="6947"/>
                    <a:pt x="77941" y="6947"/>
                    <a:pt x="77941" y="6947"/>
                  </a:cubicBezTo>
                  <a:cubicBezTo>
                    <a:pt x="77941" y="6947"/>
                    <a:pt x="77352" y="8210"/>
                    <a:pt x="77352" y="8526"/>
                  </a:cubicBezTo>
                  <a:cubicBezTo>
                    <a:pt x="77352" y="8842"/>
                    <a:pt x="77058" y="10421"/>
                    <a:pt x="77058" y="10421"/>
                  </a:cubicBezTo>
                  <a:cubicBezTo>
                    <a:pt x="78529" y="13894"/>
                    <a:pt x="78529" y="13894"/>
                    <a:pt x="78529" y="13894"/>
                  </a:cubicBezTo>
                  <a:cubicBezTo>
                    <a:pt x="77058" y="16105"/>
                    <a:pt x="77058" y="16105"/>
                    <a:pt x="77058" y="16105"/>
                  </a:cubicBezTo>
                  <a:cubicBezTo>
                    <a:pt x="75882" y="17368"/>
                    <a:pt x="75882" y="17368"/>
                    <a:pt x="75882" y="17368"/>
                  </a:cubicBezTo>
                  <a:cubicBezTo>
                    <a:pt x="75882" y="17368"/>
                    <a:pt x="74117" y="17368"/>
                    <a:pt x="74117" y="17052"/>
                  </a:cubicBezTo>
                  <a:cubicBezTo>
                    <a:pt x="74117" y="16736"/>
                    <a:pt x="72941" y="16105"/>
                    <a:pt x="72941" y="16105"/>
                  </a:cubicBezTo>
                  <a:cubicBezTo>
                    <a:pt x="72941" y="16105"/>
                    <a:pt x="71176" y="16421"/>
                    <a:pt x="70882" y="16736"/>
                  </a:cubicBezTo>
                  <a:cubicBezTo>
                    <a:pt x="70588" y="16736"/>
                    <a:pt x="66470" y="17052"/>
                    <a:pt x="66470" y="17052"/>
                  </a:cubicBezTo>
                  <a:cubicBezTo>
                    <a:pt x="66470" y="17052"/>
                    <a:pt x="65588" y="16736"/>
                    <a:pt x="65294" y="16736"/>
                  </a:cubicBezTo>
                  <a:cubicBezTo>
                    <a:pt x="65000" y="16736"/>
                    <a:pt x="63529" y="16736"/>
                    <a:pt x="63529" y="16736"/>
                  </a:cubicBezTo>
                  <a:cubicBezTo>
                    <a:pt x="63235" y="15473"/>
                    <a:pt x="63235" y="15473"/>
                    <a:pt x="63235" y="15473"/>
                  </a:cubicBezTo>
                  <a:cubicBezTo>
                    <a:pt x="62058" y="15789"/>
                    <a:pt x="62058" y="15789"/>
                    <a:pt x="62058" y="15789"/>
                  </a:cubicBezTo>
                  <a:cubicBezTo>
                    <a:pt x="61764" y="17052"/>
                    <a:pt x="61764" y="17052"/>
                    <a:pt x="61764" y="17052"/>
                  </a:cubicBezTo>
                  <a:cubicBezTo>
                    <a:pt x="60294" y="18000"/>
                    <a:pt x="60294" y="18000"/>
                    <a:pt x="60294" y="18000"/>
                  </a:cubicBezTo>
                  <a:cubicBezTo>
                    <a:pt x="58823" y="18947"/>
                    <a:pt x="58823" y="18947"/>
                    <a:pt x="58823" y="18947"/>
                  </a:cubicBezTo>
                  <a:cubicBezTo>
                    <a:pt x="55882" y="18947"/>
                    <a:pt x="55882" y="18947"/>
                    <a:pt x="55882" y="18947"/>
                  </a:cubicBezTo>
                  <a:cubicBezTo>
                    <a:pt x="54117" y="18947"/>
                    <a:pt x="54117" y="18947"/>
                    <a:pt x="54117" y="18947"/>
                  </a:cubicBezTo>
                  <a:cubicBezTo>
                    <a:pt x="54117" y="19578"/>
                    <a:pt x="54117" y="19578"/>
                    <a:pt x="54117" y="19578"/>
                  </a:cubicBezTo>
                  <a:cubicBezTo>
                    <a:pt x="53235" y="21473"/>
                    <a:pt x="53235" y="21473"/>
                    <a:pt x="53235" y="21473"/>
                  </a:cubicBezTo>
                  <a:cubicBezTo>
                    <a:pt x="52058" y="22421"/>
                    <a:pt x="52058" y="22421"/>
                    <a:pt x="52058" y="22421"/>
                  </a:cubicBezTo>
                  <a:cubicBezTo>
                    <a:pt x="52058" y="22421"/>
                    <a:pt x="50294" y="23052"/>
                    <a:pt x="50000" y="23368"/>
                  </a:cubicBezTo>
                  <a:cubicBezTo>
                    <a:pt x="50000" y="23368"/>
                    <a:pt x="48823" y="23052"/>
                    <a:pt x="48823" y="23052"/>
                  </a:cubicBezTo>
                  <a:cubicBezTo>
                    <a:pt x="47352" y="24000"/>
                    <a:pt x="47352" y="24000"/>
                    <a:pt x="47352" y="24000"/>
                  </a:cubicBezTo>
                  <a:cubicBezTo>
                    <a:pt x="47058" y="24947"/>
                    <a:pt x="47058" y="24947"/>
                    <a:pt x="47058" y="24947"/>
                  </a:cubicBezTo>
                  <a:cubicBezTo>
                    <a:pt x="47647" y="25578"/>
                    <a:pt x="47647" y="25578"/>
                    <a:pt x="47647" y="25578"/>
                  </a:cubicBezTo>
                  <a:cubicBezTo>
                    <a:pt x="48823" y="26210"/>
                    <a:pt x="48823" y="26210"/>
                    <a:pt x="48823" y="26210"/>
                  </a:cubicBezTo>
                  <a:cubicBezTo>
                    <a:pt x="48823" y="26210"/>
                    <a:pt x="49705" y="26526"/>
                    <a:pt x="49705" y="26842"/>
                  </a:cubicBezTo>
                  <a:cubicBezTo>
                    <a:pt x="49705" y="26842"/>
                    <a:pt x="49411" y="27473"/>
                    <a:pt x="49411" y="27473"/>
                  </a:cubicBezTo>
                  <a:cubicBezTo>
                    <a:pt x="49411" y="29052"/>
                    <a:pt x="49411" y="29052"/>
                    <a:pt x="49411" y="29052"/>
                  </a:cubicBezTo>
                  <a:cubicBezTo>
                    <a:pt x="49411" y="29052"/>
                    <a:pt x="50294" y="29368"/>
                    <a:pt x="50588" y="29368"/>
                  </a:cubicBezTo>
                  <a:cubicBezTo>
                    <a:pt x="50588" y="29368"/>
                    <a:pt x="51470" y="28736"/>
                    <a:pt x="51470" y="28736"/>
                  </a:cubicBezTo>
                  <a:cubicBezTo>
                    <a:pt x="51470" y="28421"/>
                    <a:pt x="51764" y="28105"/>
                    <a:pt x="51764" y="28105"/>
                  </a:cubicBezTo>
                  <a:cubicBezTo>
                    <a:pt x="52352" y="28736"/>
                    <a:pt x="52352" y="28736"/>
                    <a:pt x="52352" y="28736"/>
                  </a:cubicBezTo>
                  <a:cubicBezTo>
                    <a:pt x="52352" y="28736"/>
                    <a:pt x="52647" y="29368"/>
                    <a:pt x="52941" y="29368"/>
                  </a:cubicBezTo>
                  <a:cubicBezTo>
                    <a:pt x="52941" y="29368"/>
                    <a:pt x="53823" y="29368"/>
                    <a:pt x="53823" y="29368"/>
                  </a:cubicBezTo>
                  <a:cubicBezTo>
                    <a:pt x="55000" y="30000"/>
                    <a:pt x="55000" y="30000"/>
                    <a:pt x="55000" y="30000"/>
                  </a:cubicBezTo>
                  <a:cubicBezTo>
                    <a:pt x="56470" y="31263"/>
                    <a:pt x="56470" y="31263"/>
                    <a:pt x="56470" y="31263"/>
                  </a:cubicBezTo>
                  <a:cubicBezTo>
                    <a:pt x="56470" y="31263"/>
                    <a:pt x="57647" y="31894"/>
                    <a:pt x="57352" y="32210"/>
                  </a:cubicBezTo>
                  <a:cubicBezTo>
                    <a:pt x="56764" y="32526"/>
                    <a:pt x="56176" y="32842"/>
                    <a:pt x="55882" y="32842"/>
                  </a:cubicBezTo>
                  <a:cubicBezTo>
                    <a:pt x="55882" y="32842"/>
                    <a:pt x="55294" y="32526"/>
                    <a:pt x="55294" y="32210"/>
                  </a:cubicBezTo>
                  <a:cubicBezTo>
                    <a:pt x="55294" y="31578"/>
                    <a:pt x="55000" y="31263"/>
                    <a:pt x="54705" y="31263"/>
                  </a:cubicBezTo>
                  <a:cubicBezTo>
                    <a:pt x="54411" y="31263"/>
                    <a:pt x="53823" y="30631"/>
                    <a:pt x="53823" y="30631"/>
                  </a:cubicBezTo>
                  <a:cubicBezTo>
                    <a:pt x="53529" y="30631"/>
                    <a:pt x="52941" y="30631"/>
                    <a:pt x="52647" y="30947"/>
                  </a:cubicBezTo>
                  <a:cubicBezTo>
                    <a:pt x="52352" y="30947"/>
                    <a:pt x="51764" y="30947"/>
                    <a:pt x="51764" y="30631"/>
                  </a:cubicBezTo>
                  <a:cubicBezTo>
                    <a:pt x="51470" y="30631"/>
                    <a:pt x="51176" y="29684"/>
                    <a:pt x="51176" y="29684"/>
                  </a:cubicBezTo>
                  <a:cubicBezTo>
                    <a:pt x="49705" y="29368"/>
                    <a:pt x="49705" y="29368"/>
                    <a:pt x="49705" y="29368"/>
                  </a:cubicBezTo>
                  <a:cubicBezTo>
                    <a:pt x="49705" y="29368"/>
                    <a:pt x="49411" y="29684"/>
                    <a:pt x="49411" y="30000"/>
                  </a:cubicBezTo>
                  <a:cubicBezTo>
                    <a:pt x="49411" y="30000"/>
                    <a:pt x="48823" y="30631"/>
                    <a:pt x="48823" y="30631"/>
                  </a:cubicBezTo>
                  <a:cubicBezTo>
                    <a:pt x="48529" y="30947"/>
                    <a:pt x="48529" y="30947"/>
                    <a:pt x="48529" y="30947"/>
                  </a:cubicBezTo>
                  <a:cubicBezTo>
                    <a:pt x="48529" y="31578"/>
                    <a:pt x="48529" y="31578"/>
                    <a:pt x="48529" y="31578"/>
                  </a:cubicBezTo>
                  <a:cubicBezTo>
                    <a:pt x="49117" y="32210"/>
                    <a:pt x="49117" y="32210"/>
                    <a:pt x="49117" y="32210"/>
                  </a:cubicBezTo>
                  <a:cubicBezTo>
                    <a:pt x="50294" y="33157"/>
                    <a:pt x="50294" y="33157"/>
                    <a:pt x="50294" y="33157"/>
                  </a:cubicBezTo>
                  <a:cubicBezTo>
                    <a:pt x="50294" y="33157"/>
                    <a:pt x="51764" y="33473"/>
                    <a:pt x="51764" y="33473"/>
                  </a:cubicBezTo>
                  <a:cubicBezTo>
                    <a:pt x="52058" y="33473"/>
                    <a:pt x="52647" y="34421"/>
                    <a:pt x="52647" y="34421"/>
                  </a:cubicBezTo>
                  <a:cubicBezTo>
                    <a:pt x="52647" y="35368"/>
                    <a:pt x="52647" y="35368"/>
                    <a:pt x="52647" y="35368"/>
                  </a:cubicBezTo>
                  <a:cubicBezTo>
                    <a:pt x="52352" y="36315"/>
                    <a:pt x="52352" y="36315"/>
                    <a:pt x="52352" y="36315"/>
                  </a:cubicBezTo>
                  <a:cubicBezTo>
                    <a:pt x="52352" y="36315"/>
                    <a:pt x="52352" y="36947"/>
                    <a:pt x="51764" y="36631"/>
                  </a:cubicBezTo>
                  <a:cubicBezTo>
                    <a:pt x="51176" y="36315"/>
                    <a:pt x="50882" y="36000"/>
                    <a:pt x="50882" y="36000"/>
                  </a:cubicBezTo>
                  <a:cubicBezTo>
                    <a:pt x="50000" y="35684"/>
                    <a:pt x="50000" y="35684"/>
                    <a:pt x="50000" y="35684"/>
                  </a:cubicBezTo>
                  <a:cubicBezTo>
                    <a:pt x="49705" y="34421"/>
                    <a:pt x="49705" y="34421"/>
                    <a:pt x="49705" y="34421"/>
                  </a:cubicBezTo>
                  <a:cubicBezTo>
                    <a:pt x="49705" y="34421"/>
                    <a:pt x="49117" y="33789"/>
                    <a:pt x="49117" y="33789"/>
                  </a:cubicBezTo>
                  <a:cubicBezTo>
                    <a:pt x="48823" y="33789"/>
                    <a:pt x="47352" y="32842"/>
                    <a:pt x="47352" y="32842"/>
                  </a:cubicBezTo>
                  <a:cubicBezTo>
                    <a:pt x="45588" y="32842"/>
                    <a:pt x="45588" y="32842"/>
                    <a:pt x="45588" y="32842"/>
                  </a:cubicBezTo>
                  <a:cubicBezTo>
                    <a:pt x="44411" y="32842"/>
                    <a:pt x="44411" y="32842"/>
                    <a:pt x="44411" y="32842"/>
                  </a:cubicBezTo>
                  <a:cubicBezTo>
                    <a:pt x="44117" y="33789"/>
                    <a:pt x="44117" y="33789"/>
                    <a:pt x="44117" y="33789"/>
                  </a:cubicBezTo>
                  <a:cubicBezTo>
                    <a:pt x="44117" y="33789"/>
                    <a:pt x="44117" y="34421"/>
                    <a:pt x="44411" y="34421"/>
                  </a:cubicBezTo>
                  <a:cubicBezTo>
                    <a:pt x="44411" y="34736"/>
                    <a:pt x="45294" y="35368"/>
                    <a:pt x="45294" y="35368"/>
                  </a:cubicBezTo>
                  <a:cubicBezTo>
                    <a:pt x="45294" y="35368"/>
                    <a:pt x="45882" y="35368"/>
                    <a:pt x="45882" y="35684"/>
                  </a:cubicBezTo>
                  <a:cubicBezTo>
                    <a:pt x="46176" y="36000"/>
                    <a:pt x="46764" y="36631"/>
                    <a:pt x="46764" y="36631"/>
                  </a:cubicBezTo>
                  <a:cubicBezTo>
                    <a:pt x="46764" y="36631"/>
                    <a:pt x="47058" y="36631"/>
                    <a:pt x="47352" y="36631"/>
                  </a:cubicBezTo>
                  <a:cubicBezTo>
                    <a:pt x="47941" y="36631"/>
                    <a:pt x="48529" y="36947"/>
                    <a:pt x="48529" y="36947"/>
                  </a:cubicBezTo>
                  <a:cubicBezTo>
                    <a:pt x="49411" y="37263"/>
                    <a:pt x="49411" y="37263"/>
                    <a:pt x="49411" y="37263"/>
                  </a:cubicBezTo>
                  <a:cubicBezTo>
                    <a:pt x="49705" y="37578"/>
                    <a:pt x="49705" y="37578"/>
                    <a:pt x="49705" y="37578"/>
                  </a:cubicBezTo>
                  <a:cubicBezTo>
                    <a:pt x="49705" y="37578"/>
                    <a:pt x="48823" y="37894"/>
                    <a:pt x="48529" y="37894"/>
                  </a:cubicBezTo>
                  <a:cubicBezTo>
                    <a:pt x="48235" y="38210"/>
                    <a:pt x="47352" y="38210"/>
                    <a:pt x="47352" y="38210"/>
                  </a:cubicBezTo>
                  <a:cubicBezTo>
                    <a:pt x="47352" y="38210"/>
                    <a:pt x="46764" y="37578"/>
                    <a:pt x="46470" y="37578"/>
                  </a:cubicBezTo>
                  <a:cubicBezTo>
                    <a:pt x="46470" y="37578"/>
                    <a:pt x="45588" y="37894"/>
                    <a:pt x="45588" y="37894"/>
                  </a:cubicBezTo>
                  <a:cubicBezTo>
                    <a:pt x="45588" y="37894"/>
                    <a:pt x="45000" y="38526"/>
                    <a:pt x="44705" y="37894"/>
                  </a:cubicBezTo>
                  <a:cubicBezTo>
                    <a:pt x="44411" y="37263"/>
                    <a:pt x="44117" y="36631"/>
                    <a:pt x="44117" y="36631"/>
                  </a:cubicBezTo>
                  <a:cubicBezTo>
                    <a:pt x="44117" y="36000"/>
                    <a:pt x="44117" y="36000"/>
                    <a:pt x="44117" y="36000"/>
                  </a:cubicBezTo>
                  <a:cubicBezTo>
                    <a:pt x="44117" y="35052"/>
                    <a:pt x="44117" y="35052"/>
                    <a:pt x="44117" y="35052"/>
                  </a:cubicBezTo>
                  <a:cubicBezTo>
                    <a:pt x="43823" y="34105"/>
                    <a:pt x="43823" y="34105"/>
                    <a:pt x="43823" y="34105"/>
                  </a:cubicBezTo>
                  <a:cubicBezTo>
                    <a:pt x="42647" y="33473"/>
                    <a:pt x="42647" y="33473"/>
                    <a:pt x="42647" y="33473"/>
                  </a:cubicBezTo>
                  <a:cubicBezTo>
                    <a:pt x="41176" y="33473"/>
                    <a:pt x="41176" y="33473"/>
                    <a:pt x="41176" y="33473"/>
                  </a:cubicBezTo>
                  <a:cubicBezTo>
                    <a:pt x="39705" y="32526"/>
                    <a:pt x="39705" y="32526"/>
                    <a:pt x="39705" y="32526"/>
                  </a:cubicBezTo>
                  <a:cubicBezTo>
                    <a:pt x="37941" y="31894"/>
                    <a:pt x="37941" y="31894"/>
                    <a:pt x="37941" y="31894"/>
                  </a:cubicBezTo>
                  <a:cubicBezTo>
                    <a:pt x="37352" y="30631"/>
                    <a:pt x="37352" y="30631"/>
                    <a:pt x="37352" y="30631"/>
                  </a:cubicBezTo>
                  <a:cubicBezTo>
                    <a:pt x="38529" y="29684"/>
                    <a:pt x="38529" y="29684"/>
                    <a:pt x="38529" y="29684"/>
                  </a:cubicBezTo>
                  <a:cubicBezTo>
                    <a:pt x="38235" y="28736"/>
                    <a:pt x="38235" y="28736"/>
                    <a:pt x="38235" y="28736"/>
                  </a:cubicBezTo>
                  <a:cubicBezTo>
                    <a:pt x="37647" y="28105"/>
                    <a:pt x="37647" y="28105"/>
                    <a:pt x="37647" y="28105"/>
                  </a:cubicBezTo>
                  <a:cubicBezTo>
                    <a:pt x="36176" y="29052"/>
                    <a:pt x="36176" y="29052"/>
                    <a:pt x="36176" y="29052"/>
                  </a:cubicBezTo>
                  <a:cubicBezTo>
                    <a:pt x="36176" y="30000"/>
                    <a:pt x="36176" y="30000"/>
                    <a:pt x="36176" y="30000"/>
                  </a:cubicBezTo>
                  <a:cubicBezTo>
                    <a:pt x="34705" y="30631"/>
                    <a:pt x="34705" y="30631"/>
                    <a:pt x="34705" y="30631"/>
                  </a:cubicBezTo>
                  <a:cubicBezTo>
                    <a:pt x="34117" y="31894"/>
                    <a:pt x="34117" y="31894"/>
                    <a:pt x="34117" y="31894"/>
                  </a:cubicBezTo>
                  <a:cubicBezTo>
                    <a:pt x="35000" y="32842"/>
                    <a:pt x="35000" y="32842"/>
                    <a:pt x="35000" y="32842"/>
                  </a:cubicBezTo>
                  <a:cubicBezTo>
                    <a:pt x="35000" y="34421"/>
                    <a:pt x="35000" y="34421"/>
                    <a:pt x="35000" y="34421"/>
                  </a:cubicBezTo>
                  <a:cubicBezTo>
                    <a:pt x="35000" y="34421"/>
                    <a:pt x="34705" y="36000"/>
                    <a:pt x="35000" y="36315"/>
                  </a:cubicBezTo>
                  <a:cubicBezTo>
                    <a:pt x="35000" y="36315"/>
                    <a:pt x="34705" y="37263"/>
                    <a:pt x="34705" y="37894"/>
                  </a:cubicBezTo>
                  <a:cubicBezTo>
                    <a:pt x="35000" y="38210"/>
                    <a:pt x="35000" y="38526"/>
                    <a:pt x="35588" y="38842"/>
                  </a:cubicBezTo>
                  <a:cubicBezTo>
                    <a:pt x="35882" y="39157"/>
                    <a:pt x="35882" y="39157"/>
                    <a:pt x="36470" y="39473"/>
                  </a:cubicBezTo>
                  <a:cubicBezTo>
                    <a:pt x="37058" y="39789"/>
                    <a:pt x="37352" y="40105"/>
                    <a:pt x="37352" y="40105"/>
                  </a:cubicBezTo>
                  <a:cubicBezTo>
                    <a:pt x="37941" y="41368"/>
                    <a:pt x="37941" y="41368"/>
                    <a:pt x="37941" y="41368"/>
                  </a:cubicBezTo>
                  <a:cubicBezTo>
                    <a:pt x="37941" y="41368"/>
                    <a:pt x="38235" y="41684"/>
                    <a:pt x="38529" y="41684"/>
                  </a:cubicBezTo>
                  <a:cubicBezTo>
                    <a:pt x="38823" y="42000"/>
                    <a:pt x="39705" y="42315"/>
                    <a:pt x="39705" y="42631"/>
                  </a:cubicBezTo>
                  <a:cubicBezTo>
                    <a:pt x="39705" y="43263"/>
                    <a:pt x="40000" y="43894"/>
                    <a:pt x="40000" y="43894"/>
                  </a:cubicBezTo>
                  <a:cubicBezTo>
                    <a:pt x="40000" y="43894"/>
                    <a:pt x="40294" y="44526"/>
                    <a:pt x="40294" y="44526"/>
                  </a:cubicBezTo>
                  <a:cubicBezTo>
                    <a:pt x="40588" y="44842"/>
                    <a:pt x="40882" y="44526"/>
                    <a:pt x="40882" y="44842"/>
                  </a:cubicBezTo>
                  <a:cubicBezTo>
                    <a:pt x="41176" y="45157"/>
                    <a:pt x="40882" y="45473"/>
                    <a:pt x="41470" y="45789"/>
                  </a:cubicBezTo>
                  <a:cubicBezTo>
                    <a:pt x="41764" y="46421"/>
                    <a:pt x="42352" y="46736"/>
                    <a:pt x="42352" y="46736"/>
                  </a:cubicBezTo>
                  <a:cubicBezTo>
                    <a:pt x="42647" y="46736"/>
                    <a:pt x="43235" y="47052"/>
                    <a:pt x="43235" y="47052"/>
                  </a:cubicBezTo>
                  <a:cubicBezTo>
                    <a:pt x="45000" y="48315"/>
                    <a:pt x="45000" y="48315"/>
                    <a:pt x="45000" y="48315"/>
                  </a:cubicBezTo>
                  <a:cubicBezTo>
                    <a:pt x="46176" y="49894"/>
                    <a:pt x="46176" y="49894"/>
                    <a:pt x="46176" y="49894"/>
                  </a:cubicBezTo>
                  <a:cubicBezTo>
                    <a:pt x="47058" y="50842"/>
                    <a:pt x="47058" y="50842"/>
                    <a:pt x="47058" y="50842"/>
                  </a:cubicBezTo>
                  <a:cubicBezTo>
                    <a:pt x="46764" y="52105"/>
                    <a:pt x="46764" y="52105"/>
                    <a:pt x="46764" y="52105"/>
                  </a:cubicBezTo>
                  <a:cubicBezTo>
                    <a:pt x="46470" y="52736"/>
                    <a:pt x="46470" y="52736"/>
                    <a:pt x="46470" y="52736"/>
                  </a:cubicBezTo>
                  <a:cubicBezTo>
                    <a:pt x="46470" y="52736"/>
                    <a:pt x="45882" y="53052"/>
                    <a:pt x="45588" y="53052"/>
                  </a:cubicBezTo>
                  <a:cubicBezTo>
                    <a:pt x="45588" y="53052"/>
                    <a:pt x="45000" y="53368"/>
                    <a:pt x="45000" y="53368"/>
                  </a:cubicBezTo>
                  <a:cubicBezTo>
                    <a:pt x="45000" y="53368"/>
                    <a:pt x="44705" y="53052"/>
                    <a:pt x="44705" y="53052"/>
                  </a:cubicBezTo>
                  <a:cubicBezTo>
                    <a:pt x="45000" y="52736"/>
                    <a:pt x="45882" y="52421"/>
                    <a:pt x="45882" y="52421"/>
                  </a:cubicBezTo>
                  <a:cubicBezTo>
                    <a:pt x="45882" y="52421"/>
                    <a:pt x="45882" y="51473"/>
                    <a:pt x="45588" y="51473"/>
                  </a:cubicBezTo>
                  <a:cubicBezTo>
                    <a:pt x="45294" y="51157"/>
                    <a:pt x="44411" y="50526"/>
                    <a:pt x="44411" y="50526"/>
                  </a:cubicBezTo>
                  <a:cubicBezTo>
                    <a:pt x="43823" y="49894"/>
                    <a:pt x="43823" y="49894"/>
                    <a:pt x="43823" y="49894"/>
                  </a:cubicBezTo>
                  <a:cubicBezTo>
                    <a:pt x="42941" y="49894"/>
                    <a:pt x="42941" y="49894"/>
                    <a:pt x="42941" y="49894"/>
                  </a:cubicBezTo>
                  <a:cubicBezTo>
                    <a:pt x="42941" y="49894"/>
                    <a:pt x="42352" y="49894"/>
                    <a:pt x="42352" y="50210"/>
                  </a:cubicBezTo>
                  <a:cubicBezTo>
                    <a:pt x="42058" y="50526"/>
                    <a:pt x="41176" y="51157"/>
                    <a:pt x="41176" y="51157"/>
                  </a:cubicBezTo>
                  <a:cubicBezTo>
                    <a:pt x="40588" y="52421"/>
                    <a:pt x="40588" y="52421"/>
                    <a:pt x="40588" y="52421"/>
                  </a:cubicBezTo>
                  <a:cubicBezTo>
                    <a:pt x="42058" y="52736"/>
                    <a:pt x="42058" y="52736"/>
                    <a:pt x="42058" y="52736"/>
                  </a:cubicBezTo>
                  <a:cubicBezTo>
                    <a:pt x="42058" y="52736"/>
                    <a:pt x="42647" y="53368"/>
                    <a:pt x="42647" y="53368"/>
                  </a:cubicBezTo>
                  <a:cubicBezTo>
                    <a:pt x="42647" y="53684"/>
                    <a:pt x="43235" y="54315"/>
                    <a:pt x="43235" y="54315"/>
                  </a:cubicBezTo>
                  <a:cubicBezTo>
                    <a:pt x="43823" y="54631"/>
                    <a:pt x="43823" y="54631"/>
                    <a:pt x="43823" y="54631"/>
                  </a:cubicBezTo>
                  <a:cubicBezTo>
                    <a:pt x="43823" y="55263"/>
                    <a:pt x="43823" y="55263"/>
                    <a:pt x="43823" y="55263"/>
                  </a:cubicBezTo>
                  <a:cubicBezTo>
                    <a:pt x="43529" y="56210"/>
                    <a:pt x="43529" y="56210"/>
                    <a:pt x="43529" y="56210"/>
                  </a:cubicBezTo>
                  <a:cubicBezTo>
                    <a:pt x="42647" y="57473"/>
                    <a:pt x="42647" y="57473"/>
                    <a:pt x="42647" y="57473"/>
                  </a:cubicBezTo>
                  <a:cubicBezTo>
                    <a:pt x="42647" y="57473"/>
                    <a:pt x="42058" y="57789"/>
                    <a:pt x="42058" y="57789"/>
                  </a:cubicBezTo>
                  <a:cubicBezTo>
                    <a:pt x="41764" y="57789"/>
                    <a:pt x="41176" y="58421"/>
                    <a:pt x="41176" y="58421"/>
                  </a:cubicBezTo>
                  <a:cubicBezTo>
                    <a:pt x="41176" y="58421"/>
                    <a:pt x="40882" y="58421"/>
                    <a:pt x="40882" y="58421"/>
                  </a:cubicBezTo>
                  <a:cubicBezTo>
                    <a:pt x="40588" y="58421"/>
                    <a:pt x="40000" y="58105"/>
                    <a:pt x="39705" y="58105"/>
                  </a:cubicBezTo>
                  <a:cubicBezTo>
                    <a:pt x="39705" y="58105"/>
                    <a:pt x="39117" y="58421"/>
                    <a:pt x="39117" y="58421"/>
                  </a:cubicBezTo>
                  <a:cubicBezTo>
                    <a:pt x="39117" y="58421"/>
                    <a:pt x="38235" y="59052"/>
                    <a:pt x="39411" y="59368"/>
                  </a:cubicBezTo>
                  <a:cubicBezTo>
                    <a:pt x="40588" y="59368"/>
                    <a:pt x="40882" y="59368"/>
                    <a:pt x="41176" y="59368"/>
                  </a:cubicBezTo>
                  <a:cubicBezTo>
                    <a:pt x="41176" y="59368"/>
                    <a:pt x="42352" y="59368"/>
                    <a:pt x="42352" y="59368"/>
                  </a:cubicBezTo>
                  <a:cubicBezTo>
                    <a:pt x="42352" y="59368"/>
                    <a:pt x="42647" y="59368"/>
                    <a:pt x="42941" y="59684"/>
                  </a:cubicBezTo>
                  <a:cubicBezTo>
                    <a:pt x="43529" y="59684"/>
                    <a:pt x="43823" y="59684"/>
                    <a:pt x="44117" y="60000"/>
                  </a:cubicBezTo>
                  <a:cubicBezTo>
                    <a:pt x="44411" y="60000"/>
                    <a:pt x="44705" y="60315"/>
                    <a:pt x="44705" y="60315"/>
                  </a:cubicBezTo>
                  <a:cubicBezTo>
                    <a:pt x="44705" y="60631"/>
                    <a:pt x="44705" y="60631"/>
                    <a:pt x="45000" y="60631"/>
                  </a:cubicBezTo>
                  <a:cubicBezTo>
                    <a:pt x="45294" y="60631"/>
                    <a:pt x="45588" y="60947"/>
                    <a:pt x="45588" y="60947"/>
                  </a:cubicBezTo>
                  <a:cubicBezTo>
                    <a:pt x="45882" y="60947"/>
                    <a:pt x="45882" y="60947"/>
                    <a:pt x="45882" y="60947"/>
                  </a:cubicBezTo>
                  <a:cubicBezTo>
                    <a:pt x="45882" y="60947"/>
                    <a:pt x="46176" y="60947"/>
                    <a:pt x="46470" y="60947"/>
                  </a:cubicBezTo>
                  <a:cubicBezTo>
                    <a:pt x="46764" y="60947"/>
                    <a:pt x="46764" y="60631"/>
                    <a:pt x="47058" y="60631"/>
                  </a:cubicBezTo>
                  <a:cubicBezTo>
                    <a:pt x="47352" y="60631"/>
                    <a:pt x="48235" y="60631"/>
                    <a:pt x="48235" y="60631"/>
                  </a:cubicBezTo>
                  <a:cubicBezTo>
                    <a:pt x="48823" y="61894"/>
                    <a:pt x="48823" y="61894"/>
                    <a:pt x="48823" y="61894"/>
                  </a:cubicBezTo>
                  <a:cubicBezTo>
                    <a:pt x="48823" y="61894"/>
                    <a:pt x="48823" y="62210"/>
                    <a:pt x="49117" y="62210"/>
                  </a:cubicBezTo>
                  <a:cubicBezTo>
                    <a:pt x="49117" y="62526"/>
                    <a:pt x="49705" y="62842"/>
                    <a:pt x="50000" y="62842"/>
                  </a:cubicBezTo>
                  <a:cubicBezTo>
                    <a:pt x="50294" y="62842"/>
                    <a:pt x="52647" y="62210"/>
                    <a:pt x="52647" y="62210"/>
                  </a:cubicBezTo>
                  <a:cubicBezTo>
                    <a:pt x="51470" y="61263"/>
                    <a:pt x="51470" y="61263"/>
                    <a:pt x="51470" y="61263"/>
                  </a:cubicBezTo>
                  <a:cubicBezTo>
                    <a:pt x="51470" y="61263"/>
                    <a:pt x="50882" y="60631"/>
                    <a:pt x="50588" y="60315"/>
                  </a:cubicBezTo>
                  <a:cubicBezTo>
                    <a:pt x="50588" y="60000"/>
                    <a:pt x="49117" y="59052"/>
                    <a:pt x="49117" y="59052"/>
                  </a:cubicBezTo>
                  <a:cubicBezTo>
                    <a:pt x="47647" y="58736"/>
                    <a:pt x="47647" y="58736"/>
                    <a:pt x="47647" y="58736"/>
                  </a:cubicBezTo>
                  <a:cubicBezTo>
                    <a:pt x="45882" y="57789"/>
                    <a:pt x="45882" y="57789"/>
                    <a:pt x="45882" y="57789"/>
                  </a:cubicBezTo>
                  <a:cubicBezTo>
                    <a:pt x="44117" y="57157"/>
                    <a:pt x="44117" y="57157"/>
                    <a:pt x="44117" y="57157"/>
                  </a:cubicBezTo>
                  <a:cubicBezTo>
                    <a:pt x="44117" y="57157"/>
                    <a:pt x="44705" y="55894"/>
                    <a:pt x="45000" y="55578"/>
                  </a:cubicBezTo>
                  <a:cubicBezTo>
                    <a:pt x="45000" y="55263"/>
                    <a:pt x="45000" y="54315"/>
                    <a:pt x="45294" y="54315"/>
                  </a:cubicBezTo>
                  <a:cubicBezTo>
                    <a:pt x="45588" y="54631"/>
                    <a:pt x="46176" y="54631"/>
                    <a:pt x="46470" y="54631"/>
                  </a:cubicBezTo>
                  <a:cubicBezTo>
                    <a:pt x="46764" y="54631"/>
                    <a:pt x="47352" y="54315"/>
                    <a:pt x="47647" y="54315"/>
                  </a:cubicBezTo>
                  <a:cubicBezTo>
                    <a:pt x="47941" y="54315"/>
                    <a:pt x="48529" y="54631"/>
                    <a:pt x="48529" y="54631"/>
                  </a:cubicBezTo>
                  <a:cubicBezTo>
                    <a:pt x="48529" y="54631"/>
                    <a:pt x="48823" y="55263"/>
                    <a:pt x="48823" y="55578"/>
                  </a:cubicBezTo>
                  <a:cubicBezTo>
                    <a:pt x="49117" y="55578"/>
                    <a:pt x="49117" y="56210"/>
                    <a:pt x="49411" y="56526"/>
                  </a:cubicBezTo>
                  <a:cubicBezTo>
                    <a:pt x="49705" y="56526"/>
                    <a:pt x="51176" y="57157"/>
                    <a:pt x="51176" y="57157"/>
                  </a:cubicBezTo>
                  <a:cubicBezTo>
                    <a:pt x="51176" y="57157"/>
                    <a:pt x="52941" y="57789"/>
                    <a:pt x="52941" y="57789"/>
                  </a:cubicBezTo>
                  <a:cubicBezTo>
                    <a:pt x="53235" y="57789"/>
                    <a:pt x="53823" y="57789"/>
                    <a:pt x="53823" y="57789"/>
                  </a:cubicBezTo>
                  <a:cubicBezTo>
                    <a:pt x="54705" y="58736"/>
                    <a:pt x="54705" y="58736"/>
                    <a:pt x="54705" y="58736"/>
                  </a:cubicBezTo>
                  <a:cubicBezTo>
                    <a:pt x="56470" y="58421"/>
                    <a:pt x="56470" y="58421"/>
                    <a:pt x="56470" y="58421"/>
                  </a:cubicBezTo>
                  <a:cubicBezTo>
                    <a:pt x="58235" y="58105"/>
                    <a:pt x="58235" y="58105"/>
                    <a:pt x="58235" y="58105"/>
                  </a:cubicBezTo>
                  <a:cubicBezTo>
                    <a:pt x="58529" y="58736"/>
                    <a:pt x="58529" y="58736"/>
                    <a:pt x="58529" y="58736"/>
                  </a:cubicBezTo>
                  <a:cubicBezTo>
                    <a:pt x="58529" y="58736"/>
                    <a:pt x="59411" y="59368"/>
                    <a:pt x="59411" y="59368"/>
                  </a:cubicBezTo>
                  <a:cubicBezTo>
                    <a:pt x="59411" y="59684"/>
                    <a:pt x="60000" y="60947"/>
                    <a:pt x="60000" y="60947"/>
                  </a:cubicBezTo>
                  <a:cubicBezTo>
                    <a:pt x="60000" y="60947"/>
                    <a:pt x="60000" y="61894"/>
                    <a:pt x="60000" y="61894"/>
                  </a:cubicBezTo>
                  <a:cubicBezTo>
                    <a:pt x="60000" y="62210"/>
                    <a:pt x="60588" y="63473"/>
                    <a:pt x="60588" y="63473"/>
                  </a:cubicBezTo>
                  <a:cubicBezTo>
                    <a:pt x="60882" y="63789"/>
                    <a:pt x="62058" y="65052"/>
                    <a:pt x="62058" y="65368"/>
                  </a:cubicBezTo>
                  <a:cubicBezTo>
                    <a:pt x="62058" y="65368"/>
                    <a:pt x="62647" y="66315"/>
                    <a:pt x="62941" y="66315"/>
                  </a:cubicBezTo>
                  <a:cubicBezTo>
                    <a:pt x="62941" y="66315"/>
                    <a:pt x="63235" y="66000"/>
                    <a:pt x="63235" y="66000"/>
                  </a:cubicBezTo>
                  <a:cubicBezTo>
                    <a:pt x="63529" y="66000"/>
                    <a:pt x="64411" y="65368"/>
                    <a:pt x="64411" y="65368"/>
                  </a:cubicBezTo>
                  <a:cubicBezTo>
                    <a:pt x="64411" y="65368"/>
                    <a:pt x="65294" y="65368"/>
                    <a:pt x="65294" y="65684"/>
                  </a:cubicBezTo>
                  <a:cubicBezTo>
                    <a:pt x="65294" y="66000"/>
                    <a:pt x="66470" y="66947"/>
                    <a:pt x="66470" y="66947"/>
                  </a:cubicBezTo>
                  <a:cubicBezTo>
                    <a:pt x="66470" y="66947"/>
                    <a:pt x="66764" y="68210"/>
                    <a:pt x="66764" y="68210"/>
                  </a:cubicBezTo>
                  <a:cubicBezTo>
                    <a:pt x="66470" y="68526"/>
                    <a:pt x="65588" y="68842"/>
                    <a:pt x="65588" y="69157"/>
                  </a:cubicBezTo>
                  <a:cubicBezTo>
                    <a:pt x="65294" y="69157"/>
                    <a:pt x="64411" y="69157"/>
                    <a:pt x="64411" y="69157"/>
                  </a:cubicBezTo>
                  <a:cubicBezTo>
                    <a:pt x="64117" y="69473"/>
                    <a:pt x="62941" y="69789"/>
                    <a:pt x="62941" y="69789"/>
                  </a:cubicBezTo>
                  <a:cubicBezTo>
                    <a:pt x="62941" y="68526"/>
                    <a:pt x="62941" y="68526"/>
                    <a:pt x="62941" y="68526"/>
                  </a:cubicBezTo>
                  <a:cubicBezTo>
                    <a:pt x="62941" y="68526"/>
                    <a:pt x="62941" y="68210"/>
                    <a:pt x="62647" y="68210"/>
                  </a:cubicBezTo>
                  <a:cubicBezTo>
                    <a:pt x="62647" y="68210"/>
                    <a:pt x="60882" y="67578"/>
                    <a:pt x="60882" y="67578"/>
                  </a:cubicBezTo>
                  <a:cubicBezTo>
                    <a:pt x="60588" y="66000"/>
                    <a:pt x="60588" y="66000"/>
                    <a:pt x="60588" y="66000"/>
                  </a:cubicBezTo>
                  <a:cubicBezTo>
                    <a:pt x="59705" y="65052"/>
                    <a:pt x="59705" y="65052"/>
                    <a:pt x="59705" y="65052"/>
                  </a:cubicBezTo>
                  <a:cubicBezTo>
                    <a:pt x="58823" y="64421"/>
                    <a:pt x="58823" y="64421"/>
                    <a:pt x="58823" y="64421"/>
                  </a:cubicBezTo>
                  <a:cubicBezTo>
                    <a:pt x="58235" y="63473"/>
                    <a:pt x="58235" y="63473"/>
                    <a:pt x="58235" y="63473"/>
                  </a:cubicBezTo>
                  <a:cubicBezTo>
                    <a:pt x="57058" y="63473"/>
                    <a:pt x="57058" y="63473"/>
                    <a:pt x="57058" y="63473"/>
                  </a:cubicBezTo>
                  <a:cubicBezTo>
                    <a:pt x="57058" y="63473"/>
                    <a:pt x="56470" y="63789"/>
                    <a:pt x="56470" y="63789"/>
                  </a:cubicBezTo>
                  <a:cubicBezTo>
                    <a:pt x="56176" y="64105"/>
                    <a:pt x="55000" y="63789"/>
                    <a:pt x="55000" y="63789"/>
                  </a:cubicBezTo>
                  <a:cubicBezTo>
                    <a:pt x="54117" y="64105"/>
                    <a:pt x="54117" y="64105"/>
                    <a:pt x="54117" y="64105"/>
                  </a:cubicBezTo>
                  <a:cubicBezTo>
                    <a:pt x="54117" y="64736"/>
                    <a:pt x="54117" y="64736"/>
                    <a:pt x="54117" y="64736"/>
                  </a:cubicBezTo>
                  <a:cubicBezTo>
                    <a:pt x="55588" y="64736"/>
                    <a:pt x="55588" y="64736"/>
                    <a:pt x="55588" y="64736"/>
                  </a:cubicBezTo>
                  <a:cubicBezTo>
                    <a:pt x="56764" y="65052"/>
                    <a:pt x="56764" y="65052"/>
                    <a:pt x="56764" y="65052"/>
                  </a:cubicBezTo>
                  <a:cubicBezTo>
                    <a:pt x="58529" y="65368"/>
                    <a:pt x="58529" y="65368"/>
                    <a:pt x="58529" y="65368"/>
                  </a:cubicBezTo>
                  <a:cubicBezTo>
                    <a:pt x="58529" y="66631"/>
                    <a:pt x="58529" y="66631"/>
                    <a:pt x="58529" y="66631"/>
                  </a:cubicBezTo>
                  <a:cubicBezTo>
                    <a:pt x="58529" y="66631"/>
                    <a:pt x="58823" y="67263"/>
                    <a:pt x="58823" y="67578"/>
                  </a:cubicBezTo>
                  <a:cubicBezTo>
                    <a:pt x="58823" y="67894"/>
                    <a:pt x="59411" y="69157"/>
                    <a:pt x="59411" y="69157"/>
                  </a:cubicBezTo>
                  <a:cubicBezTo>
                    <a:pt x="60000" y="71052"/>
                    <a:pt x="60000" y="71052"/>
                    <a:pt x="60000" y="71052"/>
                  </a:cubicBezTo>
                  <a:cubicBezTo>
                    <a:pt x="60588" y="72315"/>
                    <a:pt x="60588" y="72315"/>
                    <a:pt x="60588" y="72315"/>
                  </a:cubicBezTo>
                  <a:cubicBezTo>
                    <a:pt x="61176" y="72631"/>
                    <a:pt x="61176" y="72631"/>
                    <a:pt x="61176" y="72631"/>
                  </a:cubicBezTo>
                  <a:cubicBezTo>
                    <a:pt x="61176" y="73894"/>
                    <a:pt x="61176" y="73894"/>
                    <a:pt x="61176" y="73894"/>
                  </a:cubicBezTo>
                  <a:cubicBezTo>
                    <a:pt x="61764" y="74210"/>
                    <a:pt x="61764" y="74210"/>
                    <a:pt x="61764" y="74210"/>
                  </a:cubicBezTo>
                  <a:cubicBezTo>
                    <a:pt x="61764" y="74210"/>
                    <a:pt x="61470" y="74526"/>
                    <a:pt x="61470" y="74842"/>
                  </a:cubicBezTo>
                  <a:cubicBezTo>
                    <a:pt x="61470" y="74842"/>
                    <a:pt x="60882" y="75789"/>
                    <a:pt x="60882" y="75789"/>
                  </a:cubicBezTo>
                  <a:cubicBezTo>
                    <a:pt x="60882" y="75789"/>
                    <a:pt x="60294" y="75789"/>
                    <a:pt x="60000" y="75789"/>
                  </a:cubicBezTo>
                  <a:cubicBezTo>
                    <a:pt x="60000" y="75473"/>
                    <a:pt x="59705" y="74842"/>
                    <a:pt x="59411" y="74842"/>
                  </a:cubicBezTo>
                  <a:cubicBezTo>
                    <a:pt x="58823" y="74526"/>
                    <a:pt x="58823" y="73894"/>
                    <a:pt x="58529" y="73894"/>
                  </a:cubicBezTo>
                  <a:cubicBezTo>
                    <a:pt x="58235" y="73894"/>
                    <a:pt x="57352" y="73894"/>
                    <a:pt x="57352" y="73894"/>
                  </a:cubicBezTo>
                  <a:cubicBezTo>
                    <a:pt x="57352" y="73894"/>
                    <a:pt x="56764" y="72947"/>
                    <a:pt x="56470" y="72631"/>
                  </a:cubicBezTo>
                  <a:cubicBezTo>
                    <a:pt x="56470" y="72631"/>
                    <a:pt x="56176" y="72315"/>
                    <a:pt x="55882" y="72000"/>
                  </a:cubicBezTo>
                  <a:cubicBezTo>
                    <a:pt x="55588" y="71684"/>
                    <a:pt x="55000" y="70736"/>
                    <a:pt x="55000" y="71052"/>
                  </a:cubicBezTo>
                  <a:cubicBezTo>
                    <a:pt x="55000" y="71684"/>
                    <a:pt x="55294" y="72315"/>
                    <a:pt x="55000" y="72315"/>
                  </a:cubicBezTo>
                  <a:cubicBezTo>
                    <a:pt x="54411" y="72315"/>
                    <a:pt x="54117" y="72315"/>
                    <a:pt x="54117" y="72315"/>
                  </a:cubicBezTo>
                  <a:cubicBezTo>
                    <a:pt x="54117" y="72315"/>
                    <a:pt x="53529" y="72947"/>
                    <a:pt x="53235" y="73263"/>
                  </a:cubicBezTo>
                  <a:cubicBezTo>
                    <a:pt x="53235" y="73263"/>
                    <a:pt x="53529" y="73263"/>
                    <a:pt x="52941" y="73578"/>
                  </a:cubicBezTo>
                  <a:cubicBezTo>
                    <a:pt x="52647" y="73578"/>
                    <a:pt x="52058" y="73578"/>
                    <a:pt x="52058" y="73578"/>
                  </a:cubicBezTo>
                  <a:cubicBezTo>
                    <a:pt x="52058" y="73263"/>
                    <a:pt x="52058" y="73263"/>
                    <a:pt x="52058" y="72947"/>
                  </a:cubicBezTo>
                  <a:cubicBezTo>
                    <a:pt x="52352" y="72631"/>
                    <a:pt x="54117" y="71684"/>
                    <a:pt x="54117" y="71684"/>
                  </a:cubicBezTo>
                  <a:cubicBezTo>
                    <a:pt x="54117" y="71368"/>
                    <a:pt x="53529" y="70421"/>
                    <a:pt x="53529" y="70421"/>
                  </a:cubicBezTo>
                  <a:cubicBezTo>
                    <a:pt x="53235" y="70736"/>
                    <a:pt x="53235" y="70736"/>
                    <a:pt x="53235" y="70736"/>
                  </a:cubicBezTo>
                  <a:cubicBezTo>
                    <a:pt x="52352" y="71368"/>
                    <a:pt x="52352" y="71368"/>
                    <a:pt x="52352" y="71368"/>
                  </a:cubicBezTo>
                  <a:cubicBezTo>
                    <a:pt x="51176" y="72315"/>
                    <a:pt x="51176" y="72315"/>
                    <a:pt x="51176" y="72315"/>
                  </a:cubicBezTo>
                  <a:cubicBezTo>
                    <a:pt x="50294" y="72631"/>
                    <a:pt x="50294" y="72631"/>
                    <a:pt x="50294" y="72631"/>
                  </a:cubicBezTo>
                  <a:cubicBezTo>
                    <a:pt x="49411" y="73263"/>
                    <a:pt x="49411" y="73263"/>
                    <a:pt x="49411" y="73263"/>
                  </a:cubicBezTo>
                  <a:cubicBezTo>
                    <a:pt x="48235" y="73578"/>
                    <a:pt x="48235" y="73578"/>
                    <a:pt x="48235" y="73578"/>
                  </a:cubicBezTo>
                  <a:cubicBezTo>
                    <a:pt x="47058" y="73578"/>
                    <a:pt x="47058" y="73578"/>
                    <a:pt x="47058" y="73578"/>
                  </a:cubicBezTo>
                  <a:cubicBezTo>
                    <a:pt x="46470" y="73263"/>
                    <a:pt x="46470" y="73263"/>
                    <a:pt x="46470" y="73263"/>
                  </a:cubicBezTo>
                  <a:cubicBezTo>
                    <a:pt x="45882" y="72315"/>
                    <a:pt x="45882" y="72315"/>
                    <a:pt x="45882" y="72315"/>
                  </a:cubicBezTo>
                  <a:cubicBezTo>
                    <a:pt x="45588" y="72315"/>
                    <a:pt x="45588" y="72315"/>
                    <a:pt x="45588" y="72315"/>
                  </a:cubicBezTo>
                  <a:cubicBezTo>
                    <a:pt x="45588" y="72315"/>
                    <a:pt x="45294" y="71684"/>
                    <a:pt x="45588" y="71368"/>
                  </a:cubicBezTo>
                  <a:cubicBezTo>
                    <a:pt x="45588" y="71368"/>
                    <a:pt x="45882" y="71052"/>
                    <a:pt x="46470" y="71052"/>
                  </a:cubicBezTo>
                  <a:cubicBezTo>
                    <a:pt x="47058" y="71052"/>
                    <a:pt x="47352" y="71052"/>
                    <a:pt x="47647" y="71052"/>
                  </a:cubicBezTo>
                  <a:cubicBezTo>
                    <a:pt x="47941" y="71052"/>
                    <a:pt x="48235" y="70736"/>
                    <a:pt x="48235" y="70736"/>
                  </a:cubicBezTo>
                  <a:cubicBezTo>
                    <a:pt x="48235" y="70736"/>
                    <a:pt x="48529" y="70736"/>
                    <a:pt x="48529" y="70421"/>
                  </a:cubicBezTo>
                  <a:cubicBezTo>
                    <a:pt x="48529" y="70105"/>
                    <a:pt x="47647" y="68842"/>
                    <a:pt x="47647" y="68842"/>
                  </a:cubicBezTo>
                  <a:cubicBezTo>
                    <a:pt x="47647" y="68842"/>
                    <a:pt x="46470" y="68842"/>
                    <a:pt x="46176" y="69157"/>
                  </a:cubicBezTo>
                  <a:cubicBezTo>
                    <a:pt x="45588" y="69157"/>
                    <a:pt x="45588" y="69789"/>
                    <a:pt x="45000" y="69473"/>
                  </a:cubicBezTo>
                  <a:cubicBezTo>
                    <a:pt x="44411" y="69157"/>
                    <a:pt x="42941" y="68526"/>
                    <a:pt x="42941" y="68526"/>
                  </a:cubicBezTo>
                  <a:cubicBezTo>
                    <a:pt x="41764" y="67263"/>
                    <a:pt x="41764" y="67263"/>
                    <a:pt x="41764" y="67263"/>
                  </a:cubicBezTo>
                  <a:cubicBezTo>
                    <a:pt x="41176" y="67894"/>
                    <a:pt x="41176" y="67894"/>
                    <a:pt x="41176" y="67894"/>
                  </a:cubicBezTo>
                  <a:cubicBezTo>
                    <a:pt x="40294" y="68526"/>
                    <a:pt x="40294" y="68526"/>
                    <a:pt x="40294" y="68526"/>
                  </a:cubicBezTo>
                  <a:cubicBezTo>
                    <a:pt x="40294" y="68526"/>
                    <a:pt x="40294" y="69157"/>
                    <a:pt x="39705" y="68526"/>
                  </a:cubicBezTo>
                  <a:cubicBezTo>
                    <a:pt x="39117" y="67578"/>
                    <a:pt x="39117" y="66947"/>
                    <a:pt x="39117" y="66947"/>
                  </a:cubicBezTo>
                  <a:cubicBezTo>
                    <a:pt x="38235" y="66947"/>
                    <a:pt x="38235" y="66947"/>
                    <a:pt x="38235" y="66947"/>
                  </a:cubicBezTo>
                  <a:cubicBezTo>
                    <a:pt x="37941" y="67894"/>
                    <a:pt x="37941" y="67894"/>
                    <a:pt x="37941" y="67894"/>
                  </a:cubicBezTo>
                  <a:cubicBezTo>
                    <a:pt x="37941" y="67894"/>
                    <a:pt x="37352" y="68842"/>
                    <a:pt x="37352" y="68842"/>
                  </a:cubicBezTo>
                  <a:cubicBezTo>
                    <a:pt x="37058" y="68842"/>
                    <a:pt x="36176" y="68842"/>
                    <a:pt x="35882" y="69157"/>
                  </a:cubicBezTo>
                  <a:cubicBezTo>
                    <a:pt x="35882" y="69157"/>
                    <a:pt x="34411" y="69157"/>
                    <a:pt x="34411" y="69157"/>
                  </a:cubicBezTo>
                  <a:cubicBezTo>
                    <a:pt x="32352" y="68526"/>
                    <a:pt x="32352" y="68526"/>
                    <a:pt x="32352" y="68526"/>
                  </a:cubicBezTo>
                  <a:cubicBezTo>
                    <a:pt x="32352" y="68526"/>
                    <a:pt x="31764" y="68842"/>
                    <a:pt x="31764" y="68842"/>
                  </a:cubicBezTo>
                  <a:cubicBezTo>
                    <a:pt x="31470" y="69157"/>
                    <a:pt x="28529" y="69789"/>
                    <a:pt x="28529" y="69789"/>
                  </a:cubicBezTo>
                  <a:cubicBezTo>
                    <a:pt x="27058" y="70736"/>
                    <a:pt x="27058" y="70736"/>
                    <a:pt x="27058" y="70736"/>
                  </a:cubicBezTo>
                  <a:cubicBezTo>
                    <a:pt x="26176" y="70736"/>
                    <a:pt x="26176" y="70736"/>
                    <a:pt x="26176" y="70736"/>
                  </a:cubicBezTo>
                  <a:cubicBezTo>
                    <a:pt x="25294" y="69473"/>
                    <a:pt x="25294" y="69473"/>
                    <a:pt x="25294" y="69473"/>
                  </a:cubicBezTo>
                  <a:cubicBezTo>
                    <a:pt x="24705" y="68526"/>
                    <a:pt x="24705" y="68526"/>
                    <a:pt x="24705" y="68526"/>
                  </a:cubicBezTo>
                  <a:cubicBezTo>
                    <a:pt x="24705" y="69789"/>
                    <a:pt x="24705" y="69789"/>
                    <a:pt x="24705" y="69789"/>
                  </a:cubicBezTo>
                  <a:cubicBezTo>
                    <a:pt x="24411" y="70421"/>
                    <a:pt x="24411" y="70421"/>
                    <a:pt x="24411" y="70421"/>
                  </a:cubicBezTo>
                  <a:cubicBezTo>
                    <a:pt x="24411" y="70421"/>
                    <a:pt x="23235" y="71684"/>
                    <a:pt x="22941" y="72000"/>
                  </a:cubicBezTo>
                  <a:cubicBezTo>
                    <a:pt x="22941" y="72000"/>
                    <a:pt x="21470" y="70421"/>
                    <a:pt x="21470" y="70421"/>
                  </a:cubicBezTo>
                  <a:cubicBezTo>
                    <a:pt x="21176" y="68210"/>
                    <a:pt x="21176" y="68210"/>
                    <a:pt x="21176" y="68210"/>
                  </a:cubicBezTo>
                  <a:cubicBezTo>
                    <a:pt x="19705" y="66631"/>
                    <a:pt x="19705" y="66631"/>
                    <a:pt x="19705" y="66631"/>
                  </a:cubicBezTo>
                  <a:cubicBezTo>
                    <a:pt x="18823" y="66947"/>
                    <a:pt x="18823" y="66947"/>
                    <a:pt x="18823" y="66947"/>
                  </a:cubicBezTo>
                  <a:cubicBezTo>
                    <a:pt x="18529" y="65368"/>
                    <a:pt x="18529" y="65368"/>
                    <a:pt x="18529" y="65368"/>
                  </a:cubicBezTo>
                  <a:cubicBezTo>
                    <a:pt x="17941" y="64421"/>
                    <a:pt x="17941" y="64421"/>
                    <a:pt x="17941" y="64421"/>
                  </a:cubicBezTo>
                  <a:cubicBezTo>
                    <a:pt x="16764" y="64421"/>
                    <a:pt x="16764" y="64421"/>
                    <a:pt x="16764" y="64421"/>
                  </a:cubicBezTo>
                  <a:cubicBezTo>
                    <a:pt x="16470" y="65052"/>
                    <a:pt x="16470" y="65052"/>
                    <a:pt x="16470" y="65052"/>
                  </a:cubicBezTo>
                  <a:cubicBezTo>
                    <a:pt x="16176" y="66000"/>
                    <a:pt x="16176" y="66000"/>
                    <a:pt x="16176" y="66000"/>
                  </a:cubicBezTo>
                  <a:cubicBezTo>
                    <a:pt x="16176" y="66000"/>
                    <a:pt x="16470" y="66947"/>
                    <a:pt x="16470" y="66947"/>
                  </a:cubicBezTo>
                  <a:cubicBezTo>
                    <a:pt x="16470" y="67263"/>
                    <a:pt x="16176" y="67578"/>
                    <a:pt x="15882" y="67578"/>
                  </a:cubicBezTo>
                  <a:cubicBezTo>
                    <a:pt x="15882" y="67578"/>
                    <a:pt x="14411" y="68210"/>
                    <a:pt x="14411" y="68210"/>
                  </a:cubicBezTo>
                  <a:cubicBezTo>
                    <a:pt x="14411" y="68210"/>
                    <a:pt x="14117" y="67263"/>
                    <a:pt x="14117" y="66947"/>
                  </a:cubicBezTo>
                  <a:cubicBezTo>
                    <a:pt x="14117" y="66315"/>
                    <a:pt x="14117" y="65368"/>
                    <a:pt x="14117" y="65368"/>
                  </a:cubicBezTo>
                  <a:cubicBezTo>
                    <a:pt x="14117" y="65368"/>
                    <a:pt x="15294" y="64736"/>
                    <a:pt x="15294" y="64736"/>
                  </a:cubicBezTo>
                  <a:cubicBezTo>
                    <a:pt x="15294" y="64421"/>
                    <a:pt x="16176" y="62842"/>
                    <a:pt x="16176" y="62842"/>
                  </a:cubicBezTo>
                  <a:cubicBezTo>
                    <a:pt x="16176" y="61894"/>
                    <a:pt x="16176" y="61894"/>
                    <a:pt x="16176" y="61894"/>
                  </a:cubicBezTo>
                  <a:cubicBezTo>
                    <a:pt x="16176" y="61894"/>
                    <a:pt x="17352" y="61578"/>
                    <a:pt x="17647" y="61578"/>
                  </a:cubicBezTo>
                  <a:cubicBezTo>
                    <a:pt x="17941" y="61578"/>
                    <a:pt x="18529" y="61578"/>
                    <a:pt x="18823" y="61894"/>
                  </a:cubicBezTo>
                  <a:cubicBezTo>
                    <a:pt x="19411" y="62210"/>
                    <a:pt x="19117" y="62210"/>
                    <a:pt x="19705" y="62210"/>
                  </a:cubicBezTo>
                  <a:cubicBezTo>
                    <a:pt x="20294" y="61894"/>
                    <a:pt x="20882" y="61578"/>
                    <a:pt x="20882" y="61263"/>
                  </a:cubicBezTo>
                  <a:cubicBezTo>
                    <a:pt x="20882" y="60947"/>
                    <a:pt x="21176" y="59684"/>
                    <a:pt x="20294" y="59684"/>
                  </a:cubicBezTo>
                  <a:cubicBezTo>
                    <a:pt x="19705" y="59684"/>
                    <a:pt x="18823" y="60315"/>
                    <a:pt x="18529" y="60315"/>
                  </a:cubicBezTo>
                  <a:cubicBezTo>
                    <a:pt x="18235" y="60631"/>
                    <a:pt x="17941" y="60315"/>
                    <a:pt x="17352" y="60000"/>
                  </a:cubicBezTo>
                  <a:cubicBezTo>
                    <a:pt x="17058" y="60000"/>
                    <a:pt x="16470" y="59684"/>
                    <a:pt x="16470" y="59684"/>
                  </a:cubicBezTo>
                  <a:cubicBezTo>
                    <a:pt x="15588" y="60631"/>
                    <a:pt x="15588" y="60631"/>
                    <a:pt x="15588" y="60631"/>
                  </a:cubicBezTo>
                  <a:cubicBezTo>
                    <a:pt x="15588" y="60631"/>
                    <a:pt x="16176" y="61894"/>
                    <a:pt x="15000" y="60947"/>
                  </a:cubicBezTo>
                  <a:cubicBezTo>
                    <a:pt x="13823" y="60315"/>
                    <a:pt x="13823" y="60000"/>
                    <a:pt x="13823" y="60000"/>
                  </a:cubicBezTo>
                  <a:cubicBezTo>
                    <a:pt x="12647" y="58736"/>
                    <a:pt x="12647" y="58736"/>
                    <a:pt x="12647" y="58736"/>
                  </a:cubicBezTo>
                  <a:cubicBezTo>
                    <a:pt x="12058" y="56526"/>
                    <a:pt x="12058" y="56526"/>
                    <a:pt x="12058" y="56526"/>
                  </a:cubicBezTo>
                  <a:cubicBezTo>
                    <a:pt x="11176" y="55263"/>
                    <a:pt x="11176" y="55263"/>
                    <a:pt x="11176" y="55263"/>
                  </a:cubicBezTo>
                  <a:cubicBezTo>
                    <a:pt x="11176" y="55263"/>
                    <a:pt x="10882" y="55894"/>
                    <a:pt x="10588" y="56526"/>
                  </a:cubicBezTo>
                  <a:cubicBezTo>
                    <a:pt x="10294" y="56842"/>
                    <a:pt x="9705" y="56842"/>
                    <a:pt x="9411" y="56526"/>
                  </a:cubicBezTo>
                  <a:cubicBezTo>
                    <a:pt x="9411" y="55894"/>
                    <a:pt x="8529" y="54631"/>
                    <a:pt x="8529" y="54631"/>
                  </a:cubicBezTo>
                  <a:cubicBezTo>
                    <a:pt x="8823" y="53368"/>
                    <a:pt x="8823" y="53368"/>
                    <a:pt x="8823" y="53368"/>
                  </a:cubicBezTo>
                  <a:cubicBezTo>
                    <a:pt x="7647" y="53052"/>
                    <a:pt x="7647" y="53052"/>
                    <a:pt x="7647" y="53052"/>
                  </a:cubicBezTo>
                  <a:cubicBezTo>
                    <a:pt x="7647" y="53052"/>
                    <a:pt x="7058" y="52736"/>
                    <a:pt x="7058" y="52421"/>
                  </a:cubicBezTo>
                  <a:cubicBezTo>
                    <a:pt x="7352" y="51789"/>
                    <a:pt x="7941" y="50842"/>
                    <a:pt x="7941" y="50842"/>
                  </a:cubicBezTo>
                  <a:cubicBezTo>
                    <a:pt x="8529" y="49578"/>
                    <a:pt x="8529" y="49578"/>
                    <a:pt x="8529" y="49578"/>
                  </a:cubicBezTo>
                  <a:cubicBezTo>
                    <a:pt x="8529" y="49578"/>
                    <a:pt x="8529" y="48631"/>
                    <a:pt x="8235" y="48315"/>
                  </a:cubicBezTo>
                  <a:cubicBezTo>
                    <a:pt x="8235" y="48000"/>
                    <a:pt x="7941" y="43894"/>
                    <a:pt x="7941" y="43894"/>
                  </a:cubicBezTo>
                  <a:cubicBezTo>
                    <a:pt x="10294" y="42315"/>
                    <a:pt x="10294" y="42315"/>
                    <a:pt x="10294" y="42315"/>
                  </a:cubicBezTo>
                  <a:cubicBezTo>
                    <a:pt x="11764" y="39789"/>
                    <a:pt x="11764" y="39789"/>
                    <a:pt x="11764" y="39789"/>
                  </a:cubicBezTo>
                  <a:cubicBezTo>
                    <a:pt x="12352" y="36947"/>
                    <a:pt x="12352" y="36947"/>
                    <a:pt x="12352" y="36947"/>
                  </a:cubicBezTo>
                  <a:cubicBezTo>
                    <a:pt x="13235" y="34421"/>
                    <a:pt x="13235" y="34421"/>
                    <a:pt x="13235" y="34421"/>
                  </a:cubicBezTo>
                  <a:cubicBezTo>
                    <a:pt x="13235" y="34421"/>
                    <a:pt x="14411" y="33157"/>
                    <a:pt x="14411" y="33473"/>
                  </a:cubicBezTo>
                  <a:cubicBezTo>
                    <a:pt x="14705" y="33789"/>
                    <a:pt x="14411" y="30947"/>
                    <a:pt x="14411" y="30947"/>
                  </a:cubicBezTo>
                  <a:cubicBezTo>
                    <a:pt x="13529" y="30000"/>
                    <a:pt x="13529" y="30000"/>
                    <a:pt x="13529" y="30000"/>
                  </a:cubicBezTo>
                  <a:cubicBezTo>
                    <a:pt x="13529" y="28421"/>
                    <a:pt x="13529" y="28421"/>
                    <a:pt x="13529" y="28421"/>
                  </a:cubicBezTo>
                  <a:cubicBezTo>
                    <a:pt x="13529" y="28421"/>
                    <a:pt x="15000" y="28105"/>
                    <a:pt x="15294" y="28105"/>
                  </a:cubicBezTo>
                  <a:cubicBezTo>
                    <a:pt x="15588" y="28105"/>
                    <a:pt x="16176" y="27789"/>
                    <a:pt x="17058" y="27473"/>
                  </a:cubicBezTo>
                  <a:cubicBezTo>
                    <a:pt x="17647" y="27473"/>
                    <a:pt x="18235" y="26842"/>
                    <a:pt x="18823" y="26842"/>
                  </a:cubicBezTo>
                  <a:cubicBezTo>
                    <a:pt x="19117" y="26842"/>
                    <a:pt x="20588" y="26842"/>
                    <a:pt x="20588" y="26842"/>
                  </a:cubicBezTo>
                  <a:cubicBezTo>
                    <a:pt x="20588" y="26842"/>
                    <a:pt x="22058" y="25894"/>
                    <a:pt x="22352" y="25578"/>
                  </a:cubicBezTo>
                  <a:cubicBezTo>
                    <a:pt x="22647" y="25263"/>
                    <a:pt x="23529" y="24000"/>
                    <a:pt x="23529" y="24000"/>
                  </a:cubicBezTo>
                  <a:cubicBezTo>
                    <a:pt x="23529" y="24000"/>
                    <a:pt x="23823" y="22421"/>
                    <a:pt x="24411" y="22105"/>
                  </a:cubicBezTo>
                  <a:cubicBezTo>
                    <a:pt x="24705" y="22105"/>
                    <a:pt x="25588" y="21473"/>
                    <a:pt x="26176" y="21473"/>
                  </a:cubicBezTo>
                  <a:cubicBezTo>
                    <a:pt x="26764" y="21157"/>
                    <a:pt x="28235" y="20842"/>
                    <a:pt x="28529" y="20842"/>
                  </a:cubicBezTo>
                  <a:cubicBezTo>
                    <a:pt x="28823" y="20842"/>
                    <a:pt x="32352" y="20210"/>
                    <a:pt x="32352" y="20210"/>
                  </a:cubicBezTo>
                  <a:cubicBezTo>
                    <a:pt x="33823" y="18947"/>
                    <a:pt x="33823" y="18947"/>
                    <a:pt x="33823" y="18947"/>
                  </a:cubicBezTo>
                  <a:cubicBezTo>
                    <a:pt x="33529" y="16105"/>
                    <a:pt x="33529" y="16105"/>
                    <a:pt x="33529" y="16105"/>
                  </a:cubicBezTo>
                  <a:cubicBezTo>
                    <a:pt x="37941" y="15473"/>
                    <a:pt x="37941" y="15473"/>
                    <a:pt x="37941" y="15473"/>
                  </a:cubicBezTo>
                  <a:cubicBezTo>
                    <a:pt x="39705" y="14210"/>
                    <a:pt x="39705" y="14210"/>
                    <a:pt x="39705" y="14210"/>
                  </a:cubicBezTo>
                  <a:cubicBezTo>
                    <a:pt x="39705" y="14210"/>
                    <a:pt x="40588" y="13263"/>
                    <a:pt x="40882" y="13263"/>
                  </a:cubicBezTo>
                  <a:cubicBezTo>
                    <a:pt x="41176" y="13578"/>
                    <a:pt x="41764" y="13263"/>
                    <a:pt x="41764" y="13263"/>
                  </a:cubicBezTo>
                  <a:cubicBezTo>
                    <a:pt x="43823" y="12631"/>
                    <a:pt x="43823" y="12631"/>
                    <a:pt x="43823" y="12631"/>
                  </a:cubicBezTo>
                  <a:cubicBezTo>
                    <a:pt x="43823" y="12631"/>
                    <a:pt x="46470" y="11684"/>
                    <a:pt x="46764" y="11368"/>
                  </a:cubicBezTo>
                  <a:cubicBezTo>
                    <a:pt x="46764" y="11368"/>
                    <a:pt x="48235" y="10736"/>
                    <a:pt x="48235" y="10736"/>
                  </a:cubicBezTo>
                  <a:cubicBezTo>
                    <a:pt x="48823" y="9473"/>
                    <a:pt x="48823" y="9473"/>
                    <a:pt x="48823" y="9473"/>
                  </a:cubicBezTo>
                  <a:cubicBezTo>
                    <a:pt x="48823" y="9473"/>
                    <a:pt x="49411" y="8842"/>
                    <a:pt x="50294" y="8842"/>
                  </a:cubicBezTo>
                  <a:cubicBezTo>
                    <a:pt x="50882" y="8842"/>
                    <a:pt x="51470" y="8842"/>
                    <a:pt x="51764" y="8842"/>
                  </a:cubicBezTo>
                  <a:cubicBezTo>
                    <a:pt x="51764" y="8526"/>
                    <a:pt x="52058" y="7894"/>
                    <a:pt x="52352" y="7894"/>
                  </a:cubicBezTo>
                  <a:cubicBezTo>
                    <a:pt x="52647" y="7894"/>
                    <a:pt x="54411" y="7578"/>
                    <a:pt x="54411" y="7578"/>
                  </a:cubicBezTo>
                  <a:cubicBezTo>
                    <a:pt x="55294" y="9157"/>
                    <a:pt x="55294" y="9157"/>
                    <a:pt x="55294" y="9157"/>
                  </a:cubicBezTo>
                  <a:cubicBezTo>
                    <a:pt x="55294" y="9157"/>
                    <a:pt x="57058" y="10421"/>
                    <a:pt x="57352" y="10421"/>
                  </a:cubicBezTo>
                  <a:cubicBezTo>
                    <a:pt x="57647" y="10421"/>
                    <a:pt x="59117" y="9157"/>
                    <a:pt x="59117" y="9157"/>
                  </a:cubicBezTo>
                  <a:cubicBezTo>
                    <a:pt x="62058" y="10105"/>
                    <a:pt x="62058" y="10105"/>
                    <a:pt x="62058" y="10105"/>
                  </a:cubicBezTo>
                  <a:cubicBezTo>
                    <a:pt x="64411" y="10736"/>
                    <a:pt x="64411" y="10736"/>
                    <a:pt x="64411" y="10736"/>
                  </a:cubicBezTo>
                  <a:cubicBezTo>
                    <a:pt x="65294" y="10105"/>
                    <a:pt x="65294" y="10105"/>
                    <a:pt x="65294" y="10105"/>
                  </a:cubicBezTo>
                  <a:close/>
                  <a:moveTo>
                    <a:pt x="55294" y="47052"/>
                  </a:moveTo>
                  <a:cubicBezTo>
                    <a:pt x="55294" y="47052"/>
                    <a:pt x="55294" y="47052"/>
                    <a:pt x="55294" y="47052"/>
                  </a:cubicBezTo>
                  <a:cubicBezTo>
                    <a:pt x="55588" y="47368"/>
                    <a:pt x="55588" y="47368"/>
                    <a:pt x="55588" y="47368"/>
                  </a:cubicBezTo>
                  <a:cubicBezTo>
                    <a:pt x="55588" y="47368"/>
                    <a:pt x="56176" y="47368"/>
                    <a:pt x="56470" y="47052"/>
                  </a:cubicBezTo>
                  <a:cubicBezTo>
                    <a:pt x="56764" y="47052"/>
                    <a:pt x="56176" y="46736"/>
                    <a:pt x="56176" y="46736"/>
                  </a:cubicBezTo>
                  <a:cubicBezTo>
                    <a:pt x="55588" y="46736"/>
                    <a:pt x="55588" y="46736"/>
                    <a:pt x="55588" y="46736"/>
                  </a:cubicBezTo>
                  <a:cubicBezTo>
                    <a:pt x="55588" y="46736"/>
                    <a:pt x="55294" y="47052"/>
                    <a:pt x="55294" y="47052"/>
                  </a:cubicBezTo>
                  <a:close/>
                  <a:moveTo>
                    <a:pt x="54117" y="49578"/>
                  </a:moveTo>
                  <a:cubicBezTo>
                    <a:pt x="54117" y="49578"/>
                    <a:pt x="54117" y="49578"/>
                    <a:pt x="54117" y="49578"/>
                  </a:cubicBezTo>
                  <a:cubicBezTo>
                    <a:pt x="54411" y="49894"/>
                    <a:pt x="54411" y="49894"/>
                    <a:pt x="54411" y="49894"/>
                  </a:cubicBezTo>
                  <a:cubicBezTo>
                    <a:pt x="54411" y="49894"/>
                    <a:pt x="54705" y="48947"/>
                    <a:pt x="55000" y="48631"/>
                  </a:cubicBezTo>
                  <a:cubicBezTo>
                    <a:pt x="55294" y="48000"/>
                    <a:pt x="54705" y="48315"/>
                    <a:pt x="54705" y="48315"/>
                  </a:cubicBezTo>
                  <a:cubicBezTo>
                    <a:pt x="54411" y="48631"/>
                    <a:pt x="54411" y="48631"/>
                    <a:pt x="54411" y="48631"/>
                  </a:cubicBezTo>
                  <a:cubicBezTo>
                    <a:pt x="54411" y="48631"/>
                    <a:pt x="54117" y="49578"/>
                    <a:pt x="54117" y="49578"/>
                  </a:cubicBezTo>
                  <a:close/>
                  <a:moveTo>
                    <a:pt x="93529" y="72947"/>
                  </a:moveTo>
                  <a:cubicBezTo>
                    <a:pt x="93529" y="72947"/>
                    <a:pt x="93529" y="72947"/>
                    <a:pt x="93529" y="72947"/>
                  </a:cubicBezTo>
                  <a:cubicBezTo>
                    <a:pt x="93529" y="72947"/>
                    <a:pt x="94411" y="73578"/>
                    <a:pt x="94411" y="73578"/>
                  </a:cubicBezTo>
                  <a:cubicBezTo>
                    <a:pt x="93823" y="74842"/>
                    <a:pt x="93823" y="74842"/>
                    <a:pt x="93823" y="74842"/>
                  </a:cubicBezTo>
                  <a:cubicBezTo>
                    <a:pt x="92941" y="74210"/>
                    <a:pt x="92941" y="74210"/>
                    <a:pt x="92941" y="74210"/>
                  </a:cubicBezTo>
                  <a:cubicBezTo>
                    <a:pt x="93529" y="72947"/>
                    <a:pt x="93529" y="72947"/>
                    <a:pt x="93529" y="72947"/>
                  </a:cubicBezTo>
                  <a:close/>
                  <a:moveTo>
                    <a:pt x="100588" y="78947"/>
                  </a:moveTo>
                  <a:cubicBezTo>
                    <a:pt x="100588" y="78947"/>
                    <a:pt x="100588" y="78947"/>
                    <a:pt x="100588" y="78947"/>
                  </a:cubicBezTo>
                  <a:cubicBezTo>
                    <a:pt x="100588" y="78947"/>
                    <a:pt x="102058" y="79263"/>
                    <a:pt x="102058" y="78947"/>
                  </a:cubicBezTo>
                  <a:cubicBezTo>
                    <a:pt x="102058" y="78631"/>
                    <a:pt x="102352" y="78000"/>
                    <a:pt x="102352" y="78000"/>
                  </a:cubicBezTo>
                  <a:cubicBezTo>
                    <a:pt x="102058" y="77684"/>
                    <a:pt x="101176" y="77368"/>
                    <a:pt x="101176" y="77368"/>
                  </a:cubicBezTo>
                  <a:cubicBezTo>
                    <a:pt x="100882" y="77368"/>
                    <a:pt x="100588" y="77368"/>
                    <a:pt x="100294" y="77052"/>
                  </a:cubicBezTo>
                  <a:cubicBezTo>
                    <a:pt x="98529" y="74842"/>
                    <a:pt x="99705" y="77684"/>
                    <a:pt x="100588" y="78000"/>
                  </a:cubicBezTo>
                  <a:cubicBezTo>
                    <a:pt x="100588" y="78315"/>
                    <a:pt x="100588" y="78315"/>
                    <a:pt x="100588" y="78315"/>
                  </a:cubicBezTo>
                  <a:cubicBezTo>
                    <a:pt x="100588" y="78947"/>
                    <a:pt x="100588" y="78947"/>
                    <a:pt x="100588" y="78947"/>
                  </a:cubicBezTo>
                  <a:close/>
                  <a:moveTo>
                    <a:pt x="102647" y="81157"/>
                  </a:moveTo>
                  <a:cubicBezTo>
                    <a:pt x="102647" y="81157"/>
                    <a:pt x="102647" y="81157"/>
                    <a:pt x="102647" y="81157"/>
                  </a:cubicBezTo>
                  <a:cubicBezTo>
                    <a:pt x="103823" y="79578"/>
                    <a:pt x="103823" y="79578"/>
                    <a:pt x="103823" y="79578"/>
                  </a:cubicBezTo>
                  <a:cubicBezTo>
                    <a:pt x="103823" y="79578"/>
                    <a:pt x="104411" y="78947"/>
                    <a:pt x="104705" y="78947"/>
                  </a:cubicBezTo>
                  <a:cubicBezTo>
                    <a:pt x="105000" y="78947"/>
                    <a:pt x="106176" y="78631"/>
                    <a:pt x="106176" y="78631"/>
                  </a:cubicBezTo>
                  <a:cubicBezTo>
                    <a:pt x="106176" y="78631"/>
                    <a:pt x="107058" y="78947"/>
                    <a:pt x="106470" y="79263"/>
                  </a:cubicBezTo>
                  <a:cubicBezTo>
                    <a:pt x="106176" y="79578"/>
                    <a:pt x="105294" y="80210"/>
                    <a:pt x="105000" y="80210"/>
                  </a:cubicBezTo>
                  <a:cubicBezTo>
                    <a:pt x="104705" y="80526"/>
                    <a:pt x="104117" y="81473"/>
                    <a:pt x="104117" y="81473"/>
                  </a:cubicBezTo>
                  <a:cubicBezTo>
                    <a:pt x="102941" y="81789"/>
                    <a:pt x="102941" y="81789"/>
                    <a:pt x="102941" y="81789"/>
                  </a:cubicBezTo>
                  <a:cubicBezTo>
                    <a:pt x="101764" y="82421"/>
                    <a:pt x="101764" y="82421"/>
                    <a:pt x="101764" y="82421"/>
                  </a:cubicBezTo>
                  <a:cubicBezTo>
                    <a:pt x="102058" y="83684"/>
                    <a:pt x="102058" y="83684"/>
                    <a:pt x="102058" y="83684"/>
                  </a:cubicBezTo>
                  <a:cubicBezTo>
                    <a:pt x="102058" y="83684"/>
                    <a:pt x="101764" y="84000"/>
                    <a:pt x="101470" y="84000"/>
                  </a:cubicBezTo>
                  <a:cubicBezTo>
                    <a:pt x="101470" y="83684"/>
                    <a:pt x="100588" y="83052"/>
                    <a:pt x="100588" y="83052"/>
                  </a:cubicBezTo>
                  <a:cubicBezTo>
                    <a:pt x="100882" y="81473"/>
                    <a:pt x="100882" y="81473"/>
                    <a:pt x="100882" y="81473"/>
                  </a:cubicBezTo>
                  <a:cubicBezTo>
                    <a:pt x="102058" y="81473"/>
                    <a:pt x="102058" y="81473"/>
                    <a:pt x="102058" y="81473"/>
                  </a:cubicBezTo>
                  <a:cubicBezTo>
                    <a:pt x="102647" y="81157"/>
                    <a:pt x="102647" y="81157"/>
                    <a:pt x="102647" y="81157"/>
                  </a:cubicBezTo>
                  <a:close/>
                  <a:moveTo>
                    <a:pt x="114117" y="90315"/>
                  </a:moveTo>
                  <a:cubicBezTo>
                    <a:pt x="114117" y="90315"/>
                    <a:pt x="114117" y="90315"/>
                    <a:pt x="114117" y="90315"/>
                  </a:cubicBezTo>
                  <a:cubicBezTo>
                    <a:pt x="114117" y="90315"/>
                    <a:pt x="115294" y="91578"/>
                    <a:pt x="115294" y="91578"/>
                  </a:cubicBezTo>
                  <a:cubicBezTo>
                    <a:pt x="115000" y="93157"/>
                    <a:pt x="115000" y="93157"/>
                    <a:pt x="115000" y="93157"/>
                  </a:cubicBezTo>
                  <a:cubicBezTo>
                    <a:pt x="115000" y="93157"/>
                    <a:pt x="115000" y="93789"/>
                    <a:pt x="115588" y="93789"/>
                  </a:cubicBezTo>
                  <a:cubicBezTo>
                    <a:pt x="116176" y="94105"/>
                    <a:pt x="117058" y="94105"/>
                    <a:pt x="117058" y="93473"/>
                  </a:cubicBezTo>
                  <a:cubicBezTo>
                    <a:pt x="117058" y="92842"/>
                    <a:pt x="117352" y="92210"/>
                    <a:pt x="117647" y="91894"/>
                  </a:cubicBezTo>
                  <a:cubicBezTo>
                    <a:pt x="117941" y="91263"/>
                    <a:pt x="118529" y="90315"/>
                    <a:pt x="118529" y="90315"/>
                  </a:cubicBezTo>
                  <a:cubicBezTo>
                    <a:pt x="118529" y="90315"/>
                    <a:pt x="118823" y="90315"/>
                    <a:pt x="119117" y="90000"/>
                  </a:cubicBezTo>
                  <a:cubicBezTo>
                    <a:pt x="119411" y="90000"/>
                    <a:pt x="118823" y="89052"/>
                    <a:pt x="118823" y="89052"/>
                  </a:cubicBezTo>
                  <a:cubicBezTo>
                    <a:pt x="118823" y="89052"/>
                    <a:pt x="118529" y="89052"/>
                    <a:pt x="119117" y="87789"/>
                  </a:cubicBezTo>
                  <a:cubicBezTo>
                    <a:pt x="119705" y="86842"/>
                    <a:pt x="119705" y="86842"/>
                    <a:pt x="119705" y="86842"/>
                  </a:cubicBezTo>
                  <a:cubicBezTo>
                    <a:pt x="119705" y="86526"/>
                    <a:pt x="120000" y="85578"/>
                    <a:pt x="120000" y="85263"/>
                  </a:cubicBezTo>
                  <a:cubicBezTo>
                    <a:pt x="119705" y="84631"/>
                    <a:pt x="119411" y="83052"/>
                    <a:pt x="119411" y="83052"/>
                  </a:cubicBezTo>
                  <a:cubicBezTo>
                    <a:pt x="118823" y="83684"/>
                    <a:pt x="118823" y="83684"/>
                    <a:pt x="118823" y="83684"/>
                  </a:cubicBezTo>
                  <a:cubicBezTo>
                    <a:pt x="118823" y="83684"/>
                    <a:pt x="118235" y="84315"/>
                    <a:pt x="117647" y="84315"/>
                  </a:cubicBezTo>
                  <a:cubicBezTo>
                    <a:pt x="117058" y="84631"/>
                    <a:pt x="116470" y="84947"/>
                    <a:pt x="116470" y="85263"/>
                  </a:cubicBezTo>
                  <a:cubicBezTo>
                    <a:pt x="116470" y="85263"/>
                    <a:pt x="116470" y="86210"/>
                    <a:pt x="116176" y="86526"/>
                  </a:cubicBezTo>
                  <a:cubicBezTo>
                    <a:pt x="115882" y="86842"/>
                    <a:pt x="115000" y="87789"/>
                    <a:pt x="115000" y="87789"/>
                  </a:cubicBezTo>
                  <a:cubicBezTo>
                    <a:pt x="114411" y="89368"/>
                    <a:pt x="114411" y="89368"/>
                    <a:pt x="114411" y="89368"/>
                  </a:cubicBezTo>
                  <a:cubicBezTo>
                    <a:pt x="114411" y="89368"/>
                    <a:pt x="114117" y="90315"/>
                    <a:pt x="114117" y="90315"/>
                  </a:cubicBezTo>
                  <a:close/>
                  <a:moveTo>
                    <a:pt x="109705" y="104526"/>
                  </a:moveTo>
                  <a:cubicBezTo>
                    <a:pt x="109705" y="104526"/>
                    <a:pt x="109705" y="104526"/>
                    <a:pt x="109705" y="104526"/>
                  </a:cubicBezTo>
                  <a:cubicBezTo>
                    <a:pt x="109117" y="104210"/>
                    <a:pt x="108529" y="103578"/>
                    <a:pt x="108529" y="102947"/>
                  </a:cubicBezTo>
                  <a:cubicBezTo>
                    <a:pt x="108529" y="102631"/>
                    <a:pt x="108823" y="102000"/>
                    <a:pt x="108823" y="102000"/>
                  </a:cubicBezTo>
                  <a:cubicBezTo>
                    <a:pt x="108823" y="102000"/>
                    <a:pt x="108235" y="101684"/>
                    <a:pt x="108235" y="101368"/>
                  </a:cubicBezTo>
                  <a:cubicBezTo>
                    <a:pt x="108235" y="101368"/>
                    <a:pt x="108823" y="100105"/>
                    <a:pt x="108823" y="99473"/>
                  </a:cubicBezTo>
                  <a:cubicBezTo>
                    <a:pt x="108529" y="99157"/>
                    <a:pt x="108823" y="97263"/>
                    <a:pt x="108823" y="97263"/>
                  </a:cubicBezTo>
                  <a:cubicBezTo>
                    <a:pt x="108823" y="97263"/>
                    <a:pt x="109705" y="96947"/>
                    <a:pt x="109705" y="97263"/>
                  </a:cubicBezTo>
                  <a:cubicBezTo>
                    <a:pt x="109705" y="97578"/>
                    <a:pt x="109411" y="98526"/>
                    <a:pt x="109411" y="98842"/>
                  </a:cubicBezTo>
                  <a:cubicBezTo>
                    <a:pt x="109411" y="99157"/>
                    <a:pt x="109117" y="100421"/>
                    <a:pt x="109117" y="100736"/>
                  </a:cubicBezTo>
                  <a:cubicBezTo>
                    <a:pt x="109117" y="100736"/>
                    <a:pt x="109411" y="100421"/>
                    <a:pt x="110000" y="101052"/>
                  </a:cubicBezTo>
                  <a:cubicBezTo>
                    <a:pt x="110588" y="101684"/>
                    <a:pt x="110588" y="102631"/>
                    <a:pt x="110588" y="102631"/>
                  </a:cubicBezTo>
                  <a:cubicBezTo>
                    <a:pt x="110000" y="103263"/>
                    <a:pt x="110000" y="103263"/>
                    <a:pt x="110000" y="103263"/>
                  </a:cubicBezTo>
                  <a:cubicBezTo>
                    <a:pt x="109705" y="104526"/>
                    <a:pt x="109705" y="104526"/>
                    <a:pt x="109705" y="104526"/>
                  </a:cubicBezTo>
                  <a:close/>
                  <a:moveTo>
                    <a:pt x="106176" y="105157"/>
                  </a:moveTo>
                  <a:cubicBezTo>
                    <a:pt x="106176" y="105157"/>
                    <a:pt x="106176" y="105157"/>
                    <a:pt x="106176" y="105157"/>
                  </a:cubicBezTo>
                  <a:cubicBezTo>
                    <a:pt x="106176" y="105157"/>
                    <a:pt x="105882" y="106421"/>
                    <a:pt x="105882" y="106736"/>
                  </a:cubicBezTo>
                  <a:cubicBezTo>
                    <a:pt x="105882" y="106736"/>
                    <a:pt x="106176" y="106736"/>
                    <a:pt x="106470" y="106736"/>
                  </a:cubicBezTo>
                  <a:cubicBezTo>
                    <a:pt x="106764" y="106421"/>
                    <a:pt x="107058" y="106421"/>
                    <a:pt x="107352" y="106105"/>
                  </a:cubicBezTo>
                  <a:cubicBezTo>
                    <a:pt x="107647" y="105789"/>
                    <a:pt x="108529" y="105157"/>
                    <a:pt x="108823" y="105157"/>
                  </a:cubicBezTo>
                  <a:cubicBezTo>
                    <a:pt x="109117" y="104842"/>
                    <a:pt x="107647" y="104210"/>
                    <a:pt x="107647" y="104210"/>
                  </a:cubicBezTo>
                  <a:cubicBezTo>
                    <a:pt x="106176" y="105157"/>
                    <a:pt x="106176" y="105157"/>
                    <a:pt x="106176" y="105157"/>
                  </a:cubicBezTo>
                  <a:close/>
                  <a:moveTo>
                    <a:pt x="66176" y="41684"/>
                  </a:moveTo>
                  <a:cubicBezTo>
                    <a:pt x="66176" y="41684"/>
                    <a:pt x="66176" y="41684"/>
                    <a:pt x="66176" y="41684"/>
                  </a:cubicBezTo>
                  <a:cubicBezTo>
                    <a:pt x="66764" y="42000"/>
                    <a:pt x="66764" y="42000"/>
                    <a:pt x="66764" y="42000"/>
                  </a:cubicBezTo>
                  <a:cubicBezTo>
                    <a:pt x="66764" y="42000"/>
                    <a:pt x="67058" y="41684"/>
                    <a:pt x="67352" y="41368"/>
                  </a:cubicBezTo>
                  <a:cubicBezTo>
                    <a:pt x="67647" y="41052"/>
                    <a:pt x="67058" y="40736"/>
                    <a:pt x="67058" y="40736"/>
                  </a:cubicBezTo>
                  <a:cubicBezTo>
                    <a:pt x="66764" y="41052"/>
                    <a:pt x="66764" y="41052"/>
                    <a:pt x="66764" y="41052"/>
                  </a:cubicBezTo>
                  <a:cubicBezTo>
                    <a:pt x="66764" y="41052"/>
                    <a:pt x="66176" y="41684"/>
                    <a:pt x="66176" y="41684"/>
                  </a:cubicBezTo>
                  <a:close/>
                  <a:moveTo>
                    <a:pt x="48235" y="51789"/>
                  </a:moveTo>
                  <a:cubicBezTo>
                    <a:pt x="48235" y="51789"/>
                    <a:pt x="48235" y="51789"/>
                    <a:pt x="48235" y="51789"/>
                  </a:cubicBezTo>
                  <a:cubicBezTo>
                    <a:pt x="48529" y="52105"/>
                    <a:pt x="48529" y="52105"/>
                    <a:pt x="48529" y="52105"/>
                  </a:cubicBezTo>
                  <a:cubicBezTo>
                    <a:pt x="48529" y="52105"/>
                    <a:pt x="48823" y="51473"/>
                    <a:pt x="49411" y="51157"/>
                  </a:cubicBezTo>
                  <a:cubicBezTo>
                    <a:pt x="49705" y="50842"/>
                    <a:pt x="49117" y="50842"/>
                    <a:pt x="49117" y="50842"/>
                  </a:cubicBezTo>
                  <a:cubicBezTo>
                    <a:pt x="48529" y="51157"/>
                    <a:pt x="48529" y="51157"/>
                    <a:pt x="48529" y="51157"/>
                  </a:cubicBezTo>
                  <a:cubicBezTo>
                    <a:pt x="48529" y="51157"/>
                    <a:pt x="48235" y="51473"/>
                    <a:pt x="48235" y="51789"/>
                  </a:cubicBezTo>
                  <a:close/>
                  <a:moveTo>
                    <a:pt x="51176" y="51157"/>
                  </a:moveTo>
                  <a:cubicBezTo>
                    <a:pt x="51176" y="51157"/>
                    <a:pt x="51176" y="51157"/>
                    <a:pt x="51176" y="51157"/>
                  </a:cubicBezTo>
                  <a:cubicBezTo>
                    <a:pt x="51176" y="51789"/>
                    <a:pt x="51176" y="51789"/>
                    <a:pt x="51176" y="51789"/>
                  </a:cubicBezTo>
                  <a:cubicBezTo>
                    <a:pt x="51176" y="51789"/>
                    <a:pt x="52058" y="52105"/>
                    <a:pt x="52647" y="52421"/>
                  </a:cubicBezTo>
                  <a:cubicBezTo>
                    <a:pt x="53529" y="52736"/>
                    <a:pt x="52941" y="51789"/>
                    <a:pt x="52941" y="51789"/>
                  </a:cubicBezTo>
                  <a:cubicBezTo>
                    <a:pt x="52352" y="51157"/>
                    <a:pt x="52352" y="51157"/>
                    <a:pt x="52352" y="51157"/>
                  </a:cubicBezTo>
                  <a:cubicBezTo>
                    <a:pt x="52352" y="51157"/>
                    <a:pt x="51470" y="50842"/>
                    <a:pt x="51176" y="51157"/>
                  </a:cubicBezTo>
                  <a:close/>
                  <a:moveTo>
                    <a:pt x="62058" y="51789"/>
                  </a:moveTo>
                  <a:cubicBezTo>
                    <a:pt x="62058" y="51789"/>
                    <a:pt x="62058" y="51789"/>
                    <a:pt x="62058" y="51789"/>
                  </a:cubicBezTo>
                  <a:cubicBezTo>
                    <a:pt x="61764" y="52421"/>
                    <a:pt x="61764" y="52421"/>
                    <a:pt x="61764" y="52421"/>
                  </a:cubicBezTo>
                  <a:cubicBezTo>
                    <a:pt x="61764" y="52421"/>
                    <a:pt x="62352" y="53052"/>
                    <a:pt x="62647" y="53684"/>
                  </a:cubicBezTo>
                  <a:cubicBezTo>
                    <a:pt x="62941" y="53684"/>
                    <a:pt x="64117" y="54947"/>
                    <a:pt x="64705" y="54947"/>
                  </a:cubicBezTo>
                  <a:cubicBezTo>
                    <a:pt x="67058" y="55894"/>
                    <a:pt x="63235" y="52736"/>
                    <a:pt x="62941" y="52421"/>
                  </a:cubicBezTo>
                  <a:cubicBezTo>
                    <a:pt x="62941" y="52421"/>
                    <a:pt x="62058" y="51473"/>
                    <a:pt x="62058" y="51789"/>
                  </a:cubicBezTo>
                  <a:close/>
                  <a:moveTo>
                    <a:pt x="75882" y="56210"/>
                  </a:moveTo>
                  <a:cubicBezTo>
                    <a:pt x="75882" y="56210"/>
                    <a:pt x="75882" y="56210"/>
                    <a:pt x="75882" y="56210"/>
                  </a:cubicBezTo>
                  <a:cubicBezTo>
                    <a:pt x="76470" y="56842"/>
                    <a:pt x="76470" y="56842"/>
                    <a:pt x="76470" y="56842"/>
                  </a:cubicBezTo>
                  <a:cubicBezTo>
                    <a:pt x="76470" y="56842"/>
                    <a:pt x="77352" y="56526"/>
                    <a:pt x="77941" y="56210"/>
                  </a:cubicBezTo>
                  <a:cubicBezTo>
                    <a:pt x="78529" y="56210"/>
                    <a:pt x="77941" y="55578"/>
                    <a:pt x="77941" y="55578"/>
                  </a:cubicBezTo>
                  <a:cubicBezTo>
                    <a:pt x="77058" y="55578"/>
                    <a:pt x="77058" y="55578"/>
                    <a:pt x="77058" y="55578"/>
                  </a:cubicBezTo>
                  <a:cubicBezTo>
                    <a:pt x="77058" y="55578"/>
                    <a:pt x="75882" y="55894"/>
                    <a:pt x="75882" y="56210"/>
                  </a:cubicBezTo>
                  <a:close/>
                  <a:moveTo>
                    <a:pt x="70000" y="23052"/>
                  </a:moveTo>
                  <a:cubicBezTo>
                    <a:pt x="70000" y="23052"/>
                    <a:pt x="70000" y="23052"/>
                    <a:pt x="70000" y="23052"/>
                  </a:cubicBezTo>
                  <a:cubicBezTo>
                    <a:pt x="70000" y="23052"/>
                    <a:pt x="68823" y="23684"/>
                    <a:pt x="68823" y="23684"/>
                  </a:cubicBezTo>
                  <a:cubicBezTo>
                    <a:pt x="68529" y="23684"/>
                    <a:pt x="68823" y="24315"/>
                    <a:pt x="69117" y="24315"/>
                  </a:cubicBezTo>
                  <a:cubicBezTo>
                    <a:pt x="69411" y="24631"/>
                    <a:pt x="70294" y="24947"/>
                    <a:pt x="70294" y="24947"/>
                  </a:cubicBezTo>
                  <a:cubicBezTo>
                    <a:pt x="70588" y="24947"/>
                    <a:pt x="71470" y="24315"/>
                    <a:pt x="72058" y="23684"/>
                  </a:cubicBezTo>
                  <a:cubicBezTo>
                    <a:pt x="72647" y="23368"/>
                    <a:pt x="71470" y="23052"/>
                    <a:pt x="71470" y="23052"/>
                  </a:cubicBezTo>
                  <a:cubicBezTo>
                    <a:pt x="70000" y="23052"/>
                    <a:pt x="70000" y="23052"/>
                    <a:pt x="70000" y="23052"/>
                  </a:cubicBezTo>
                  <a:close/>
                  <a:moveTo>
                    <a:pt x="59411" y="20842"/>
                  </a:moveTo>
                  <a:cubicBezTo>
                    <a:pt x="59411" y="20842"/>
                    <a:pt x="59411" y="20842"/>
                    <a:pt x="59411" y="20842"/>
                  </a:cubicBezTo>
                  <a:cubicBezTo>
                    <a:pt x="59411" y="20842"/>
                    <a:pt x="58235" y="20842"/>
                    <a:pt x="57941" y="20842"/>
                  </a:cubicBezTo>
                  <a:cubicBezTo>
                    <a:pt x="57941" y="20842"/>
                    <a:pt x="57647" y="21157"/>
                    <a:pt x="57352" y="21473"/>
                  </a:cubicBezTo>
                  <a:cubicBezTo>
                    <a:pt x="57058" y="21789"/>
                    <a:pt x="57058" y="22421"/>
                    <a:pt x="56764" y="23052"/>
                  </a:cubicBezTo>
                  <a:cubicBezTo>
                    <a:pt x="56764" y="23684"/>
                    <a:pt x="57058" y="23684"/>
                    <a:pt x="57058" y="23684"/>
                  </a:cubicBezTo>
                  <a:cubicBezTo>
                    <a:pt x="57352" y="24000"/>
                    <a:pt x="57352" y="24000"/>
                    <a:pt x="57941" y="24631"/>
                  </a:cubicBezTo>
                  <a:cubicBezTo>
                    <a:pt x="58529" y="24947"/>
                    <a:pt x="59117" y="24315"/>
                    <a:pt x="59705" y="24000"/>
                  </a:cubicBezTo>
                  <a:cubicBezTo>
                    <a:pt x="60588" y="23684"/>
                    <a:pt x="60000" y="23368"/>
                    <a:pt x="60294" y="22736"/>
                  </a:cubicBezTo>
                  <a:cubicBezTo>
                    <a:pt x="60294" y="22421"/>
                    <a:pt x="60000" y="21473"/>
                    <a:pt x="60000" y="21473"/>
                  </a:cubicBezTo>
                  <a:cubicBezTo>
                    <a:pt x="60000" y="21157"/>
                    <a:pt x="59411" y="20842"/>
                    <a:pt x="59411" y="20842"/>
                  </a:cubicBezTo>
                  <a:close/>
                  <a:moveTo>
                    <a:pt x="69411" y="32526"/>
                  </a:moveTo>
                  <a:cubicBezTo>
                    <a:pt x="69411" y="32526"/>
                    <a:pt x="69411" y="32526"/>
                    <a:pt x="69411" y="32526"/>
                  </a:cubicBezTo>
                  <a:cubicBezTo>
                    <a:pt x="69411" y="32526"/>
                    <a:pt x="69117" y="33157"/>
                    <a:pt x="69117" y="33157"/>
                  </a:cubicBezTo>
                  <a:cubicBezTo>
                    <a:pt x="69117" y="33157"/>
                    <a:pt x="69117" y="33789"/>
                    <a:pt x="69117" y="33789"/>
                  </a:cubicBezTo>
                  <a:cubicBezTo>
                    <a:pt x="69117" y="33789"/>
                    <a:pt x="68823" y="34105"/>
                    <a:pt x="68529" y="34421"/>
                  </a:cubicBezTo>
                  <a:cubicBezTo>
                    <a:pt x="67941" y="35052"/>
                    <a:pt x="68529" y="35052"/>
                    <a:pt x="68823" y="35368"/>
                  </a:cubicBezTo>
                  <a:cubicBezTo>
                    <a:pt x="69117" y="36000"/>
                    <a:pt x="68823" y="35684"/>
                    <a:pt x="69117" y="35684"/>
                  </a:cubicBezTo>
                  <a:cubicBezTo>
                    <a:pt x="69117" y="36000"/>
                    <a:pt x="69411" y="35684"/>
                    <a:pt x="70000" y="35368"/>
                  </a:cubicBezTo>
                  <a:cubicBezTo>
                    <a:pt x="70588" y="35052"/>
                    <a:pt x="70294" y="35052"/>
                    <a:pt x="70294" y="35052"/>
                  </a:cubicBezTo>
                  <a:cubicBezTo>
                    <a:pt x="70294" y="35052"/>
                    <a:pt x="69705" y="34105"/>
                    <a:pt x="69705" y="34105"/>
                  </a:cubicBezTo>
                  <a:cubicBezTo>
                    <a:pt x="69705" y="34105"/>
                    <a:pt x="69705" y="33789"/>
                    <a:pt x="69705" y="33789"/>
                  </a:cubicBezTo>
                  <a:cubicBezTo>
                    <a:pt x="69705" y="33473"/>
                    <a:pt x="70000" y="33473"/>
                    <a:pt x="70294" y="33157"/>
                  </a:cubicBezTo>
                  <a:cubicBezTo>
                    <a:pt x="70588" y="32526"/>
                    <a:pt x="70588" y="32210"/>
                    <a:pt x="70588" y="32210"/>
                  </a:cubicBezTo>
                  <a:cubicBezTo>
                    <a:pt x="70588" y="31894"/>
                    <a:pt x="70000" y="31894"/>
                    <a:pt x="70000" y="31894"/>
                  </a:cubicBezTo>
                  <a:cubicBezTo>
                    <a:pt x="70000" y="31894"/>
                    <a:pt x="69411" y="32210"/>
                    <a:pt x="69411" y="32526"/>
                  </a:cubicBezTo>
                  <a:close/>
                  <a:moveTo>
                    <a:pt x="68529" y="33157"/>
                  </a:moveTo>
                  <a:cubicBezTo>
                    <a:pt x="68529" y="33157"/>
                    <a:pt x="68529" y="33157"/>
                    <a:pt x="68529" y="33157"/>
                  </a:cubicBezTo>
                  <a:cubicBezTo>
                    <a:pt x="68235" y="32526"/>
                    <a:pt x="68235" y="32526"/>
                    <a:pt x="68235" y="32526"/>
                  </a:cubicBezTo>
                  <a:cubicBezTo>
                    <a:pt x="68235" y="32526"/>
                    <a:pt x="67941" y="32210"/>
                    <a:pt x="67058" y="32210"/>
                  </a:cubicBezTo>
                  <a:cubicBezTo>
                    <a:pt x="66470" y="32210"/>
                    <a:pt x="66470" y="32526"/>
                    <a:pt x="65882" y="32526"/>
                  </a:cubicBezTo>
                  <a:cubicBezTo>
                    <a:pt x="65294" y="32526"/>
                    <a:pt x="65294" y="33157"/>
                    <a:pt x="65294" y="33473"/>
                  </a:cubicBezTo>
                  <a:cubicBezTo>
                    <a:pt x="65000" y="34105"/>
                    <a:pt x="65294" y="33789"/>
                    <a:pt x="65588" y="34105"/>
                  </a:cubicBezTo>
                  <a:cubicBezTo>
                    <a:pt x="65882" y="34421"/>
                    <a:pt x="65588" y="34421"/>
                    <a:pt x="65882" y="35368"/>
                  </a:cubicBezTo>
                  <a:cubicBezTo>
                    <a:pt x="65882" y="36000"/>
                    <a:pt x="66176" y="35684"/>
                    <a:pt x="66176" y="35684"/>
                  </a:cubicBezTo>
                  <a:cubicBezTo>
                    <a:pt x="66470" y="36000"/>
                    <a:pt x="66764" y="35684"/>
                    <a:pt x="67352" y="35368"/>
                  </a:cubicBezTo>
                  <a:cubicBezTo>
                    <a:pt x="67941" y="34736"/>
                    <a:pt x="67352" y="34736"/>
                    <a:pt x="67352" y="34736"/>
                  </a:cubicBezTo>
                  <a:cubicBezTo>
                    <a:pt x="67352" y="34736"/>
                    <a:pt x="67941" y="34421"/>
                    <a:pt x="68529" y="33789"/>
                  </a:cubicBezTo>
                  <a:cubicBezTo>
                    <a:pt x="68823" y="33157"/>
                    <a:pt x="68529" y="33157"/>
                    <a:pt x="68529" y="33157"/>
                  </a:cubicBezTo>
                  <a:close/>
                  <a:moveTo>
                    <a:pt x="83529" y="43894"/>
                  </a:moveTo>
                  <a:cubicBezTo>
                    <a:pt x="83529" y="43894"/>
                    <a:pt x="83529" y="43894"/>
                    <a:pt x="83529" y="43894"/>
                  </a:cubicBezTo>
                  <a:cubicBezTo>
                    <a:pt x="83235" y="43894"/>
                    <a:pt x="82941" y="44526"/>
                    <a:pt x="82941" y="44526"/>
                  </a:cubicBezTo>
                  <a:cubicBezTo>
                    <a:pt x="82941" y="44526"/>
                    <a:pt x="82647" y="44842"/>
                    <a:pt x="82647" y="45157"/>
                  </a:cubicBezTo>
                  <a:cubicBezTo>
                    <a:pt x="82352" y="45157"/>
                    <a:pt x="82058" y="45789"/>
                    <a:pt x="82058" y="45789"/>
                  </a:cubicBezTo>
                  <a:cubicBezTo>
                    <a:pt x="82058" y="45789"/>
                    <a:pt x="82352" y="46105"/>
                    <a:pt x="82647" y="46105"/>
                  </a:cubicBezTo>
                  <a:cubicBezTo>
                    <a:pt x="82941" y="46421"/>
                    <a:pt x="82941" y="46421"/>
                    <a:pt x="83235" y="46421"/>
                  </a:cubicBezTo>
                  <a:cubicBezTo>
                    <a:pt x="83529" y="46421"/>
                    <a:pt x="83529" y="46421"/>
                    <a:pt x="84411" y="46421"/>
                  </a:cubicBezTo>
                  <a:cubicBezTo>
                    <a:pt x="85588" y="46421"/>
                    <a:pt x="86470" y="46421"/>
                    <a:pt x="86764" y="46421"/>
                  </a:cubicBezTo>
                  <a:cubicBezTo>
                    <a:pt x="86764" y="46421"/>
                    <a:pt x="87352" y="46105"/>
                    <a:pt x="87352" y="46105"/>
                  </a:cubicBezTo>
                  <a:cubicBezTo>
                    <a:pt x="87352" y="45789"/>
                    <a:pt x="87352" y="45789"/>
                    <a:pt x="87058" y="45473"/>
                  </a:cubicBezTo>
                  <a:cubicBezTo>
                    <a:pt x="86764" y="44842"/>
                    <a:pt x="86176" y="44526"/>
                    <a:pt x="86176" y="44526"/>
                  </a:cubicBezTo>
                  <a:cubicBezTo>
                    <a:pt x="85882" y="44526"/>
                    <a:pt x="86176" y="43894"/>
                    <a:pt x="86470" y="44210"/>
                  </a:cubicBezTo>
                  <a:cubicBezTo>
                    <a:pt x="86470" y="44210"/>
                    <a:pt x="87352" y="45157"/>
                    <a:pt x="87352" y="45157"/>
                  </a:cubicBezTo>
                  <a:cubicBezTo>
                    <a:pt x="87647" y="45157"/>
                    <a:pt x="88235" y="45157"/>
                    <a:pt x="88235" y="44526"/>
                  </a:cubicBezTo>
                  <a:cubicBezTo>
                    <a:pt x="87941" y="44210"/>
                    <a:pt x="88529" y="43578"/>
                    <a:pt x="87647" y="43263"/>
                  </a:cubicBezTo>
                  <a:cubicBezTo>
                    <a:pt x="87058" y="42947"/>
                    <a:pt x="86764" y="42631"/>
                    <a:pt x="86470" y="42631"/>
                  </a:cubicBezTo>
                  <a:cubicBezTo>
                    <a:pt x="85882" y="42631"/>
                    <a:pt x="86764" y="42947"/>
                    <a:pt x="85588" y="42000"/>
                  </a:cubicBezTo>
                  <a:cubicBezTo>
                    <a:pt x="84411" y="41052"/>
                    <a:pt x="84411" y="41368"/>
                    <a:pt x="84411" y="41368"/>
                  </a:cubicBezTo>
                  <a:cubicBezTo>
                    <a:pt x="84411" y="41368"/>
                    <a:pt x="85000" y="40421"/>
                    <a:pt x="84705" y="40105"/>
                  </a:cubicBezTo>
                  <a:cubicBezTo>
                    <a:pt x="84705" y="40105"/>
                    <a:pt x="83529" y="39789"/>
                    <a:pt x="83529" y="39789"/>
                  </a:cubicBezTo>
                  <a:cubicBezTo>
                    <a:pt x="83529" y="39789"/>
                    <a:pt x="82058" y="40105"/>
                    <a:pt x="82058" y="40105"/>
                  </a:cubicBezTo>
                  <a:cubicBezTo>
                    <a:pt x="81764" y="40421"/>
                    <a:pt x="81470" y="40736"/>
                    <a:pt x="81470" y="40736"/>
                  </a:cubicBezTo>
                  <a:cubicBezTo>
                    <a:pt x="81470" y="41368"/>
                    <a:pt x="81470" y="41368"/>
                    <a:pt x="81470" y="41368"/>
                  </a:cubicBezTo>
                  <a:cubicBezTo>
                    <a:pt x="80882" y="41684"/>
                    <a:pt x="80882" y="41684"/>
                    <a:pt x="80882" y="41684"/>
                  </a:cubicBezTo>
                  <a:cubicBezTo>
                    <a:pt x="80882" y="41684"/>
                    <a:pt x="80588" y="42315"/>
                    <a:pt x="80588" y="42315"/>
                  </a:cubicBezTo>
                  <a:cubicBezTo>
                    <a:pt x="80294" y="42315"/>
                    <a:pt x="79705" y="42631"/>
                    <a:pt x="79705" y="42631"/>
                  </a:cubicBezTo>
                  <a:cubicBezTo>
                    <a:pt x="79411" y="42631"/>
                    <a:pt x="78823" y="42631"/>
                    <a:pt x="78823" y="42947"/>
                  </a:cubicBezTo>
                  <a:cubicBezTo>
                    <a:pt x="78529" y="43263"/>
                    <a:pt x="77647" y="43578"/>
                    <a:pt x="77647" y="43578"/>
                  </a:cubicBezTo>
                  <a:cubicBezTo>
                    <a:pt x="77647" y="43578"/>
                    <a:pt x="77352" y="43894"/>
                    <a:pt x="77941" y="44526"/>
                  </a:cubicBezTo>
                  <a:cubicBezTo>
                    <a:pt x="78529" y="44842"/>
                    <a:pt x="79117" y="44842"/>
                    <a:pt x="79117" y="45157"/>
                  </a:cubicBezTo>
                  <a:cubicBezTo>
                    <a:pt x="79411" y="45157"/>
                    <a:pt x="79411" y="45157"/>
                    <a:pt x="79705" y="45157"/>
                  </a:cubicBezTo>
                  <a:cubicBezTo>
                    <a:pt x="80000" y="45473"/>
                    <a:pt x="80000" y="45473"/>
                    <a:pt x="80588" y="45473"/>
                  </a:cubicBezTo>
                  <a:cubicBezTo>
                    <a:pt x="80882" y="45157"/>
                    <a:pt x="81470" y="45157"/>
                    <a:pt x="81470" y="44842"/>
                  </a:cubicBezTo>
                  <a:cubicBezTo>
                    <a:pt x="81764" y="44526"/>
                    <a:pt x="81764" y="44210"/>
                    <a:pt x="82058" y="43894"/>
                  </a:cubicBezTo>
                  <a:cubicBezTo>
                    <a:pt x="82058" y="43578"/>
                    <a:pt x="82058" y="43263"/>
                    <a:pt x="82647" y="43263"/>
                  </a:cubicBezTo>
                  <a:cubicBezTo>
                    <a:pt x="82941" y="43263"/>
                    <a:pt x="83529" y="42947"/>
                    <a:pt x="83529" y="42947"/>
                  </a:cubicBezTo>
                  <a:cubicBezTo>
                    <a:pt x="83529" y="42947"/>
                    <a:pt x="83529" y="43894"/>
                    <a:pt x="83529" y="43894"/>
                  </a:cubicBezTo>
                  <a:close/>
                  <a:moveTo>
                    <a:pt x="85000" y="57473"/>
                  </a:moveTo>
                  <a:cubicBezTo>
                    <a:pt x="85000" y="57473"/>
                    <a:pt x="85000" y="57473"/>
                    <a:pt x="85000" y="57473"/>
                  </a:cubicBezTo>
                  <a:cubicBezTo>
                    <a:pt x="84705" y="57157"/>
                    <a:pt x="84705" y="57157"/>
                    <a:pt x="84705" y="57157"/>
                  </a:cubicBezTo>
                  <a:cubicBezTo>
                    <a:pt x="84705" y="56842"/>
                    <a:pt x="84705" y="56842"/>
                    <a:pt x="84705" y="56842"/>
                  </a:cubicBezTo>
                  <a:cubicBezTo>
                    <a:pt x="83823" y="55894"/>
                    <a:pt x="83823" y="55894"/>
                    <a:pt x="83823" y="55894"/>
                  </a:cubicBezTo>
                  <a:cubicBezTo>
                    <a:pt x="83823" y="55894"/>
                    <a:pt x="85000" y="55578"/>
                    <a:pt x="85588" y="55263"/>
                  </a:cubicBezTo>
                  <a:cubicBezTo>
                    <a:pt x="86470" y="54947"/>
                    <a:pt x="85588" y="54631"/>
                    <a:pt x="85588" y="54315"/>
                  </a:cubicBezTo>
                  <a:cubicBezTo>
                    <a:pt x="85588" y="54315"/>
                    <a:pt x="85294" y="54315"/>
                    <a:pt x="84705" y="54315"/>
                  </a:cubicBezTo>
                  <a:cubicBezTo>
                    <a:pt x="84411" y="54315"/>
                    <a:pt x="84117" y="54315"/>
                    <a:pt x="83529" y="54631"/>
                  </a:cubicBezTo>
                  <a:cubicBezTo>
                    <a:pt x="83235" y="54631"/>
                    <a:pt x="82941" y="54000"/>
                    <a:pt x="82941" y="54000"/>
                  </a:cubicBezTo>
                  <a:cubicBezTo>
                    <a:pt x="82647" y="54000"/>
                    <a:pt x="81470" y="54000"/>
                    <a:pt x="81176" y="54000"/>
                  </a:cubicBezTo>
                  <a:cubicBezTo>
                    <a:pt x="81176" y="54000"/>
                    <a:pt x="80882" y="54631"/>
                    <a:pt x="80588" y="54947"/>
                  </a:cubicBezTo>
                  <a:cubicBezTo>
                    <a:pt x="80294" y="55263"/>
                    <a:pt x="80000" y="55578"/>
                    <a:pt x="79705" y="55578"/>
                  </a:cubicBezTo>
                  <a:cubicBezTo>
                    <a:pt x="79411" y="55894"/>
                    <a:pt x="80588" y="56526"/>
                    <a:pt x="80882" y="56526"/>
                  </a:cubicBezTo>
                  <a:cubicBezTo>
                    <a:pt x="80882" y="56842"/>
                    <a:pt x="81764" y="56842"/>
                    <a:pt x="81764" y="57157"/>
                  </a:cubicBezTo>
                  <a:cubicBezTo>
                    <a:pt x="82058" y="57157"/>
                    <a:pt x="82941" y="57789"/>
                    <a:pt x="83235" y="57789"/>
                  </a:cubicBezTo>
                  <a:cubicBezTo>
                    <a:pt x="83529" y="58105"/>
                    <a:pt x="82941" y="58421"/>
                    <a:pt x="82647" y="59052"/>
                  </a:cubicBezTo>
                  <a:cubicBezTo>
                    <a:pt x="82352" y="59684"/>
                    <a:pt x="82058" y="59684"/>
                    <a:pt x="81764" y="60000"/>
                  </a:cubicBezTo>
                  <a:cubicBezTo>
                    <a:pt x="81470" y="60315"/>
                    <a:pt x="82058" y="60631"/>
                    <a:pt x="82352" y="60947"/>
                  </a:cubicBezTo>
                  <a:cubicBezTo>
                    <a:pt x="82647" y="61263"/>
                    <a:pt x="83235" y="61578"/>
                    <a:pt x="83235" y="61578"/>
                  </a:cubicBezTo>
                  <a:cubicBezTo>
                    <a:pt x="83529" y="61578"/>
                    <a:pt x="84411" y="60947"/>
                    <a:pt x="84411" y="60947"/>
                  </a:cubicBezTo>
                  <a:cubicBezTo>
                    <a:pt x="84411" y="60947"/>
                    <a:pt x="84705" y="60000"/>
                    <a:pt x="84705" y="60000"/>
                  </a:cubicBezTo>
                  <a:cubicBezTo>
                    <a:pt x="84705" y="59684"/>
                    <a:pt x="85000" y="59052"/>
                    <a:pt x="85000" y="59052"/>
                  </a:cubicBezTo>
                  <a:cubicBezTo>
                    <a:pt x="85294" y="58736"/>
                    <a:pt x="85294" y="58736"/>
                    <a:pt x="85294" y="58736"/>
                  </a:cubicBezTo>
                  <a:cubicBezTo>
                    <a:pt x="85000" y="57473"/>
                    <a:pt x="85000" y="57473"/>
                    <a:pt x="85000" y="57473"/>
                  </a:cubicBezTo>
                  <a:close/>
                  <a:moveTo>
                    <a:pt x="92941" y="66000"/>
                  </a:moveTo>
                  <a:cubicBezTo>
                    <a:pt x="92941" y="66000"/>
                    <a:pt x="92941" y="66000"/>
                    <a:pt x="92941" y="66000"/>
                  </a:cubicBezTo>
                  <a:cubicBezTo>
                    <a:pt x="93235" y="65684"/>
                    <a:pt x="93823" y="65052"/>
                    <a:pt x="93823" y="64736"/>
                  </a:cubicBezTo>
                  <a:cubicBezTo>
                    <a:pt x="93823" y="64736"/>
                    <a:pt x="94411" y="64736"/>
                    <a:pt x="94705" y="64736"/>
                  </a:cubicBezTo>
                  <a:cubicBezTo>
                    <a:pt x="94705" y="64736"/>
                    <a:pt x="95882" y="65052"/>
                    <a:pt x="95882" y="65052"/>
                  </a:cubicBezTo>
                  <a:cubicBezTo>
                    <a:pt x="95882" y="65052"/>
                    <a:pt x="96764" y="65052"/>
                    <a:pt x="96764" y="65052"/>
                  </a:cubicBezTo>
                  <a:cubicBezTo>
                    <a:pt x="96764" y="65052"/>
                    <a:pt x="97647" y="64421"/>
                    <a:pt x="97647" y="64421"/>
                  </a:cubicBezTo>
                  <a:cubicBezTo>
                    <a:pt x="97941" y="64421"/>
                    <a:pt x="98823" y="65368"/>
                    <a:pt x="98823" y="65368"/>
                  </a:cubicBezTo>
                  <a:cubicBezTo>
                    <a:pt x="98823" y="65368"/>
                    <a:pt x="98235" y="66315"/>
                    <a:pt x="97941" y="66315"/>
                  </a:cubicBezTo>
                  <a:cubicBezTo>
                    <a:pt x="97647" y="66631"/>
                    <a:pt x="97352" y="66631"/>
                    <a:pt x="97058" y="66947"/>
                  </a:cubicBezTo>
                  <a:cubicBezTo>
                    <a:pt x="96764" y="67578"/>
                    <a:pt x="96764" y="67578"/>
                    <a:pt x="96764" y="67894"/>
                  </a:cubicBezTo>
                  <a:cubicBezTo>
                    <a:pt x="96470" y="67894"/>
                    <a:pt x="96176" y="68526"/>
                    <a:pt x="95588" y="67894"/>
                  </a:cubicBezTo>
                  <a:cubicBezTo>
                    <a:pt x="95000" y="67578"/>
                    <a:pt x="94411" y="66947"/>
                    <a:pt x="94411" y="66947"/>
                  </a:cubicBezTo>
                  <a:cubicBezTo>
                    <a:pt x="94411" y="66947"/>
                    <a:pt x="93823" y="67263"/>
                    <a:pt x="93529" y="67263"/>
                  </a:cubicBezTo>
                  <a:cubicBezTo>
                    <a:pt x="93235" y="67578"/>
                    <a:pt x="92647" y="67263"/>
                    <a:pt x="92647" y="67263"/>
                  </a:cubicBezTo>
                  <a:cubicBezTo>
                    <a:pt x="92941" y="66947"/>
                    <a:pt x="92647" y="66315"/>
                    <a:pt x="92941" y="66000"/>
                  </a:cubicBezTo>
                  <a:close/>
                  <a:moveTo>
                    <a:pt x="86764" y="72315"/>
                  </a:moveTo>
                  <a:cubicBezTo>
                    <a:pt x="86764" y="72315"/>
                    <a:pt x="86764" y="72315"/>
                    <a:pt x="86764" y="72315"/>
                  </a:cubicBezTo>
                  <a:cubicBezTo>
                    <a:pt x="86764" y="72315"/>
                    <a:pt x="85588" y="71684"/>
                    <a:pt x="85882" y="71368"/>
                  </a:cubicBezTo>
                  <a:cubicBezTo>
                    <a:pt x="86176" y="70736"/>
                    <a:pt x="87352" y="69473"/>
                    <a:pt x="87647" y="69157"/>
                  </a:cubicBezTo>
                  <a:cubicBezTo>
                    <a:pt x="87647" y="69157"/>
                    <a:pt x="88529" y="69473"/>
                    <a:pt x="88529" y="69473"/>
                  </a:cubicBezTo>
                  <a:cubicBezTo>
                    <a:pt x="88823" y="69473"/>
                    <a:pt x="89117" y="68526"/>
                    <a:pt x="89411" y="68526"/>
                  </a:cubicBezTo>
                  <a:cubicBezTo>
                    <a:pt x="89411" y="68526"/>
                    <a:pt x="90588" y="68526"/>
                    <a:pt x="90588" y="68526"/>
                  </a:cubicBezTo>
                  <a:cubicBezTo>
                    <a:pt x="90588" y="68526"/>
                    <a:pt x="90000" y="69789"/>
                    <a:pt x="89411" y="70105"/>
                  </a:cubicBezTo>
                  <a:cubicBezTo>
                    <a:pt x="88823" y="70421"/>
                    <a:pt x="88529" y="70421"/>
                    <a:pt x="88529" y="70736"/>
                  </a:cubicBezTo>
                  <a:cubicBezTo>
                    <a:pt x="88235" y="71052"/>
                    <a:pt x="87941" y="71368"/>
                    <a:pt x="87941" y="71684"/>
                  </a:cubicBezTo>
                  <a:cubicBezTo>
                    <a:pt x="87647" y="71684"/>
                    <a:pt x="86764" y="72315"/>
                    <a:pt x="86764" y="72315"/>
                  </a:cubicBezTo>
                  <a:close/>
                  <a:moveTo>
                    <a:pt x="82941" y="84631"/>
                  </a:moveTo>
                  <a:cubicBezTo>
                    <a:pt x="82941" y="84631"/>
                    <a:pt x="82941" y="84631"/>
                    <a:pt x="82941" y="84631"/>
                  </a:cubicBezTo>
                  <a:cubicBezTo>
                    <a:pt x="83235" y="84947"/>
                    <a:pt x="82647" y="86210"/>
                    <a:pt x="81764" y="85578"/>
                  </a:cubicBezTo>
                  <a:cubicBezTo>
                    <a:pt x="81764" y="85578"/>
                    <a:pt x="81470" y="84947"/>
                    <a:pt x="82058" y="84631"/>
                  </a:cubicBezTo>
                  <a:cubicBezTo>
                    <a:pt x="82352" y="84631"/>
                    <a:pt x="82941" y="84631"/>
                    <a:pt x="82941" y="84631"/>
                  </a:cubicBezTo>
                  <a:close/>
                  <a:moveTo>
                    <a:pt x="82058" y="92210"/>
                  </a:moveTo>
                  <a:cubicBezTo>
                    <a:pt x="82058" y="92210"/>
                    <a:pt x="82058" y="92210"/>
                    <a:pt x="82058" y="92210"/>
                  </a:cubicBezTo>
                  <a:cubicBezTo>
                    <a:pt x="82058" y="92210"/>
                    <a:pt x="82647" y="91578"/>
                    <a:pt x="82647" y="91578"/>
                  </a:cubicBezTo>
                  <a:cubicBezTo>
                    <a:pt x="82941" y="91578"/>
                    <a:pt x="83235" y="91894"/>
                    <a:pt x="83235" y="91894"/>
                  </a:cubicBezTo>
                  <a:cubicBezTo>
                    <a:pt x="83235" y="91894"/>
                    <a:pt x="84117" y="92526"/>
                    <a:pt x="84117" y="92526"/>
                  </a:cubicBezTo>
                  <a:cubicBezTo>
                    <a:pt x="84117" y="92842"/>
                    <a:pt x="84411" y="93473"/>
                    <a:pt x="84117" y="93473"/>
                  </a:cubicBezTo>
                  <a:cubicBezTo>
                    <a:pt x="83823" y="93789"/>
                    <a:pt x="83529" y="94105"/>
                    <a:pt x="83235" y="93789"/>
                  </a:cubicBezTo>
                  <a:cubicBezTo>
                    <a:pt x="82941" y="93789"/>
                    <a:pt x="82647" y="93789"/>
                    <a:pt x="82647" y="93473"/>
                  </a:cubicBezTo>
                  <a:cubicBezTo>
                    <a:pt x="82647" y="93157"/>
                    <a:pt x="82647" y="93157"/>
                    <a:pt x="82647" y="92842"/>
                  </a:cubicBezTo>
                  <a:cubicBezTo>
                    <a:pt x="82647" y="92842"/>
                    <a:pt x="82058" y="92842"/>
                    <a:pt x="82058" y="92842"/>
                  </a:cubicBezTo>
                  <a:cubicBezTo>
                    <a:pt x="82058" y="92210"/>
                    <a:pt x="82058" y="92210"/>
                    <a:pt x="82058" y="92210"/>
                  </a:cubicBezTo>
                  <a:close/>
                  <a:moveTo>
                    <a:pt x="70000" y="88105"/>
                  </a:moveTo>
                  <a:cubicBezTo>
                    <a:pt x="70000" y="88105"/>
                    <a:pt x="70000" y="88105"/>
                    <a:pt x="70000" y="88105"/>
                  </a:cubicBezTo>
                  <a:cubicBezTo>
                    <a:pt x="70294" y="88105"/>
                    <a:pt x="70882" y="87789"/>
                    <a:pt x="70882" y="88105"/>
                  </a:cubicBezTo>
                  <a:cubicBezTo>
                    <a:pt x="71176" y="88421"/>
                    <a:pt x="71470" y="88421"/>
                    <a:pt x="71470" y="88736"/>
                  </a:cubicBezTo>
                  <a:cubicBezTo>
                    <a:pt x="71470" y="88736"/>
                    <a:pt x="71764" y="89052"/>
                    <a:pt x="71176" y="89368"/>
                  </a:cubicBezTo>
                  <a:cubicBezTo>
                    <a:pt x="70588" y="89368"/>
                    <a:pt x="70294" y="89368"/>
                    <a:pt x="70294" y="89368"/>
                  </a:cubicBezTo>
                  <a:cubicBezTo>
                    <a:pt x="70588" y="90315"/>
                    <a:pt x="70588" y="90315"/>
                    <a:pt x="70588" y="90315"/>
                  </a:cubicBezTo>
                  <a:cubicBezTo>
                    <a:pt x="70588" y="90315"/>
                    <a:pt x="71176" y="90315"/>
                    <a:pt x="70294" y="90947"/>
                  </a:cubicBezTo>
                  <a:cubicBezTo>
                    <a:pt x="69705" y="91578"/>
                    <a:pt x="69117" y="91578"/>
                    <a:pt x="69117" y="91578"/>
                  </a:cubicBezTo>
                  <a:cubicBezTo>
                    <a:pt x="69117" y="91263"/>
                    <a:pt x="69117" y="91263"/>
                    <a:pt x="69117" y="91263"/>
                  </a:cubicBezTo>
                  <a:cubicBezTo>
                    <a:pt x="68235" y="91578"/>
                    <a:pt x="68235" y="91578"/>
                    <a:pt x="68235" y="91578"/>
                  </a:cubicBezTo>
                  <a:cubicBezTo>
                    <a:pt x="68235" y="91578"/>
                    <a:pt x="67941" y="91894"/>
                    <a:pt x="67941" y="91578"/>
                  </a:cubicBezTo>
                  <a:cubicBezTo>
                    <a:pt x="67647" y="90947"/>
                    <a:pt x="67352" y="90315"/>
                    <a:pt x="67941" y="90315"/>
                  </a:cubicBezTo>
                  <a:cubicBezTo>
                    <a:pt x="68529" y="90000"/>
                    <a:pt x="68529" y="89684"/>
                    <a:pt x="68823" y="90000"/>
                  </a:cubicBezTo>
                  <a:cubicBezTo>
                    <a:pt x="69117" y="90315"/>
                    <a:pt x="69117" y="90631"/>
                    <a:pt x="69117" y="90631"/>
                  </a:cubicBezTo>
                  <a:cubicBezTo>
                    <a:pt x="69411" y="89684"/>
                    <a:pt x="69411" y="89684"/>
                    <a:pt x="69411" y="89684"/>
                  </a:cubicBezTo>
                  <a:cubicBezTo>
                    <a:pt x="69411" y="89684"/>
                    <a:pt x="69117" y="89684"/>
                    <a:pt x="69117" y="89368"/>
                  </a:cubicBezTo>
                  <a:cubicBezTo>
                    <a:pt x="69411" y="89052"/>
                    <a:pt x="69411" y="89052"/>
                    <a:pt x="69705" y="88736"/>
                  </a:cubicBezTo>
                  <a:cubicBezTo>
                    <a:pt x="70000" y="88736"/>
                    <a:pt x="70294" y="89052"/>
                    <a:pt x="70294" y="89052"/>
                  </a:cubicBezTo>
                  <a:cubicBezTo>
                    <a:pt x="70000" y="88105"/>
                    <a:pt x="70000" y="88105"/>
                    <a:pt x="70000" y="88105"/>
                  </a:cubicBezTo>
                  <a:close/>
                  <a:moveTo>
                    <a:pt x="75882" y="90315"/>
                  </a:moveTo>
                  <a:cubicBezTo>
                    <a:pt x="75882" y="90315"/>
                    <a:pt x="75882" y="90315"/>
                    <a:pt x="75882" y="90315"/>
                  </a:cubicBezTo>
                  <a:cubicBezTo>
                    <a:pt x="75882" y="90315"/>
                    <a:pt x="76176" y="90315"/>
                    <a:pt x="76176" y="90631"/>
                  </a:cubicBezTo>
                  <a:cubicBezTo>
                    <a:pt x="76470" y="90947"/>
                    <a:pt x="76470" y="90947"/>
                    <a:pt x="76176" y="90947"/>
                  </a:cubicBezTo>
                  <a:cubicBezTo>
                    <a:pt x="76176" y="90947"/>
                    <a:pt x="75294" y="90947"/>
                    <a:pt x="75294" y="90947"/>
                  </a:cubicBezTo>
                  <a:cubicBezTo>
                    <a:pt x="75294" y="90947"/>
                    <a:pt x="75000" y="91263"/>
                    <a:pt x="75000" y="90631"/>
                  </a:cubicBezTo>
                  <a:cubicBezTo>
                    <a:pt x="75000" y="90315"/>
                    <a:pt x="75000" y="90000"/>
                    <a:pt x="75000" y="90000"/>
                  </a:cubicBezTo>
                  <a:cubicBezTo>
                    <a:pt x="75882" y="90315"/>
                    <a:pt x="75882" y="90315"/>
                    <a:pt x="75882" y="90315"/>
                  </a:cubicBezTo>
                  <a:close/>
                  <a:moveTo>
                    <a:pt x="77941" y="89052"/>
                  </a:moveTo>
                  <a:cubicBezTo>
                    <a:pt x="77941" y="89052"/>
                    <a:pt x="77941" y="89052"/>
                    <a:pt x="77941" y="89052"/>
                  </a:cubicBezTo>
                  <a:cubicBezTo>
                    <a:pt x="79117" y="88105"/>
                    <a:pt x="79117" y="88105"/>
                    <a:pt x="79117" y="88105"/>
                  </a:cubicBezTo>
                  <a:cubicBezTo>
                    <a:pt x="79117" y="88105"/>
                    <a:pt x="79411" y="89052"/>
                    <a:pt x="78823" y="89368"/>
                  </a:cubicBezTo>
                  <a:cubicBezTo>
                    <a:pt x="78529" y="89684"/>
                    <a:pt x="78235" y="89684"/>
                    <a:pt x="78235" y="89684"/>
                  </a:cubicBezTo>
                  <a:cubicBezTo>
                    <a:pt x="77647" y="89368"/>
                    <a:pt x="77647" y="89368"/>
                    <a:pt x="77647" y="89368"/>
                  </a:cubicBezTo>
                  <a:cubicBezTo>
                    <a:pt x="77941" y="89052"/>
                    <a:pt x="77941" y="89052"/>
                    <a:pt x="77941" y="89052"/>
                  </a:cubicBezTo>
                  <a:close/>
                  <a:moveTo>
                    <a:pt x="80294" y="86842"/>
                  </a:moveTo>
                  <a:cubicBezTo>
                    <a:pt x="80294" y="86842"/>
                    <a:pt x="80294" y="86842"/>
                    <a:pt x="80294" y="86842"/>
                  </a:cubicBezTo>
                  <a:cubicBezTo>
                    <a:pt x="80294" y="86842"/>
                    <a:pt x="80000" y="87789"/>
                    <a:pt x="80294" y="88421"/>
                  </a:cubicBezTo>
                  <a:cubicBezTo>
                    <a:pt x="80294" y="88736"/>
                    <a:pt x="80294" y="88736"/>
                    <a:pt x="80588" y="88736"/>
                  </a:cubicBezTo>
                  <a:cubicBezTo>
                    <a:pt x="80882" y="89052"/>
                    <a:pt x="81176" y="89052"/>
                    <a:pt x="81470" y="88736"/>
                  </a:cubicBezTo>
                  <a:cubicBezTo>
                    <a:pt x="81764" y="88736"/>
                    <a:pt x="81764" y="87789"/>
                    <a:pt x="81764" y="87789"/>
                  </a:cubicBezTo>
                  <a:cubicBezTo>
                    <a:pt x="81764" y="87789"/>
                    <a:pt x="81764" y="87473"/>
                    <a:pt x="81470" y="86842"/>
                  </a:cubicBezTo>
                  <a:cubicBezTo>
                    <a:pt x="81176" y="85894"/>
                    <a:pt x="80588" y="86842"/>
                    <a:pt x="80294" y="86842"/>
                  </a:cubicBezTo>
                  <a:close/>
                  <a:moveTo>
                    <a:pt x="80588" y="81789"/>
                  </a:moveTo>
                  <a:cubicBezTo>
                    <a:pt x="80588" y="81789"/>
                    <a:pt x="80588" y="81789"/>
                    <a:pt x="80588" y="81789"/>
                  </a:cubicBezTo>
                  <a:cubicBezTo>
                    <a:pt x="80588" y="81473"/>
                    <a:pt x="80588" y="80526"/>
                    <a:pt x="80882" y="80210"/>
                  </a:cubicBezTo>
                  <a:cubicBezTo>
                    <a:pt x="81176" y="80210"/>
                    <a:pt x="81176" y="79894"/>
                    <a:pt x="81470" y="79578"/>
                  </a:cubicBezTo>
                  <a:cubicBezTo>
                    <a:pt x="81470" y="79263"/>
                    <a:pt x="82647" y="79263"/>
                    <a:pt x="82647" y="79263"/>
                  </a:cubicBezTo>
                  <a:cubicBezTo>
                    <a:pt x="82941" y="79894"/>
                    <a:pt x="82941" y="79894"/>
                    <a:pt x="82941" y="79894"/>
                  </a:cubicBezTo>
                  <a:cubicBezTo>
                    <a:pt x="82941" y="79894"/>
                    <a:pt x="82941" y="80526"/>
                    <a:pt x="82941" y="80842"/>
                  </a:cubicBezTo>
                  <a:cubicBezTo>
                    <a:pt x="82941" y="81157"/>
                    <a:pt x="82941" y="81157"/>
                    <a:pt x="83235" y="81789"/>
                  </a:cubicBezTo>
                  <a:cubicBezTo>
                    <a:pt x="83235" y="82105"/>
                    <a:pt x="82941" y="82736"/>
                    <a:pt x="82941" y="83052"/>
                  </a:cubicBezTo>
                  <a:cubicBezTo>
                    <a:pt x="82647" y="83368"/>
                    <a:pt x="82647" y="83684"/>
                    <a:pt x="82352" y="83684"/>
                  </a:cubicBezTo>
                  <a:cubicBezTo>
                    <a:pt x="82058" y="84000"/>
                    <a:pt x="82058" y="84315"/>
                    <a:pt x="81764" y="84000"/>
                  </a:cubicBezTo>
                  <a:cubicBezTo>
                    <a:pt x="81470" y="83684"/>
                    <a:pt x="80588" y="83368"/>
                    <a:pt x="80588" y="83052"/>
                  </a:cubicBezTo>
                  <a:cubicBezTo>
                    <a:pt x="80588" y="83052"/>
                    <a:pt x="80588" y="82421"/>
                    <a:pt x="80588" y="82421"/>
                  </a:cubicBezTo>
                  <a:cubicBezTo>
                    <a:pt x="80588" y="81789"/>
                    <a:pt x="80588" y="81789"/>
                    <a:pt x="80588" y="81789"/>
                  </a:cubicBezTo>
                  <a:close/>
                  <a:moveTo>
                    <a:pt x="77058" y="83368"/>
                  </a:moveTo>
                  <a:cubicBezTo>
                    <a:pt x="77058" y="83368"/>
                    <a:pt x="77058" y="83368"/>
                    <a:pt x="77058" y="83368"/>
                  </a:cubicBezTo>
                  <a:cubicBezTo>
                    <a:pt x="77058" y="83052"/>
                    <a:pt x="77352" y="81789"/>
                    <a:pt x="77352" y="81789"/>
                  </a:cubicBezTo>
                  <a:cubicBezTo>
                    <a:pt x="77352" y="81789"/>
                    <a:pt x="77352" y="81157"/>
                    <a:pt x="77941" y="80842"/>
                  </a:cubicBezTo>
                  <a:cubicBezTo>
                    <a:pt x="78235" y="80842"/>
                    <a:pt x="78235" y="80526"/>
                    <a:pt x="78529" y="80842"/>
                  </a:cubicBezTo>
                  <a:cubicBezTo>
                    <a:pt x="78823" y="81157"/>
                    <a:pt x="79117" y="81473"/>
                    <a:pt x="79117" y="81473"/>
                  </a:cubicBezTo>
                  <a:cubicBezTo>
                    <a:pt x="79117" y="81473"/>
                    <a:pt x="78823" y="81473"/>
                    <a:pt x="78823" y="81789"/>
                  </a:cubicBezTo>
                  <a:cubicBezTo>
                    <a:pt x="78823" y="81789"/>
                    <a:pt x="79117" y="82421"/>
                    <a:pt x="79117" y="82421"/>
                  </a:cubicBezTo>
                  <a:cubicBezTo>
                    <a:pt x="78823" y="82736"/>
                    <a:pt x="78529" y="83052"/>
                    <a:pt x="78235" y="83368"/>
                  </a:cubicBezTo>
                  <a:cubicBezTo>
                    <a:pt x="78235" y="83684"/>
                    <a:pt x="77647" y="84000"/>
                    <a:pt x="77647" y="84000"/>
                  </a:cubicBezTo>
                  <a:cubicBezTo>
                    <a:pt x="76764" y="84631"/>
                    <a:pt x="76764" y="84631"/>
                    <a:pt x="76764" y="84631"/>
                  </a:cubicBezTo>
                  <a:cubicBezTo>
                    <a:pt x="76764" y="84947"/>
                    <a:pt x="76764" y="84947"/>
                    <a:pt x="76764" y="84947"/>
                  </a:cubicBezTo>
                  <a:cubicBezTo>
                    <a:pt x="76470" y="84947"/>
                    <a:pt x="76470" y="84947"/>
                    <a:pt x="76470" y="84947"/>
                  </a:cubicBezTo>
                  <a:cubicBezTo>
                    <a:pt x="75882" y="84000"/>
                    <a:pt x="75882" y="84000"/>
                    <a:pt x="75882" y="84000"/>
                  </a:cubicBezTo>
                  <a:cubicBezTo>
                    <a:pt x="76764" y="83368"/>
                    <a:pt x="76764" y="83368"/>
                    <a:pt x="76764" y="83368"/>
                  </a:cubicBezTo>
                  <a:cubicBezTo>
                    <a:pt x="77058" y="83368"/>
                    <a:pt x="77058" y="83368"/>
                    <a:pt x="77058" y="83368"/>
                  </a:cubicBezTo>
                  <a:close/>
                  <a:moveTo>
                    <a:pt x="71176" y="84631"/>
                  </a:moveTo>
                  <a:cubicBezTo>
                    <a:pt x="71176" y="84631"/>
                    <a:pt x="71176" y="84631"/>
                    <a:pt x="71176" y="84631"/>
                  </a:cubicBezTo>
                  <a:cubicBezTo>
                    <a:pt x="72058" y="84315"/>
                    <a:pt x="72058" y="84315"/>
                    <a:pt x="72058" y="84315"/>
                  </a:cubicBezTo>
                  <a:cubicBezTo>
                    <a:pt x="72941" y="84947"/>
                    <a:pt x="72941" y="84947"/>
                    <a:pt x="72941" y="84947"/>
                  </a:cubicBezTo>
                  <a:cubicBezTo>
                    <a:pt x="72941" y="85894"/>
                    <a:pt x="72941" y="85894"/>
                    <a:pt x="72941" y="85894"/>
                  </a:cubicBezTo>
                  <a:cubicBezTo>
                    <a:pt x="72941" y="85894"/>
                    <a:pt x="72352" y="87157"/>
                    <a:pt x="72058" y="86842"/>
                  </a:cubicBezTo>
                  <a:cubicBezTo>
                    <a:pt x="71764" y="86210"/>
                    <a:pt x="71764" y="85578"/>
                    <a:pt x="71764" y="85578"/>
                  </a:cubicBezTo>
                  <a:cubicBezTo>
                    <a:pt x="71176" y="84631"/>
                    <a:pt x="71176" y="84631"/>
                    <a:pt x="71176" y="84631"/>
                  </a:cubicBezTo>
                  <a:close/>
                  <a:moveTo>
                    <a:pt x="67352" y="82105"/>
                  </a:moveTo>
                  <a:cubicBezTo>
                    <a:pt x="67352" y="82105"/>
                    <a:pt x="67352" y="82105"/>
                    <a:pt x="67352" y="82105"/>
                  </a:cubicBezTo>
                  <a:cubicBezTo>
                    <a:pt x="67352" y="82105"/>
                    <a:pt x="68823" y="81789"/>
                    <a:pt x="68823" y="82105"/>
                  </a:cubicBezTo>
                  <a:cubicBezTo>
                    <a:pt x="68823" y="82105"/>
                    <a:pt x="68823" y="82736"/>
                    <a:pt x="69117" y="82736"/>
                  </a:cubicBezTo>
                  <a:cubicBezTo>
                    <a:pt x="69117" y="83052"/>
                    <a:pt x="68235" y="84000"/>
                    <a:pt x="67941" y="84000"/>
                  </a:cubicBezTo>
                  <a:cubicBezTo>
                    <a:pt x="67941" y="84000"/>
                    <a:pt x="67647" y="83684"/>
                    <a:pt x="67647" y="83684"/>
                  </a:cubicBezTo>
                  <a:cubicBezTo>
                    <a:pt x="67352" y="82105"/>
                    <a:pt x="67352" y="82105"/>
                    <a:pt x="67352" y="82105"/>
                  </a:cubicBezTo>
                  <a:close/>
                  <a:moveTo>
                    <a:pt x="66176" y="78000"/>
                  </a:moveTo>
                  <a:cubicBezTo>
                    <a:pt x="66176" y="78000"/>
                    <a:pt x="66176" y="78000"/>
                    <a:pt x="66176" y="78000"/>
                  </a:cubicBezTo>
                  <a:cubicBezTo>
                    <a:pt x="66176" y="78000"/>
                    <a:pt x="66470" y="77684"/>
                    <a:pt x="66764" y="77684"/>
                  </a:cubicBezTo>
                  <a:cubicBezTo>
                    <a:pt x="67058" y="78000"/>
                    <a:pt x="67058" y="78947"/>
                    <a:pt x="67058" y="78947"/>
                  </a:cubicBezTo>
                  <a:cubicBezTo>
                    <a:pt x="66764" y="79894"/>
                    <a:pt x="66764" y="79894"/>
                    <a:pt x="66764" y="79894"/>
                  </a:cubicBezTo>
                  <a:cubicBezTo>
                    <a:pt x="66764" y="79894"/>
                    <a:pt x="66176" y="80842"/>
                    <a:pt x="66176" y="80842"/>
                  </a:cubicBezTo>
                  <a:cubicBezTo>
                    <a:pt x="66176" y="80526"/>
                    <a:pt x="65882" y="78947"/>
                    <a:pt x="65882" y="78947"/>
                  </a:cubicBezTo>
                  <a:cubicBezTo>
                    <a:pt x="66176" y="78000"/>
                    <a:pt x="66176" y="78000"/>
                    <a:pt x="66176" y="78000"/>
                  </a:cubicBezTo>
                  <a:close/>
                  <a:moveTo>
                    <a:pt x="64411" y="75473"/>
                  </a:moveTo>
                  <a:cubicBezTo>
                    <a:pt x="64411" y="75473"/>
                    <a:pt x="64411" y="75473"/>
                    <a:pt x="64411" y="75473"/>
                  </a:cubicBezTo>
                  <a:cubicBezTo>
                    <a:pt x="64411" y="75473"/>
                    <a:pt x="64117" y="76421"/>
                    <a:pt x="64117" y="76736"/>
                  </a:cubicBezTo>
                  <a:cubicBezTo>
                    <a:pt x="64117" y="76736"/>
                    <a:pt x="64411" y="77368"/>
                    <a:pt x="64411" y="77368"/>
                  </a:cubicBezTo>
                  <a:cubicBezTo>
                    <a:pt x="64411" y="77684"/>
                    <a:pt x="64411" y="77368"/>
                    <a:pt x="64705" y="77052"/>
                  </a:cubicBezTo>
                  <a:cubicBezTo>
                    <a:pt x="65000" y="76736"/>
                    <a:pt x="65000" y="76421"/>
                    <a:pt x="65000" y="76421"/>
                  </a:cubicBezTo>
                  <a:cubicBezTo>
                    <a:pt x="65000" y="76421"/>
                    <a:pt x="65588" y="76105"/>
                    <a:pt x="65588" y="75789"/>
                  </a:cubicBezTo>
                  <a:cubicBezTo>
                    <a:pt x="65882" y="75789"/>
                    <a:pt x="65882" y="74842"/>
                    <a:pt x="65882" y="74842"/>
                  </a:cubicBezTo>
                  <a:cubicBezTo>
                    <a:pt x="65882" y="74842"/>
                    <a:pt x="65000" y="74210"/>
                    <a:pt x="65000" y="74526"/>
                  </a:cubicBezTo>
                  <a:cubicBezTo>
                    <a:pt x="64705" y="74526"/>
                    <a:pt x="64411" y="75473"/>
                    <a:pt x="64411" y="75473"/>
                  </a:cubicBezTo>
                  <a:close/>
                  <a:moveTo>
                    <a:pt x="68529" y="74842"/>
                  </a:moveTo>
                  <a:cubicBezTo>
                    <a:pt x="68529" y="74842"/>
                    <a:pt x="68529" y="74842"/>
                    <a:pt x="68529" y="74842"/>
                  </a:cubicBezTo>
                  <a:cubicBezTo>
                    <a:pt x="68823" y="74842"/>
                    <a:pt x="68823" y="74842"/>
                    <a:pt x="68823" y="74842"/>
                  </a:cubicBezTo>
                  <a:cubicBezTo>
                    <a:pt x="68823" y="75157"/>
                    <a:pt x="68823" y="75157"/>
                    <a:pt x="68823" y="75157"/>
                  </a:cubicBezTo>
                  <a:cubicBezTo>
                    <a:pt x="68823" y="75157"/>
                    <a:pt x="69705" y="74842"/>
                    <a:pt x="70000" y="74842"/>
                  </a:cubicBezTo>
                  <a:cubicBezTo>
                    <a:pt x="70294" y="74526"/>
                    <a:pt x="70000" y="74210"/>
                    <a:pt x="70000" y="73894"/>
                  </a:cubicBezTo>
                  <a:cubicBezTo>
                    <a:pt x="69705" y="73578"/>
                    <a:pt x="68529" y="74842"/>
                    <a:pt x="68529" y="74842"/>
                  </a:cubicBezTo>
                  <a:close/>
                  <a:moveTo>
                    <a:pt x="72647" y="76105"/>
                  </a:moveTo>
                  <a:cubicBezTo>
                    <a:pt x="72647" y="76105"/>
                    <a:pt x="72647" y="76105"/>
                    <a:pt x="72647" y="76105"/>
                  </a:cubicBezTo>
                  <a:cubicBezTo>
                    <a:pt x="72058" y="75789"/>
                    <a:pt x="72058" y="75789"/>
                    <a:pt x="72058" y="75789"/>
                  </a:cubicBezTo>
                  <a:cubicBezTo>
                    <a:pt x="72058" y="76421"/>
                    <a:pt x="72058" y="76421"/>
                    <a:pt x="72058" y="76421"/>
                  </a:cubicBezTo>
                  <a:cubicBezTo>
                    <a:pt x="72058" y="76421"/>
                    <a:pt x="72352" y="77052"/>
                    <a:pt x="72647" y="77368"/>
                  </a:cubicBezTo>
                  <a:cubicBezTo>
                    <a:pt x="72647" y="77368"/>
                    <a:pt x="72058" y="78000"/>
                    <a:pt x="72058" y="78000"/>
                  </a:cubicBezTo>
                  <a:cubicBezTo>
                    <a:pt x="72647" y="78947"/>
                    <a:pt x="72647" y="78947"/>
                    <a:pt x="72647" y="78947"/>
                  </a:cubicBezTo>
                  <a:cubicBezTo>
                    <a:pt x="73529" y="77368"/>
                    <a:pt x="73529" y="77368"/>
                    <a:pt x="73529" y="77368"/>
                  </a:cubicBezTo>
                  <a:cubicBezTo>
                    <a:pt x="73529" y="77368"/>
                    <a:pt x="73235" y="76736"/>
                    <a:pt x="73235" y="76736"/>
                  </a:cubicBezTo>
                  <a:cubicBezTo>
                    <a:pt x="73235" y="76421"/>
                    <a:pt x="72647" y="76105"/>
                    <a:pt x="72647" y="76105"/>
                  </a:cubicBezTo>
                  <a:close/>
                  <a:moveTo>
                    <a:pt x="76764" y="76105"/>
                  </a:moveTo>
                  <a:cubicBezTo>
                    <a:pt x="76764" y="76105"/>
                    <a:pt x="76764" y="76105"/>
                    <a:pt x="76764" y="76105"/>
                  </a:cubicBezTo>
                  <a:cubicBezTo>
                    <a:pt x="77058" y="76736"/>
                    <a:pt x="77058" y="76736"/>
                    <a:pt x="77058" y="76736"/>
                  </a:cubicBezTo>
                  <a:cubicBezTo>
                    <a:pt x="77058" y="76736"/>
                    <a:pt x="76764" y="77368"/>
                    <a:pt x="76470" y="77368"/>
                  </a:cubicBezTo>
                  <a:cubicBezTo>
                    <a:pt x="76470" y="77368"/>
                    <a:pt x="76176" y="77052"/>
                    <a:pt x="76176" y="77052"/>
                  </a:cubicBezTo>
                  <a:cubicBezTo>
                    <a:pt x="76764" y="76105"/>
                    <a:pt x="76764" y="76105"/>
                    <a:pt x="76764" y="76105"/>
                  </a:cubicBezTo>
                  <a:close/>
                  <a:moveTo>
                    <a:pt x="77647" y="75157"/>
                  </a:moveTo>
                  <a:cubicBezTo>
                    <a:pt x="77647" y="75157"/>
                    <a:pt x="77647" y="75157"/>
                    <a:pt x="77647" y="75157"/>
                  </a:cubicBezTo>
                  <a:cubicBezTo>
                    <a:pt x="77941" y="75789"/>
                    <a:pt x="77941" y="75789"/>
                    <a:pt x="77941" y="75789"/>
                  </a:cubicBezTo>
                  <a:cubicBezTo>
                    <a:pt x="77941" y="75789"/>
                    <a:pt x="78823" y="75473"/>
                    <a:pt x="79411" y="75157"/>
                  </a:cubicBezTo>
                  <a:cubicBezTo>
                    <a:pt x="80294" y="74842"/>
                    <a:pt x="79411" y="74526"/>
                    <a:pt x="79411" y="74526"/>
                  </a:cubicBezTo>
                  <a:cubicBezTo>
                    <a:pt x="78529" y="74526"/>
                    <a:pt x="78529" y="74526"/>
                    <a:pt x="78529" y="74526"/>
                  </a:cubicBezTo>
                  <a:cubicBezTo>
                    <a:pt x="78529" y="74526"/>
                    <a:pt x="77647" y="74842"/>
                    <a:pt x="77647" y="75157"/>
                  </a:cubicBezTo>
                  <a:close/>
                  <a:moveTo>
                    <a:pt x="72647" y="72631"/>
                  </a:moveTo>
                  <a:cubicBezTo>
                    <a:pt x="72647" y="72631"/>
                    <a:pt x="72647" y="72631"/>
                    <a:pt x="72647" y="72631"/>
                  </a:cubicBezTo>
                  <a:cubicBezTo>
                    <a:pt x="73529" y="73578"/>
                    <a:pt x="73529" y="73578"/>
                    <a:pt x="73529" y="73578"/>
                  </a:cubicBezTo>
                  <a:cubicBezTo>
                    <a:pt x="73529" y="73578"/>
                    <a:pt x="74705" y="74210"/>
                    <a:pt x="75000" y="74210"/>
                  </a:cubicBezTo>
                  <a:cubicBezTo>
                    <a:pt x="75000" y="74526"/>
                    <a:pt x="75588" y="74210"/>
                    <a:pt x="76176" y="74210"/>
                  </a:cubicBezTo>
                  <a:cubicBezTo>
                    <a:pt x="76470" y="73894"/>
                    <a:pt x="76470" y="73894"/>
                    <a:pt x="76470" y="73578"/>
                  </a:cubicBezTo>
                  <a:cubicBezTo>
                    <a:pt x="76470" y="73578"/>
                    <a:pt x="76176" y="73263"/>
                    <a:pt x="76176" y="73263"/>
                  </a:cubicBezTo>
                  <a:cubicBezTo>
                    <a:pt x="76176" y="73263"/>
                    <a:pt x="75882" y="72631"/>
                    <a:pt x="75000" y="72631"/>
                  </a:cubicBezTo>
                  <a:cubicBezTo>
                    <a:pt x="74411" y="72947"/>
                    <a:pt x="74411" y="72631"/>
                    <a:pt x="74411" y="72631"/>
                  </a:cubicBezTo>
                  <a:cubicBezTo>
                    <a:pt x="74411" y="72631"/>
                    <a:pt x="74117" y="72631"/>
                    <a:pt x="73235" y="72315"/>
                  </a:cubicBezTo>
                  <a:cubicBezTo>
                    <a:pt x="72647" y="72315"/>
                    <a:pt x="72941" y="72631"/>
                    <a:pt x="72647" y="72631"/>
                  </a:cubicBezTo>
                  <a:close/>
                  <a:moveTo>
                    <a:pt x="72058" y="72315"/>
                  </a:moveTo>
                  <a:cubicBezTo>
                    <a:pt x="72058" y="72315"/>
                    <a:pt x="72058" y="72315"/>
                    <a:pt x="72058" y="72315"/>
                  </a:cubicBezTo>
                  <a:cubicBezTo>
                    <a:pt x="72352" y="72000"/>
                    <a:pt x="72352" y="72000"/>
                    <a:pt x="72352" y="72000"/>
                  </a:cubicBezTo>
                  <a:cubicBezTo>
                    <a:pt x="72352" y="72000"/>
                    <a:pt x="72352" y="71368"/>
                    <a:pt x="72352" y="70421"/>
                  </a:cubicBezTo>
                  <a:cubicBezTo>
                    <a:pt x="72352" y="69789"/>
                    <a:pt x="72058" y="70105"/>
                    <a:pt x="72058" y="70105"/>
                  </a:cubicBezTo>
                  <a:cubicBezTo>
                    <a:pt x="72058" y="69789"/>
                    <a:pt x="72058" y="69473"/>
                    <a:pt x="71764" y="68842"/>
                  </a:cubicBezTo>
                  <a:cubicBezTo>
                    <a:pt x="71470" y="68526"/>
                    <a:pt x="71470" y="68842"/>
                    <a:pt x="71176" y="68842"/>
                  </a:cubicBezTo>
                  <a:cubicBezTo>
                    <a:pt x="71176" y="68842"/>
                    <a:pt x="70882" y="69157"/>
                    <a:pt x="70294" y="69157"/>
                  </a:cubicBezTo>
                  <a:cubicBezTo>
                    <a:pt x="69705" y="69157"/>
                    <a:pt x="70000" y="68526"/>
                    <a:pt x="69705" y="68210"/>
                  </a:cubicBezTo>
                  <a:cubicBezTo>
                    <a:pt x="69411" y="67894"/>
                    <a:pt x="68823" y="67894"/>
                    <a:pt x="68823" y="67894"/>
                  </a:cubicBezTo>
                  <a:cubicBezTo>
                    <a:pt x="68529" y="67894"/>
                    <a:pt x="67941" y="68842"/>
                    <a:pt x="67941" y="69157"/>
                  </a:cubicBezTo>
                  <a:cubicBezTo>
                    <a:pt x="67941" y="69473"/>
                    <a:pt x="68235" y="69473"/>
                    <a:pt x="69117" y="70421"/>
                  </a:cubicBezTo>
                  <a:cubicBezTo>
                    <a:pt x="70000" y="71052"/>
                    <a:pt x="70294" y="71052"/>
                    <a:pt x="70588" y="71052"/>
                  </a:cubicBezTo>
                  <a:cubicBezTo>
                    <a:pt x="70882" y="71368"/>
                    <a:pt x="71764" y="72000"/>
                    <a:pt x="72058" y="72315"/>
                  </a:cubicBezTo>
                  <a:close/>
                  <a:moveTo>
                    <a:pt x="63529" y="113684"/>
                  </a:moveTo>
                  <a:cubicBezTo>
                    <a:pt x="63529" y="113684"/>
                    <a:pt x="63529" y="113684"/>
                    <a:pt x="63529" y="113684"/>
                  </a:cubicBezTo>
                  <a:cubicBezTo>
                    <a:pt x="63823" y="112736"/>
                    <a:pt x="63823" y="112736"/>
                    <a:pt x="63823" y="112736"/>
                  </a:cubicBezTo>
                  <a:cubicBezTo>
                    <a:pt x="63235" y="111789"/>
                    <a:pt x="63235" y="111789"/>
                    <a:pt x="63235" y="111789"/>
                  </a:cubicBezTo>
                  <a:cubicBezTo>
                    <a:pt x="63235" y="110526"/>
                    <a:pt x="63235" y="110526"/>
                    <a:pt x="63235" y="110526"/>
                  </a:cubicBezTo>
                  <a:cubicBezTo>
                    <a:pt x="63529" y="110210"/>
                    <a:pt x="63529" y="110210"/>
                    <a:pt x="63529" y="110210"/>
                  </a:cubicBezTo>
                  <a:cubicBezTo>
                    <a:pt x="63529" y="110210"/>
                    <a:pt x="64117" y="110842"/>
                    <a:pt x="64117" y="111157"/>
                  </a:cubicBezTo>
                  <a:cubicBezTo>
                    <a:pt x="64117" y="111473"/>
                    <a:pt x="64117" y="112105"/>
                    <a:pt x="64117" y="112105"/>
                  </a:cubicBezTo>
                  <a:cubicBezTo>
                    <a:pt x="64117" y="112105"/>
                    <a:pt x="65000" y="112736"/>
                    <a:pt x="65000" y="112736"/>
                  </a:cubicBezTo>
                  <a:cubicBezTo>
                    <a:pt x="65294" y="112736"/>
                    <a:pt x="67058" y="112421"/>
                    <a:pt x="67058" y="112421"/>
                  </a:cubicBezTo>
                  <a:cubicBezTo>
                    <a:pt x="67058" y="112421"/>
                    <a:pt x="67647" y="111473"/>
                    <a:pt x="67647" y="111473"/>
                  </a:cubicBezTo>
                  <a:cubicBezTo>
                    <a:pt x="67941" y="111157"/>
                    <a:pt x="68823" y="110526"/>
                    <a:pt x="68823" y="110526"/>
                  </a:cubicBezTo>
                  <a:cubicBezTo>
                    <a:pt x="68823" y="110526"/>
                    <a:pt x="68823" y="110210"/>
                    <a:pt x="69411" y="110842"/>
                  </a:cubicBezTo>
                  <a:cubicBezTo>
                    <a:pt x="70000" y="111157"/>
                    <a:pt x="69411" y="112105"/>
                    <a:pt x="69411" y="112105"/>
                  </a:cubicBezTo>
                  <a:cubicBezTo>
                    <a:pt x="69117" y="112105"/>
                    <a:pt x="69117" y="112421"/>
                    <a:pt x="69117" y="112421"/>
                  </a:cubicBezTo>
                  <a:cubicBezTo>
                    <a:pt x="69705" y="113052"/>
                    <a:pt x="69705" y="113052"/>
                    <a:pt x="69705" y="113052"/>
                  </a:cubicBezTo>
                  <a:cubicBezTo>
                    <a:pt x="69705" y="113052"/>
                    <a:pt x="69705" y="112421"/>
                    <a:pt x="70000" y="112421"/>
                  </a:cubicBezTo>
                  <a:cubicBezTo>
                    <a:pt x="70294" y="112421"/>
                    <a:pt x="70294" y="112105"/>
                    <a:pt x="70588" y="112105"/>
                  </a:cubicBezTo>
                  <a:cubicBezTo>
                    <a:pt x="70588" y="112421"/>
                    <a:pt x="71176" y="113052"/>
                    <a:pt x="71176" y="113052"/>
                  </a:cubicBezTo>
                  <a:cubicBezTo>
                    <a:pt x="71176" y="113052"/>
                    <a:pt x="71176" y="114000"/>
                    <a:pt x="71470" y="114000"/>
                  </a:cubicBezTo>
                  <a:cubicBezTo>
                    <a:pt x="71764" y="113684"/>
                    <a:pt x="72352" y="114000"/>
                    <a:pt x="72647" y="113684"/>
                  </a:cubicBezTo>
                  <a:cubicBezTo>
                    <a:pt x="72941" y="113684"/>
                    <a:pt x="75882" y="112736"/>
                    <a:pt x="75882" y="112736"/>
                  </a:cubicBezTo>
                  <a:cubicBezTo>
                    <a:pt x="76764" y="112105"/>
                    <a:pt x="76764" y="112105"/>
                    <a:pt x="76764" y="112105"/>
                  </a:cubicBezTo>
                  <a:cubicBezTo>
                    <a:pt x="76764" y="112105"/>
                    <a:pt x="77352" y="111789"/>
                    <a:pt x="77941" y="111789"/>
                  </a:cubicBezTo>
                  <a:cubicBezTo>
                    <a:pt x="78235" y="111789"/>
                    <a:pt x="80000" y="111157"/>
                    <a:pt x="80000" y="111157"/>
                  </a:cubicBezTo>
                  <a:cubicBezTo>
                    <a:pt x="80000" y="111157"/>
                    <a:pt x="80882" y="110526"/>
                    <a:pt x="81470" y="110842"/>
                  </a:cubicBezTo>
                  <a:cubicBezTo>
                    <a:pt x="81764" y="111473"/>
                    <a:pt x="82941" y="112421"/>
                    <a:pt x="82941" y="112421"/>
                  </a:cubicBezTo>
                  <a:cubicBezTo>
                    <a:pt x="84705" y="112105"/>
                    <a:pt x="84705" y="112105"/>
                    <a:pt x="84705" y="112105"/>
                  </a:cubicBezTo>
                  <a:cubicBezTo>
                    <a:pt x="84705" y="112105"/>
                    <a:pt x="85294" y="111789"/>
                    <a:pt x="85294" y="111789"/>
                  </a:cubicBezTo>
                  <a:cubicBezTo>
                    <a:pt x="85588" y="112105"/>
                    <a:pt x="87352" y="111789"/>
                    <a:pt x="87352" y="111789"/>
                  </a:cubicBezTo>
                  <a:cubicBezTo>
                    <a:pt x="87352" y="111789"/>
                    <a:pt x="88235" y="110842"/>
                    <a:pt x="88529" y="110842"/>
                  </a:cubicBezTo>
                  <a:cubicBezTo>
                    <a:pt x="88529" y="110842"/>
                    <a:pt x="90588" y="110210"/>
                    <a:pt x="90588" y="110210"/>
                  </a:cubicBezTo>
                  <a:cubicBezTo>
                    <a:pt x="90588" y="110210"/>
                    <a:pt x="90882" y="110210"/>
                    <a:pt x="90882" y="110842"/>
                  </a:cubicBezTo>
                  <a:cubicBezTo>
                    <a:pt x="90882" y="111473"/>
                    <a:pt x="90882" y="112421"/>
                    <a:pt x="90882" y="112736"/>
                  </a:cubicBezTo>
                  <a:cubicBezTo>
                    <a:pt x="91176" y="113052"/>
                    <a:pt x="90882" y="113684"/>
                    <a:pt x="91470" y="113684"/>
                  </a:cubicBezTo>
                  <a:cubicBezTo>
                    <a:pt x="92058" y="113368"/>
                    <a:pt x="92647" y="113052"/>
                    <a:pt x="92647" y="113052"/>
                  </a:cubicBezTo>
                  <a:cubicBezTo>
                    <a:pt x="92647" y="113052"/>
                    <a:pt x="92058" y="113052"/>
                    <a:pt x="93235" y="112421"/>
                  </a:cubicBezTo>
                  <a:cubicBezTo>
                    <a:pt x="94117" y="111789"/>
                    <a:pt x="94411" y="111473"/>
                    <a:pt x="94705" y="111473"/>
                  </a:cubicBezTo>
                  <a:cubicBezTo>
                    <a:pt x="95000" y="111473"/>
                    <a:pt x="95000" y="111157"/>
                    <a:pt x="95294" y="111157"/>
                  </a:cubicBezTo>
                  <a:cubicBezTo>
                    <a:pt x="95882" y="111157"/>
                    <a:pt x="95882" y="111157"/>
                    <a:pt x="96176" y="111157"/>
                  </a:cubicBezTo>
                  <a:cubicBezTo>
                    <a:pt x="96470" y="110842"/>
                    <a:pt x="97058" y="109894"/>
                    <a:pt x="97058" y="109894"/>
                  </a:cubicBezTo>
                  <a:cubicBezTo>
                    <a:pt x="97058" y="109894"/>
                    <a:pt x="97352" y="109263"/>
                    <a:pt x="97647" y="109263"/>
                  </a:cubicBezTo>
                  <a:cubicBezTo>
                    <a:pt x="97647" y="109263"/>
                    <a:pt x="98235" y="108947"/>
                    <a:pt x="98235" y="108947"/>
                  </a:cubicBezTo>
                  <a:cubicBezTo>
                    <a:pt x="97941" y="109894"/>
                    <a:pt x="97941" y="109894"/>
                    <a:pt x="97941" y="109894"/>
                  </a:cubicBezTo>
                  <a:cubicBezTo>
                    <a:pt x="97941" y="109894"/>
                    <a:pt x="98529" y="111157"/>
                    <a:pt x="98529" y="111473"/>
                  </a:cubicBezTo>
                  <a:cubicBezTo>
                    <a:pt x="98529" y="111473"/>
                    <a:pt x="98529" y="111789"/>
                    <a:pt x="98235" y="112105"/>
                  </a:cubicBezTo>
                  <a:cubicBezTo>
                    <a:pt x="98235" y="112736"/>
                    <a:pt x="98235" y="113052"/>
                    <a:pt x="98235" y="113052"/>
                  </a:cubicBezTo>
                  <a:cubicBezTo>
                    <a:pt x="97941" y="113368"/>
                    <a:pt x="97941" y="113684"/>
                    <a:pt x="97941" y="114000"/>
                  </a:cubicBezTo>
                  <a:cubicBezTo>
                    <a:pt x="97647" y="114000"/>
                    <a:pt x="96764" y="114631"/>
                    <a:pt x="96764" y="114631"/>
                  </a:cubicBezTo>
                  <a:cubicBezTo>
                    <a:pt x="95294" y="114315"/>
                    <a:pt x="95294" y="114315"/>
                    <a:pt x="95294" y="114315"/>
                  </a:cubicBezTo>
                  <a:cubicBezTo>
                    <a:pt x="95294" y="114315"/>
                    <a:pt x="94705" y="114631"/>
                    <a:pt x="94411" y="114947"/>
                  </a:cubicBezTo>
                  <a:cubicBezTo>
                    <a:pt x="93823" y="114947"/>
                    <a:pt x="92941" y="115894"/>
                    <a:pt x="92647" y="115894"/>
                  </a:cubicBezTo>
                  <a:cubicBezTo>
                    <a:pt x="92352" y="115894"/>
                    <a:pt x="91470" y="115894"/>
                    <a:pt x="90588" y="115894"/>
                  </a:cubicBezTo>
                  <a:cubicBezTo>
                    <a:pt x="89705" y="116210"/>
                    <a:pt x="87352" y="116842"/>
                    <a:pt x="87352" y="116842"/>
                  </a:cubicBezTo>
                  <a:cubicBezTo>
                    <a:pt x="87352" y="116842"/>
                    <a:pt x="87058" y="117157"/>
                    <a:pt x="86764" y="117473"/>
                  </a:cubicBezTo>
                  <a:cubicBezTo>
                    <a:pt x="86176" y="117473"/>
                    <a:pt x="85000" y="118105"/>
                    <a:pt x="84705" y="118105"/>
                  </a:cubicBezTo>
                  <a:cubicBezTo>
                    <a:pt x="84411" y="118421"/>
                    <a:pt x="83529" y="119052"/>
                    <a:pt x="83235" y="119052"/>
                  </a:cubicBezTo>
                  <a:cubicBezTo>
                    <a:pt x="82941" y="119052"/>
                    <a:pt x="82647" y="119368"/>
                    <a:pt x="81470" y="119368"/>
                  </a:cubicBezTo>
                  <a:cubicBezTo>
                    <a:pt x="80000" y="119684"/>
                    <a:pt x="79705" y="120000"/>
                    <a:pt x="79705" y="120000"/>
                  </a:cubicBezTo>
                  <a:cubicBezTo>
                    <a:pt x="78823" y="120000"/>
                    <a:pt x="78823" y="120000"/>
                    <a:pt x="78823" y="120000"/>
                  </a:cubicBezTo>
                  <a:cubicBezTo>
                    <a:pt x="78823" y="117789"/>
                    <a:pt x="78823" y="117789"/>
                    <a:pt x="78823" y="117789"/>
                  </a:cubicBezTo>
                  <a:cubicBezTo>
                    <a:pt x="78823" y="117789"/>
                    <a:pt x="78823" y="116842"/>
                    <a:pt x="77941" y="117157"/>
                  </a:cubicBezTo>
                  <a:cubicBezTo>
                    <a:pt x="77058" y="117473"/>
                    <a:pt x="78235" y="117157"/>
                    <a:pt x="76470" y="117473"/>
                  </a:cubicBezTo>
                  <a:cubicBezTo>
                    <a:pt x="75000" y="117789"/>
                    <a:pt x="74117" y="116842"/>
                    <a:pt x="74117" y="116842"/>
                  </a:cubicBezTo>
                  <a:cubicBezTo>
                    <a:pt x="74117" y="116842"/>
                    <a:pt x="72647" y="116842"/>
                    <a:pt x="72058" y="117157"/>
                  </a:cubicBezTo>
                  <a:cubicBezTo>
                    <a:pt x="71470" y="117157"/>
                    <a:pt x="70588" y="117157"/>
                    <a:pt x="70294" y="117157"/>
                  </a:cubicBezTo>
                  <a:cubicBezTo>
                    <a:pt x="70000" y="117473"/>
                    <a:pt x="70000" y="117157"/>
                    <a:pt x="69117" y="117473"/>
                  </a:cubicBezTo>
                  <a:cubicBezTo>
                    <a:pt x="68235" y="117473"/>
                    <a:pt x="67352" y="117789"/>
                    <a:pt x="67352" y="117789"/>
                  </a:cubicBezTo>
                  <a:cubicBezTo>
                    <a:pt x="66470" y="117157"/>
                    <a:pt x="66470" y="117157"/>
                    <a:pt x="66470" y="117157"/>
                  </a:cubicBezTo>
                  <a:cubicBezTo>
                    <a:pt x="66470" y="117157"/>
                    <a:pt x="65588" y="117157"/>
                    <a:pt x="65294" y="117473"/>
                  </a:cubicBezTo>
                  <a:cubicBezTo>
                    <a:pt x="64705" y="117789"/>
                    <a:pt x="65000" y="118105"/>
                    <a:pt x="64411" y="118105"/>
                  </a:cubicBezTo>
                  <a:cubicBezTo>
                    <a:pt x="63823" y="118105"/>
                    <a:pt x="64117" y="118421"/>
                    <a:pt x="63529" y="118105"/>
                  </a:cubicBezTo>
                  <a:cubicBezTo>
                    <a:pt x="62647" y="117789"/>
                    <a:pt x="62058" y="117473"/>
                    <a:pt x="62058" y="117473"/>
                  </a:cubicBezTo>
                  <a:cubicBezTo>
                    <a:pt x="61764" y="115578"/>
                    <a:pt x="61764" y="115578"/>
                    <a:pt x="61764" y="115578"/>
                  </a:cubicBezTo>
                  <a:cubicBezTo>
                    <a:pt x="61764" y="115578"/>
                    <a:pt x="61764" y="115578"/>
                    <a:pt x="61764" y="114631"/>
                  </a:cubicBezTo>
                  <a:cubicBezTo>
                    <a:pt x="61470" y="114000"/>
                    <a:pt x="61176" y="112736"/>
                    <a:pt x="61176" y="112736"/>
                  </a:cubicBezTo>
                  <a:cubicBezTo>
                    <a:pt x="61764" y="111789"/>
                    <a:pt x="61764" y="111789"/>
                    <a:pt x="61764" y="111789"/>
                  </a:cubicBezTo>
                  <a:cubicBezTo>
                    <a:pt x="61764" y="111789"/>
                    <a:pt x="62058" y="112421"/>
                    <a:pt x="62058" y="112736"/>
                  </a:cubicBezTo>
                  <a:cubicBezTo>
                    <a:pt x="62058" y="112736"/>
                    <a:pt x="62058" y="113684"/>
                    <a:pt x="62352" y="113684"/>
                  </a:cubicBezTo>
                  <a:cubicBezTo>
                    <a:pt x="62941" y="113684"/>
                    <a:pt x="63529" y="113684"/>
                    <a:pt x="63529" y="113684"/>
                  </a:cubicBezTo>
                  <a:close/>
                  <a:moveTo>
                    <a:pt x="50588" y="100736"/>
                  </a:moveTo>
                  <a:cubicBezTo>
                    <a:pt x="50588" y="100736"/>
                    <a:pt x="50588" y="100736"/>
                    <a:pt x="50588" y="100736"/>
                  </a:cubicBezTo>
                  <a:cubicBezTo>
                    <a:pt x="51470" y="100421"/>
                    <a:pt x="51470" y="100421"/>
                    <a:pt x="51470" y="100421"/>
                  </a:cubicBezTo>
                  <a:cubicBezTo>
                    <a:pt x="51764" y="101368"/>
                    <a:pt x="51764" y="101368"/>
                    <a:pt x="51764" y="101368"/>
                  </a:cubicBezTo>
                  <a:cubicBezTo>
                    <a:pt x="52647" y="101684"/>
                    <a:pt x="52647" y="101684"/>
                    <a:pt x="52647" y="101684"/>
                  </a:cubicBezTo>
                  <a:cubicBezTo>
                    <a:pt x="52647" y="101684"/>
                    <a:pt x="53823" y="102315"/>
                    <a:pt x="53823" y="102631"/>
                  </a:cubicBezTo>
                  <a:cubicBezTo>
                    <a:pt x="53823" y="102631"/>
                    <a:pt x="53235" y="103578"/>
                    <a:pt x="53235" y="103578"/>
                  </a:cubicBezTo>
                  <a:cubicBezTo>
                    <a:pt x="53235" y="103578"/>
                    <a:pt x="53235" y="104210"/>
                    <a:pt x="53235" y="104526"/>
                  </a:cubicBezTo>
                  <a:cubicBezTo>
                    <a:pt x="53235" y="104526"/>
                    <a:pt x="52647" y="104526"/>
                    <a:pt x="52352" y="104526"/>
                  </a:cubicBezTo>
                  <a:cubicBezTo>
                    <a:pt x="52058" y="104210"/>
                    <a:pt x="51176" y="103894"/>
                    <a:pt x="51176" y="103894"/>
                  </a:cubicBezTo>
                  <a:cubicBezTo>
                    <a:pt x="51176" y="102631"/>
                    <a:pt x="51176" y="102631"/>
                    <a:pt x="51176" y="102631"/>
                  </a:cubicBezTo>
                  <a:cubicBezTo>
                    <a:pt x="50294" y="101684"/>
                    <a:pt x="50294" y="101684"/>
                    <a:pt x="50294" y="101684"/>
                  </a:cubicBezTo>
                  <a:cubicBezTo>
                    <a:pt x="50588" y="100736"/>
                    <a:pt x="50588" y="100736"/>
                    <a:pt x="50588" y="100736"/>
                  </a:cubicBezTo>
                  <a:close/>
                  <a:moveTo>
                    <a:pt x="27058" y="73263"/>
                  </a:moveTo>
                  <a:cubicBezTo>
                    <a:pt x="27058" y="73263"/>
                    <a:pt x="27058" y="73263"/>
                    <a:pt x="27058" y="73263"/>
                  </a:cubicBezTo>
                  <a:cubicBezTo>
                    <a:pt x="27058" y="73263"/>
                    <a:pt x="26470" y="73263"/>
                    <a:pt x="26470" y="73263"/>
                  </a:cubicBezTo>
                  <a:cubicBezTo>
                    <a:pt x="26176" y="73263"/>
                    <a:pt x="25882" y="73263"/>
                    <a:pt x="25588" y="73263"/>
                  </a:cubicBezTo>
                  <a:cubicBezTo>
                    <a:pt x="25294" y="73263"/>
                    <a:pt x="25588" y="73894"/>
                    <a:pt x="25588" y="74210"/>
                  </a:cubicBezTo>
                  <a:cubicBezTo>
                    <a:pt x="25588" y="74210"/>
                    <a:pt x="25588" y="74842"/>
                    <a:pt x="25588" y="75157"/>
                  </a:cubicBezTo>
                  <a:cubicBezTo>
                    <a:pt x="25294" y="75473"/>
                    <a:pt x="25000" y="75789"/>
                    <a:pt x="25000" y="76105"/>
                  </a:cubicBezTo>
                  <a:cubicBezTo>
                    <a:pt x="25000" y="76105"/>
                    <a:pt x="25000" y="76736"/>
                    <a:pt x="25000" y="77052"/>
                  </a:cubicBezTo>
                  <a:cubicBezTo>
                    <a:pt x="24705" y="77052"/>
                    <a:pt x="24117" y="77684"/>
                    <a:pt x="23823" y="77684"/>
                  </a:cubicBezTo>
                  <a:cubicBezTo>
                    <a:pt x="23529" y="78000"/>
                    <a:pt x="22941" y="78315"/>
                    <a:pt x="22941" y="78315"/>
                  </a:cubicBezTo>
                  <a:cubicBezTo>
                    <a:pt x="23529" y="79894"/>
                    <a:pt x="23529" y="79894"/>
                    <a:pt x="23529" y="79894"/>
                  </a:cubicBezTo>
                  <a:cubicBezTo>
                    <a:pt x="23529" y="79894"/>
                    <a:pt x="24117" y="79578"/>
                    <a:pt x="24411" y="79894"/>
                  </a:cubicBezTo>
                  <a:cubicBezTo>
                    <a:pt x="24705" y="80210"/>
                    <a:pt x="25588" y="80842"/>
                    <a:pt x="25882" y="80842"/>
                  </a:cubicBezTo>
                  <a:cubicBezTo>
                    <a:pt x="25882" y="80842"/>
                    <a:pt x="26470" y="82736"/>
                    <a:pt x="26470" y="82736"/>
                  </a:cubicBezTo>
                  <a:cubicBezTo>
                    <a:pt x="26764" y="83052"/>
                    <a:pt x="27058" y="82736"/>
                    <a:pt x="27058" y="82736"/>
                  </a:cubicBezTo>
                  <a:cubicBezTo>
                    <a:pt x="27058" y="82736"/>
                    <a:pt x="27647" y="83052"/>
                    <a:pt x="27941" y="83368"/>
                  </a:cubicBezTo>
                  <a:cubicBezTo>
                    <a:pt x="28235" y="83368"/>
                    <a:pt x="28823" y="83684"/>
                    <a:pt x="29117" y="84000"/>
                  </a:cubicBezTo>
                  <a:cubicBezTo>
                    <a:pt x="29411" y="84000"/>
                    <a:pt x="30000" y="84947"/>
                    <a:pt x="30294" y="84947"/>
                  </a:cubicBezTo>
                  <a:cubicBezTo>
                    <a:pt x="30588" y="85263"/>
                    <a:pt x="31176" y="85894"/>
                    <a:pt x="31176" y="85894"/>
                  </a:cubicBezTo>
                  <a:cubicBezTo>
                    <a:pt x="31176" y="85894"/>
                    <a:pt x="31764" y="86842"/>
                    <a:pt x="32058" y="87473"/>
                  </a:cubicBezTo>
                  <a:cubicBezTo>
                    <a:pt x="32058" y="87789"/>
                    <a:pt x="32058" y="87789"/>
                    <a:pt x="31764" y="88105"/>
                  </a:cubicBezTo>
                  <a:cubicBezTo>
                    <a:pt x="31470" y="88421"/>
                    <a:pt x="31470" y="88736"/>
                    <a:pt x="31176" y="89368"/>
                  </a:cubicBezTo>
                  <a:cubicBezTo>
                    <a:pt x="30882" y="90000"/>
                    <a:pt x="31470" y="90631"/>
                    <a:pt x="31470" y="90631"/>
                  </a:cubicBezTo>
                  <a:cubicBezTo>
                    <a:pt x="31470" y="92210"/>
                    <a:pt x="31470" y="92210"/>
                    <a:pt x="31470" y="92210"/>
                  </a:cubicBezTo>
                  <a:cubicBezTo>
                    <a:pt x="31764" y="92842"/>
                    <a:pt x="31764" y="92842"/>
                    <a:pt x="31764" y="92842"/>
                  </a:cubicBezTo>
                  <a:cubicBezTo>
                    <a:pt x="31764" y="92842"/>
                    <a:pt x="32058" y="93157"/>
                    <a:pt x="32352" y="93157"/>
                  </a:cubicBezTo>
                  <a:cubicBezTo>
                    <a:pt x="32647" y="93473"/>
                    <a:pt x="32647" y="93473"/>
                    <a:pt x="32647" y="93473"/>
                  </a:cubicBezTo>
                  <a:cubicBezTo>
                    <a:pt x="32647" y="93473"/>
                    <a:pt x="33235" y="94105"/>
                    <a:pt x="33529" y="94421"/>
                  </a:cubicBezTo>
                  <a:cubicBezTo>
                    <a:pt x="33529" y="94736"/>
                    <a:pt x="33235" y="95052"/>
                    <a:pt x="33235" y="95368"/>
                  </a:cubicBezTo>
                  <a:cubicBezTo>
                    <a:pt x="33235" y="95684"/>
                    <a:pt x="33529" y="96947"/>
                    <a:pt x="33529" y="96947"/>
                  </a:cubicBezTo>
                  <a:cubicBezTo>
                    <a:pt x="33529" y="96947"/>
                    <a:pt x="34117" y="96631"/>
                    <a:pt x="34705" y="96315"/>
                  </a:cubicBezTo>
                  <a:cubicBezTo>
                    <a:pt x="35000" y="96315"/>
                    <a:pt x="35294" y="96631"/>
                    <a:pt x="35588" y="96631"/>
                  </a:cubicBezTo>
                  <a:cubicBezTo>
                    <a:pt x="35882" y="96947"/>
                    <a:pt x="35882" y="97263"/>
                    <a:pt x="35882" y="97263"/>
                  </a:cubicBezTo>
                  <a:cubicBezTo>
                    <a:pt x="35882" y="97263"/>
                    <a:pt x="36764" y="96631"/>
                    <a:pt x="36764" y="96315"/>
                  </a:cubicBezTo>
                  <a:cubicBezTo>
                    <a:pt x="36764" y="96315"/>
                    <a:pt x="36764" y="95684"/>
                    <a:pt x="36764" y="95684"/>
                  </a:cubicBezTo>
                  <a:cubicBezTo>
                    <a:pt x="36764" y="95684"/>
                    <a:pt x="36764" y="94421"/>
                    <a:pt x="36764" y="94105"/>
                  </a:cubicBezTo>
                  <a:cubicBezTo>
                    <a:pt x="36764" y="93789"/>
                    <a:pt x="36470" y="92842"/>
                    <a:pt x="36470" y="92526"/>
                  </a:cubicBezTo>
                  <a:cubicBezTo>
                    <a:pt x="36470" y="92526"/>
                    <a:pt x="36764" y="91894"/>
                    <a:pt x="36764" y="91894"/>
                  </a:cubicBezTo>
                  <a:cubicBezTo>
                    <a:pt x="36764" y="91894"/>
                    <a:pt x="37647" y="91578"/>
                    <a:pt x="37941" y="91578"/>
                  </a:cubicBezTo>
                  <a:cubicBezTo>
                    <a:pt x="38235" y="91578"/>
                    <a:pt x="38529" y="91894"/>
                    <a:pt x="38823" y="92210"/>
                  </a:cubicBezTo>
                  <a:cubicBezTo>
                    <a:pt x="38823" y="92526"/>
                    <a:pt x="38823" y="93789"/>
                    <a:pt x="38823" y="93789"/>
                  </a:cubicBezTo>
                  <a:cubicBezTo>
                    <a:pt x="40588" y="94105"/>
                    <a:pt x="40588" y="94105"/>
                    <a:pt x="40588" y="94105"/>
                  </a:cubicBezTo>
                  <a:cubicBezTo>
                    <a:pt x="40588" y="94105"/>
                    <a:pt x="41176" y="94421"/>
                    <a:pt x="41176" y="94421"/>
                  </a:cubicBezTo>
                  <a:cubicBezTo>
                    <a:pt x="41176" y="94736"/>
                    <a:pt x="41470" y="95368"/>
                    <a:pt x="41764" y="95684"/>
                  </a:cubicBezTo>
                  <a:cubicBezTo>
                    <a:pt x="42058" y="96000"/>
                    <a:pt x="42352" y="96315"/>
                    <a:pt x="42352" y="96315"/>
                  </a:cubicBezTo>
                  <a:cubicBezTo>
                    <a:pt x="42352" y="96315"/>
                    <a:pt x="42941" y="97894"/>
                    <a:pt x="43235" y="98210"/>
                  </a:cubicBezTo>
                  <a:cubicBezTo>
                    <a:pt x="43235" y="98526"/>
                    <a:pt x="43235" y="99157"/>
                    <a:pt x="43235" y="99789"/>
                  </a:cubicBezTo>
                  <a:cubicBezTo>
                    <a:pt x="43235" y="100421"/>
                    <a:pt x="43235" y="100421"/>
                    <a:pt x="43235" y="100421"/>
                  </a:cubicBezTo>
                  <a:cubicBezTo>
                    <a:pt x="43235" y="100421"/>
                    <a:pt x="44117" y="100736"/>
                    <a:pt x="44411" y="101052"/>
                  </a:cubicBezTo>
                  <a:cubicBezTo>
                    <a:pt x="45000" y="101368"/>
                    <a:pt x="44705" y="101052"/>
                    <a:pt x="45000" y="100736"/>
                  </a:cubicBezTo>
                  <a:cubicBezTo>
                    <a:pt x="45294" y="100421"/>
                    <a:pt x="45000" y="100105"/>
                    <a:pt x="45000" y="99789"/>
                  </a:cubicBezTo>
                  <a:cubicBezTo>
                    <a:pt x="45000" y="99473"/>
                    <a:pt x="45000" y="98842"/>
                    <a:pt x="44705" y="98210"/>
                  </a:cubicBezTo>
                  <a:cubicBezTo>
                    <a:pt x="44705" y="97894"/>
                    <a:pt x="44705" y="97578"/>
                    <a:pt x="44705" y="97578"/>
                  </a:cubicBezTo>
                  <a:cubicBezTo>
                    <a:pt x="44705" y="97578"/>
                    <a:pt x="45000" y="96947"/>
                    <a:pt x="45000" y="96631"/>
                  </a:cubicBezTo>
                  <a:cubicBezTo>
                    <a:pt x="45000" y="96631"/>
                    <a:pt x="45000" y="96000"/>
                    <a:pt x="45000" y="95684"/>
                  </a:cubicBezTo>
                  <a:cubicBezTo>
                    <a:pt x="45000" y="95368"/>
                    <a:pt x="45588" y="95052"/>
                    <a:pt x="45588" y="95052"/>
                  </a:cubicBezTo>
                  <a:cubicBezTo>
                    <a:pt x="45588" y="95052"/>
                    <a:pt x="45588" y="94736"/>
                    <a:pt x="45882" y="94105"/>
                  </a:cubicBezTo>
                  <a:cubicBezTo>
                    <a:pt x="46176" y="93789"/>
                    <a:pt x="45882" y="94105"/>
                    <a:pt x="46176" y="94105"/>
                  </a:cubicBezTo>
                  <a:cubicBezTo>
                    <a:pt x="46470" y="93789"/>
                    <a:pt x="46764" y="93789"/>
                    <a:pt x="47352" y="93789"/>
                  </a:cubicBezTo>
                  <a:cubicBezTo>
                    <a:pt x="47647" y="93789"/>
                    <a:pt x="47941" y="94105"/>
                    <a:pt x="47941" y="94105"/>
                  </a:cubicBezTo>
                  <a:cubicBezTo>
                    <a:pt x="48529" y="95052"/>
                    <a:pt x="48529" y="95052"/>
                    <a:pt x="48529" y="95052"/>
                  </a:cubicBezTo>
                  <a:cubicBezTo>
                    <a:pt x="48529" y="95052"/>
                    <a:pt x="48529" y="95052"/>
                    <a:pt x="48529" y="95368"/>
                  </a:cubicBezTo>
                  <a:cubicBezTo>
                    <a:pt x="48529" y="95684"/>
                    <a:pt x="49117" y="96315"/>
                    <a:pt x="49117" y="96315"/>
                  </a:cubicBezTo>
                  <a:cubicBezTo>
                    <a:pt x="50294" y="97263"/>
                    <a:pt x="50294" y="97263"/>
                    <a:pt x="50294" y="97263"/>
                  </a:cubicBezTo>
                  <a:cubicBezTo>
                    <a:pt x="50294" y="97263"/>
                    <a:pt x="50294" y="97578"/>
                    <a:pt x="50294" y="97578"/>
                  </a:cubicBezTo>
                  <a:cubicBezTo>
                    <a:pt x="50294" y="97894"/>
                    <a:pt x="50588" y="98526"/>
                    <a:pt x="50882" y="98842"/>
                  </a:cubicBezTo>
                  <a:cubicBezTo>
                    <a:pt x="51176" y="99473"/>
                    <a:pt x="50882" y="98526"/>
                    <a:pt x="51176" y="98526"/>
                  </a:cubicBezTo>
                  <a:cubicBezTo>
                    <a:pt x="51176" y="98210"/>
                    <a:pt x="51470" y="97894"/>
                    <a:pt x="51470" y="97894"/>
                  </a:cubicBezTo>
                  <a:cubicBezTo>
                    <a:pt x="52058" y="98842"/>
                    <a:pt x="52058" y="98842"/>
                    <a:pt x="52058" y="98842"/>
                  </a:cubicBezTo>
                  <a:cubicBezTo>
                    <a:pt x="52058" y="98842"/>
                    <a:pt x="53235" y="99157"/>
                    <a:pt x="53529" y="99157"/>
                  </a:cubicBezTo>
                  <a:cubicBezTo>
                    <a:pt x="53823" y="98842"/>
                    <a:pt x="54117" y="98526"/>
                    <a:pt x="54117" y="98526"/>
                  </a:cubicBezTo>
                  <a:cubicBezTo>
                    <a:pt x="53529" y="97894"/>
                    <a:pt x="53529" y="97894"/>
                    <a:pt x="53529" y="97894"/>
                  </a:cubicBezTo>
                  <a:cubicBezTo>
                    <a:pt x="52941" y="96947"/>
                    <a:pt x="52941" y="96947"/>
                    <a:pt x="52941" y="96947"/>
                  </a:cubicBezTo>
                  <a:cubicBezTo>
                    <a:pt x="52941" y="96947"/>
                    <a:pt x="52058" y="96000"/>
                    <a:pt x="51764" y="96000"/>
                  </a:cubicBezTo>
                  <a:cubicBezTo>
                    <a:pt x="51470" y="95684"/>
                    <a:pt x="51176" y="95368"/>
                    <a:pt x="51176" y="95052"/>
                  </a:cubicBezTo>
                  <a:cubicBezTo>
                    <a:pt x="50882" y="94736"/>
                    <a:pt x="50882" y="94105"/>
                    <a:pt x="50882" y="94105"/>
                  </a:cubicBezTo>
                  <a:cubicBezTo>
                    <a:pt x="51176" y="93789"/>
                    <a:pt x="51176" y="93157"/>
                    <a:pt x="51470" y="92526"/>
                  </a:cubicBezTo>
                  <a:cubicBezTo>
                    <a:pt x="51764" y="91894"/>
                    <a:pt x="51176" y="92526"/>
                    <a:pt x="51176" y="92526"/>
                  </a:cubicBezTo>
                  <a:cubicBezTo>
                    <a:pt x="51176" y="92526"/>
                    <a:pt x="50588" y="91578"/>
                    <a:pt x="50882" y="91263"/>
                  </a:cubicBezTo>
                  <a:cubicBezTo>
                    <a:pt x="50882" y="91263"/>
                    <a:pt x="49705" y="89368"/>
                    <a:pt x="49705" y="89368"/>
                  </a:cubicBezTo>
                  <a:cubicBezTo>
                    <a:pt x="49705" y="89368"/>
                    <a:pt x="49411" y="88736"/>
                    <a:pt x="49411" y="88736"/>
                  </a:cubicBezTo>
                  <a:cubicBezTo>
                    <a:pt x="49411" y="88736"/>
                    <a:pt x="48529" y="88105"/>
                    <a:pt x="48235" y="88105"/>
                  </a:cubicBezTo>
                  <a:cubicBezTo>
                    <a:pt x="47941" y="87789"/>
                    <a:pt x="47647" y="87473"/>
                    <a:pt x="47647" y="87473"/>
                  </a:cubicBezTo>
                  <a:cubicBezTo>
                    <a:pt x="47647" y="87157"/>
                    <a:pt x="47647" y="86526"/>
                    <a:pt x="47647" y="86210"/>
                  </a:cubicBezTo>
                  <a:cubicBezTo>
                    <a:pt x="47352" y="85894"/>
                    <a:pt x="47058" y="85263"/>
                    <a:pt x="46764" y="84947"/>
                  </a:cubicBezTo>
                  <a:cubicBezTo>
                    <a:pt x="46470" y="84631"/>
                    <a:pt x="46176" y="84000"/>
                    <a:pt x="45882" y="83368"/>
                  </a:cubicBezTo>
                  <a:cubicBezTo>
                    <a:pt x="45588" y="83052"/>
                    <a:pt x="45294" y="82421"/>
                    <a:pt x="45294" y="82421"/>
                  </a:cubicBezTo>
                  <a:cubicBezTo>
                    <a:pt x="45000" y="81157"/>
                    <a:pt x="45000" y="81157"/>
                    <a:pt x="45000" y="81157"/>
                  </a:cubicBezTo>
                  <a:cubicBezTo>
                    <a:pt x="45000" y="80526"/>
                    <a:pt x="45000" y="80526"/>
                    <a:pt x="45000" y="80526"/>
                  </a:cubicBezTo>
                  <a:cubicBezTo>
                    <a:pt x="45882" y="81157"/>
                    <a:pt x="45882" y="81157"/>
                    <a:pt x="45882" y="81157"/>
                  </a:cubicBezTo>
                  <a:cubicBezTo>
                    <a:pt x="45882" y="81157"/>
                    <a:pt x="46470" y="80842"/>
                    <a:pt x="46764" y="80842"/>
                  </a:cubicBezTo>
                  <a:cubicBezTo>
                    <a:pt x="47058" y="80842"/>
                    <a:pt x="47941" y="81157"/>
                    <a:pt x="47941" y="81157"/>
                  </a:cubicBezTo>
                  <a:cubicBezTo>
                    <a:pt x="47941" y="81157"/>
                    <a:pt x="48529" y="81473"/>
                    <a:pt x="48823" y="81473"/>
                  </a:cubicBezTo>
                  <a:cubicBezTo>
                    <a:pt x="48823" y="81473"/>
                    <a:pt x="49117" y="81789"/>
                    <a:pt x="49411" y="81473"/>
                  </a:cubicBezTo>
                  <a:cubicBezTo>
                    <a:pt x="49705" y="81473"/>
                    <a:pt x="50000" y="82105"/>
                    <a:pt x="50000" y="82421"/>
                  </a:cubicBezTo>
                  <a:cubicBezTo>
                    <a:pt x="50000" y="82736"/>
                    <a:pt x="49705" y="83052"/>
                    <a:pt x="49705" y="83052"/>
                  </a:cubicBezTo>
                  <a:cubicBezTo>
                    <a:pt x="49705" y="83368"/>
                    <a:pt x="49705" y="83684"/>
                    <a:pt x="49705" y="83684"/>
                  </a:cubicBezTo>
                  <a:cubicBezTo>
                    <a:pt x="49705" y="83684"/>
                    <a:pt x="50294" y="84000"/>
                    <a:pt x="50588" y="84000"/>
                  </a:cubicBezTo>
                  <a:cubicBezTo>
                    <a:pt x="50588" y="84315"/>
                    <a:pt x="50294" y="84631"/>
                    <a:pt x="50294" y="84631"/>
                  </a:cubicBezTo>
                  <a:cubicBezTo>
                    <a:pt x="50294" y="84631"/>
                    <a:pt x="50294" y="85263"/>
                    <a:pt x="50294" y="85578"/>
                  </a:cubicBezTo>
                  <a:cubicBezTo>
                    <a:pt x="50588" y="85578"/>
                    <a:pt x="50882" y="84947"/>
                    <a:pt x="50882" y="84947"/>
                  </a:cubicBezTo>
                  <a:cubicBezTo>
                    <a:pt x="50882" y="84947"/>
                    <a:pt x="51176" y="84315"/>
                    <a:pt x="51176" y="84000"/>
                  </a:cubicBezTo>
                  <a:cubicBezTo>
                    <a:pt x="51176" y="83684"/>
                    <a:pt x="51764" y="83368"/>
                    <a:pt x="51764" y="83368"/>
                  </a:cubicBezTo>
                  <a:cubicBezTo>
                    <a:pt x="52352" y="82105"/>
                    <a:pt x="52352" y="82105"/>
                    <a:pt x="52352" y="82105"/>
                  </a:cubicBezTo>
                  <a:cubicBezTo>
                    <a:pt x="52941" y="81473"/>
                    <a:pt x="52941" y="81473"/>
                    <a:pt x="52941" y="81473"/>
                  </a:cubicBezTo>
                  <a:cubicBezTo>
                    <a:pt x="52941" y="81473"/>
                    <a:pt x="54117" y="81157"/>
                    <a:pt x="54411" y="80842"/>
                  </a:cubicBezTo>
                  <a:cubicBezTo>
                    <a:pt x="54705" y="80526"/>
                    <a:pt x="54705" y="80842"/>
                    <a:pt x="54705" y="80526"/>
                  </a:cubicBezTo>
                  <a:cubicBezTo>
                    <a:pt x="55000" y="80526"/>
                    <a:pt x="55000" y="79894"/>
                    <a:pt x="55000" y="79894"/>
                  </a:cubicBezTo>
                  <a:cubicBezTo>
                    <a:pt x="54411" y="79263"/>
                    <a:pt x="54411" y="79263"/>
                    <a:pt x="54411" y="79263"/>
                  </a:cubicBezTo>
                  <a:cubicBezTo>
                    <a:pt x="53235" y="79578"/>
                    <a:pt x="53235" y="79578"/>
                    <a:pt x="53235" y="79578"/>
                  </a:cubicBezTo>
                  <a:cubicBezTo>
                    <a:pt x="52941" y="78947"/>
                    <a:pt x="52941" y="78947"/>
                    <a:pt x="52941" y="78947"/>
                  </a:cubicBezTo>
                  <a:cubicBezTo>
                    <a:pt x="52941" y="78947"/>
                    <a:pt x="52941" y="78947"/>
                    <a:pt x="53235" y="78947"/>
                  </a:cubicBezTo>
                  <a:cubicBezTo>
                    <a:pt x="53235" y="78947"/>
                    <a:pt x="53235" y="77684"/>
                    <a:pt x="53235" y="77684"/>
                  </a:cubicBezTo>
                  <a:cubicBezTo>
                    <a:pt x="53235" y="77684"/>
                    <a:pt x="52647" y="78000"/>
                    <a:pt x="52352" y="78000"/>
                  </a:cubicBezTo>
                  <a:cubicBezTo>
                    <a:pt x="52058" y="78000"/>
                    <a:pt x="52352" y="78947"/>
                    <a:pt x="52352" y="78947"/>
                  </a:cubicBezTo>
                  <a:cubicBezTo>
                    <a:pt x="52352" y="78947"/>
                    <a:pt x="50882" y="78631"/>
                    <a:pt x="50588" y="78631"/>
                  </a:cubicBezTo>
                  <a:cubicBezTo>
                    <a:pt x="50294" y="78315"/>
                    <a:pt x="50294" y="78000"/>
                    <a:pt x="50294" y="78000"/>
                  </a:cubicBezTo>
                  <a:cubicBezTo>
                    <a:pt x="50000" y="77684"/>
                    <a:pt x="50588" y="76736"/>
                    <a:pt x="50588" y="76736"/>
                  </a:cubicBezTo>
                  <a:cubicBezTo>
                    <a:pt x="50882" y="75473"/>
                    <a:pt x="50882" y="75473"/>
                    <a:pt x="50882" y="75473"/>
                  </a:cubicBezTo>
                  <a:cubicBezTo>
                    <a:pt x="50882" y="75473"/>
                    <a:pt x="49411" y="75157"/>
                    <a:pt x="49411" y="74842"/>
                  </a:cubicBezTo>
                  <a:cubicBezTo>
                    <a:pt x="49411" y="74526"/>
                    <a:pt x="47941" y="75473"/>
                    <a:pt x="47352" y="74842"/>
                  </a:cubicBezTo>
                  <a:cubicBezTo>
                    <a:pt x="47058" y="74210"/>
                    <a:pt x="47058" y="74210"/>
                    <a:pt x="47058" y="74210"/>
                  </a:cubicBezTo>
                  <a:cubicBezTo>
                    <a:pt x="46470" y="73578"/>
                    <a:pt x="46470" y="73578"/>
                    <a:pt x="46470" y="73578"/>
                  </a:cubicBezTo>
                  <a:cubicBezTo>
                    <a:pt x="45882" y="73578"/>
                    <a:pt x="45882" y="73578"/>
                    <a:pt x="45882" y="73578"/>
                  </a:cubicBezTo>
                  <a:cubicBezTo>
                    <a:pt x="45882" y="73578"/>
                    <a:pt x="45000" y="73894"/>
                    <a:pt x="44705" y="73894"/>
                  </a:cubicBezTo>
                  <a:cubicBezTo>
                    <a:pt x="44411" y="73894"/>
                    <a:pt x="44411" y="73263"/>
                    <a:pt x="44411" y="73263"/>
                  </a:cubicBezTo>
                  <a:cubicBezTo>
                    <a:pt x="42941" y="72631"/>
                    <a:pt x="42941" y="72631"/>
                    <a:pt x="42941" y="72631"/>
                  </a:cubicBezTo>
                  <a:cubicBezTo>
                    <a:pt x="41470" y="72315"/>
                    <a:pt x="41470" y="72315"/>
                    <a:pt x="41470" y="72315"/>
                  </a:cubicBezTo>
                  <a:cubicBezTo>
                    <a:pt x="41470" y="72315"/>
                    <a:pt x="39705" y="72000"/>
                    <a:pt x="39117" y="71684"/>
                  </a:cubicBezTo>
                  <a:cubicBezTo>
                    <a:pt x="38823" y="71684"/>
                    <a:pt x="37352" y="71368"/>
                    <a:pt x="36764" y="71368"/>
                  </a:cubicBezTo>
                  <a:cubicBezTo>
                    <a:pt x="36176" y="71368"/>
                    <a:pt x="35588" y="71368"/>
                    <a:pt x="35000" y="71052"/>
                  </a:cubicBezTo>
                  <a:cubicBezTo>
                    <a:pt x="34705" y="70736"/>
                    <a:pt x="33823" y="70421"/>
                    <a:pt x="33823" y="70421"/>
                  </a:cubicBezTo>
                  <a:cubicBezTo>
                    <a:pt x="33823" y="70421"/>
                    <a:pt x="32058" y="69789"/>
                    <a:pt x="32058" y="69789"/>
                  </a:cubicBezTo>
                  <a:cubicBezTo>
                    <a:pt x="31764" y="69789"/>
                    <a:pt x="31470" y="69789"/>
                    <a:pt x="31470" y="69789"/>
                  </a:cubicBezTo>
                  <a:cubicBezTo>
                    <a:pt x="31176" y="69789"/>
                    <a:pt x="30588" y="70736"/>
                    <a:pt x="30000" y="71052"/>
                  </a:cubicBezTo>
                  <a:cubicBezTo>
                    <a:pt x="29705" y="71052"/>
                    <a:pt x="29705" y="72000"/>
                    <a:pt x="29411" y="72315"/>
                  </a:cubicBezTo>
                  <a:cubicBezTo>
                    <a:pt x="29411" y="72947"/>
                    <a:pt x="29117" y="73263"/>
                    <a:pt x="28823" y="73263"/>
                  </a:cubicBezTo>
                  <a:cubicBezTo>
                    <a:pt x="28823" y="73578"/>
                    <a:pt x="27058" y="72947"/>
                    <a:pt x="27058" y="73263"/>
                  </a:cubicBezTo>
                  <a:close/>
                  <a:moveTo>
                    <a:pt x="17647" y="79578"/>
                  </a:moveTo>
                  <a:cubicBezTo>
                    <a:pt x="17647" y="79578"/>
                    <a:pt x="17647" y="79578"/>
                    <a:pt x="17647" y="79578"/>
                  </a:cubicBezTo>
                  <a:cubicBezTo>
                    <a:pt x="17647" y="79578"/>
                    <a:pt x="18235" y="79263"/>
                    <a:pt x="18235" y="79578"/>
                  </a:cubicBezTo>
                  <a:cubicBezTo>
                    <a:pt x="18235" y="79578"/>
                    <a:pt x="18529" y="79894"/>
                    <a:pt x="18529" y="80210"/>
                  </a:cubicBezTo>
                  <a:cubicBezTo>
                    <a:pt x="18823" y="80210"/>
                    <a:pt x="19411" y="80842"/>
                    <a:pt x="19705" y="80842"/>
                  </a:cubicBezTo>
                  <a:cubicBezTo>
                    <a:pt x="20000" y="80842"/>
                    <a:pt x="20882" y="80842"/>
                    <a:pt x="20882" y="80842"/>
                  </a:cubicBezTo>
                  <a:cubicBezTo>
                    <a:pt x="21764" y="81789"/>
                    <a:pt x="21764" y="81789"/>
                    <a:pt x="21764" y="81789"/>
                  </a:cubicBezTo>
                  <a:cubicBezTo>
                    <a:pt x="21764" y="81789"/>
                    <a:pt x="22647" y="82105"/>
                    <a:pt x="22647" y="82421"/>
                  </a:cubicBezTo>
                  <a:cubicBezTo>
                    <a:pt x="22647" y="82421"/>
                    <a:pt x="21176" y="83368"/>
                    <a:pt x="21176" y="83368"/>
                  </a:cubicBezTo>
                  <a:cubicBezTo>
                    <a:pt x="20882" y="83684"/>
                    <a:pt x="20882" y="83684"/>
                    <a:pt x="20882" y="83684"/>
                  </a:cubicBezTo>
                  <a:cubicBezTo>
                    <a:pt x="20882" y="83684"/>
                    <a:pt x="20882" y="84315"/>
                    <a:pt x="20294" y="84000"/>
                  </a:cubicBezTo>
                  <a:cubicBezTo>
                    <a:pt x="20000" y="84000"/>
                    <a:pt x="19705" y="84000"/>
                    <a:pt x="19411" y="83684"/>
                  </a:cubicBezTo>
                  <a:cubicBezTo>
                    <a:pt x="19411" y="83368"/>
                    <a:pt x="19411" y="83368"/>
                    <a:pt x="19117" y="83052"/>
                  </a:cubicBezTo>
                  <a:cubicBezTo>
                    <a:pt x="18529" y="82736"/>
                    <a:pt x="17352" y="81789"/>
                    <a:pt x="17352" y="81789"/>
                  </a:cubicBezTo>
                  <a:cubicBezTo>
                    <a:pt x="17352" y="80842"/>
                    <a:pt x="17352" y="80842"/>
                    <a:pt x="17352" y="80842"/>
                  </a:cubicBezTo>
                  <a:cubicBezTo>
                    <a:pt x="17352" y="80210"/>
                    <a:pt x="17352" y="80210"/>
                    <a:pt x="17352" y="80210"/>
                  </a:cubicBezTo>
                  <a:cubicBezTo>
                    <a:pt x="17647" y="79578"/>
                    <a:pt x="17647" y="79578"/>
                    <a:pt x="17647" y="79578"/>
                  </a:cubicBezTo>
                  <a:close/>
                  <a:moveTo>
                    <a:pt x="14117" y="73894"/>
                  </a:moveTo>
                  <a:cubicBezTo>
                    <a:pt x="14117" y="73894"/>
                    <a:pt x="14117" y="73894"/>
                    <a:pt x="14117" y="73894"/>
                  </a:cubicBezTo>
                  <a:cubicBezTo>
                    <a:pt x="13235" y="72631"/>
                    <a:pt x="13235" y="72631"/>
                    <a:pt x="13235" y="72631"/>
                  </a:cubicBezTo>
                  <a:cubicBezTo>
                    <a:pt x="12647" y="73894"/>
                    <a:pt x="12647" y="73894"/>
                    <a:pt x="12647" y="73894"/>
                  </a:cubicBezTo>
                  <a:cubicBezTo>
                    <a:pt x="12352" y="75157"/>
                    <a:pt x="12352" y="75157"/>
                    <a:pt x="12352" y="75157"/>
                  </a:cubicBezTo>
                  <a:cubicBezTo>
                    <a:pt x="13235" y="75789"/>
                    <a:pt x="13235" y="75789"/>
                    <a:pt x="13235" y="75789"/>
                  </a:cubicBezTo>
                  <a:cubicBezTo>
                    <a:pt x="13529" y="75789"/>
                    <a:pt x="13529" y="75789"/>
                    <a:pt x="13529" y="75789"/>
                  </a:cubicBezTo>
                  <a:cubicBezTo>
                    <a:pt x="14117" y="74842"/>
                    <a:pt x="14117" y="74842"/>
                    <a:pt x="14117" y="74842"/>
                  </a:cubicBezTo>
                  <a:cubicBezTo>
                    <a:pt x="14705" y="75789"/>
                    <a:pt x="14705" y="75789"/>
                    <a:pt x="14705" y="75789"/>
                  </a:cubicBezTo>
                  <a:cubicBezTo>
                    <a:pt x="15294" y="77052"/>
                    <a:pt x="15294" y="77052"/>
                    <a:pt x="15294" y="77052"/>
                  </a:cubicBezTo>
                  <a:cubicBezTo>
                    <a:pt x="15294" y="77052"/>
                    <a:pt x="15882" y="76421"/>
                    <a:pt x="16176" y="76105"/>
                  </a:cubicBezTo>
                  <a:cubicBezTo>
                    <a:pt x="16470" y="76105"/>
                    <a:pt x="17647" y="77052"/>
                    <a:pt x="17647" y="77052"/>
                  </a:cubicBezTo>
                  <a:cubicBezTo>
                    <a:pt x="17647" y="77052"/>
                    <a:pt x="18823" y="76421"/>
                    <a:pt x="19117" y="76421"/>
                  </a:cubicBezTo>
                  <a:cubicBezTo>
                    <a:pt x="19411" y="76421"/>
                    <a:pt x="18529" y="75473"/>
                    <a:pt x="18529" y="75473"/>
                  </a:cubicBezTo>
                  <a:cubicBezTo>
                    <a:pt x="17647" y="74526"/>
                    <a:pt x="17647" y="74526"/>
                    <a:pt x="17647" y="74526"/>
                  </a:cubicBezTo>
                  <a:cubicBezTo>
                    <a:pt x="17058" y="73894"/>
                    <a:pt x="17058" y="73894"/>
                    <a:pt x="17058" y="73894"/>
                  </a:cubicBezTo>
                  <a:cubicBezTo>
                    <a:pt x="15882" y="73263"/>
                    <a:pt x="15882" y="73263"/>
                    <a:pt x="15882" y="73263"/>
                  </a:cubicBezTo>
                  <a:cubicBezTo>
                    <a:pt x="15882" y="72947"/>
                    <a:pt x="15882" y="72947"/>
                    <a:pt x="15882" y="72947"/>
                  </a:cubicBezTo>
                  <a:cubicBezTo>
                    <a:pt x="16176" y="72315"/>
                    <a:pt x="16176" y="72315"/>
                    <a:pt x="16176" y="72315"/>
                  </a:cubicBezTo>
                  <a:cubicBezTo>
                    <a:pt x="16176" y="72315"/>
                    <a:pt x="16176" y="72947"/>
                    <a:pt x="16764" y="72631"/>
                  </a:cubicBezTo>
                  <a:cubicBezTo>
                    <a:pt x="17352" y="72631"/>
                    <a:pt x="17352" y="72631"/>
                    <a:pt x="17352" y="72315"/>
                  </a:cubicBezTo>
                  <a:cubicBezTo>
                    <a:pt x="17647" y="72315"/>
                    <a:pt x="17352" y="72000"/>
                    <a:pt x="17352" y="72000"/>
                  </a:cubicBezTo>
                  <a:cubicBezTo>
                    <a:pt x="16470" y="71368"/>
                    <a:pt x="16470" y="71368"/>
                    <a:pt x="16470" y="71368"/>
                  </a:cubicBezTo>
                  <a:cubicBezTo>
                    <a:pt x="16764" y="70421"/>
                    <a:pt x="16764" y="70421"/>
                    <a:pt x="16764" y="70421"/>
                  </a:cubicBezTo>
                  <a:cubicBezTo>
                    <a:pt x="15882" y="69789"/>
                    <a:pt x="15882" y="69789"/>
                    <a:pt x="15882" y="69789"/>
                  </a:cubicBezTo>
                  <a:cubicBezTo>
                    <a:pt x="15588" y="70736"/>
                    <a:pt x="15588" y="70736"/>
                    <a:pt x="15588" y="70736"/>
                  </a:cubicBezTo>
                  <a:cubicBezTo>
                    <a:pt x="14705" y="70421"/>
                    <a:pt x="14705" y="70421"/>
                    <a:pt x="14705" y="70421"/>
                  </a:cubicBezTo>
                  <a:cubicBezTo>
                    <a:pt x="14705" y="70421"/>
                    <a:pt x="14411" y="71052"/>
                    <a:pt x="14411" y="71052"/>
                  </a:cubicBezTo>
                  <a:cubicBezTo>
                    <a:pt x="14411" y="71368"/>
                    <a:pt x="14705" y="72315"/>
                    <a:pt x="14705" y="72315"/>
                  </a:cubicBezTo>
                  <a:cubicBezTo>
                    <a:pt x="14117" y="73894"/>
                    <a:pt x="14117" y="73894"/>
                    <a:pt x="14117" y="73894"/>
                  </a:cubicBezTo>
                  <a:close/>
                  <a:moveTo>
                    <a:pt x="3235" y="50842"/>
                  </a:moveTo>
                  <a:cubicBezTo>
                    <a:pt x="3235" y="50842"/>
                    <a:pt x="3235" y="50842"/>
                    <a:pt x="3235" y="50842"/>
                  </a:cubicBezTo>
                  <a:cubicBezTo>
                    <a:pt x="2647" y="50842"/>
                    <a:pt x="2647" y="50842"/>
                    <a:pt x="2647" y="50842"/>
                  </a:cubicBezTo>
                  <a:cubicBezTo>
                    <a:pt x="2647" y="50842"/>
                    <a:pt x="2647" y="51157"/>
                    <a:pt x="2941" y="51473"/>
                  </a:cubicBezTo>
                  <a:cubicBezTo>
                    <a:pt x="3235" y="51789"/>
                    <a:pt x="3823" y="53684"/>
                    <a:pt x="3823" y="53684"/>
                  </a:cubicBezTo>
                  <a:cubicBezTo>
                    <a:pt x="4411" y="54000"/>
                    <a:pt x="4411" y="54000"/>
                    <a:pt x="4411" y="54000"/>
                  </a:cubicBezTo>
                  <a:cubicBezTo>
                    <a:pt x="5588" y="54631"/>
                    <a:pt x="5588" y="54631"/>
                    <a:pt x="5588" y="54631"/>
                  </a:cubicBezTo>
                  <a:cubicBezTo>
                    <a:pt x="6470" y="55578"/>
                    <a:pt x="6470" y="55578"/>
                    <a:pt x="6470" y="55578"/>
                  </a:cubicBezTo>
                  <a:cubicBezTo>
                    <a:pt x="6470" y="55578"/>
                    <a:pt x="7058" y="56526"/>
                    <a:pt x="6176" y="56210"/>
                  </a:cubicBezTo>
                  <a:cubicBezTo>
                    <a:pt x="5294" y="55894"/>
                    <a:pt x="4411" y="55263"/>
                    <a:pt x="4117" y="54947"/>
                  </a:cubicBezTo>
                  <a:cubicBezTo>
                    <a:pt x="3529" y="54947"/>
                    <a:pt x="2941" y="54631"/>
                    <a:pt x="2941" y="54631"/>
                  </a:cubicBezTo>
                  <a:cubicBezTo>
                    <a:pt x="2941" y="54631"/>
                    <a:pt x="2647" y="53052"/>
                    <a:pt x="2647" y="52736"/>
                  </a:cubicBezTo>
                  <a:cubicBezTo>
                    <a:pt x="2352" y="52736"/>
                    <a:pt x="1764" y="52421"/>
                    <a:pt x="1764" y="52421"/>
                  </a:cubicBezTo>
                  <a:cubicBezTo>
                    <a:pt x="0" y="51473"/>
                    <a:pt x="0" y="51473"/>
                    <a:pt x="0" y="51473"/>
                  </a:cubicBezTo>
                  <a:cubicBezTo>
                    <a:pt x="0" y="51473"/>
                    <a:pt x="0" y="50210"/>
                    <a:pt x="294" y="49894"/>
                  </a:cubicBezTo>
                  <a:cubicBezTo>
                    <a:pt x="294" y="49894"/>
                    <a:pt x="294" y="49263"/>
                    <a:pt x="882" y="49263"/>
                  </a:cubicBezTo>
                  <a:cubicBezTo>
                    <a:pt x="1176" y="48947"/>
                    <a:pt x="2058" y="48947"/>
                    <a:pt x="2058" y="48947"/>
                  </a:cubicBezTo>
                  <a:cubicBezTo>
                    <a:pt x="2058" y="48947"/>
                    <a:pt x="2058" y="48000"/>
                    <a:pt x="2352" y="48315"/>
                  </a:cubicBezTo>
                  <a:cubicBezTo>
                    <a:pt x="2647" y="48631"/>
                    <a:pt x="3235" y="49578"/>
                    <a:pt x="3235" y="49578"/>
                  </a:cubicBezTo>
                  <a:lnTo>
                    <a:pt x="3235" y="50842"/>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20" name="Shape 2056"/>
            <p:cNvSpPr/>
            <p:nvPr/>
          </p:nvSpPr>
          <p:spPr>
            <a:xfrm>
              <a:off x="6551975" y="3312876"/>
              <a:ext cx="1810761" cy="943960"/>
            </a:xfrm>
            <a:custGeom>
              <a:avLst/>
              <a:gdLst/>
              <a:ahLst/>
              <a:cxnLst/>
              <a:rect l="0" t="0" r="0" b="0"/>
              <a:pathLst>
                <a:path w="120000" h="120000" extrusionOk="0">
                  <a:moveTo>
                    <a:pt x="109874" y="22482"/>
                  </a:moveTo>
                  <a:cubicBezTo>
                    <a:pt x="108362" y="23606"/>
                    <a:pt x="108362" y="23606"/>
                    <a:pt x="108362" y="23606"/>
                  </a:cubicBezTo>
                  <a:cubicBezTo>
                    <a:pt x="108362" y="24168"/>
                    <a:pt x="108362" y="24168"/>
                    <a:pt x="108362" y="24168"/>
                  </a:cubicBezTo>
                  <a:cubicBezTo>
                    <a:pt x="109269" y="26135"/>
                    <a:pt x="109269" y="26135"/>
                    <a:pt x="109269" y="26135"/>
                  </a:cubicBezTo>
                  <a:cubicBezTo>
                    <a:pt x="110176" y="26697"/>
                    <a:pt x="110176" y="26697"/>
                    <a:pt x="110176" y="26697"/>
                  </a:cubicBezTo>
                  <a:cubicBezTo>
                    <a:pt x="110780" y="29508"/>
                    <a:pt x="110780" y="29508"/>
                    <a:pt x="110780" y="29508"/>
                  </a:cubicBezTo>
                  <a:cubicBezTo>
                    <a:pt x="112141" y="32599"/>
                    <a:pt x="112141" y="32599"/>
                    <a:pt x="112141" y="32599"/>
                  </a:cubicBezTo>
                  <a:cubicBezTo>
                    <a:pt x="113047" y="36252"/>
                    <a:pt x="113047" y="36252"/>
                    <a:pt x="113047" y="36252"/>
                  </a:cubicBezTo>
                  <a:cubicBezTo>
                    <a:pt x="114256" y="36533"/>
                    <a:pt x="114256" y="36533"/>
                    <a:pt x="114256" y="36533"/>
                  </a:cubicBezTo>
                  <a:cubicBezTo>
                    <a:pt x="114559" y="37939"/>
                    <a:pt x="114256" y="35971"/>
                    <a:pt x="114256" y="38220"/>
                  </a:cubicBezTo>
                  <a:cubicBezTo>
                    <a:pt x="113954" y="41592"/>
                    <a:pt x="113803" y="39344"/>
                    <a:pt x="114256" y="43278"/>
                  </a:cubicBezTo>
                  <a:cubicBezTo>
                    <a:pt x="114256" y="44402"/>
                    <a:pt x="116523" y="43840"/>
                    <a:pt x="116675" y="43840"/>
                  </a:cubicBezTo>
                  <a:cubicBezTo>
                    <a:pt x="116523" y="44121"/>
                    <a:pt x="117430" y="44964"/>
                    <a:pt x="117128" y="46370"/>
                  </a:cubicBezTo>
                  <a:cubicBezTo>
                    <a:pt x="116826" y="47494"/>
                    <a:pt x="118337" y="46932"/>
                    <a:pt x="117884" y="48618"/>
                  </a:cubicBezTo>
                  <a:cubicBezTo>
                    <a:pt x="117732" y="49180"/>
                    <a:pt x="118942" y="48618"/>
                    <a:pt x="119546" y="49180"/>
                  </a:cubicBezTo>
                  <a:cubicBezTo>
                    <a:pt x="120000" y="49461"/>
                    <a:pt x="120000" y="50866"/>
                    <a:pt x="119848" y="51147"/>
                  </a:cubicBezTo>
                  <a:cubicBezTo>
                    <a:pt x="119546" y="51990"/>
                    <a:pt x="119395" y="51428"/>
                    <a:pt x="118790" y="52552"/>
                  </a:cubicBezTo>
                  <a:cubicBezTo>
                    <a:pt x="117884" y="53676"/>
                    <a:pt x="118337" y="54519"/>
                    <a:pt x="118337" y="54800"/>
                  </a:cubicBezTo>
                  <a:cubicBezTo>
                    <a:pt x="118186" y="55644"/>
                    <a:pt x="117884" y="55925"/>
                    <a:pt x="117732" y="56206"/>
                  </a:cubicBezTo>
                  <a:cubicBezTo>
                    <a:pt x="116675" y="55081"/>
                    <a:pt x="116675" y="55081"/>
                    <a:pt x="116675" y="55081"/>
                  </a:cubicBezTo>
                  <a:cubicBezTo>
                    <a:pt x="116372" y="52833"/>
                    <a:pt x="116372" y="52833"/>
                    <a:pt x="116372" y="52833"/>
                  </a:cubicBezTo>
                  <a:cubicBezTo>
                    <a:pt x="115012" y="52833"/>
                    <a:pt x="115012" y="52833"/>
                    <a:pt x="115012" y="52833"/>
                  </a:cubicBezTo>
                  <a:cubicBezTo>
                    <a:pt x="114408" y="55081"/>
                    <a:pt x="114408" y="55081"/>
                    <a:pt x="114408" y="55081"/>
                  </a:cubicBezTo>
                  <a:cubicBezTo>
                    <a:pt x="111385" y="55644"/>
                    <a:pt x="111385" y="55644"/>
                    <a:pt x="111385" y="55644"/>
                  </a:cubicBezTo>
                  <a:cubicBezTo>
                    <a:pt x="110327" y="57049"/>
                    <a:pt x="109722" y="54519"/>
                    <a:pt x="109118" y="56768"/>
                  </a:cubicBezTo>
                  <a:cubicBezTo>
                    <a:pt x="107758" y="57049"/>
                    <a:pt x="108967" y="57611"/>
                    <a:pt x="107607" y="57330"/>
                  </a:cubicBezTo>
                  <a:cubicBezTo>
                    <a:pt x="107304" y="57330"/>
                    <a:pt x="107455" y="60702"/>
                    <a:pt x="106700" y="61545"/>
                  </a:cubicBezTo>
                  <a:cubicBezTo>
                    <a:pt x="106246" y="61826"/>
                    <a:pt x="106246" y="62388"/>
                    <a:pt x="105642" y="62388"/>
                  </a:cubicBezTo>
                  <a:cubicBezTo>
                    <a:pt x="104735" y="62107"/>
                    <a:pt x="105340" y="60983"/>
                    <a:pt x="105188" y="60983"/>
                  </a:cubicBezTo>
                  <a:cubicBezTo>
                    <a:pt x="104282" y="60702"/>
                    <a:pt x="104282" y="60702"/>
                    <a:pt x="104282" y="60702"/>
                  </a:cubicBezTo>
                  <a:cubicBezTo>
                    <a:pt x="103526" y="64074"/>
                    <a:pt x="103526" y="64074"/>
                    <a:pt x="103526" y="64074"/>
                  </a:cubicBezTo>
                  <a:cubicBezTo>
                    <a:pt x="101259" y="65761"/>
                    <a:pt x="101259" y="65761"/>
                    <a:pt x="101259" y="65761"/>
                  </a:cubicBezTo>
                  <a:cubicBezTo>
                    <a:pt x="99596" y="67447"/>
                    <a:pt x="99596" y="67447"/>
                    <a:pt x="99596" y="67447"/>
                  </a:cubicBezTo>
                  <a:cubicBezTo>
                    <a:pt x="96423" y="69133"/>
                    <a:pt x="96423" y="69133"/>
                    <a:pt x="96423" y="69133"/>
                  </a:cubicBezTo>
                  <a:cubicBezTo>
                    <a:pt x="94760" y="71943"/>
                    <a:pt x="94760" y="71943"/>
                    <a:pt x="94760" y="71943"/>
                  </a:cubicBezTo>
                  <a:cubicBezTo>
                    <a:pt x="92191" y="73348"/>
                    <a:pt x="94458" y="73348"/>
                    <a:pt x="92040" y="77564"/>
                  </a:cubicBezTo>
                  <a:cubicBezTo>
                    <a:pt x="90377" y="80655"/>
                    <a:pt x="87657" y="81498"/>
                    <a:pt x="85239" y="82903"/>
                  </a:cubicBezTo>
                  <a:cubicBezTo>
                    <a:pt x="83274" y="80936"/>
                    <a:pt x="83274" y="80936"/>
                    <a:pt x="83274" y="80936"/>
                  </a:cubicBezTo>
                  <a:cubicBezTo>
                    <a:pt x="83274" y="80936"/>
                    <a:pt x="82367" y="81498"/>
                    <a:pt x="81914" y="81498"/>
                  </a:cubicBezTo>
                  <a:cubicBezTo>
                    <a:pt x="81460" y="81779"/>
                    <a:pt x="79949" y="84871"/>
                    <a:pt x="79949" y="84871"/>
                  </a:cubicBezTo>
                  <a:cubicBezTo>
                    <a:pt x="77984" y="88243"/>
                    <a:pt x="77984" y="88243"/>
                    <a:pt x="77984" y="88243"/>
                  </a:cubicBezTo>
                  <a:cubicBezTo>
                    <a:pt x="77229" y="89086"/>
                    <a:pt x="76322" y="89929"/>
                    <a:pt x="75264" y="89929"/>
                  </a:cubicBezTo>
                  <a:cubicBezTo>
                    <a:pt x="73904" y="88243"/>
                    <a:pt x="73904" y="88243"/>
                    <a:pt x="73904" y="88243"/>
                  </a:cubicBezTo>
                  <a:cubicBezTo>
                    <a:pt x="72544" y="88243"/>
                    <a:pt x="71939" y="89648"/>
                    <a:pt x="72695" y="91615"/>
                  </a:cubicBezTo>
                  <a:cubicBezTo>
                    <a:pt x="72997" y="92459"/>
                    <a:pt x="72695" y="93021"/>
                    <a:pt x="72846" y="93864"/>
                  </a:cubicBezTo>
                  <a:cubicBezTo>
                    <a:pt x="72846" y="95269"/>
                    <a:pt x="74206" y="95831"/>
                    <a:pt x="74055" y="96955"/>
                  </a:cubicBezTo>
                  <a:cubicBezTo>
                    <a:pt x="73904" y="97517"/>
                    <a:pt x="73148" y="97517"/>
                    <a:pt x="72544" y="98360"/>
                  </a:cubicBezTo>
                  <a:cubicBezTo>
                    <a:pt x="72090" y="98922"/>
                    <a:pt x="72997" y="102014"/>
                    <a:pt x="72695" y="102014"/>
                  </a:cubicBezTo>
                  <a:cubicBezTo>
                    <a:pt x="72695" y="102014"/>
                    <a:pt x="71939" y="105386"/>
                    <a:pt x="71335" y="104824"/>
                  </a:cubicBezTo>
                  <a:cubicBezTo>
                    <a:pt x="71032" y="104262"/>
                    <a:pt x="70579" y="103419"/>
                    <a:pt x="70277" y="102295"/>
                  </a:cubicBezTo>
                  <a:cubicBezTo>
                    <a:pt x="69974" y="101451"/>
                    <a:pt x="68916" y="100608"/>
                    <a:pt x="68765" y="99484"/>
                  </a:cubicBezTo>
                  <a:cubicBezTo>
                    <a:pt x="68312" y="98360"/>
                    <a:pt x="70277" y="93864"/>
                    <a:pt x="70125" y="93583"/>
                  </a:cubicBezTo>
                  <a:cubicBezTo>
                    <a:pt x="70277" y="92740"/>
                    <a:pt x="70277" y="92740"/>
                    <a:pt x="69974" y="91053"/>
                  </a:cubicBezTo>
                  <a:cubicBezTo>
                    <a:pt x="69974" y="90210"/>
                    <a:pt x="68614" y="89929"/>
                    <a:pt x="68312" y="89086"/>
                  </a:cubicBezTo>
                  <a:cubicBezTo>
                    <a:pt x="67405" y="92177"/>
                    <a:pt x="67405" y="92177"/>
                    <a:pt x="67405" y="92177"/>
                  </a:cubicBezTo>
                  <a:cubicBezTo>
                    <a:pt x="66196" y="93583"/>
                    <a:pt x="66196" y="93583"/>
                    <a:pt x="66196" y="93583"/>
                  </a:cubicBezTo>
                  <a:cubicBezTo>
                    <a:pt x="64987" y="93864"/>
                    <a:pt x="66952" y="96393"/>
                    <a:pt x="66045" y="96112"/>
                  </a:cubicBezTo>
                  <a:cubicBezTo>
                    <a:pt x="65894" y="95831"/>
                    <a:pt x="64836" y="97517"/>
                    <a:pt x="63929" y="96674"/>
                  </a:cubicBezTo>
                  <a:cubicBezTo>
                    <a:pt x="62871" y="95550"/>
                    <a:pt x="61511" y="95269"/>
                    <a:pt x="61057" y="95269"/>
                  </a:cubicBezTo>
                  <a:cubicBezTo>
                    <a:pt x="59697" y="96393"/>
                    <a:pt x="59697" y="96393"/>
                    <a:pt x="59697" y="96393"/>
                  </a:cubicBezTo>
                  <a:cubicBezTo>
                    <a:pt x="59244" y="97798"/>
                    <a:pt x="59093" y="99484"/>
                    <a:pt x="58790" y="100327"/>
                  </a:cubicBezTo>
                  <a:cubicBezTo>
                    <a:pt x="57581" y="103419"/>
                    <a:pt x="57581" y="103419"/>
                    <a:pt x="57581" y="103419"/>
                  </a:cubicBezTo>
                  <a:cubicBezTo>
                    <a:pt x="55919" y="104543"/>
                    <a:pt x="57279" y="105386"/>
                    <a:pt x="56523" y="105948"/>
                  </a:cubicBezTo>
                  <a:cubicBezTo>
                    <a:pt x="56221" y="106229"/>
                    <a:pt x="55768" y="108196"/>
                    <a:pt x="54710" y="108758"/>
                  </a:cubicBezTo>
                  <a:cubicBezTo>
                    <a:pt x="54105" y="109039"/>
                    <a:pt x="53198" y="110444"/>
                    <a:pt x="52443" y="110444"/>
                  </a:cubicBezTo>
                  <a:cubicBezTo>
                    <a:pt x="52141" y="110444"/>
                    <a:pt x="50478" y="112693"/>
                    <a:pt x="50327" y="113255"/>
                  </a:cubicBezTo>
                  <a:cubicBezTo>
                    <a:pt x="49118" y="112693"/>
                    <a:pt x="45793" y="111007"/>
                    <a:pt x="45491" y="108758"/>
                  </a:cubicBezTo>
                  <a:cubicBezTo>
                    <a:pt x="45188" y="106791"/>
                    <a:pt x="44130" y="109601"/>
                    <a:pt x="43224" y="107634"/>
                  </a:cubicBezTo>
                  <a:cubicBezTo>
                    <a:pt x="40957" y="106229"/>
                    <a:pt x="40957" y="106229"/>
                    <a:pt x="40957" y="106229"/>
                  </a:cubicBezTo>
                  <a:cubicBezTo>
                    <a:pt x="39445" y="106229"/>
                    <a:pt x="39445" y="106229"/>
                    <a:pt x="39445" y="106229"/>
                  </a:cubicBezTo>
                  <a:cubicBezTo>
                    <a:pt x="38841" y="106229"/>
                    <a:pt x="36120" y="106791"/>
                    <a:pt x="35516" y="107353"/>
                  </a:cubicBezTo>
                  <a:cubicBezTo>
                    <a:pt x="35969" y="110444"/>
                    <a:pt x="35818" y="108196"/>
                    <a:pt x="35818" y="111850"/>
                  </a:cubicBezTo>
                  <a:cubicBezTo>
                    <a:pt x="34911" y="112131"/>
                    <a:pt x="35969" y="115784"/>
                    <a:pt x="35214" y="116908"/>
                  </a:cubicBezTo>
                  <a:cubicBezTo>
                    <a:pt x="32644" y="118032"/>
                    <a:pt x="32644" y="118032"/>
                    <a:pt x="32644" y="118032"/>
                  </a:cubicBezTo>
                  <a:cubicBezTo>
                    <a:pt x="31133" y="119718"/>
                    <a:pt x="31133" y="119718"/>
                    <a:pt x="31133" y="119718"/>
                  </a:cubicBezTo>
                  <a:cubicBezTo>
                    <a:pt x="28413" y="119718"/>
                    <a:pt x="28413" y="119718"/>
                    <a:pt x="28413" y="119718"/>
                  </a:cubicBezTo>
                  <a:cubicBezTo>
                    <a:pt x="28413" y="120000"/>
                    <a:pt x="27052" y="118313"/>
                    <a:pt x="26901" y="117189"/>
                  </a:cubicBezTo>
                  <a:cubicBezTo>
                    <a:pt x="26146" y="113536"/>
                    <a:pt x="26599" y="114098"/>
                    <a:pt x="25994" y="113536"/>
                  </a:cubicBezTo>
                  <a:cubicBezTo>
                    <a:pt x="24937" y="112974"/>
                    <a:pt x="24937" y="113817"/>
                    <a:pt x="24634" y="113536"/>
                  </a:cubicBezTo>
                  <a:cubicBezTo>
                    <a:pt x="24634" y="113255"/>
                    <a:pt x="24030" y="113536"/>
                    <a:pt x="23123" y="114941"/>
                  </a:cubicBezTo>
                  <a:cubicBezTo>
                    <a:pt x="22821" y="115784"/>
                    <a:pt x="22216" y="118032"/>
                    <a:pt x="21914" y="118313"/>
                  </a:cubicBezTo>
                  <a:cubicBezTo>
                    <a:pt x="21612" y="118875"/>
                    <a:pt x="21612" y="116908"/>
                    <a:pt x="21309" y="117189"/>
                  </a:cubicBezTo>
                  <a:cubicBezTo>
                    <a:pt x="20705" y="117751"/>
                    <a:pt x="20856" y="116065"/>
                    <a:pt x="19647" y="117470"/>
                  </a:cubicBezTo>
                  <a:cubicBezTo>
                    <a:pt x="19193" y="118032"/>
                    <a:pt x="17682" y="117189"/>
                    <a:pt x="19496" y="116065"/>
                  </a:cubicBezTo>
                  <a:cubicBezTo>
                    <a:pt x="19798" y="116065"/>
                    <a:pt x="22216" y="112693"/>
                    <a:pt x="22216" y="112412"/>
                  </a:cubicBezTo>
                  <a:cubicBezTo>
                    <a:pt x="22367" y="111850"/>
                    <a:pt x="20705" y="110444"/>
                    <a:pt x="20554" y="110444"/>
                  </a:cubicBezTo>
                  <a:cubicBezTo>
                    <a:pt x="20403" y="110444"/>
                    <a:pt x="19647" y="112693"/>
                    <a:pt x="18891" y="113255"/>
                  </a:cubicBezTo>
                  <a:cubicBezTo>
                    <a:pt x="17682" y="113817"/>
                    <a:pt x="17682" y="114098"/>
                    <a:pt x="17078" y="114379"/>
                  </a:cubicBezTo>
                  <a:cubicBezTo>
                    <a:pt x="16624" y="114660"/>
                    <a:pt x="16473" y="113536"/>
                    <a:pt x="16171" y="113817"/>
                  </a:cubicBezTo>
                  <a:cubicBezTo>
                    <a:pt x="15717" y="114098"/>
                    <a:pt x="15717" y="114660"/>
                    <a:pt x="15415" y="114660"/>
                  </a:cubicBezTo>
                  <a:cubicBezTo>
                    <a:pt x="14659" y="114660"/>
                    <a:pt x="15113" y="112693"/>
                    <a:pt x="15113" y="112693"/>
                  </a:cubicBezTo>
                  <a:cubicBezTo>
                    <a:pt x="15717" y="112131"/>
                    <a:pt x="15566" y="112693"/>
                    <a:pt x="16473" y="112131"/>
                  </a:cubicBezTo>
                  <a:cubicBezTo>
                    <a:pt x="16775" y="111850"/>
                    <a:pt x="17682" y="111288"/>
                    <a:pt x="17682" y="110444"/>
                  </a:cubicBezTo>
                  <a:cubicBezTo>
                    <a:pt x="17229" y="107353"/>
                    <a:pt x="16473" y="110163"/>
                    <a:pt x="16171" y="109039"/>
                  </a:cubicBezTo>
                  <a:cubicBezTo>
                    <a:pt x="15869" y="107915"/>
                    <a:pt x="15415" y="108477"/>
                    <a:pt x="15264" y="107915"/>
                  </a:cubicBezTo>
                  <a:cubicBezTo>
                    <a:pt x="14962" y="106510"/>
                    <a:pt x="14962" y="111850"/>
                    <a:pt x="14357" y="107915"/>
                  </a:cubicBezTo>
                  <a:cubicBezTo>
                    <a:pt x="14055" y="105948"/>
                    <a:pt x="14811" y="105948"/>
                    <a:pt x="13148" y="105105"/>
                  </a:cubicBezTo>
                  <a:cubicBezTo>
                    <a:pt x="13148" y="105105"/>
                    <a:pt x="12846" y="104824"/>
                    <a:pt x="12695" y="104824"/>
                  </a:cubicBezTo>
                  <a:cubicBezTo>
                    <a:pt x="12695" y="104543"/>
                    <a:pt x="12846" y="104262"/>
                    <a:pt x="12846" y="104262"/>
                  </a:cubicBezTo>
                  <a:cubicBezTo>
                    <a:pt x="12846" y="104262"/>
                    <a:pt x="12392" y="103419"/>
                    <a:pt x="12241" y="103419"/>
                  </a:cubicBezTo>
                  <a:cubicBezTo>
                    <a:pt x="12241" y="103419"/>
                    <a:pt x="11788" y="103981"/>
                    <a:pt x="11788" y="103981"/>
                  </a:cubicBezTo>
                  <a:cubicBezTo>
                    <a:pt x="11788" y="103981"/>
                    <a:pt x="11637" y="103981"/>
                    <a:pt x="11486" y="103981"/>
                  </a:cubicBezTo>
                  <a:cubicBezTo>
                    <a:pt x="11486" y="103700"/>
                    <a:pt x="11939" y="103700"/>
                    <a:pt x="12544" y="103138"/>
                  </a:cubicBezTo>
                  <a:cubicBezTo>
                    <a:pt x="12846" y="103138"/>
                    <a:pt x="12997" y="103981"/>
                    <a:pt x="13299" y="103981"/>
                  </a:cubicBezTo>
                  <a:cubicBezTo>
                    <a:pt x="13602" y="104262"/>
                    <a:pt x="14206" y="103981"/>
                    <a:pt x="14206" y="103700"/>
                  </a:cubicBezTo>
                  <a:cubicBezTo>
                    <a:pt x="14357" y="103419"/>
                    <a:pt x="13602" y="102576"/>
                    <a:pt x="13753" y="101170"/>
                  </a:cubicBezTo>
                  <a:cubicBezTo>
                    <a:pt x="13753" y="100608"/>
                    <a:pt x="14055" y="100608"/>
                    <a:pt x="13753" y="100327"/>
                  </a:cubicBezTo>
                  <a:cubicBezTo>
                    <a:pt x="13450" y="100046"/>
                    <a:pt x="13450" y="99765"/>
                    <a:pt x="13450" y="99765"/>
                  </a:cubicBezTo>
                  <a:cubicBezTo>
                    <a:pt x="11486" y="99484"/>
                    <a:pt x="11486" y="99484"/>
                    <a:pt x="11486" y="99484"/>
                  </a:cubicBezTo>
                  <a:cubicBezTo>
                    <a:pt x="11486" y="99484"/>
                    <a:pt x="11486" y="99484"/>
                    <a:pt x="11183" y="99203"/>
                  </a:cubicBezTo>
                  <a:cubicBezTo>
                    <a:pt x="10881" y="98922"/>
                    <a:pt x="10579" y="98641"/>
                    <a:pt x="10579" y="98641"/>
                  </a:cubicBezTo>
                  <a:cubicBezTo>
                    <a:pt x="9974" y="97798"/>
                    <a:pt x="9974" y="97798"/>
                    <a:pt x="9974" y="97798"/>
                  </a:cubicBezTo>
                  <a:cubicBezTo>
                    <a:pt x="9974" y="97798"/>
                    <a:pt x="9370" y="98079"/>
                    <a:pt x="9219" y="98079"/>
                  </a:cubicBezTo>
                  <a:cubicBezTo>
                    <a:pt x="9219" y="98079"/>
                    <a:pt x="9370" y="99203"/>
                    <a:pt x="9370" y="99203"/>
                  </a:cubicBezTo>
                  <a:cubicBezTo>
                    <a:pt x="9219" y="99484"/>
                    <a:pt x="9219" y="100608"/>
                    <a:pt x="8614" y="99765"/>
                  </a:cubicBezTo>
                  <a:cubicBezTo>
                    <a:pt x="8463" y="99484"/>
                    <a:pt x="8010" y="98641"/>
                    <a:pt x="7858" y="98641"/>
                  </a:cubicBezTo>
                  <a:cubicBezTo>
                    <a:pt x="7707" y="98922"/>
                    <a:pt x="7103" y="98641"/>
                    <a:pt x="7103" y="98360"/>
                  </a:cubicBezTo>
                  <a:cubicBezTo>
                    <a:pt x="6952" y="98079"/>
                    <a:pt x="6498" y="97798"/>
                    <a:pt x="6498" y="97798"/>
                  </a:cubicBezTo>
                  <a:cubicBezTo>
                    <a:pt x="6498" y="97798"/>
                    <a:pt x="6952" y="96674"/>
                    <a:pt x="6801" y="96393"/>
                  </a:cubicBezTo>
                  <a:cubicBezTo>
                    <a:pt x="6649" y="96393"/>
                    <a:pt x="7556" y="96955"/>
                    <a:pt x="7556" y="96955"/>
                  </a:cubicBezTo>
                  <a:cubicBezTo>
                    <a:pt x="7556" y="96955"/>
                    <a:pt x="7556" y="95550"/>
                    <a:pt x="7707" y="95550"/>
                  </a:cubicBezTo>
                  <a:cubicBezTo>
                    <a:pt x="7858" y="95269"/>
                    <a:pt x="7405" y="95269"/>
                    <a:pt x="7254" y="94988"/>
                  </a:cubicBezTo>
                  <a:cubicBezTo>
                    <a:pt x="7103" y="94707"/>
                    <a:pt x="6952" y="93864"/>
                    <a:pt x="6952" y="93864"/>
                  </a:cubicBezTo>
                  <a:cubicBezTo>
                    <a:pt x="6952" y="93864"/>
                    <a:pt x="6649" y="93583"/>
                    <a:pt x="6649" y="93302"/>
                  </a:cubicBezTo>
                  <a:cubicBezTo>
                    <a:pt x="6498" y="92177"/>
                    <a:pt x="6952" y="91334"/>
                    <a:pt x="7103" y="91334"/>
                  </a:cubicBezTo>
                  <a:cubicBezTo>
                    <a:pt x="7254" y="91615"/>
                    <a:pt x="7254" y="91615"/>
                    <a:pt x="7405" y="91615"/>
                  </a:cubicBezTo>
                  <a:cubicBezTo>
                    <a:pt x="7707" y="91896"/>
                    <a:pt x="7707" y="91896"/>
                    <a:pt x="7707" y="91896"/>
                  </a:cubicBezTo>
                  <a:cubicBezTo>
                    <a:pt x="7707" y="91896"/>
                    <a:pt x="8010" y="92740"/>
                    <a:pt x="8010" y="92740"/>
                  </a:cubicBezTo>
                  <a:cubicBezTo>
                    <a:pt x="8161" y="92740"/>
                    <a:pt x="8614" y="93583"/>
                    <a:pt x="8614" y="93583"/>
                  </a:cubicBezTo>
                  <a:cubicBezTo>
                    <a:pt x="8614" y="93583"/>
                    <a:pt x="8916" y="94707"/>
                    <a:pt x="9068" y="94988"/>
                  </a:cubicBezTo>
                  <a:cubicBezTo>
                    <a:pt x="9219" y="94988"/>
                    <a:pt x="9219" y="94426"/>
                    <a:pt x="9521" y="94426"/>
                  </a:cubicBezTo>
                  <a:cubicBezTo>
                    <a:pt x="9823" y="94707"/>
                    <a:pt x="10125" y="95269"/>
                    <a:pt x="10277" y="94988"/>
                  </a:cubicBezTo>
                  <a:cubicBezTo>
                    <a:pt x="10428" y="94988"/>
                    <a:pt x="10579" y="93583"/>
                    <a:pt x="10579" y="93583"/>
                  </a:cubicBezTo>
                  <a:cubicBezTo>
                    <a:pt x="10579" y="93583"/>
                    <a:pt x="9672" y="92459"/>
                    <a:pt x="9521" y="92459"/>
                  </a:cubicBezTo>
                  <a:cubicBezTo>
                    <a:pt x="9521" y="92177"/>
                    <a:pt x="9219" y="91896"/>
                    <a:pt x="9219" y="91615"/>
                  </a:cubicBezTo>
                  <a:cubicBezTo>
                    <a:pt x="9068" y="91615"/>
                    <a:pt x="8765" y="91334"/>
                    <a:pt x="8765" y="91334"/>
                  </a:cubicBezTo>
                  <a:cubicBezTo>
                    <a:pt x="8765" y="91334"/>
                    <a:pt x="8614" y="90491"/>
                    <a:pt x="8614" y="90491"/>
                  </a:cubicBezTo>
                  <a:cubicBezTo>
                    <a:pt x="8463" y="90210"/>
                    <a:pt x="8614" y="89648"/>
                    <a:pt x="8614" y="89648"/>
                  </a:cubicBezTo>
                  <a:cubicBezTo>
                    <a:pt x="8765" y="89367"/>
                    <a:pt x="9068" y="89086"/>
                    <a:pt x="9219" y="89086"/>
                  </a:cubicBezTo>
                  <a:cubicBezTo>
                    <a:pt x="9370" y="89086"/>
                    <a:pt x="9823" y="88805"/>
                    <a:pt x="9823" y="88805"/>
                  </a:cubicBezTo>
                  <a:cubicBezTo>
                    <a:pt x="9974" y="87400"/>
                    <a:pt x="9974" y="87400"/>
                    <a:pt x="9974" y="87400"/>
                  </a:cubicBezTo>
                  <a:cubicBezTo>
                    <a:pt x="9974" y="87400"/>
                    <a:pt x="10277" y="86276"/>
                    <a:pt x="10277" y="86276"/>
                  </a:cubicBezTo>
                  <a:cubicBezTo>
                    <a:pt x="10125" y="86276"/>
                    <a:pt x="9068" y="87119"/>
                    <a:pt x="9068" y="86838"/>
                  </a:cubicBezTo>
                  <a:cubicBezTo>
                    <a:pt x="8916" y="86838"/>
                    <a:pt x="8614" y="86838"/>
                    <a:pt x="8614" y="86557"/>
                  </a:cubicBezTo>
                  <a:cubicBezTo>
                    <a:pt x="8463" y="86276"/>
                    <a:pt x="8463" y="85714"/>
                    <a:pt x="8463" y="85433"/>
                  </a:cubicBezTo>
                  <a:cubicBezTo>
                    <a:pt x="8463" y="85152"/>
                    <a:pt x="8614" y="84590"/>
                    <a:pt x="8614" y="84590"/>
                  </a:cubicBezTo>
                  <a:cubicBezTo>
                    <a:pt x="8614" y="84590"/>
                    <a:pt x="8463" y="84028"/>
                    <a:pt x="8312" y="84028"/>
                  </a:cubicBezTo>
                  <a:cubicBezTo>
                    <a:pt x="8312" y="83747"/>
                    <a:pt x="8161" y="83185"/>
                    <a:pt x="8161" y="83185"/>
                  </a:cubicBezTo>
                  <a:cubicBezTo>
                    <a:pt x="8161" y="83185"/>
                    <a:pt x="7103" y="82060"/>
                    <a:pt x="7103" y="82060"/>
                  </a:cubicBezTo>
                  <a:cubicBezTo>
                    <a:pt x="7103" y="81779"/>
                    <a:pt x="7103" y="80936"/>
                    <a:pt x="7254" y="80936"/>
                  </a:cubicBezTo>
                  <a:cubicBezTo>
                    <a:pt x="7254" y="80655"/>
                    <a:pt x="7103" y="80093"/>
                    <a:pt x="7405" y="79531"/>
                  </a:cubicBezTo>
                  <a:cubicBezTo>
                    <a:pt x="7858" y="78969"/>
                    <a:pt x="8161" y="77283"/>
                    <a:pt x="8161" y="77283"/>
                  </a:cubicBezTo>
                  <a:cubicBezTo>
                    <a:pt x="8161" y="77283"/>
                    <a:pt x="7103" y="77002"/>
                    <a:pt x="7103" y="77002"/>
                  </a:cubicBezTo>
                  <a:cubicBezTo>
                    <a:pt x="6952" y="77002"/>
                    <a:pt x="6498" y="78126"/>
                    <a:pt x="6498" y="78126"/>
                  </a:cubicBezTo>
                  <a:cubicBezTo>
                    <a:pt x="6498" y="78126"/>
                    <a:pt x="5894" y="78407"/>
                    <a:pt x="5894" y="78688"/>
                  </a:cubicBezTo>
                  <a:cubicBezTo>
                    <a:pt x="5743" y="78688"/>
                    <a:pt x="4987" y="78969"/>
                    <a:pt x="4987" y="79250"/>
                  </a:cubicBezTo>
                  <a:cubicBezTo>
                    <a:pt x="4836" y="79250"/>
                    <a:pt x="4534" y="79812"/>
                    <a:pt x="4382" y="79812"/>
                  </a:cubicBezTo>
                  <a:cubicBezTo>
                    <a:pt x="4231" y="80093"/>
                    <a:pt x="3627" y="80655"/>
                    <a:pt x="3627" y="80655"/>
                  </a:cubicBezTo>
                  <a:cubicBezTo>
                    <a:pt x="3627" y="80655"/>
                    <a:pt x="3022" y="80655"/>
                    <a:pt x="3022" y="80655"/>
                  </a:cubicBezTo>
                  <a:cubicBezTo>
                    <a:pt x="3022" y="80374"/>
                    <a:pt x="3022" y="78407"/>
                    <a:pt x="3022" y="78407"/>
                  </a:cubicBezTo>
                  <a:cubicBezTo>
                    <a:pt x="3022" y="78407"/>
                    <a:pt x="3324" y="78126"/>
                    <a:pt x="3324" y="77845"/>
                  </a:cubicBezTo>
                  <a:cubicBezTo>
                    <a:pt x="3324" y="77845"/>
                    <a:pt x="3173" y="76721"/>
                    <a:pt x="3022" y="76440"/>
                  </a:cubicBezTo>
                  <a:cubicBezTo>
                    <a:pt x="3022" y="76440"/>
                    <a:pt x="3022" y="75035"/>
                    <a:pt x="3022" y="74754"/>
                  </a:cubicBezTo>
                  <a:cubicBezTo>
                    <a:pt x="3022" y="74192"/>
                    <a:pt x="2871" y="73348"/>
                    <a:pt x="2871" y="73348"/>
                  </a:cubicBezTo>
                  <a:cubicBezTo>
                    <a:pt x="2720" y="71943"/>
                    <a:pt x="2720" y="71943"/>
                    <a:pt x="2720" y="71943"/>
                  </a:cubicBezTo>
                  <a:cubicBezTo>
                    <a:pt x="2871" y="70819"/>
                    <a:pt x="2871" y="70819"/>
                    <a:pt x="2871" y="70819"/>
                  </a:cubicBezTo>
                  <a:cubicBezTo>
                    <a:pt x="3022" y="70257"/>
                    <a:pt x="3022" y="70257"/>
                    <a:pt x="3022" y="70257"/>
                  </a:cubicBezTo>
                  <a:cubicBezTo>
                    <a:pt x="3022" y="70257"/>
                    <a:pt x="3324" y="69133"/>
                    <a:pt x="3324" y="69133"/>
                  </a:cubicBezTo>
                  <a:cubicBezTo>
                    <a:pt x="3324" y="68852"/>
                    <a:pt x="3627" y="67728"/>
                    <a:pt x="3627" y="67728"/>
                  </a:cubicBezTo>
                  <a:cubicBezTo>
                    <a:pt x="3778" y="67447"/>
                    <a:pt x="4685" y="65761"/>
                    <a:pt x="4685" y="65761"/>
                  </a:cubicBezTo>
                  <a:cubicBezTo>
                    <a:pt x="5138" y="64637"/>
                    <a:pt x="5138" y="64637"/>
                    <a:pt x="5138" y="64637"/>
                  </a:cubicBezTo>
                  <a:cubicBezTo>
                    <a:pt x="5138" y="64637"/>
                    <a:pt x="5743" y="64637"/>
                    <a:pt x="5894" y="64637"/>
                  </a:cubicBezTo>
                  <a:cubicBezTo>
                    <a:pt x="5894" y="64637"/>
                    <a:pt x="6498" y="63793"/>
                    <a:pt x="6498" y="63793"/>
                  </a:cubicBezTo>
                  <a:cubicBezTo>
                    <a:pt x="6649" y="63231"/>
                    <a:pt x="6649" y="63231"/>
                    <a:pt x="6649" y="63231"/>
                  </a:cubicBezTo>
                  <a:cubicBezTo>
                    <a:pt x="7103" y="63231"/>
                    <a:pt x="7103" y="63231"/>
                    <a:pt x="7103" y="63231"/>
                  </a:cubicBezTo>
                  <a:cubicBezTo>
                    <a:pt x="7103" y="63231"/>
                    <a:pt x="7405" y="62669"/>
                    <a:pt x="7556" y="62669"/>
                  </a:cubicBezTo>
                  <a:cubicBezTo>
                    <a:pt x="7556" y="62669"/>
                    <a:pt x="7858" y="62669"/>
                    <a:pt x="8161" y="62669"/>
                  </a:cubicBezTo>
                  <a:cubicBezTo>
                    <a:pt x="8463" y="62669"/>
                    <a:pt x="8614" y="62388"/>
                    <a:pt x="8765" y="62388"/>
                  </a:cubicBezTo>
                  <a:cubicBezTo>
                    <a:pt x="8765" y="62669"/>
                    <a:pt x="9370" y="63793"/>
                    <a:pt x="9370" y="63793"/>
                  </a:cubicBezTo>
                  <a:cubicBezTo>
                    <a:pt x="11183" y="63231"/>
                    <a:pt x="11183" y="63231"/>
                    <a:pt x="11183" y="63231"/>
                  </a:cubicBezTo>
                  <a:cubicBezTo>
                    <a:pt x="11939" y="62669"/>
                    <a:pt x="11939" y="62669"/>
                    <a:pt x="11939" y="62669"/>
                  </a:cubicBezTo>
                  <a:cubicBezTo>
                    <a:pt x="11939" y="62669"/>
                    <a:pt x="11939" y="61826"/>
                    <a:pt x="11939" y="61826"/>
                  </a:cubicBezTo>
                  <a:cubicBezTo>
                    <a:pt x="11788" y="61545"/>
                    <a:pt x="11032" y="61264"/>
                    <a:pt x="11032" y="61264"/>
                  </a:cubicBezTo>
                  <a:cubicBezTo>
                    <a:pt x="11032" y="61264"/>
                    <a:pt x="10881" y="61264"/>
                    <a:pt x="11032" y="61264"/>
                  </a:cubicBezTo>
                  <a:cubicBezTo>
                    <a:pt x="11032" y="60983"/>
                    <a:pt x="11335" y="59859"/>
                    <a:pt x="11335" y="59859"/>
                  </a:cubicBezTo>
                  <a:cubicBezTo>
                    <a:pt x="11486" y="59859"/>
                    <a:pt x="11637" y="59859"/>
                    <a:pt x="11939" y="59859"/>
                  </a:cubicBezTo>
                  <a:cubicBezTo>
                    <a:pt x="12241" y="59859"/>
                    <a:pt x="12846" y="59859"/>
                    <a:pt x="12846" y="59859"/>
                  </a:cubicBezTo>
                  <a:cubicBezTo>
                    <a:pt x="12846" y="59859"/>
                    <a:pt x="13148" y="60421"/>
                    <a:pt x="12846" y="60702"/>
                  </a:cubicBezTo>
                  <a:cubicBezTo>
                    <a:pt x="12695" y="60983"/>
                    <a:pt x="12544" y="60983"/>
                    <a:pt x="12544" y="61264"/>
                  </a:cubicBezTo>
                  <a:cubicBezTo>
                    <a:pt x="12544" y="61264"/>
                    <a:pt x="12544" y="61826"/>
                    <a:pt x="12695" y="61826"/>
                  </a:cubicBezTo>
                  <a:cubicBezTo>
                    <a:pt x="12695" y="61826"/>
                    <a:pt x="13450" y="61545"/>
                    <a:pt x="13450" y="61545"/>
                  </a:cubicBezTo>
                  <a:cubicBezTo>
                    <a:pt x="13450" y="61545"/>
                    <a:pt x="13602" y="60983"/>
                    <a:pt x="13904" y="60983"/>
                  </a:cubicBezTo>
                  <a:cubicBezTo>
                    <a:pt x="14055" y="60702"/>
                    <a:pt x="14508" y="60421"/>
                    <a:pt x="14508" y="60421"/>
                  </a:cubicBezTo>
                  <a:cubicBezTo>
                    <a:pt x="16020" y="60140"/>
                    <a:pt x="16020" y="60140"/>
                    <a:pt x="16020" y="60140"/>
                  </a:cubicBezTo>
                  <a:cubicBezTo>
                    <a:pt x="17078" y="59578"/>
                    <a:pt x="17078" y="59578"/>
                    <a:pt x="17078" y="59578"/>
                  </a:cubicBezTo>
                  <a:cubicBezTo>
                    <a:pt x="17078" y="59578"/>
                    <a:pt x="18287" y="58173"/>
                    <a:pt x="18589" y="58173"/>
                  </a:cubicBezTo>
                  <a:cubicBezTo>
                    <a:pt x="19042" y="58454"/>
                    <a:pt x="19345" y="58454"/>
                    <a:pt x="19496" y="58173"/>
                  </a:cubicBezTo>
                  <a:cubicBezTo>
                    <a:pt x="19647" y="57892"/>
                    <a:pt x="19949" y="57049"/>
                    <a:pt x="19949" y="57049"/>
                  </a:cubicBezTo>
                  <a:cubicBezTo>
                    <a:pt x="19647" y="56768"/>
                    <a:pt x="19647" y="56768"/>
                    <a:pt x="19647" y="56768"/>
                  </a:cubicBezTo>
                  <a:cubicBezTo>
                    <a:pt x="18891" y="56768"/>
                    <a:pt x="18891" y="56768"/>
                    <a:pt x="18891" y="56768"/>
                  </a:cubicBezTo>
                  <a:cubicBezTo>
                    <a:pt x="18891" y="56768"/>
                    <a:pt x="18136" y="57049"/>
                    <a:pt x="18136" y="57049"/>
                  </a:cubicBezTo>
                  <a:cubicBezTo>
                    <a:pt x="17984" y="56768"/>
                    <a:pt x="17531" y="56768"/>
                    <a:pt x="17682" y="56487"/>
                  </a:cubicBezTo>
                  <a:cubicBezTo>
                    <a:pt x="17833" y="55925"/>
                    <a:pt x="17833" y="55925"/>
                    <a:pt x="18136" y="55362"/>
                  </a:cubicBezTo>
                  <a:cubicBezTo>
                    <a:pt x="18287" y="55081"/>
                    <a:pt x="18438" y="54800"/>
                    <a:pt x="18589" y="54519"/>
                  </a:cubicBezTo>
                  <a:cubicBezTo>
                    <a:pt x="18891" y="54519"/>
                    <a:pt x="18891" y="54238"/>
                    <a:pt x="19193" y="53957"/>
                  </a:cubicBezTo>
                  <a:cubicBezTo>
                    <a:pt x="19496" y="53676"/>
                    <a:pt x="19496" y="53676"/>
                    <a:pt x="20100" y="53114"/>
                  </a:cubicBezTo>
                  <a:cubicBezTo>
                    <a:pt x="20705" y="52833"/>
                    <a:pt x="21914" y="51147"/>
                    <a:pt x="22065" y="51147"/>
                  </a:cubicBezTo>
                  <a:cubicBezTo>
                    <a:pt x="22216" y="51147"/>
                    <a:pt x="22367" y="51428"/>
                    <a:pt x="22972" y="50866"/>
                  </a:cubicBezTo>
                  <a:cubicBezTo>
                    <a:pt x="23727" y="50585"/>
                    <a:pt x="24181" y="49742"/>
                    <a:pt x="24030" y="49742"/>
                  </a:cubicBezTo>
                  <a:cubicBezTo>
                    <a:pt x="23879" y="49742"/>
                    <a:pt x="23576" y="49461"/>
                    <a:pt x="23274" y="49742"/>
                  </a:cubicBezTo>
                  <a:cubicBezTo>
                    <a:pt x="22821" y="50023"/>
                    <a:pt x="23123" y="49461"/>
                    <a:pt x="22518" y="50023"/>
                  </a:cubicBezTo>
                  <a:cubicBezTo>
                    <a:pt x="21763" y="50866"/>
                    <a:pt x="20705" y="51428"/>
                    <a:pt x="20403" y="51428"/>
                  </a:cubicBezTo>
                  <a:cubicBezTo>
                    <a:pt x="20100" y="51147"/>
                    <a:pt x="19798" y="50866"/>
                    <a:pt x="19496" y="50304"/>
                  </a:cubicBezTo>
                  <a:cubicBezTo>
                    <a:pt x="19042" y="49742"/>
                    <a:pt x="18136" y="49742"/>
                    <a:pt x="18136" y="49461"/>
                  </a:cubicBezTo>
                  <a:cubicBezTo>
                    <a:pt x="17984" y="49461"/>
                    <a:pt x="16775" y="50304"/>
                    <a:pt x="16775" y="50304"/>
                  </a:cubicBezTo>
                  <a:cubicBezTo>
                    <a:pt x="16775" y="50304"/>
                    <a:pt x="15113" y="50585"/>
                    <a:pt x="14659" y="50585"/>
                  </a:cubicBezTo>
                  <a:cubicBezTo>
                    <a:pt x="14357" y="50585"/>
                    <a:pt x="13450" y="50304"/>
                    <a:pt x="13299" y="50304"/>
                  </a:cubicBezTo>
                  <a:cubicBezTo>
                    <a:pt x="13299" y="50304"/>
                    <a:pt x="12392" y="50866"/>
                    <a:pt x="12392" y="50866"/>
                  </a:cubicBezTo>
                  <a:cubicBezTo>
                    <a:pt x="12241" y="50866"/>
                    <a:pt x="11637" y="52552"/>
                    <a:pt x="11335" y="52833"/>
                  </a:cubicBezTo>
                  <a:cubicBezTo>
                    <a:pt x="11032" y="53114"/>
                    <a:pt x="10277" y="52833"/>
                    <a:pt x="10277" y="52833"/>
                  </a:cubicBezTo>
                  <a:cubicBezTo>
                    <a:pt x="10277" y="52833"/>
                    <a:pt x="9974" y="53395"/>
                    <a:pt x="9672" y="53676"/>
                  </a:cubicBezTo>
                  <a:cubicBezTo>
                    <a:pt x="9370" y="53957"/>
                    <a:pt x="8916" y="54519"/>
                    <a:pt x="8614" y="54800"/>
                  </a:cubicBezTo>
                  <a:cubicBezTo>
                    <a:pt x="8312" y="55081"/>
                    <a:pt x="8161" y="57330"/>
                    <a:pt x="8161" y="57611"/>
                  </a:cubicBezTo>
                  <a:cubicBezTo>
                    <a:pt x="8010" y="58173"/>
                    <a:pt x="7254" y="60140"/>
                    <a:pt x="7254" y="60140"/>
                  </a:cubicBezTo>
                  <a:cubicBezTo>
                    <a:pt x="6498" y="61545"/>
                    <a:pt x="6498" y="61545"/>
                    <a:pt x="6498" y="61545"/>
                  </a:cubicBezTo>
                  <a:cubicBezTo>
                    <a:pt x="6498" y="61545"/>
                    <a:pt x="5894" y="62669"/>
                    <a:pt x="5743" y="62669"/>
                  </a:cubicBezTo>
                  <a:cubicBezTo>
                    <a:pt x="5591" y="62950"/>
                    <a:pt x="4685" y="64637"/>
                    <a:pt x="4685" y="64637"/>
                  </a:cubicBezTo>
                  <a:cubicBezTo>
                    <a:pt x="4685" y="64637"/>
                    <a:pt x="4382" y="64355"/>
                    <a:pt x="4382" y="64355"/>
                  </a:cubicBezTo>
                  <a:cubicBezTo>
                    <a:pt x="4382" y="64355"/>
                    <a:pt x="3778" y="66042"/>
                    <a:pt x="3778" y="66042"/>
                  </a:cubicBezTo>
                  <a:cubicBezTo>
                    <a:pt x="3778" y="66042"/>
                    <a:pt x="3476" y="67447"/>
                    <a:pt x="3324" y="67728"/>
                  </a:cubicBezTo>
                  <a:cubicBezTo>
                    <a:pt x="3324" y="68009"/>
                    <a:pt x="2720" y="69695"/>
                    <a:pt x="2720" y="69695"/>
                  </a:cubicBezTo>
                  <a:cubicBezTo>
                    <a:pt x="2569" y="70257"/>
                    <a:pt x="2569" y="70257"/>
                    <a:pt x="2569" y="70257"/>
                  </a:cubicBezTo>
                  <a:cubicBezTo>
                    <a:pt x="2418" y="71381"/>
                    <a:pt x="2418" y="71381"/>
                    <a:pt x="2418" y="71381"/>
                  </a:cubicBezTo>
                  <a:cubicBezTo>
                    <a:pt x="2418" y="71381"/>
                    <a:pt x="2115" y="71943"/>
                    <a:pt x="2115" y="71662"/>
                  </a:cubicBezTo>
                  <a:cubicBezTo>
                    <a:pt x="2115" y="71381"/>
                    <a:pt x="2115" y="70257"/>
                    <a:pt x="2267" y="69976"/>
                  </a:cubicBezTo>
                  <a:cubicBezTo>
                    <a:pt x="2418" y="69695"/>
                    <a:pt x="2418" y="69133"/>
                    <a:pt x="2418" y="69133"/>
                  </a:cubicBezTo>
                  <a:cubicBezTo>
                    <a:pt x="2267" y="67728"/>
                    <a:pt x="2267" y="67728"/>
                    <a:pt x="2267" y="67728"/>
                  </a:cubicBezTo>
                  <a:cubicBezTo>
                    <a:pt x="2267" y="67728"/>
                    <a:pt x="2115" y="68290"/>
                    <a:pt x="2267" y="67447"/>
                  </a:cubicBezTo>
                  <a:cubicBezTo>
                    <a:pt x="2418" y="66604"/>
                    <a:pt x="2267" y="66604"/>
                    <a:pt x="2418" y="66323"/>
                  </a:cubicBezTo>
                  <a:cubicBezTo>
                    <a:pt x="2720" y="66042"/>
                    <a:pt x="2569" y="66042"/>
                    <a:pt x="3022" y="65480"/>
                  </a:cubicBezTo>
                  <a:cubicBezTo>
                    <a:pt x="3324" y="64918"/>
                    <a:pt x="3173" y="64637"/>
                    <a:pt x="3324" y="64637"/>
                  </a:cubicBezTo>
                  <a:cubicBezTo>
                    <a:pt x="3627" y="64355"/>
                    <a:pt x="3627" y="64355"/>
                    <a:pt x="3929" y="64074"/>
                  </a:cubicBezTo>
                  <a:cubicBezTo>
                    <a:pt x="4382" y="63512"/>
                    <a:pt x="4534" y="63231"/>
                    <a:pt x="4685" y="62950"/>
                  </a:cubicBezTo>
                  <a:cubicBezTo>
                    <a:pt x="4685" y="62669"/>
                    <a:pt x="5440" y="62107"/>
                    <a:pt x="5289" y="61826"/>
                  </a:cubicBezTo>
                  <a:cubicBezTo>
                    <a:pt x="5289" y="61545"/>
                    <a:pt x="5440" y="60983"/>
                    <a:pt x="4987" y="60983"/>
                  </a:cubicBezTo>
                  <a:cubicBezTo>
                    <a:pt x="4685" y="60983"/>
                    <a:pt x="4080" y="61545"/>
                    <a:pt x="3778" y="61826"/>
                  </a:cubicBezTo>
                  <a:cubicBezTo>
                    <a:pt x="3324" y="62107"/>
                    <a:pt x="2871" y="62669"/>
                    <a:pt x="2871" y="62669"/>
                  </a:cubicBezTo>
                  <a:cubicBezTo>
                    <a:pt x="2871" y="62669"/>
                    <a:pt x="1813" y="63231"/>
                    <a:pt x="1662" y="63231"/>
                  </a:cubicBezTo>
                  <a:cubicBezTo>
                    <a:pt x="1511" y="62950"/>
                    <a:pt x="1209" y="63231"/>
                    <a:pt x="1057" y="63231"/>
                  </a:cubicBezTo>
                  <a:cubicBezTo>
                    <a:pt x="755" y="63512"/>
                    <a:pt x="151" y="62950"/>
                    <a:pt x="151" y="62950"/>
                  </a:cubicBezTo>
                  <a:cubicBezTo>
                    <a:pt x="0" y="60983"/>
                    <a:pt x="0" y="60983"/>
                    <a:pt x="0" y="60983"/>
                  </a:cubicBezTo>
                  <a:cubicBezTo>
                    <a:pt x="0" y="60983"/>
                    <a:pt x="0" y="60983"/>
                    <a:pt x="0" y="60983"/>
                  </a:cubicBezTo>
                  <a:cubicBezTo>
                    <a:pt x="151" y="60983"/>
                    <a:pt x="151" y="61264"/>
                    <a:pt x="151" y="61264"/>
                  </a:cubicBezTo>
                  <a:cubicBezTo>
                    <a:pt x="151" y="61264"/>
                    <a:pt x="151" y="61264"/>
                    <a:pt x="151" y="61264"/>
                  </a:cubicBezTo>
                  <a:cubicBezTo>
                    <a:pt x="302" y="61545"/>
                    <a:pt x="1057" y="61545"/>
                    <a:pt x="1057" y="61545"/>
                  </a:cubicBezTo>
                  <a:cubicBezTo>
                    <a:pt x="1662" y="60421"/>
                    <a:pt x="1662" y="60421"/>
                    <a:pt x="1662" y="60421"/>
                  </a:cubicBezTo>
                  <a:cubicBezTo>
                    <a:pt x="2418" y="58454"/>
                    <a:pt x="2418" y="58454"/>
                    <a:pt x="2418" y="58454"/>
                  </a:cubicBezTo>
                  <a:cubicBezTo>
                    <a:pt x="1662" y="55362"/>
                    <a:pt x="1662" y="55362"/>
                    <a:pt x="1662" y="55362"/>
                  </a:cubicBezTo>
                  <a:cubicBezTo>
                    <a:pt x="1662" y="55362"/>
                    <a:pt x="1662" y="55362"/>
                    <a:pt x="1662" y="55362"/>
                  </a:cubicBezTo>
                  <a:cubicBezTo>
                    <a:pt x="1662" y="55362"/>
                    <a:pt x="1662" y="55362"/>
                    <a:pt x="1662" y="55362"/>
                  </a:cubicBezTo>
                  <a:cubicBezTo>
                    <a:pt x="1662" y="55362"/>
                    <a:pt x="1662" y="55362"/>
                    <a:pt x="1662" y="55362"/>
                  </a:cubicBezTo>
                  <a:cubicBezTo>
                    <a:pt x="1662" y="55081"/>
                    <a:pt x="1813" y="53957"/>
                    <a:pt x="1813" y="53676"/>
                  </a:cubicBezTo>
                  <a:cubicBezTo>
                    <a:pt x="1813" y="53395"/>
                    <a:pt x="2115" y="52271"/>
                    <a:pt x="2115" y="52271"/>
                  </a:cubicBezTo>
                  <a:cubicBezTo>
                    <a:pt x="2418" y="51428"/>
                    <a:pt x="2418" y="51428"/>
                    <a:pt x="2418" y="51428"/>
                  </a:cubicBezTo>
                  <a:cubicBezTo>
                    <a:pt x="2418" y="51428"/>
                    <a:pt x="3022" y="51147"/>
                    <a:pt x="3173" y="51147"/>
                  </a:cubicBezTo>
                  <a:cubicBezTo>
                    <a:pt x="3476" y="51147"/>
                    <a:pt x="2720" y="49461"/>
                    <a:pt x="2720" y="49180"/>
                  </a:cubicBezTo>
                  <a:cubicBezTo>
                    <a:pt x="2720" y="48899"/>
                    <a:pt x="2418" y="47494"/>
                    <a:pt x="2418" y="47494"/>
                  </a:cubicBezTo>
                  <a:cubicBezTo>
                    <a:pt x="2418" y="47494"/>
                    <a:pt x="1662" y="46651"/>
                    <a:pt x="1511" y="46651"/>
                  </a:cubicBezTo>
                  <a:cubicBezTo>
                    <a:pt x="1360" y="46651"/>
                    <a:pt x="604" y="46370"/>
                    <a:pt x="302" y="46088"/>
                  </a:cubicBezTo>
                  <a:cubicBezTo>
                    <a:pt x="302" y="46088"/>
                    <a:pt x="302" y="46088"/>
                    <a:pt x="302" y="46088"/>
                  </a:cubicBezTo>
                  <a:cubicBezTo>
                    <a:pt x="302" y="46088"/>
                    <a:pt x="302" y="46088"/>
                    <a:pt x="302" y="46088"/>
                  </a:cubicBezTo>
                  <a:cubicBezTo>
                    <a:pt x="302" y="46088"/>
                    <a:pt x="151" y="45807"/>
                    <a:pt x="151" y="45526"/>
                  </a:cubicBezTo>
                  <a:cubicBezTo>
                    <a:pt x="151" y="45526"/>
                    <a:pt x="151" y="45526"/>
                    <a:pt x="151" y="45526"/>
                  </a:cubicBezTo>
                  <a:cubicBezTo>
                    <a:pt x="151" y="45526"/>
                    <a:pt x="151" y="45526"/>
                    <a:pt x="151" y="45526"/>
                  </a:cubicBezTo>
                  <a:cubicBezTo>
                    <a:pt x="151" y="45245"/>
                    <a:pt x="151" y="45245"/>
                    <a:pt x="151" y="45245"/>
                  </a:cubicBezTo>
                  <a:cubicBezTo>
                    <a:pt x="151" y="45245"/>
                    <a:pt x="151" y="45245"/>
                    <a:pt x="151" y="45245"/>
                  </a:cubicBezTo>
                  <a:cubicBezTo>
                    <a:pt x="151" y="45245"/>
                    <a:pt x="151" y="45245"/>
                    <a:pt x="151" y="45245"/>
                  </a:cubicBezTo>
                  <a:cubicBezTo>
                    <a:pt x="151" y="45245"/>
                    <a:pt x="151" y="45245"/>
                    <a:pt x="151" y="45245"/>
                  </a:cubicBezTo>
                  <a:cubicBezTo>
                    <a:pt x="151" y="45245"/>
                    <a:pt x="151" y="45245"/>
                    <a:pt x="151" y="45245"/>
                  </a:cubicBezTo>
                  <a:cubicBezTo>
                    <a:pt x="302" y="44683"/>
                    <a:pt x="755" y="44402"/>
                    <a:pt x="755" y="44402"/>
                  </a:cubicBezTo>
                  <a:cubicBezTo>
                    <a:pt x="1360" y="43559"/>
                    <a:pt x="1360" y="43559"/>
                    <a:pt x="1360" y="43559"/>
                  </a:cubicBezTo>
                  <a:cubicBezTo>
                    <a:pt x="1209" y="42435"/>
                    <a:pt x="1209" y="42435"/>
                    <a:pt x="1209" y="42435"/>
                  </a:cubicBezTo>
                  <a:cubicBezTo>
                    <a:pt x="1209" y="42435"/>
                    <a:pt x="1813" y="41592"/>
                    <a:pt x="1964" y="41311"/>
                  </a:cubicBezTo>
                  <a:cubicBezTo>
                    <a:pt x="2267" y="41030"/>
                    <a:pt x="3324" y="40468"/>
                    <a:pt x="3324" y="40468"/>
                  </a:cubicBezTo>
                  <a:cubicBezTo>
                    <a:pt x="3778" y="39063"/>
                    <a:pt x="3778" y="39063"/>
                    <a:pt x="3778" y="39063"/>
                  </a:cubicBezTo>
                  <a:cubicBezTo>
                    <a:pt x="4534" y="38782"/>
                    <a:pt x="4534" y="38782"/>
                    <a:pt x="4534" y="38782"/>
                  </a:cubicBezTo>
                  <a:cubicBezTo>
                    <a:pt x="4836" y="37939"/>
                    <a:pt x="4836" y="37939"/>
                    <a:pt x="4836" y="37939"/>
                  </a:cubicBezTo>
                  <a:cubicBezTo>
                    <a:pt x="5591" y="38220"/>
                    <a:pt x="5591" y="38220"/>
                    <a:pt x="5591" y="38220"/>
                  </a:cubicBezTo>
                  <a:cubicBezTo>
                    <a:pt x="6801" y="39625"/>
                    <a:pt x="6801" y="39625"/>
                    <a:pt x="6801" y="39625"/>
                  </a:cubicBezTo>
                  <a:cubicBezTo>
                    <a:pt x="6801" y="39625"/>
                    <a:pt x="7707" y="38782"/>
                    <a:pt x="7858" y="38501"/>
                  </a:cubicBezTo>
                  <a:cubicBezTo>
                    <a:pt x="8161" y="38220"/>
                    <a:pt x="8463" y="38220"/>
                    <a:pt x="8463" y="38220"/>
                  </a:cubicBezTo>
                  <a:cubicBezTo>
                    <a:pt x="8916" y="37658"/>
                    <a:pt x="8916" y="37658"/>
                    <a:pt x="8916" y="37658"/>
                  </a:cubicBezTo>
                  <a:cubicBezTo>
                    <a:pt x="8916" y="37658"/>
                    <a:pt x="9672" y="37096"/>
                    <a:pt x="9823" y="36814"/>
                  </a:cubicBezTo>
                  <a:cubicBezTo>
                    <a:pt x="9823" y="36814"/>
                    <a:pt x="9823" y="36814"/>
                    <a:pt x="9823" y="36814"/>
                  </a:cubicBezTo>
                  <a:cubicBezTo>
                    <a:pt x="9823" y="36814"/>
                    <a:pt x="9823" y="36814"/>
                    <a:pt x="9823" y="36814"/>
                  </a:cubicBezTo>
                  <a:cubicBezTo>
                    <a:pt x="10125" y="42154"/>
                    <a:pt x="9370" y="39344"/>
                    <a:pt x="10881" y="41311"/>
                  </a:cubicBezTo>
                  <a:cubicBezTo>
                    <a:pt x="11032" y="41592"/>
                    <a:pt x="10881" y="41873"/>
                    <a:pt x="11032" y="42154"/>
                  </a:cubicBezTo>
                  <a:cubicBezTo>
                    <a:pt x="11032" y="42716"/>
                    <a:pt x="12090" y="43559"/>
                    <a:pt x="12090" y="43559"/>
                  </a:cubicBezTo>
                  <a:cubicBezTo>
                    <a:pt x="12090" y="43559"/>
                    <a:pt x="12997" y="43559"/>
                    <a:pt x="12997" y="43840"/>
                  </a:cubicBezTo>
                  <a:cubicBezTo>
                    <a:pt x="13148" y="44121"/>
                    <a:pt x="14055" y="44964"/>
                    <a:pt x="14055" y="44964"/>
                  </a:cubicBezTo>
                  <a:cubicBezTo>
                    <a:pt x="16020" y="44121"/>
                    <a:pt x="16020" y="44121"/>
                    <a:pt x="16020" y="44121"/>
                  </a:cubicBezTo>
                  <a:cubicBezTo>
                    <a:pt x="16926" y="45807"/>
                    <a:pt x="16926" y="45807"/>
                    <a:pt x="16926" y="45807"/>
                  </a:cubicBezTo>
                  <a:cubicBezTo>
                    <a:pt x="17984" y="45245"/>
                    <a:pt x="17984" y="45245"/>
                    <a:pt x="17984" y="45245"/>
                  </a:cubicBezTo>
                  <a:cubicBezTo>
                    <a:pt x="17984" y="45245"/>
                    <a:pt x="18438" y="45526"/>
                    <a:pt x="18740" y="45807"/>
                  </a:cubicBezTo>
                  <a:cubicBezTo>
                    <a:pt x="19042" y="46088"/>
                    <a:pt x="19949" y="45807"/>
                    <a:pt x="20251" y="45526"/>
                  </a:cubicBezTo>
                  <a:cubicBezTo>
                    <a:pt x="20554" y="45526"/>
                    <a:pt x="21309" y="44683"/>
                    <a:pt x="21612" y="44964"/>
                  </a:cubicBezTo>
                  <a:cubicBezTo>
                    <a:pt x="21914" y="44964"/>
                    <a:pt x="23274" y="44402"/>
                    <a:pt x="23274" y="44402"/>
                  </a:cubicBezTo>
                  <a:cubicBezTo>
                    <a:pt x="24030" y="43278"/>
                    <a:pt x="24030" y="43278"/>
                    <a:pt x="24030" y="43278"/>
                  </a:cubicBezTo>
                  <a:cubicBezTo>
                    <a:pt x="25541" y="41873"/>
                    <a:pt x="25541" y="41873"/>
                    <a:pt x="25541" y="41873"/>
                  </a:cubicBezTo>
                  <a:cubicBezTo>
                    <a:pt x="27204" y="45245"/>
                    <a:pt x="27204" y="45245"/>
                    <a:pt x="27204" y="45245"/>
                  </a:cubicBezTo>
                  <a:cubicBezTo>
                    <a:pt x="27204" y="45245"/>
                    <a:pt x="28866" y="44683"/>
                    <a:pt x="29017" y="44683"/>
                  </a:cubicBezTo>
                  <a:cubicBezTo>
                    <a:pt x="29319" y="44683"/>
                    <a:pt x="30528" y="43840"/>
                    <a:pt x="30528" y="43840"/>
                  </a:cubicBezTo>
                  <a:cubicBezTo>
                    <a:pt x="30528" y="43840"/>
                    <a:pt x="30831" y="42997"/>
                    <a:pt x="30680" y="42154"/>
                  </a:cubicBezTo>
                  <a:cubicBezTo>
                    <a:pt x="30680" y="41592"/>
                    <a:pt x="30528" y="41030"/>
                    <a:pt x="30528" y="41030"/>
                  </a:cubicBezTo>
                  <a:cubicBezTo>
                    <a:pt x="30528" y="41030"/>
                    <a:pt x="30226" y="40468"/>
                    <a:pt x="30680" y="40187"/>
                  </a:cubicBezTo>
                  <a:cubicBezTo>
                    <a:pt x="31133" y="39906"/>
                    <a:pt x="31284" y="39344"/>
                    <a:pt x="31586" y="39063"/>
                  </a:cubicBezTo>
                  <a:cubicBezTo>
                    <a:pt x="32040" y="38501"/>
                    <a:pt x="32342" y="37658"/>
                    <a:pt x="32493" y="37377"/>
                  </a:cubicBezTo>
                  <a:cubicBezTo>
                    <a:pt x="32644" y="37377"/>
                    <a:pt x="32947" y="36252"/>
                    <a:pt x="33098" y="36252"/>
                  </a:cubicBezTo>
                  <a:cubicBezTo>
                    <a:pt x="33098" y="35971"/>
                    <a:pt x="33400" y="35128"/>
                    <a:pt x="33400" y="34847"/>
                  </a:cubicBezTo>
                  <a:cubicBezTo>
                    <a:pt x="33551" y="34847"/>
                    <a:pt x="34307" y="33442"/>
                    <a:pt x="34307" y="33442"/>
                  </a:cubicBezTo>
                  <a:cubicBezTo>
                    <a:pt x="34609" y="32599"/>
                    <a:pt x="34609" y="32599"/>
                    <a:pt x="34609" y="32599"/>
                  </a:cubicBezTo>
                  <a:cubicBezTo>
                    <a:pt x="34609" y="32599"/>
                    <a:pt x="35214" y="30351"/>
                    <a:pt x="35516" y="30070"/>
                  </a:cubicBezTo>
                  <a:cubicBezTo>
                    <a:pt x="35818" y="30070"/>
                    <a:pt x="37481" y="27540"/>
                    <a:pt x="37783" y="27822"/>
                  </a:cubicBezTo>
                  <a:cubicBezTo>
                    <a:pt x="38085" y="27822"/>
                    <a:pt x="39143" y="26135"/>
                    <a:pt x="39445" y="25573"/>
                  </a:cubicBezTo>
                  <a:cubicBezTo>
                    <a:pt x="39748" y="25292"/>
                    <a:pt x="39748" y="24730"/>
                    <a:pt x="40503" y="24449"/>
                  </a:cubicBezTo>
                  <a:cubicBezTo>
                    <a:pt x="41108" y="24449"/>
                    <a:pt x="45340" y="23325"/>
                    <a:pt x="45340" y="23325"/>
                  </a:cubicBezTo>
                  <a:cubicBezTo>
                    <a:pt x="47758" y="21920"/>
                    <a:pt x="47758" y="21920"/>
                    <a:pt x="47758" y="21920"/>
                  </a:cubicBezTo>
                  <a:cubicBezTo>
                    <a:pt x="48967" y="20234"/>
                    <a:pt x="48967" y="20234"/>
                    <a:pt x="48967" y="20234"/>
                  </a:cubicBezTo>
                  <a:cubicBezTo>
                    <a:pt x="49118" y="19391"/>
                    <a:pt x="49118" y="19391"/>
                    <a:pt x="49118" y="19391"/>
                  </a:cubicBezTo>
                  <a:cubicBezTo>
                    <a:pt x="50478" y="19391"/>
                    <a:pt x="50478" y="19391"/>
                    <a:pt x="50478" y="19391"/>
                  </a:cubicBezTo>
                  <a:cubicBezTo>
                    <a:pt x="50478" y="19391"/>
                    <a:pt x="50327" y="20515"/>
                    <a:pt x="50327" y="20515"/>
                  </a:cubicBezTo>
                  <a:cubicBezTo>
                    <a:pt x="50327" y="20796"/>
                    <a:pt x="50176" y="21077"/>
                    <a:pt x="50629" y="21358"/>
                  </a:cubicBezTo>
                  <a:cubicBezTo>
                    <a:pt x="51083" y="21920"/>
                    <a:pt x="51536" y="22482"/>
                    <a:pt x="51687" y="22482"/>
                  </a:cubicBezTo>
                  <a:cubicBezTo>
                    <a:pt x="51838" y="22482"/>
                    <a:pt x="52141" y="22763"/>
                    <a:pt x="52292" y="22763"/>
                  </a:cubicBezTo>
                  <a:cubicBezTo>
                    <a:pt x="52443" y="23044"/>
                    <a:pt x="53198" y="23325"/>
                    <a:pt x="53198" y="23325"/>
                  </a:cubicBezTo>
                  <a:cubicBezTo>
                    <a:pt x="53198" y="23325"/>
                    <a:pt x="54105" y="22763"/>
                    <a:pt x="54105" y="22763"/>
                  </a:cubicBezTo>
                  <a:cubicBezTo>
                    <a:pt x="54105" y="22482"/>
                    <a:pt x="54559" y="22201"/>
                    <a:pt x="54861" y="21920"/>
                  </a:cubicBezTo>
                  <a:cubicBezTo>
                    <a:pt x="55163" y="21639"/>
                    <a:pt x="56372" y="21077"/>
                    <a:pt x="56372" y="21077"/>
                  </a:cubicBezTo>
                  <a:cubicBezTo>
                    <a:pt x="56372" y="21077"/>
                    <a:pt x="56675" y="21920"/>
                    <a:pt x="56826" y="21920"/>
                  </a:cubicBezTo>
                  <a:cubicBezTo>
                    <a:pt x="56826" y="22201"/>
                    <a:pt x="57430" y="22763"/>
                    <a:pt x="57279" y="23325"/>
                  </a:cubicBezTo>
                  <a:cubicBezTo>
                    <a:pt x="57279" y="23606"/>
                    <a:pt x="57279" y="24449"/>
                    <a:pt x="57279" y="24449"/>
                  </a:cubicBezTo>
                  <a:cubicBezTo>
                    <a:pt x="58186" y="25292"/>
                    <a:pt x="58186" y="25292"/>
                    <a:pt x="58186" y="25292"/>
                  </a:cubicBezTo>
                  <a:cubicBezTo>
                    <a:pt x="58186" y="25292"/>
                    <a:pt x="58790" y="25854"/>
                    <a:pt x="58942" y="26135"/>
                  </a:cubicBezTo>
                  <a:cubicBezTo>
                    <a:pt x="59093" y="26135"/>
                    <a:pt x="60000" y="26416"/>
                    <a:pt x="60000" y="26416"/>
                  </a:cubicBezTo>
                  <a:cubicBezTo>
                    <a:pt x="60151" y="24449"/>
                    <a:pt x="60151" y="24449"/>
                    <a:pt x="60151" y="24449"/>
                  </a:cubicBezTo>
                  <a:cubicBezTo>
                    <a:pt x="60151" y="24449"/>
                    <a:pt x="60453" y="23887"/>
                    <a:pt x="60906" y="23887"/>
                  </a:cubicBezTo>
                  <a:cubicBezTo>
                    <a:pt x="61360" y="23887"/>
                    <a:pt x="62115" y="23887"/>
                    <a:pt x="62115" y="23887"/>
                  </a:cubicBezTo>
                  <a:cubicBezTo>
                    <a:pt x="62115" y="23887"/>
                    <a:pt x="62720" y="24168"/>
                    <a:pt x="62720" y="24449"/>
                  </a:cubicBezTo>
                  <a:cubicBezTo>
                    <a:pt x="62720" y="24730"/>
                    <a:pt x="63476" y="25573"/>
                    <a:pt x="63476" y="25573"/>
                  </a:cubicBezTo>
                  <a:cubicBezTo>
                    <a:pt x="64534" y="25011"/>
                    <a:pt x="64534" y="25011"/>
                    <a:pt x="64534" y="25011"/>
                  </a:cubicBezTo>
                  <a:cubicBezTo>
                    <a:pt x="64987" y="25292"/>
                    <a:pt x="64987" y="25292"/>
                    <a:pt x="64987" y="25292"/>
                  </a:cubicBezTo>
                  <a:cubicBezTo>
                    <a:pt x="66347" y="25573"/>
                    <a:pt x="66347" y="25573"/>
                    <a:pt x="66347" y="25573"/>
                  </a:cubicBezTo>
                  <a:cubicBezTo>
                    <a:pt x="66347" y="25573"/>
                    <a:pt x="66649" y="25573"/>
                    <a:pt x="66649" y="25292"/>
                  </a:cubicBezTo>
                  <a:cubicBezTo>
                    <a:pt x="66801" y="25011"/>
                    <a:pt x="66801" y="24168"/>
                    <a:pt x="66801" y="24168"/>
                  </a:cubicBezTo>
                  <a:cubicBezTo>
                    <a:pt x="66801" y="24168"/>
                    <a:pt x="66649" y="24168"/>
                    <a:pt x="67103" y="23887"/>
                  </a:cubicBezTo>
                  <a:cubicBezTo>
                    <a:pt x="67556" y="23887"/>
                    <a:pt x="67405" y="23606"/>
                    <a:pt x="67556" y="23887"/>
                  </a:cubicBezTo>
                  <a:cubicBezTo>
                    <a:pt x="67707" y="24168"/>
                    <a:pt x="68312" y="24168"/>
                    <a:pt x="68614" y="24449"/>
                  </a:cubicBezTo>
                  <a:cubicBezTo>
                    <a:pt x="68765" y="24449"/>
                    <a:pt x="69370" y="24730"/>
                    <a:pt x="69521" y="24730"/>
                  </a:cubicBezTo>
                  <a:cubicBezTo>
                    <a:pt x="69672" y="24730"/>
                    <a:pt x="71183" y="24449"/>
                    <a:pt x="71183" y="24449"/>
                  </a:cubicBezTo>
                  <a:cubicBezTo>
                    <a:pt x="71183" y="24449"/>
                    <a:pt x="70881" y="24730"/>
                    <a:pt x="71486" y="24168"/>
                  </a:cubicBezTo>
                  <a:cubicBezTo>
                    <a:pt x="72090" y="23606"/>
                    <a:pt x="72846" y="22763"/>
                    <a:pt x="72846" y="22763"/>
                  </a:cubicBezTo>
                  <a:cubicBezTo>
                    <a:pt x="72846" y="22763"/>
                    <a:pt x="72846" y="22763"/>
                    <a:pt x="73299" y="22482"/>
                  </a:cubicBezTo>
                  <a:cubicBezTo>
                    <a:pt x="73753" y="22201"/>
                    <a:pt x="73753" y="21077"/>
                    <a:pt x="73753" y="21077"/>
                  </a:cubicBezTo>
                  <a:cubicBezTo>
                    <a:pt x="73753" y="21077"/>
                    <a:pt x="73753" y="21077"/>
                    <a:pt x="74055" y="21077"/>
                  </a:cubicBezTo>
                  <a:cubicBezTo>
                    <a:pt x="74206" y="20796"/>
                    <a:pt x="75113" y="20515"/>
                    <a:pt x="75113" y="20515"/>
                  </a:cubicBezTo>
                  <a:cubicBezTo>
                    <a:pt x="75113" y="20515"/>
                    <a:pt x="75264" y="19953"/>
                    <a:pt x="75415" y="19672"/>
                  </a:cubicBezTo>
                  <a:cubicBezTo>
                    <a:pt x="75566" y="19672"/>
                    <a:pt x="75869" y="19110"/>
                    <a:pt x="75869" y="19110"/>
                  </a:cubicBezTo>
                  <a:cubicBezTo>
                    <a:pt x="76020" y="19110"/>
                    <a:pt x="76020" y="19110"/>
                    <a:pt x="76020" y="19110"/>
                  </a:cubicBezTo>
                  <a:cubicBezTo>
                    <a:pt x="76624" y="18829"/>
                    <a:pt x="76624" y="18829"/>
                    <a:pt x="76624" y="18829"/>
                  </a:cubicBezTo>
                  <a:cubicBezTo>
                    <a:pt x="76775" y="18266"/>
                    <a:pt x="76775" y="18266"/>
                    <a:pt x="76775" y="18266"/>
                  </a:cubicBezTo>
                  <a:cubicBezTo>
                    <a:pt x="77984" y="18829"/>
                    <a:pt x="77984" y="18829"/>
                    <a:pt x="77984" y="18829"/>
                  </a:cubicBezTo>
                  <a:cubicBezTo>
                    <a:pt x="77984" y="18829"/>
                    <a:pt x="79042" y="19110"/>
                    <a:pt x="79193" y="18829"/>
                  </a:cubicBezTo>
                  <a:cubicBezTo>
                    <a:pt x="79496" y="18829"/>
                    <a:pt x="79949" y="17423"/>
                    <a:pt x="80251" y="17704"/>
                  </a:cubicBezTo>
                  <a:cubicBezTo>
                    <a:pt x="80403" y="17704"/>
                    <a:pt x="80705" y="18266"/>
                    <a:pt x="80856" y="17985"/>
                  </a:cubicBezTo>
                  <a:cubicBezTo>
                    <a:pt x="81007" y="17985"/>
                    <a:pt x="81158" y="18548"/>
                    <a:pt x="81612" y="17985"/>
                  </a:cubicBezTo>
                  <a:cubicBezTo>
                    <a:pt x="82216" y="17142"/>
                    <a:pt x="82670" y="16018"/>
                    <a:pt x="82670" y="16018"/>
                  </a:cubicBezTo>
                  <a:cubicBezTo>
                    <a:pt x="82670" y="16018"/>
                    <a:pt x="82518" y="15456"/>
                    <a:pt x="82972" y="15175"/>
                  </a:cubicBezTo>
                  <a:cubicBezTo>
                    <a:pt x="83425" y="14613"/>
                    <a:pt x="83425" y="14332"/>
                    <a:pt x="83727" y="14332"/>
                  </a:cubicBezTo>
                  <a:cubicBezTo>
                    <a:pt x="84030" y="14051"/>
                    <a:pt x="84030" y="14332"/>
                    <a:pt x="84181" y="13770"/>
                  </a:cubicBezTo>
                  <a:cubicBezTo>
                    <a:pt x="84181" y="13208"/>
                    <a:pt x="84181" y="12646"/>
                    <a:pt x="84332" y="12365"/>
                  </a:cubicBezTo>
                  <a:cubicBezTo>
                    <a:pt x="84483" y="12365"/>
                    <a:pt x="84634" y="11803"/>
                    <a:pt x="84937" y="11803"/>
                  </a:cubicBezTo>
                  <a:cubicBezTo>
                    <a:pt x="85088" y="11522"/>
                    <a:pt x="85390" y="11241"/>
                    <a:pt x="85390" y="10679"/>
                  </a:cubicBezTo>
                  <a:cubicBezTo>
                    <a:pt x="85541" y="10117"/>
                    <a:pt x="85239" y="10398"/>
                    <a:pt x="85541" y="10117"/>
                  </a:cubicBezTo>
                  <a:cubicBezTo>
                    <a:pt x="85843" y="9555"/>
                    <a:pt x="85994" y="9274"/>
                    <a:pt x="86297" y="8711"/>
                  </a:cubicBezTo>
                  <a:cubicBezTo>
                    <a:pt x="86599" y="8430"/>
                    <a:pt x="86750" y="8149"/>
                    <a:pt x="86901" y="7587"/>
                  </a:cubicBezTo>
                  <a:cubicBezTo>
                    <a:pt x="86901" y="7025"/>
                    <a:pt x="86901" y="6744"/>
                    <a:pt x="87052" y="5901"/>
                  </a:cubicBezTo>
                  <a:cubicBezTo>
                    <a:pt x="87355" y="5058"/>
                    <a:pt x="87052" y="4496"/>
                    <a:pt x="87506" y="4496"/>
                  </a:cubicBezTo>
                  <a:cubicBezTo>
                    <a:pt x="87657" y="4496"/>
                    <a:pt x="87657" y="4496"/>
                    <a:pt x="87808" y="4496"/>
                  </a:cubicBezTo>
                  <a:cubicBezTo>
                    <a:pt x="87808" y="5058"/>
                    <a:pt x="88110" y="5339"/>
                    <a:pt x="88413" y="5620"/>
                  </a:cubicBezTo>
                  <a:cubicBezTo>
                    <a:pt x="88866" y="5901"/>
                    <a:pt x="90075" y="4777"/>
                    <a:pt x="90075" y="4777"/>
                  </a:cubicBezTo>
                  <a:cubicBezTo>
                    <a:pt x="90831" y="4215"/>
                    <a:pt x="90831" y="4215"/>
                    <a:pt x="90831" y="4215"/>
                  </a:cubicBezTo>
                  <a:cubicBezTo>
                    <a:pt x="91586" y="3934"/>
                    <a:pt x="91586" y="3934"/>
                    <a:pt x="91586" y="3934"/>
                  </a:cubicBezTo>
                  <a:cubicBezTo>
                    <a:pt x="91586" y="3934"/>
                    <a:pt x="93400" y="3653"/>
                    <a:pt x="93702" y="3372"/>
                  </a:cubicBezTo>
                  <a:cubicBezTo>
                    <a:pt x="94156" y="2810"/>
                    <a:pt x="94156" y="2248"/>
                    <a:pt x="94156" y="2248"/>
                  </a:cubicBezTo>
                  <a:cubicBezTo>
                    <a:pt x="94005" y="1405"/>
                    <a:pt x="94005" y="1405"/>
                    <a:pt x="94005" y="1405"/>
                  </a:cubicBezTo>
                  <a:cubicBezTo>
                    <a:pt x="94005" y="1405"/>
                    <a:pt x="94911" y="562"/>
                    <a:pt x="95365" y="281"/>
                  </a:cubicBezTo>
                  <a:cubicBezTo>
                    <a:pt x="95667" y="0"/>
                    <a:pt x="95969" y="562"/>
                    <a:pt x="95969" y="562"/>
                  </a:cubicBezTo>
                  <a:cubicBezTo>
                    <a:pt x="96423" y="1405"/>
                    <a:pt x="96423" y="1405"/>
                    <a:pt x="96423" y="1405"/>
                  </a:cubicBezTo>
                  <a:cubicBezTo>
                    <a:pt x="97027" y="2529"/>
                    <a:pt x="97027" y="2529"/>
                    <a:pt x="97027" y="2529"/>
                  </a:cubicBezTo>
                  <a:cubicBezTo>
                    <a:pt x="97783" y="2810"/>
                    <a:pt x="97783" y="2810"/>
                    <a:pt x="97783" y="2810"/>
                  </a:cubicBezTo>
                  <a:cubicBezTo>
                    <a:pt x="97783" y="2810"/>
                    <a:pt x="98236" y="3653"/>
                    <a:pt x="98387" y="3934"/>
                  </a:cubicBezTo>
                  <a:cubicBezTo>
                    <a:pt x="98387" y="4496"/>
                    <a:pt x="98387" y="4496"/>
                    <a:pt x="98387" y="4496"/>
                  </a:cubicBezTo>
                  <a:cubicBezTo>
                    <a:pt x="99294" y="4496"/>
                    <a:pt x="99294" y="4496"/>
                    <a:pt x="99294" y="4496"/>
                  </a:cubicBezTo>
                  <a:cubicBezTo>
                    <a:pt x="100050" y="3934"/>
                    <a:pt x="100050" y="3934"/>
                    <a:pt x="100050" y="3934"/>
                  </a:cubicBezTo>
                  <a:cubicBezTo>
                    <a:pt x="100806" y="4777"/>
                    <a:pt x="100806" y="4777"/>
                    <a:pt x="100806" y="4777"/>
                  </a:cubicBezTo>
                  <a:cubicBezTo>
                    <a:pt x="101410" y="4496"/>
                    <a:pt x="101410" y="4496"/>
                    <a:pt x="101410" y="4496"/>
                  </a:cubicBezTo>
                  <a:cubicBezTo>
                    <a:pt x="101561" y="4496"/>
                    <a:pt x="101561" y="4777"/>
                    <a:pt x="101712" y="4777"/>
                  </a:cubicBezTo>
                  <a:cubicBezTo>
                    <a:pt x="101712" y="5058"/>
                    <a:pt x="101712" y="5339"/>
                    <a:pt x="101712" y="5620"/>
                  </a:cubicBezTo>
                  <a:cubicBezTo>
                    <a:pt x="101863" y="6182"/>
                    <a:pt x="102015" y="6182"/>
                    <a:pt x="102015" y="6182"/>
                  </a:cubicBezTo>
                  <a:cubicBezTo>
                    <a:pt x="102317" y="7025"/>
                    <a:pt x="102317" y="7025"/>
                    <a:pt x="102317" y="7025"/>
                  </a:cubicBezTo>
                  <a:cubicBezTo>
                    <a:pt x="102468" y="7868"/>
                    <a:pt x="102468" y="7868"/>
                    <a:pt x="102468" y="7868"/>
                  </a:cubicBezTo>
                  <a:cubicBezTo>
                    <a:pt x="102317" y="9274"/>
                    <a:pt x="102317" y="9274"/>
                    <a:pt x="102317" y="9274"/>
                  </a:cubicBezTo>
                  <a:cubicBezTo>
                    <a:pt x="102317" y="9274"/>
                    <a:pt x="102015" y="10679"/>
                    <a:pt x="101863" y="11241"/>
                  </a:cubicBezTo>
                  <a:cubicBezTo>
                    <a:pt x="101712" y="11803"/>
                    <a:pt x="102166" y="12365"/>
                    <a:pt x="102166" y="12365"/>
                  </a:cubicBezTo>
                  <a:cubicBezTo>
                    <a:pt x="102317" y="12927"/>
                    <a:pt x="102317" y="12927"/>
                    <a:pt x="102317" y="12927"/>
                  </a:cubicBezTo>
                  <a:cubicBezTo>
                    <a:pt x="102317" y="12927"/>
                    <a:pt x="102468" y="13770"/>
                    <a:pt x="102619" y="14051"/>
                  </a:cubicBezTo>
                  <a:cubicBezTo>
                    <a:pt x="102619" y="14332"/>
                    <a:pt x="102619" y="14332"/>
                    <a:pt x="102619" y="14332"/>
                  </a:cubicBezTo>
                  <a:cubicBezTo>
                    <a:pt x="102619" y="14332"/>
                    <a:pt x="103073" y="14894"/>
                    <a:pt x="103224" y="15175"/>
                  </a:cubicBezTo>
                  <a:cubicBezTo>
                    <a:pt x="103375" y="15175"/>
                    <a:pt x="103375" y="15456"/>
                    <a:pt x="103526" y="15737"/>
                  </a:cubicBezTo>
                  <a:cubicBezTo>
                    <a:pt x="103677" y="16018"/>
                    <a:pt x="103526" y="16580"/>
                    <a:pt x="103526" y="16580"/>
                  </a:cubicBezTo>
                  <a:cubicBezTo>
                    <a:pt x="103073" y="17423"/>
                    <a:pt x="103073" y="17423"/>
                    <a:pt x="103073" y="17423"/>
                  </a:cubicBezTo>
                  <a:cubicBezTo>
                    <a:pt x="103073" y="17423"/>
                    <a:pt x="103828" y="17423"/>
                    <a:pt x="104130" y="17423"/>
                  </a:cubicBezTo>
                  <a:cubicBezTo>
                    <a:pt x="104433" y="17423"/>
                    <a:pt x="104433" y="17423"/>
                    <a:pt x="104584" y="17423"/>
                  </a:cubicBezTo>
                  <a:cubicBezTo>
                    <a:pt x="104735" y="17423"/>
                    <a:pt x="105340" y="17704"/>
                    <a:pt x="105340" y="17704"/>
                  </a:cubicBezTo>
                  <a:cubicBezTo>
                    <a:pt x="105340" y="17704"/>
                    <a:pt x="105642" y="17423"/>
                    <a:pt x="105793" y="17423"/>
                  </a:cubicBezTo>
                  <a:cubicBezTo>
                    <a:pt x="106095" y="17142"/>
                    <a:pt x="106397" y="17142"/>
                    <a:pt x="106397" y="17142"/>
                  </a:cubicBezTo>
                  <a:cubicBezTo>
                    <a:pt x="107002" y="16299"/>
                    <a:pt x="107002" y="16299"/>
                    <a:pt x="107002" y="16299"/>
                  </a:cubicBezTo>
                  <a:cubicBezTo>
                    <a:pt x="107002" y="16299"/>
                    <a:pt x="107758" y="16580"/>
                    <a:pt x="108060" y="16580"/>
                  </a:cubicBezTo>
                  <a:cubicBezTo>
                    <a:pt x="108211" y="16580"/>
                    <a:pt x="108664" y="16580"/>
                    <a:pt x="108816" y="16299"/>
                  </a:cubicBezTo>
                  <a:cubicBezTo>
                    <a:pt x="108967" y="16299"/>
                    <a:pt x="109571" y="16861"/>
                    <a:pt x="109571" y="16861"/>
                  </a:cubicBezTo>
                  <a:cubicBezTo>
                    <a:pt x="109571" y="16861"/>
                    <a:pt x="109874" y="17423"/>
                    <a:pt x="110025" y="17704"/>
                  </a:cubicBezTo>
                  <a:cubicBezTo>
                    <a:pt x="109874" y="18548"/>
                    <a:pt x="109722" y="19110"/>
                    <a:pt x="109722" y="19391"/>
                  </a:cubicBezTo>
                  <a:cubicBezTo>
                    <a:pt x="109874" y="19672"/>
                    <a:pt x="110327" y="20234"/>
                    <a:pt x="110478" y="20796"/>
                  </a:cubicBezTo>
                  <a:cubicBezTo>
                    <a:pt x="110478" y="21077"/>
                    <a:pt x="109874" y="22482"/>
                    <a:pt x="109874" y="22482"/>
                  </a:cubicBezTo>
                  <a:close/>
                  <a:moveTo>
                    <a:pt x="0" y="46088"/>
                  </a:moveTo>
                  <a:cubicBezTo>
                    <a:pt x="0" y="46088"/>
                    <a:pt x="0" y="46088"/>
                    <a:pt x="0" y="46088"/>
                  </a:cubicBezTo>
                  <a:cubicBezTo>
                    <a:pt x="0" y="46088"/>
                    <a:pt x="0" y="46088"/>
                    <a:pt x="0" y="46088"/>
                  </a:cubicBezTo>
                  <a:cubicBezTo>
                    <a:pt x="0" y="46088"/>
                    <a:pt x="0" y="46088"/>
                    <a:pt x="0" y="46088"/>
                  </a:cubicBezTo>
                  <a:cubicBezTo>
                    <a:pt x="0" y="46088"/>
                    <a:pt x="0" y="46088"/>
                    <a:pt x="0" y="46088"/>
                  </a:cubicBezTo>
                  <a:cubicBezTo>
                    <a:pt x="0" y="46088"/>
                    <a:pt x="0" y="46088"/>
                    <a:pt x="0" y="46088"/>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21" name="Shape 2057"/>
            <p:cNvSpPr/>
            <p:nvPr/>
          </p:nvSpPr>
          <p:spPr>
            <a:xfrm>
              <a:off x="5477832" y="363797"/>
              <a:ext cx="722325" cy="1278502"/>
            </a:xfrm>
            <a:custGeom>
              <a:avLst/>
              <a:gdLst/>
              <a:ahLst/>
              <a:cxnLst/>
              <a:rect l="0" t="0" r="0" b="0"/>
              <a:pathLst>
                <a:path w="120000" h="120000" extrusionOk="0">
                  <a:moveTo>
                    <a:pt x="7570" y="20761"/>
                  </a:moveTo>
                  <a:cubicBezTo>
                    <a:pt x="6435" y="19723"/>
                    <a:pt x="6435" y="19723"/>
                    <a:pt x="6435" y="19723"/>
                  </a:cubicBezTo>
                  <a:cubicBezTo>
                    <a:pt x="4921" y="19307"/>
                    <a:pt x="4921" y="19307"/>
                    <a:pt x="4921" y="19307"/>
                  </a:cubicBezTo>
                  <a:cubicBezTo>
                    <a:pt x="3028" y="18892"/>
                    <a:pt x="3028" y="18892"/>
                    <a:pt x="3028" y="18892"/>
                  </a:cubicBezTo>
                  <a:cubicBezTo>
                    <a:pt x="3028" y="18062"/>
                    <a:pt x="3028" y="18062"/>
                    <a:pt x="3028" y="18062"/>
                  </a:cubicBezTo>
                  <a:cubicBezTo>
                    <a:pt x="378" y="17231"/>
                    <a:pt x="378" y="17231"/>
                    <a:pt x="378" y="17231"/>
                  </a:cubicBezTo>
                  <a:cubicBezTo>
                    <a:pt x="378" y="17231"/>
                    <a:pt x="0" y="16816"/>
                    <a:pt x="378" y="16816"/>
                  </a:cubicBezTo>
                  <a:cubicBezTo>
                    <a:pt x="757" y="16608"/>
                    <a:pt x="2271" y="16608"/>
                    <a:pt x="2649" y="16608"/>
                  </a:cubicBezTo>
                  <a:cubicBezTo>
                    <a:pt x="2649" y="16401"/>
                    <a:pt x="2649" y="16401"/>
                    <a:pt x="2649" y="16401"/>
                  </a:cubicBezTo>
                  <a:cubicBezTo>
                    <a:pt x="3028" y="16401"/>
                    <a:pt x="3028" y="16401"/>
                    <a:pt x="3028" y="16401"/>
                  </a:cubicBezTo>
                  <a:cubicBezTo>
                    <a:pt x="3406" y="16401"/>
                    <a:pt x="3406" y="16193"/>
                    <a:pt x="3406" y="16193"/>
                  </a:cubicBezTo>
                  <a:cubicBezTo>
                    <a:pt x="3406" y="16193"/>
                    <a:pt x="2271" y="14948"/>
                    <a:pt x="3028" y="14325"/>
                  </a:cubicBezTo>
                  <a:cubicBezTo>
                    <a:pt x="3028" y="14117"/>
                    <a:pt x="3028" y="14117"/>
                    <a:pt x="3028" y="14117"/>
                  </a:cubicBezTo>
                  <a:cubicBezTo>
                    <a:pt x="3028" y="14117"/>
                    <a:pt x="3028" y="14117"/>
                    <a:pt x="3028" y="14117"/>
                  </a:cubicBezTo>
                  <a:cubicBezTo>
                    <a:pt x="3785" y="13702"/>
                    <a:pt x="5299" y="13702"/>
                    <a:pt x="6056" y="14117"/>
                  </a:cubicBezTo>
                  <a:cubicBezTo>
                    <a:pt x="7570" y="14325"/>
                    <a:pt x="7570" y="14325"/>
                    <a:pt x="7570" y="14325"/>
                  </a:cubicBezTo>
                  <a:cubicBezTo>
                    <a:pt x="10220" y="15986"/>
                    <a:pt x="10220" y="15986"/>
                    <a:pt x="10220" y="15986"/>
                  </a:cubicBezTo>
                  <a:cubicBezTo>
                    <a:pt x="12492" y="17439"/>
                    <a:pt x="12492" y="17439"/>
                    <a:pt x="12492" y="17439"/>
                  </a:cubicBezTo>
                  <a:cubicBezTo>
                    <a:pt x="12492" y="17439"/>
                    <a:pt x="15899" y="18892"/>
                    <a:pt x="16656" y="19100"/>
                  </a:cubicBezTo>
                  <a:cubicBezTo>
                    <a:pt x="17413" y="19307"/>
                    <a:pt x="21577" y="19723"/>
                    <a:pt x="21955" y="19930"/>
                  </a:cubicBezTo>
                  <a:cubicBezTo>
                    <a:pt x="23091" y="19100"/>
                    <a:pt x="23091" y="19100"/>
                    <a:pt x="23091" y="19100"/>
                  </a:cubicBezTo>
                  <a:cubicBezTo>
                    <a:pt x="24605" y="18477"/>
                    <a:pt x="24605" y="18477"/>
                    <a:pt x="24605" y="18477"/>
                  </a:cubicBezTo>
                  <a:cubicBezTo>
                    <a:pt x="24227" y="18062"/>
                    <a:pt x="24227" y="18062"/>
                    <a:pt x="24227" y="18062"/>
                  </a:cubicBezTo>
                  <a:cubicBezTo>
                    <a:pt x="26119" y="17439"/>
                    <a:pt x="26119" y="17439"/>
                    <a:pt x="26119" y="17439"/>
                  </a:cubicBezTo>
                  <a:cubicBezTo>
                    <a:pt x="27634" y="18062"/>
                    <a:pt x="27634" y="18062"/>
                    <a:pt x="27634" y="18062"/>
                  </a:cubicBezTo>
                  <a:cubicBezTo>
                    <a:pt x="31419" y="18477"/>
                    <a:pt x="31419" y="18477"/>
                    <a:pt x="31419" y="18477"/>
                  </a:cubicBezTo>
                  <a:cubicBezTo>
                    <a:pt x="32933" y="19100"/>
                    <a:pt x="32933" y="19100"/>
                    <a:pt x="32933" y="19100"/>
                  </a:cubicBezTo>
                  <a:cubicBezTo>
                    <a:pt x="32933" y="19100"/>
                    <a:pt x="33312" y="19100"/>
                    <a:pt x="33690" y="18892"/>
                  </a:cubicBezTo>
                  <a:cubicBezTo>
                    <a:pt x="33690" y="18892"/>
                    <a:pt x="33690" y="18892"/>
                    <a:pt x="33690" y="18892"/>
                  </a:cubicBezTo>
                  <a:cubicBezTo>
                    <a:pt x="34069" y="18892"/>
                    <a:pt x="34069" y="18892"/>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685"/>
                    <a:pt x="34447" y="18685"/>
                    <a:pt x="34447" y="18685"/>
                  </a:cubicBezTo>
                  <a:cubicBezTo>
                    <a:pt x="34447" y="18477"/>
                    <a:pt x="34447" y="18477"/>
                    <a:pt x="34447" y="18477"/>
                  </a:cubicBezTo>
                  <a:cubicBezTo>
                    <a:pt x="34447" y="18269"/>
                    <a:pt x="34447" y="17024"/>
                    <a:pt x="34447" y="17024"/>
                  </a:cubicBezTo>
                  <a:cubicBezTo>
                    <a:pt x="34447" y="17024"/>
                    <a:pt x="33312" y="16608"/>
                    <a:pt x="34447" y="16193"/>
                  </a:cubicBezTo>
                  <a:cubicBezTo>
                    <a:pt x="35583" y="15570"/>
                    <a:pt x="37097" y="14948"/>
                    <a:pt x="37097" y="14948"/>
                  </a:cubicBezTo>
                  <a:cubicBezTo>
                    <a:pt x="37097" y="14948"/>
                    <a:pt x="37854" y="14740"/>
                    <a:pt x="37854" y="14117"/>
                  </a:cubicBezTo>
                  <a:cubicBezTo>
                    <a:pt x="37854" y="13494"/>
                    <a:pt x="37097" y="11833"/>
                    <a:pt x="37097" y="11833"/>
                  </a:cubicBezTo>
                  <a:cubicBezTo>
                    <a:pt x="37097" y="11833"/>
                    <a:pt x="36340" y="10795"/>
                    <a:pt x="36340" y="10380"/>
                  </a:cubicBezTo>
                  <a:cubicBezTo>
                    <a:pt x="37097" y="7889"/>
                    <a:pt x="35205" y="6020"/>
                    <a:pt x="36340" y="5813"/>
                  </a:cubicBezTo>
                  <a:cubicBezTo>
                    <a:pt x="36340" y="5813"/>
                    <a:pt x="36340" y="5813"/>
                    <a:pt x="36340" y="5813"/>
                  </a:cubicBezTo>
                  <a:cubicBezTo>
                    <a:pt x="37097" y="5605"/>
                    <a:pt x="37097" y="5605"/>
                    <a:pt x="37097" y="5605"/>
                  </a:cubicBezTo>
                  <a:cubicBezTo>
                    <a:pt x="38233" y="5190"/>
                    <a:pt x="38233" y="5190"/>
                    <a:pt x="38233" y="5190"/>
                  </a:cubicBezTo>
                  <a:cubicBezTo>
                    <a:pt x="38233" y="5190"/>
                    <a:pt x="38233" y="4982"/>
                    <a:pt x="38233" y="4982"/>
                  </a:cubicBezTo>
                  <a:cubicBezTo>
                    <a:pt x="38233" y="3944"/>
                    <a:pt x="35962" y="2906"/>
                    <a:pt x="38611" y="2698"/>
                  </a:cubicBezTo>
                  <a:cubicBezTo>
                    <a:pt x="39747" y="2283"/>
                    <a:pt x="39747" y="2283"/>
                    <a:pt x="39747" y="2283"/>
                  </a:cubicBezTo>
                  <a:cubicBezTo>
                    <a:pt x="43154" y="2283"/>
                    <a:pt x="43154" y="2283"/>
                    <a:pt x="43154" y="2283"/>
                  </a:cubicBezTo>
                  <a:cubicBezTo>
                    <a:pt x="43911" y="1038"/>
                    <a:pt x="43911" y="1038"/>
                    <a:pt x="43911" y="1038"/>
                  </a:cubicBezTo>
                  <a:cubicBezTo>
                    <a:pt x="45425" y="207"/>
                    <a:pt x="45425" y="207"/>
                    <a:pt x="45425" y="207"/>
                  </a:cubicBezTo>
                  <a:cubicBezTo>
                    <a:pt x="46561" y="207"/>
                    <a:pt x="48075" y="0"/>
                    <a:pt x="48832" y="207"/>
                  </a:cubicBezTo>
                  <a:cubicBezTo>
                    <a:pt x="49589" y="830"/>
                    <a:pt x="49589" y="1245"/>
                    <a:pt x="51104" y="1453"/>
                  </a:cubicBezTo>
                  <a:cubicBezTo>
                    <a:pt x="55646" y="2283"/>
                    <a:pt x="55646" y="2283"/>
                    <a:pt x="55646" y="2283"/>
                  </a:cubicBezTo>
                  <a:cubicBezTo>
                    <a:pt x="58296" y="2491"/>
                    <a:pt x="58296" y="2491"/>
                    <a:pt x="58296" y="2491"/>
                  </a:cubicBezTo>
                  <a:cubicBezTo>
                    <a:pt x="59053" y="2906"/>
                    <a:pt x="59053" y="2906"/>
                    <a:pt x="59053" y="2906"/>
                  </a:cubicBezTo>
                  <a:cubicBezTo>
                    <a:pt x="59053" y="2906"/>
                    <a:pt x="59053" y="2906"/>
                    <a:pt x="59053" y="2906"/>
                  </a:cubicBezTo>
                  <a:cubicBezTo>
                    <a:pt x="59053" y="3321"/>
                    <a:pt x="59053" y="3737"/>
                    <a:pt x="59432" y="3944"/>
                  </a:cubicBezTo>
                  <a:cubicBezTo>
                    <a:pt x="59432" y="4359"/>
                    <a:pt x="59810" y="4982"/>
                    <a:pt x="59810" y="4982"/>
                  </a:cubicBezTo>
                  <a:cubicBezTo>
                    <a:pt x="59810" y="4982"/>
                    <a:pt x="59432" y="5605"/>
                    <a:pt x="59432" y="6020"/>
                  </a:cubicBezTo>
                  <a:cubicBezTo>
                    <a:pt x="59053" y="6228"/>
                    <a:pt x="59053" y="6851"/>
                    <a:pt x="59053" y="7058"/>
                  </a:cubicBezTo>
                  <a:cubicBezTo>
                    <a:pt x="59053" y="7266"/>
                    <a:pt x="59053" y="7474"/>
                    <a:pt x="59053" y="7681"/>
                  </a:cubicBezTo>
                  <a:cubicBezTo>
                    <a:pt x="59053" y="8096"/>
                    <a:pt x="59432" y="8719"/>
                    <a:pt x="59810" y="8927"/>
                  </a:cubicBezTo>
                  <a:cubicBezTo>
                    <a:pt x="59810" y="9134"/>
                    <a:pt x="61703" y="9757"/>
                    <a:pt x="61703" y="9757"/>
                  </a:cubicBezTo>
                  <a:cubicBezTo>
                    <a:pt x="61703" y="9757"/>
                    <a:pt x="61703" y="9965"/>
                    <a:pt x="59810" y="10795"/>
                  </a:cubicBezTo>
                  <a:cubicBezTo>
                    <a:pt x="58296" y="11833"/>
                    <a:pt x="58296" y="11833"/>
                    <a:pt x="58296" y="11833"/>
                  </a:cubicBezTo>
                  <a:cubicBezTo>
                    <a:pt x="60946" y="12249"/>
                    <a:pt x="60946" y="12249"/>
                    <a:pt x="60946" y="12249"/>
                  </a:cubicBezTo>
                  <a:cubicBezTo>
                    <a:pt x="60946" y="13287"/>
                    <a:pt x="60946" y="13287"/>
                    <a:pt x="60946" y="13287"/>
                  </a:cubicBezTo>
                  <a:cubicBezTo>
                    <a:pt x="60946" y="14117"/>
                    <a:pt x="60946" y="14117"/>
                    <a:pt x="60946" y="14117"/>
                  </a:cubicBezTo>
                  <a:cubicBezTo>
                    <a:pt x="60567" y="15363"/>
                    <a:pt x="60567" y="15363"/>
                    <a:pt x="60567" y="15363"/>
                  </a:cubicBezTo>
                  <a:cubicBezTo>
                    <a:pt x="59432" y="16193"/>
                    <a:pt x="59432" y="16193"/>
                    <a:pt x="59432" y="16193"/>
                  </a:cubicBezTo>
                  <a:cubicBezTo>
                    <a:pt x="60946" y="17439"/>
                    <a:pt x="60946" y="17439"/>
                    <a:pt x="60946" y="17439"/>
                  </a:cubicBezTo>
                  <a:cubicBezTo>
                    <a:pt x="62839" y="19100"/>
                    <a:pt x="62839" y="19100"/>
                    <a:pt x="62839" y="19100"/>
                  </a:cubicBezTo>
                  <a:cubicBezTo>
                    <a:pt x="65488" y="19930"/>
                    <a:pt x="65488" y="19930"/>
                    <a:pt x="65488" y="19930"/>
                  </a:cubicBezTo>
                  <a:cubicBezTo>
                    <a:pt x="65488" y="19930"/>
                    <a:pt x="65867" y="19723"/>
                    <a:pt x="68517" y="19930"/>
                  </a:cubicBezTo>
                  <a:cubicBezTo>
                    <a:pt x="71167" y="20346"/>
                    <a:pt x="71924" y="21591"/>
                    <a:pt x="71924" y="21591"/>
                  </a:cubicBezTo>
                  <a:cubicBezTo>
                    <a:pt x="73438" y="22629"/>
                    <a:pt x="73438" y="22629"/>
                    <a:pt x="73438" y="22629"/>
                  </a:cubicBezTo>
                  <a:cubicBezTo>
                    <a:pt x="75709" y="23460"/>
                    <a:pt x="75709" y="23460"/>
                    <a:pt x="75709" y="23460"/>
                  </a:cubicBezTo>
                  <a:cubicBezTo>
                    <a:pt x="76845" y="24083"/>
                    <a:pt x="76845" y="24083"/>
                    <a:pt x="76845" y="24083"/>
                  </a:cubicBezTo>
                  <a:cubicBezTo>
                    <a:pt x="76466" y="25951"/>
                    <a:pt x="76466" y="25951"/>
                    <a:pt x="76466" y="25951"/>
                  </a:cubicBezTo>
                  <a:cubicBezTo>
                    <a:pt x="76466" y="25951"/>
                    <a:pt x="75331" y="26989"/>
                    <a:pt x="75709" y="27820"/>
                  </a:cubicBezTo>
                  <a:cubicBezTo>
                    <a:pt x="75709" y="28858"/>
                    <a:pt x="74574" y="30311"/>
                    <a:pt x="74574" y="30726"/>
                  </a:cubicBezTo>
                  <a:cubicBezTo>
                    <a:pt x="74574" y="30934"/>
                    <a:pt x="73817" y="32595"/>
                    <a:pt x="73817" y="32595"/>
                  </a:cubicBezTo>
                  <a:cubicBezTo>
                    <a:pt x="74952" y="34048"/>
                    <a:pt x="74952" y="34048"/>
                    <a:pt x="74952" y="34048"/>
                  </a:cubicBezTo>
                  <a:cubicBezTo>
                    <a:pt x="76466" y="34878"/>
                    <a:pt x="76466" y="34878"/>
                    <a:pt x="76466" y="34878"/>
                  </a:cubicBezTo>
                  <a:cubicBezTo>
                    <a:pt x="78738" y="36332"/>
                    <a:pt x="78738" y="36332"/>
                    <a:pt x="78738" y="36332"/>
                  </a:cubicBezTo>
                  <a:cubicBezTo>
                    <a:pt x="81766" y="38200"/>
                    <a:pt x="81766" y="38200"/>
                    <a:pt x="81766" y="38200"/>
                  </a:cubicBezTo>
                  <a:cubicBezTo>
                    <a:pt x="82902" y="39653"/>
                    <a:pt x="82902" y="39653"/>
                    <a:pt x="82902" y="39653"/>
                  </a:cubicBezTo>
                  <a:cubicBezTo>
                    <a:pt x="82902" y="39653"/>
                    <a:pt x="85930" y="40692"/>
                    <a:pt x="85930" y="40899"/>
                  </a:cubicBezTo>
                  <a:cubicBezTo>
                    <a:pt x="85930" y="41107"/>
                    <a:pt x="87066" y="42145"/>
                    <a:pt x="87066" y="42145"/>
                  </a:cubicBezTo>
                  <a:cubicBezTo>
                    <a:pt x="88580" y="43598"/>
                    <a:pt x="88580" y="43598"/>
                    <a:pt x="88580" y="43598"/>
                  </a:cubicBezTo>
                  <a:cubicBezTo>
                    <a:pt x="88201" y="44636"/>
                    <a:pt x="88201" y="44636"/>
                    <a:pt x="88201" y="44636"/>
                  </a:cubicBezTo>
                  <a:cubicBezTo>
                    <a:pt x="87066" y="45674"/>
                    <a:pt x="87066" y="45674"/>
                    <a:pt x="87066" y="45674"/>
                  </a:cubicBezTo>
                  <a:cubicBezTo>
                    <a:pt x="87066" y="46297"/>
                    <a:pt x="87066" y="46297"/>
                    <a:pt x="87066" y="46297"/>
                  </a:cubicBezTo>
                  <a:cubicBezTo>
                    <a:pt x="88201" y="47128"/>
                    <a:pt x="88201" y="47128"/>
                    <a:pt x="88201" y="47128"/>
                  </a:cubicBezTo>
                  <a:cubicBezTo>
                    <a:pt x="87823" y="47958"/>
                    <a:pt x="87823" y="47958"/>
                    <a:pt x="87823" y="47958"/>
                  </a:cubicBezTo>
                  <a:cubicBezTo>
                    <a:pt x="88958" y="49204"/>
                    <a:pt x="88958" y="49204"/>
                    <a:pt x="88958" y="49204"/>
                  </a:cubicBezTo>
                  <a:cubicBezTo>
                    <a:pt x="88201" y="50034"/>
                    <a:pt x="88201" y="50034"/>
                    <a:pt x="88201" y="50034"/>
                  </a:cubicBezTo>
                  <a:cubicBezTo>
                    <a:pt x="90094" y="50449"/>
                    <a:pt x="90094" y="50449"/>
                    <a:pt x="90094" y="50449"/>
                  </a:cubicBezTo>
                  <a:cubicBezTo>
                    <a:pt x="90094" y="50449"/>
                    <a:pt x="90473" y="50657"/>
                    <a:pt x="90094" y="51072"/>
                  </a:cubicBezTo>
                  <a:cubicBezTo>
                    <a:pt x="89716" y="51280"/>
                    <a:pt x="89337" y="52733"/>
                    <a:pt x="89337" y="52733"/>
                  </a:cubicBezTo>
                  <a:cubicBezTo>
                    <a:pt x="91230" y="54394"/>
                    <a:pt x="91230" y="54394"/>
                    <a:pt x="91230" y="54394"/>
                  </a:cubicBezTo>
                  <a:cubicBezTo>
                    <a:pt x="93880" y="54602"/>
                    <a:pt x="93880" y="54602"/>
                    <a:pt x="93880" y="54602"/>
                  </a:cubicBezTo>
                  <a:cubicBezTo>
                    <a:pt x="93880" y="54602"/>
                    <a:pt x="95394" y="54602"/>
                    <a:pt x="95394" y="54809"/>
                  </a:cubicBezTo>
                  <a:cubicBezTo>
                    <a:pt x="95772" y="55017"/>
                    <a:pt x="96151" y="55640"/>
                    <a:pt x="96151" y="55640"/>
                  </a:cubicBezTo>
                  <a:cubicBezTo>
                    <a:pt x="95015" y="56885"/>
                    <a:pt x="95015" y="56885"/>
                    <a:pt x="95015" y="56885"/>
                  </a:cubicBezTo>
                  <a:cubicBezTo>
                    <a:pt x="95015" y="56885"/>
                    <a:pt x="95394" y="57508"/>
                    <a:pt x="96529" y="57923"/>
                  </a:cubicBezTo>
                  <a:cubicBezTo>
                    <a:pt x="97287" y="58131"/>
                    <a:pt x="98044" y="58131"/>
                    <a:pt x="98044" y="58546"/>
                  </a:cubicBezTo>
                  <a:cubicBezTo>
                    <a:pt x="98422" y="58961"/>
                    <a:pt x="98422" y="59584"/>
                    <a:pt x="98801" y="59377"/>
                  </a:cubicBezTo>
                  <a:cubicBezTo>
                    <a:pt x="99558" y="59377"/>
                    <a:pt x="101072" y="59584"/>
                    <a:pt x="101072" y="59584"/>
                  </a:cubicBezTo>
                  <a:cubicBezTo>
                    <a:pt x="102208" y="60622"/>
                    <a:pt x="102208" y="60622"/>
                    <a:pt x="102208" y="60622"/>
                  </a:cubicBezTo>
                  <a:cubicBezTo>
                    <a:pt x="102965" y="61453"/>
                    <a:pt x="102965" y="61453"/>
                    <a:pt x="102965" y="61453"/>
                  </a:cubicBezTo>
                  <a:cubicBezTo>
                    <a:pt x="102965" y="61453"/>
                    <a:pt x="102965" y="62076"/>
                    <a:pt x="102965" y="62283"/>
                  </a:cubicBezTo>
                  <a:cubicBezTo>
                    <a:pt x="102965" y="62698"/>
                    <a:pt x="102586" y="63944"/>
                    <a:pt x="102586" y="63944"/>
                  </a:cubicBezTo>
                  <a:cubicBezTo>
                    <a:pt x="100694" y="65605"/>
                    <a:pt x="100694" y="65605"/>
                    <a:pt x="100694" y="65605"/>
                  </a:cubicBezTo>
                  <a:cubicBezTo>
                    <a:pt x="100694" y="65605"/>
                    <a:pt x="102208" y="66643"/>
                    <a:pt x="103343" y="67058"/>
                  </a:cubicBezTo>
                  <a:cubicBezTo>
                    <a:pt x="104479" y="67474"/>
                    <a:pt x="105993" y="68096"/>
                    <a:pt x="106372" y="68096"/>
                  </a:cubicBezTo>
                  <a:cubicBezTo>
                    <a:pt x="106750" y="68096"/>
                    <a:pt x="108643" y="68304"/>
                    <a:pt x="109400" y="68512"/>
                  </a:cubicBezTo>
                  <a:cubicBezTo>
                    <a:pt x="109779" y="68512"/>
                    <a:pt x="111293" y="68927"/>
                    <a:pt x="111671" y="69134"/>
                  </a:cubicBezTo>
                  <a:cubicBezTo>
                    <a:pt x="112050" y="69342"/>
                    <a:pt x="114700" y="70173"/>
                    <a:pt x="114700" y="70173"/>
                  </a:cubicBezTo>
                  <a:cubicBezTo>
                    <a:pt x="116971" y="70795"/>
                    <a:pt x="116971" y="70795"/>
                    <a:pt x="116971" y="70795"/>
                  </a:cubicBezTo>
                  <a:cubicBezTo>
                    <a:pt x="119242" y="71833"/>
                    <a:pt x="119242" y="71833"/>
                    <a:pt x="119242" y="71833"/>
                  </a:cubicBezTo>
                  <a:cubicBezTo>
                    <a:pt x="120000" y="74325"/>
                    <a:pt x="120000" y="74325"/>
                    <a:pt x="120000" y="74325"/>
                  </a:cubicBezTo>
                  <a:cubicBezTo>
                    <a:pt x="120000" y="74325"/>
                    <a:pt x="119242" y="78062"/>
                    <a:pt x="118864" y="78477"/>
                  </a:cubicBezTo>
                  <a:cubicBezTo>
                    <a:pt x="118864" y="78892"/>
                    <a:pt x="117728" y="80761"/>
                    <a:pt x="117350" y="80968"/>
                  </a:cubicBezTo>
                  <a:cubicBezTo>
                    <a:pt x="116593" y="81176"/>
                    <a:pt x="115835" y="81384"/>
                    <a:pt x="115835" y="81799"/>
                  </a:cubicBezTo>
                  <a:cubicBezTo>
                    <a:pt x="115835" y="82214"/>
                    <a:pt x="114700" y="84498"/>
                    <a:pt x="114700" y="84498"/>
                  </a:cubicBezTo>
                  <a:cubicBezTo>
                    <a:pt x="114700" y="84498"/>
                    <a:pt x="113564" y="85951"/>
                    <a:pt x="113564" y="86366"/>
                  </a:cubicBezTo>
                  <a:cubicBezTo>
                    <a:pt x="113564" y="86782"/>
                    <a:pt x="112429" y="88027"/>
                    <a:pt x="112429" y="88442"/>
                  </a:cubicBezTo>
                  <a:cubicBezTo>
                    <a:pt x="112050" y="88650"/>
                    <a:pt x="111293" y="90311"/>
                    <a:pt x="111293" y="90311"/>
                  </a:cubicBezTo>
                  <a:cubicBezTo>
                    <a:pt x="106372" y="95709"/>
                    <a:pt x="106372" y="95709"/>
                    <a:pt x="106372" y="95709"/>
                  </a:cubicBezTo>
                  <a:cubicBezTo>
                    <a:pt x="105236" y="97785"/>
                    <a:pt x="105236" y="97785"/>
                    <a:pt x="105236" y="97785"/>
                  </a:cubicBezTo>
                  <a:cubicBezTo>
                    <a:pt x="105236" y="97785"/>
                    <a:pt x="104100" y="97993"/>
                    <a:pt x="103722" y="98408"/>
                  </a:cubicBezTo>
                  <a:cubicBezTo>
                    <a:pt x="103343" y="99031"/>
                    <a:pt x="102965" y="99446"/>
                    <a:pt x="102586" y="100069"/>
                  </a:cubicBezTo>
                  <a:cubicBezTo>
                    <a:pt x="102586" y="100484"/>
                    <a:pt x="100694" y="102352"/>
                    <a:pt x="100694" y="102352"/>
                  </a:cubicBezTo>
                  <a:cubicBezTo>
                    <a:pt x="99936" y="103391"/>
                    <a:pt x="99936" y="103391"/>
                    <a:pt x="99936" y="103391"/>
                  </a:cubicBezTo>
                  <a:cubicBezTo>
                    <a:pt x="98422" y="104429"/>
                    <a:pt x="98422" y="104429"/>
                    <a:pt x="98422" y="104429"/>
                  </a:cubicBezTo>
                  <a:cubicBezTo>
                    <a:pt x="98422" y="104429"/>
                    <a:pt x="97287" y="104844"/>
                    <a:pt x="97287" y="104844"/>
                  </a:cubicBezTo>
                  <a:cubicBezTo>
                    <a:pt x="97287" y="104844"/>
                    <a:pt x="96529" y="104844"/>
                    <a:pt x="96529" y="104844"/>
                  </a:cubicBezTo>
                  <a:cubicBezTo>
                    <a:pt x="94637" y="104844"/>
                    <a:pt x="94637" y="104844"/>
                    <a:pt x="94637" y="104844"/>
                  </a:cubicBezTo>
                  <a:cubicBezTo>
                    <a:pt x="93501" y="104429"/>
                    <a:pt x="93501" y="104429"/>
                    <a:pt x="93501" y="104429"/>
                  </a:cubicBezTo>
                  <a:cubicBezTo>
                    <a:pt x="93501" y="104429"/>
                    <a:pt x="92365" y="104844"/>
                    <a:pt x="92365" y="104844"/>
                  </a:cubicBezTo>
                  <a:cubicBezTo>
                    <a:pt x="92365" y="105051"/>
                    <a:pt x="91608" y="105259"/>
                    <a:pt x="91608" y="105467"/>
                  </a:cubicBezTo>
                  <a:cubicBezTo>
                    <a:pt x="91608" y="105467"/>
                    <a:pt x="91230" y="105882"/>
                    <a:pt x="90851" y="105882"/>
                  </a:cubicBezTo>
                  <a:cubicBezTo>
                    <a:pt x="90473" y="106089"/>
                    <a:pt x="90094" y="106297"/>
                    <a:pt x="89716" y="106297"/>
                  </a:cubicBezTo>
                  <a:cubicBezTo>
                    <a:pt x="89716" y="106505"/>
                    <a:pt x="88958" y="106505"/>
                    <a:pt x="88958" y="106505"/>
                  </a:cubicBezTo>
                  <a:cubicBezTo>
                    <a:pt x="88958" y="106505"/>
                    <a:pt x="88958" y="106712"/>
                    <a:pt x="88580" y="106920"/>
                  </a:cubicBezTo>
                  <a:cubicBezTo>
                    <a:pt x="88580" y="106920"/>
                    <a:pt x="87444" y="106920"/>
                    <a:pt x="87066" y="106712"/>
                  </a:cubicBezTo>
                  <a:cubicBezTo>
                    <a:pt x="86687" y="106505"/>
                    <a:pt x="85930" y="106297"/>
                    <a:pt x="86309" y="106297"/>
                  </a:cubicBezTo>
                  <a:cubicBezTo>
                    <a:pt x="86309" y="106505"/>
                    <a:pt x="85930" y="106920"/>
                    <a:pt x="85930" y="106920"/>
                  </a:cubicBezTo>
                  <a:cubicBezTo>
                    <a:pt x="85930" y="107128"/>
                    <a:pt x="85173" y="107750"/>
                    <a:pt x="84794" y="107750"/>
                  </a:cubicBezTo>
                  <a:cubicBezTo>
                    <a:pt x="84416" y="107750"/>
                    <a:pt x="83659" y="107543"/>
                    <a:pt x="83280" y="107335"/>
                  </a:cubicBezTo>
                  <a:cubicBezTo>
                    <a:pt x="82902" y="107335"/>
                    <a:pt x="82523" y="107335"/>
                    <a:pt x="82523" y="107335"/>
                  </a:cubicBezTo>
                  <a:cubicBezTo>
                    <a:pt x="82523" y="107543"/>
                    <a:pt x="82523" y="108166"/>
                    <a:pt x="82523" y="108373"/>
                  </a:cubicBezTo>
                  <a:cubicBezTo>
                    <a:pt x="82523" y="108373"/>
                    <a:pt x="82523" y="108581"/>
                    <a:pt x="82523" y="108788"/>
                  </a:cubicBezTo>
                  <a:cubicBezTo>
                    <a:pt x="82145" y="108788"/>
                    <a:pt x="81388" y="108996"/>
                    <a:pt x="81388" y="108996"/>
                  </a:cubicBezTo>
                  <a:cubicBezTo>
                    <a:pt x="81388" y="108996"/>
                    <a:pt x="81766" y="109411"/>
                    <a:pt x="81388" y="109411"/>
                  </a:cubicBezTo>
                  <a:cubicBezTo>
                    <a:pt x="81009" y="109619"/>
                    <a:pt x="80630" y="109826"/>
                    <a:pt x="80252" y="109826"/>
                  </a:cubicBezTo>
                  <a:cubicBezTo>
                    <a:pt x="80252" y="109619"/>
                    <a:pt x="79495" y="109411"/>
                    <a:pt x="79495" y="109411"/>
                  </a:cubicBezTo>
                  <a:cubicBezTo>
                    <a:pt x="79116" y="109619"/>
                    <a:pt x="78738" y="110034"/>
                    <a:pt x="78738" y="110034"/>
                  </a:cubicBezTo>
                  <a:cubicBezTo>
                    <a:pt x="78738" y="110242"/>
                    <a:pt x="78359" y="110449"/>
                    <a:pt x="78359" y="110449"/>
                  </a:cubicBezTo>
                  <a:cubicBezTo>
                    <a:pt x="78359" y="110449"/>
                    <a:pt x="75709" y="112110"/>
                    <a:pt x="75709" y="112110"/>
                  </a:cubicBezTo>
                  <a:cubicBezTo>
                    <a:pt x="75331" y="112110"/>
                    <a:pt x="74574" y="111487"/>
                    <a:pt x="74574" y="111487"/>
                  </a:cubicBezTo>
                  <a:cubicBezTo>
                    <a:pt x="74574" y="111695"/>
                    <a:pt x="74574" y="112110"/>
                    <a:pt x="74574" y="112110"/>
                  </a:cubicBezTo>
                  <a:cubicBezTo>
                    <a:pt x="74195" y="112318"/>
                    <a:pt x="73438" y="112525"/>
                    <a:pt x="73438" y="112525"/>
                  </a:cubicBezTo>
                  <a:cubicBezTo>
                    <a:pt x="73438" y="112733"/>
                    <a:pt x="73059" y="112525"/>
                    <a:pt x="72681" y="112525"/>
                  </a:cubicBezTo>
                  <a:cubicBezTo>
                    <a:pt x="72681" y="112733"/>
                    <a:pt x="72302" y="112733"/>
                    <a:pt x="72302" y="112941"/>
                  </a:cubicBezTo>
                  <a:cubicBezTo>
                    <a:pt x="72302" y="113148"/>
                    <a:pt x="71924" y="113356"/>
                    <a:pt x="71924" y="113356"/>
                  </a:cubicBezTo>
                  <a:cubicBezTo>
                    <a:pt x="71924" y="113356"/>
                    <a:pt x="71167" y="113564"/>
                    <a:pt x="71167" y="113771"/>
                  </a:cubicBezTo>
                  <a:cubicBezTo>
                    <a:pt x="70788" y="113979"/>
                    <a:pt x="70031" y="114186"/>
                    <a:pt x="70031" y="114186"/>
                  </a:cubicBezTo>
                  <a:cubicBezTo>
                    <a:pt x="70031" y="114186"/>
                    <a:pt x="69652" y="114394"/>
                    <a:pt x="69274" y="114186"/>
                  </a:cubicBezTo>
                  <a:cubicBezTo>
                    <a:pt x="68895" y="114186"/>
                    <a:pt x="68138" y="113564"/>
                    <a:pt x="68138" y="113564"/>
                  </a:cubicBezTo>
                  <a:cubicBezTo>
                    <a:pt x="68138" y="113564"/>
                    <a:pt x="67381" y="113564"/>
                    <a:pt x="67381" y="113771"/>
                  </a:cubicBezTo>
                  <a:cubicBezTo>
                    <a:pt x="67003" y="113979"/>
                    <a:pt x="67003" y="114186"/>
                    <a:pt x="66624" y="114186"/>
                  </a:cubicBezTo>
                  <a:cubicBezTo>
                    <a:pt x="66246" y="114394"/>
                    <a:pt x="65867" y="114394"/>
                    <a:pt x="65488" y="114394"/>
                  </a:cubicBezTo>
                  <a:cubicBezTo>
                    <a:pt x="65110" y="114602"/>
                    <a:pt x="64353" y="114602"/>
                    <a:pt x="64353" y="114809"/>
                  </a:cubicBezTo>
                  <a:cubicBezTo>
                    <a:pt x="63974" y="114809"/>
                    <a:pt x="63596" y="115224"/>
                    <a:pt x="63596" y="115432"/>
                  </a:cubicBezTo>
                  <a:cubicBezTo>
                    <a:pt x="63596" y="115640"/>
                    <a:pt x="64353" y="115640"/>
                    <a:pt x="63596" y="115640"/>
                  </a:cubicBezTo>
                  <a:cubicBezTo>
                    <a:pt x="62839" y="115847"/>
                    <a:pt x="61703" y="115847"/>
                    <a:pt x="61703" y="115847"/>
                  </a:cubicBezTo>
                  <a:cubicBezTo>
                    <a:pt x="61703" y="115847"/>
                    <a:pt x="60946" y="116055"/>
                    <a:pt x="60946" y="116262"/>
                  </a:cubicBezTo>
                  <a:cubicBezTo>
                    <a:pt x="60567" y="116470"/>
                    <a:pt x="60946" y="116470"/>
                    <a:pt x="60189" y="116678"/>
                  </a:cubicBezTo>
                  <a:cubicBezTo>
                    <a:pt x="59810" y="116678"/>
                    <a:pt x="59432" y="116885"/>
                    <a:pt x="59432" y="116885"/>
                  </a:cubicBezTo>
                  <a:cubicBezTo>
                    <a:pt x="58675" y="116470"/>
                    <a:pt x="58675" y="116470"/>
                    <a:pt x="58675" y="116470"/>
                  </a:cubicBezTo>
                  <a:cubicBezTo>
                    <a:pt x="59053" y="116055"/>
                    <a:pt x="59053" y="116055"/>
                    <a:pt x="59053" y="116055"/>
                  </a:cubicBezTo>
                  <a:cubicBezTo>
                    <a:pt x="59053" y="116055"/>
                    <a:pt x="58675" y="115640"/>
                    <a:pt x="58675" y="115847"/>
                  </a:cubicBezTo>
                  <a:cubicBezTo>
                    <a:pt x="58296" y="116262"/>
                    <a:pt x="58675" y="116470"/>
                    <a:pt x="58675" y="116470"/>
                  </a:cubicBezTo>
                  <a:cubicBezTo>
                    <a:pt x="58675" y="116470"/>
                    <a:pt x="58296" y="116470"/>
                    <a:pt x="58296" y="116678"/>
                  </a:cubicBezTo>
                  <a:cubicBezTo>
                    <a:pt x="57917" y="116885"/>
                    <a:pt x="58296" y="116885"/>
                    <a:pt x="57917" y="117093"/>
                  </a:cubicBezTo>
                  <a:cubicBezTo>
                    <a:pt x="57917" y="117301"/>
                    <a:pt x="57539" y="117508"/>
                    <a:pt x="57160" y="117508"/>
                  </a:cubicBezTo>
                  <a:cubicBezTo>
                    <a:pt x="57160" y="117716"/>
                    <a:pt x="56782" y="117716"/>
                    <a:pt x="56403" y="117716"/>
                  </a:cubicBezTo>
                  <a:cubicBezTo>
                    <a:pt x="56403" y="117716"/>
                    <a:pt x="55646" y="117716"/>
                    <a:pt x="55646" y="117716"/>
                  </a:cubicBezTo>
                  <a:cubicBezTo>
                    <a:pt x="55268" y="117716"/>
                    <a:pt x="54889" y="117508"/>
                    <a:pt x="55268" y="117508"/>
                  </a:cubicBezTo>
                  <a:cubicBezTo>
                    <a:pt x="55268" y="117508"/>
                    <a:pt x="56025" y="117301"/>
                    <a:pt x="56025" y="117301"/>
                  </a:cubicBezTo>
                  <a:cubicBezTo>
                    <a:pt x="56025" y="117301"/>
                    <a:pt x="56403" y="117093"/>
                    <a:pt x="56025" y="117093"/>
                  </a:cubicBezTo>
                  <a:cubicBezTo>
                    <a:pt x="55646" y="116885"/>
                    <a:pt x="55268" y="116678"/>
                    <a:pt x="55268" y="116678"/>
                  </a:cubicBezTo>
                  <a:cubicBezTo>
                    <a:pt x="55268" y="116678"/>
                    <a:pt x="55646" y="116885"/>
                    <a:pt x="54511" y="116885"/>
                  </a:cubicBezTo>
                  <a:cubicBezTo>
                    <a:pt x="53753" y="117093"/>
                    <a:pt x="53375" y="117093"/>
                    <a:pt x="53375" y="116885"/>
                  </a:cubicBezTo>
                  <a:cubicBezTo>
                    <a:pt x="53375" y="116885"/>
                    <a:pt x="52618" y="116885"/>
                    <a:pt x="52996" y="116678"/>
                  </a:cubicBezTo>
                  <a:cubicBezTo>
                    <a:pt x="53753" y="116470"/>
                    <a:pt x="53753" y="116262"/>
                    <a:pt x="54132" y="116262"/>
                  </a:cubicBezTo>
                  <a:cubicBezTo>
                    <a:pt x="54511" y="116262"/>
                    <a:pt x="54511" y="115847"/>
                    <a:pt x="54511" y="115640"/>
                  </a:cubicBezTo>
                  <a:cubicBezTo>
                    <a:pt x="54511" y="115640"/>
                    <a:pt x="55268" y="116055"/>
                    <a:pt x="54132" y="115640"/>
                  </a:cubicBezTo>
                  <a:cubicBezTo>
                    <a:pt x="53375" y="115017"/>
                    <a:pt x="53375" y="115017"/>
                    <a:pt x="53375" y="115017"/>
                  </a:cubicBezTo>
                  <a:cubicBezTo>
                    <a:pt x="53375" y="115017"/>
                    <a:pt x="52996" y="115224"/>
                    <a:pt x="52996" y="115432"/>
                  </a:cubicBezTo>
                  <a:cubicBezTo>
                    <a:pt x="53375" y="115640"/>
                    <a:pt x="54132" y="115847"/>
                    <a:pt x="52996" y="116055"/>
                  </a:cubicBezTo>
                  <a:cubicBezTo>
                    <a:pt x="51861" y="116055"/>
                    <a:pt x="51861" y="116055"/>
                    <a:pt x="51861" y="116055"/>
                  </a:cubicBezTo>
                  <a:cubicBezTo>
                    <a:pt x="51482" y="116262"/>
                    <a:pt x="50347" y="116262"/>
                    <a:pt x="50347" y="116262"/>
                  </a:cubicBezTo>
                  <a:cubicBezTo>
                    <a:pt x="50347" y="116262"/>
                    <a:pt x="49589" y="116262"/>
                    <a:pt x="49968" y="116470"/>
                  </a:cubicBezTo>
                  <a:cubicBezTo>
                    <a:pt x="49968" y="116678"/>
                    <a:pt x="50725" y="116885"/>
                    <a:pt x="50725" y="116885"/>
                  </a:cubicBezTo>
                  <a:cubicBezTo>
                    <a:pt x="50725" y="116885"/>
                    <a:pt x="50725" y="117093"/>
                    <a:pt x="49968" y="117093"/>
                  </a:cubicBezTo>
                  <a:cubicBezTo>
                    <a:pt x="49589" y="117301"/>
                    <a:pt x="48832" y="117301"/>
                    <a:pt x="48832" y="117301"/>
                  </a:cubicBezTo>
                  <a:cubicBezTo>
                    <a:pt x="48454" y="117508"/>
                    <a:pt x="48454" y="117508"/>
                    <a:pt x="48454" y="117508"/>
                  </a:cubicBezTo>
                  <a:cubicBezTo>
                    <a:pt x="48454" y="117508"/>
                    <a:pt x="48075" y="117508"/>
                    <a:pt x="48075" y="117301"/>
                  </a:cubicBezTo>
                  <a:cubicBezTo>
                    <a:pt x="48075" y="117301"/>
                    <a:pt x="48454" y="117093"/>
                    <a:pt x="48454" y="116885"/>
                  </a:cubicBezTo>
                  <a:cubicBezTo>
                    <a:pt x="48454" y="116678"/>
                    <a:pt x="48832" y="116885"/>
                    <a:pt x="48454" y="116678"/>
                  </a:cubicBezTo>
                  <a:cubicBezTo>
                    <a:pt x="48075" y="116262"/>
                    <a:pt x="47697" y="116262"/>
                    <a:pt x="47697" y="116055"/>
                  </a:cubicBezTo>
                  <a:cubicBezTo>
                    <a:pt x="48075" y="115847"/>
                    <a:pt x="48832" y="115640"/>
                    <a:pt x="48832" y="115640"/>
                  </a:cubicBezTo>
                  <a:cubicBezTo>
                    <a:pt x="48832" y="115432"/>
                    <a:pt x="48832" y="115224"/>
                    <a:pt x="48832" y="115224"/>
                  </a:cubicBezTo>
                  <a:cubicBezTo>
                    <a:pt x="48832" y="115224"/>
                    <a:pt x="48454" y="115224"/>
                    <a:pt x="48832" y="115017"/>
                  </a:cubicBezTo>
                  <a:cubicBezTo>
                    <a:pt x="49211" y="114602"/>
                    <a:pt x="49589" y="114394"/>
                    <a:pt x="49589" y="114394"/>
                  </a:cubicBezTo>
                  <a:cubicBezTo>
                    <a:pt x="49589" y="114186"/>
                    <a:pt x="49211" y="113979"/>
                    <a:pt x="48832" y="113979"/>
                  </a:cubicBezTo>
                  <a:cubicBezTo>
                    <a:pt x="48832" y="113979"/>
                    <a:pt x="48454" y="114394"/>
                    <a:pt x="48454" y="114602"/>
                  </a:cubicBezTo>
                  <a:cubicBezTo>
                    <a:pt x="48454" y="114602"/>
                    <a:pt x="48832" y="115017"/>
                    <a:pt x="47697" y="114809"/>
                  </a:cubicBezTo>
                  <a:cubicBezTo>
                    <a:pt x="46561" y="114809"/>
                    <a:pt x="45804" y="114809"/>
                    <a:pt x="45425" y="114602"/>
                  </a:cubicBezTo>
                  <a:cubicBezTo>
                    <a:pt x="45425" y="114394"/>
                    <a:pt x="44668" y="114186"/>
                    <a:pt x="45804" y="114186"/>
                  </a:cubicBezTo>
                  <a:cubicBezTo>
                    <a:pt x="46940" y="113979"/>
                    <a:pt x="46940" y="113979"/>
                    <a:pt x="46940" y="113979"/>
                  </a:cubicBezTo>
                  <a:cubicBezTo>
                    <a:pt x="47318" y="113771"/>
                    <a:pt x="47318" y="113564"/>
                    <a:pt x="47318" y="113356"/>
                  </a:cubicBezTo>
                  <a:cubicBezTo>
                    <a:pt x="46940" y="113356"/>
                    <a:pt x="46561" y="112941"/>
                    <a:pt x="46561" y="113148"/>
                  </a:cubicBezTo>
                  <a:cubicBezTo>
                    <a:pt x="46182" y="113564"/>
                    <a:pt x="46182" y="113771"/>
                    <a:pt x="46182" y="113771"/>
                  </a:cubicBezTo>
                  <a:cubicBezTo>
                    <a:pt x="46182" y="113771"/>
                    <a:pt x="44668" y="113771"/>
                    <a:pt x="44668" y="113771"/>
                  </a:cubicBezTo>
                  <a:cubicBezTo>
                    <a:pt x="44668" y="113771"/>
                    <a:pt x="44290" y="113564"/>
                    <a:pt x="44290" y="113356"/>
                  </a:cubicBezTo>
                  <a:cubicBezTo>
                    <a:pt x="44290" y="113356"/>
                    <a:pt x="44668" y="112525"/>
                    <a:pt x="44668" y="112525"/>
                  </a:cubicBezTo>
                  <a:cubicBezTo>
                    <a:pt x="44668" y="112525"/>
                    <a:pt x="45425" y="112318"/>
                    <a:pt x="45047" y="112318"/>
                  </a:cubicBezTo>
                  <a:cubicBezTo>
                    <a:pt x="45047" y="112318"/>
                    <a:pt x="44290" y="112110"/>
                    <a:pt x="44290" y="112318"/>
                  </a:cubicBezTo>
                  <a:cubicBezTo>
                    <a:pt x="43911" y="112318"/>
                    <a:pt x="44290" y="112525"/>
                    <a:pt x="44290" y="112733"/>
                  </a:cubicBezTo>
                  <a:cubicBezTo>
                    <a:pt x="44290" y="112941"/>
                    <a:pt x="44290" y="113148"/>
                    <a:pt x="43911" y="113148"/>
                  </a:cubicBezTo>
                  <a:cubicBezTo>
                    <a:pt x="43533" y="113356"/>
                    <a:pt x="42018" y="113356"/>
                    <a:pt x="42018" y="113356"/>
                  </a:cubicBezTo>
                  <a:cubicBezTo>
                    <a:pt x="42018" y="113148"/>
                    <a:pt x="41640" y="113148"/>
                    <a:pt x="42018" y="112941"/>
                  </a:cubicBezTo>
                  <a:cubicBezTo>
                    <a:pt x="42018" y="112733"/>
                    <a:pt x="42018" y="112525"/>
                    <a:pt x="42018" y="112525"/>
                  </a:cubicBezTo>
                  <a:cubicBezTo>
                    <a:pt x="42018" y="112525"/>
                    <a:pt x="41640" y="112110"/>
                    <a:pt x="41640" y="112318"/>
                  </a:cubicBezTo>
                  <a:cubicBezTo>
                    <a:pt x="41261" y="112318"/>
                    <a:pt x="40883" y="112318"/>
                    <a:pt x="40883" y="112318"/>
                  </a:cubicBezTo>
                  <a:cubicBezTo>
                    <a:pt x="40883" y="111903"/>
                    <a:pt x="40883" y="111903"/>
                    <a:pt x="40883" y="111903"/>
                  </a:cubicBezTo>
                  <a:cubicBezTo>
                    <a:pt x="40126" y="111903"/>
                    <a:pt x="40126" y="111903"/>
                    <a:pt x="40126" y="111903"/>
                  </a:cubicBezTo>
                  <a:cubicBezTo>
                    <a:pt x="39747" y="111903"/>
                    <a:pt x="39747" y="111903"/>
                    <a:pt x="39747" y="111903"/>
                  </a:cubicBezTo>
                  <a:cubicBezTo>
                    <a:pt x="39747" y="111903"/>
                    <a:pt x="39369" y="111695"/>
                    <a:pt x="39369" y="111695"/>
                  </a:cubicBezTo>
                  <a:cubicBezTo>
                    <a:pt x="38990" y="111695"/>
                    <a:pt x="38990" y="111695"/>
                    <a:pt x="38990" y="111903"/>
                  </a:cubicBezTo>
                  <a:cubicBezTo>
                    <a:pt x="38611" y="111903"/>
                    <a:pt x="37476" y="112110"/>
                    <a:pt x="37476" y="112110"/>
                  </a:cubicBezTo>
                  <a:cubicBezTo>
                    <a:pt x="37476" y="112110"/>
                    <a:pt x="37476" y="111695"/>
                    <a:pt x="37097" y="112110"/>
                  </a:cubicBezTo>
                  <a:cubicBezTo>
                    <a:pt x="37097" y="112318"/>
                    <a:pt x="35205" y="112318"/>
                    <a:pt x="35205" y="112318"/>
                  </a:cubicBezTo>
                  <a:cubicBezTo>
                    <a:pt x="35205" y="112318"/>
                    <a:pt x="34826" y="111903"/>
                    <a:pt x="34826" y="111695"/>
                  </a:cubicBezTo>
                  <a:cubicBezTo>
                    <a:pt x="34826" y="111695"/>
                    <a:pt x="35205" y="111072"/>
                    <a:pt x="35205" y="111072"/>
                  </a:cubicBezTo>
                  <a:cubicBezTo>
                    <a:pt x="35583" y="110865"/>
                    <a:pt x="35583" y="110865"/>
                    <a:pt x="35583" y="110865"/>
                  </a:cubicBezTo>
                  <a:cubicBezTo>
                    <a:pt x="35205" y="110657"/>
                    <a:pt x="35205" y="110657"/>
                    <a:pt x="35205" y="110657"/>
                  </a:cubicBezTo>
                  <a:cubicBezTo>
                    <a:pt x="35205" y="110657"/>
                    <a:pt x="34069" y="110657"/>
                    <a:pt x="34447" y="110657"/>
                  </a:cubicBezTo>
                  <a:cubicBezTo>
                    <a:pt x="34447" y="110449"/>
                    <a:pt x="35205" y="110034"/>
                    <a:pt x="35205" y="110034"/>
                  </a:cubicBezTo>
                  <a:cubicBezTo>
                    <a:pt x="35205" y="110034"/>
                    <a:pt x="35583" y="109826"/>
                    <a:pt x="35583" y="109826"/>
                  </a:cubicBezTo>
                  <a:cubicBezTo>
                    <a:pt x="35962" y="109619"/>
                    <a:pt x="36719" y="109619"/>
                    <a:pt x="36340" y="109411"/>
                  </a:cubicBezTo>
                  <a:cubicBezTo>
                    <a:pt x="35962" y="109411"/>
                    <a:pt x="35583" y="109204"/>
                    <a:pt x="35583" y="109204"/>
                  </a:cubicBezTo>
                  <a:cubicBezTo>
                    <a:pt x="35583" y="109204"/>
                    <a:pt x="35205" y="109204"/>
                    <a:pt x="35205" y="108996"/>
                  </a:cubicBezTo>
                  <a:cubicBezTo>
                    <a:pt x="35205" y="108996"/>
                    <a:pt x="35583" y="108581"/>
                    <a:pt x="35583" y="108373"/>
                  </a:cubicBezTo>
                  <a:cubicBezTo>
                    <a:pt x="35583" y="108166"/>
                    <a:pt x="35205" y="107958"/>
                    <a:pt x="35205" y="107958"/>
                  </a:cubicBezTo>
                  <a:cubicBezTo>
                    <a:pt x="34826" y="107958"/>
                    <a:pt x="35205" y="108166"/>
                    <a:pt x="34447" y="108166"/>
                  </a:cubicBezTo>
                  <a:cubicBezTo>
                    <a:pt x="34069" y="108373"/>
                    <a:pt x="32933" y="108788"/>
                    <a:pt x="32933" y="108788"/>
                  </a:cubicBezTo>
                  <a:cubicBezTo>
                    <a:pt x="32933" y="108581"/>
                    <a:pt x="32933" y="108373"/>
                    <a:pt x="32933" y="108166"/>
                  </a:cubicBezTo>
                  <a:cubicBezTo>
                    <a:pt x="33312" y="107958"/>
                    <a:pt x="34447" y="107958"/>
                    <a:pt x="34826" y="107750"/>
                  </a:cubicBezTo>
                  <a:cubicBezTo>
                    <a:pt x="34826" y="107543"/>
                    <a:pt x="34069" y="106920"/>
                    <a:pt x="34069" y="106920"/>
                  </a:cubicBezTo>
                  <a:cubicBezTo>
                    <a:pt x="34069" y="106920"/>
                    <a:pt x="34826" y="107128"/>
                    <a:pt x="34447" y="106712"/>
                  </a:cubicBezTo>
                  <a:cubicBezTo>
                    <a:pt x="33690" y="106505"/>
                    <a:pt x="33690" y="106505"/>
                    <a:pt x="33690" y="106505"/>
                  </a:cubicBezTo>
                  <a:cubicBezTo>
                    <a:pt x="33690" y="106297"/>
                    <a:pt x="33690" y="106089"/>
                    <a:pt x="34069" y="105882"/>
                  </a:cubicBezTo>
                  <a:cubicBezTo>
                    <a:pt x="34447" y="105467"/>
                    <a:pt x="34826" y="105467"/>
                    <a:pt x="34826" y="105259"/>
                  </a:cubicBezTo>
                  <a:cubicBezTo>
                    <a:pt x="34826" y="105259"/>
                    <a:pt x="33690" y="105051"/>
                    <a:pt x="33690" y="104844"/>
                  </a:cubicBezTo>
                  <a:cubicBezTo>
                    <a:pt x="33690" y="104636"/>
                    <a:pt x="32933" y="104636"/>
                    <a:pt x="33690" y="104221"/>
                  </a:cubicBezTo>
                  <a:cubicBezTo>
                    <a:pt x="34069" y="104013"/>
                    <a:pt x="34447" y="104013"/>
                    <a:pt x="34447" y="104013"/>
                  </a:cubicBezTo>
                  <a:cubicBezTo>
                    <a:pt x="34447" y="104013"/>
                    <a:pt x="34447" y="103391"/>
                    <a:pt x="34447" y="103183"/>
                  </a:cubicBezTo>
                  <a:cubicBezTo>
                    <a:pt x="34447" y="102975"/>
                    <a:pt x="34826" y="102975"/>
                    <a:pt x="34826" y="102768"/>
                  </a:cubicBezTo>
                  <a:cubicBezTo>
                    <a:pt x="34447" y="102560"/>
                    <a:pt x="34069" y="102560"/>
                    <a:pt x="33690" y="102145"/>
                  </a:cubicBezTo>
                  <a:cubicBezTo>
                    <a:pt x="33690" y="101937"/>
                    <a:pt x="33690" y="101937"/>
                    <a:pt x="33690" y="101730"/>
                  </a:cubicBezTo>
                  <a:cubicBezTo>
                    <a:pt x="34069" y="101730"/>
                    <a:pt x="34447" y="101522"/>
                    <a:pt x="34069" y="101522"/>
                  </a:cubicBezTo>
                  <a:cubicBezTo>
                    <a:pt x="34069" y="101314"/>
                    <a:pt x="34069" y="101107"/>
                    <a:pt x="34069" y="101107"/>
                  </a:cubicBezTo>
                  <a:cubicBezTo>
                    <a:pt x="34069" y="101107"/>
                    <a:pt x="34069" y="101107"/>
                    <a:pt x="33690" y="100692"/>
                  </a:cubicBezTo>
                  <a:cubicBezTo>
                    <a:pt x="33312" y="100484"/>
                    <a:pt x="33312" y="100069"/>
                    <a:pt x="33312" y="99861"/>
                  </a:cubicBezTo>
                  <a:cubicBezTo>
                    <a:pt x="33312" y="99653"/>
                    <a:pt x="33690" y="98823"/>
                    <a:pt x="33690" y="98823"/>
                  </a:cubicBezTo>
                  <a:cubicBezTo>
                    <a:pt x="33690" y="98823"/>
                    <a:pt x="33690" y="98200"/>
                    <a:pt x="32933" y="97993"/>
                  </a:cubicBezTo>
                  <a:cubicBezTo>
                    <a:pt x="32555" y="97577"/>
                    <a:pt x="31798" y="97370"/>
                    <a:pt x="31798" y="97370"/>
                  </a:cubicBezTo>
                  <a:cubicBezTo>
                    <a:pt x="31798" y="97370"/>
                    <a:pt x="31798" y="96955"/>
                    <a:pt x="31798" y="96747"/>
                  </a:cubicBezTo>
                  <a:cubicBezTo>
                    <a:pt x="31798" y="96747"/>
                    <a:pt x="31041" y="96539"/>
                    <a:pt x="31041" y="96332"/>
                  </a:cubicBezTo>
                  <a:cubicBezTo>
                    <a:pt x="31041" y="96124"/>
                    <a:pt x="30662" y="95709"/>
                    <a:pt x="30662" y="95709"/>
                  </a:cubicBezTo>
                  <a:cubicBezTo>
                    <a:pt x="30662" y="95709"/>
                    <a:pt x="30283" y="95709"/>
                    <a:pt x="30662" y="95294"/>
                  </a:cubicBezTo>
                  <a:cubicBezTo>
                    <a:pt x="30662" y="94671"/>
                    <a:pt x="30662" y="94463"/>
                    <a:pt x="30662" y="94256"/>
                  </a:cubicBezTo>
                  <a:cubicBezTo>
                    <a:pt x="30283" y="94048"/>
                    <a:pt x="29905" y="93633"/>
                    <a:pt x="29905" y="93425"/>
                  </a:cubicBezTo>
                  <a:cubicBezTo>
                    <a:pt x="29905" y="93217"/>
                    <a:pt x="29905" y="92802"/>
                    <a:pt x="29905" y="92802"/>
                  </a:cubicBezTo>
                  <a:cubicBezTo>
                    <a:pt x="29905" y="92802"/>
                    <a:pt x="29905" y="92595"/>
                    <a:pt x="29526" y="92387"/>
                  </a:cubicBezTo>
                  <a:cubicBezTo>
                    <a:pt x="29148" y="92179"/>
                    <a:pt x="28012" y="91141"/>
                    <a:pt x="28012" y="91141"/>
                  </a:cubicBezTo>
                  <a:cubicBezTo>
                    <a:pt x="28012" y="91141"/>
                    <a:pt x="27634" y="91141"/>
                    <a:pt x="27634" y="90726"/>
                  </a:cubicBezTo>
                  <a:cubicBezTo>
                    <a:pt x="27255" y="90311"/>
                    <a:pt x="27255" y="89896"/>
                    <a:pt x="27255" y="89896"/>
                  </a:cubicBezTo>
                  <a:cubicBezTo>
                    <a:pt x="27255" y="89896"/>
                    <a:pt x="27255" y="89273"/>
                    <a:pt x="27255" y="89273"/>
                  </a:cubicBezTo>
                  <a:cubicBezTo>
                    <a:pt x="26119" y="88650"/>
                    <a:pt x="26119" y="88650"/>
                    <a:pt x="26119" y="88650"/>
                  </a:cubicBezTo>
                  <a:cubicBezTo>
                    <a:pt x="26498" y="87820"/>
                    <a:pt x="26498" y="87820"/>
                    <a:pt x="26498" y="87820"/>
                  </a:cubicBezTo>
                  <a:cubicBezTo>
                    <a:pt x="26498" y="86989"/>
                    <a:pt x="26498" y="86989"/>
                    <a:pt x="26498" y="86989"/>
                  </a:cubicBezTo>
                  <a:cubicBezTo>
                    <a:pt x="26498" y="86989"/>
                    <a:pt x="26498" y="85951"/>
                    <a:pt x="26876" y="85951"/>
                  </a:cubicBezTo>
                  <a:cubicBezTo>
                    <a:pt x="27255" y="85951"/>
                    <a:pt x="28012" y="85328"/>
                    <a:pt x="28012" y="85328"/>
                  </a:cubicBezTo>
                  <a:cubicBezTo>
                    <a:pt x="28012" y="85328"/>
                    <a:pt x="28769" y="84705"/>
                    <a:pt x="28391" y="84498"/>
                  </a:cubicBezTo>
                  <a:cubicBezTo>
                    <a:pt x="28391" y="84290"/>
                    <a:pt x="28012" y="83460"/>
                    <a:pt x="28012" y="83460"/>
                  </a:cubicBezTo>
                  <a:cubicBezTo>
                    <a:pt x="28012" y="83460"/>
                    <a:pt x="28769" y="82837"/>
                    <a:pt x="28391" y="82837"/>
                  </a:cubicBezTo>
                  <a:cubicBezTo>
                    <a:pt x="28391" y="82629"/>
                    <a:pt x="27634" y="81799"/>
                    <a:pt x="27634" y="81799"/>
                  </a:cubicBezTo>
                  <a:cubicBezTo>
                    <a:pt x="26498" y="82422"/>
                    <a:pt x="26498" y="82422"/>
                    <a:pt x="26498" y="82422"/>
                  </a:cubicBezTo>
                  <a:cubicBezTo>
                    <a:pt x="25741" y="82214"/>
                    <a:pt x="25741" y="82214"/>
                    <a:pt x="25741" y="82214"/>
                  </a:cubicBezTo>
                  <a:cubicBezTo>
                    <a:pt x="26119" y="81384"/>
                    <a:pt x="26119" y="81384"/>
                    <a:pt x="26119" y="81384"/>
                  </a:cubicBezTo>
                  <a:cubicBezTo>
                    <a:pt x="26119" y="81384"/>
                    <a:pt x="25362" y="80968"/>
                    <a:pt x="25362" y="80761"/>
                  </a:cubicBezTo>
                  <a:cubicBezTo>
                    <a:pt x="25362" y="80553"/>
                    <a:pt x="26119" y="80138"/>
                    <a:pt x="26119" y="80138"/>
                  </a:cubicBezTo>
                  <a:cubicBezTo>
                    <a:pt x="26119" y="80138"/>
                    <a:pt x="26876" y="80968"/>
                    <a:pt x="26876" y="81176"/>
                  </a:cubicBezTo>
                  <a:cubicBezTo>
                    <a:pt x="26876" y="81384"/>
                    <a:pt x="27634" y="81591"/>
                    <a:pt x="27634" y="81591"/>
                  </a:cubicBezTo>
                  <a:cubicBezTo>
                    <a:pt x="28012" y="81384"/>
                    <a:pt x="28012" y="80968"/>
                    <a:pt x="28391" y="80968"/>
                  </a:cubicBezTo>
                  <a:cubicBezTo>
                    <a:pt x="28769" y="80968"/>
                    <a:pt x="29148" y="81176"/>
                    <a:pt x="29148" y="81384"/>
                  </a:cubicBezTo>
                  <a:cubicBezTo>
                    <a:pt x="29148" y="81384"/>
                    <a:pt x="30662" y="81176"/>
                    <a:pt x="30662" y="81176"/>
                  </a:cubicBezTo>
                  <a:cubicBezTo>
                    <a:pt x="30662" y="81176"/>
                    <a:pt x="30283" y="80968"/>
                    <a:pt x="31419" y="80968"/>
                  </a:cubicBezTo>
                  <a:cubicBezTo>
                    <a:pt x="32555" y="81176"/>
                    <a:pt x="32555" y="80968"/>
                    <a:pt x="32555" y="80553"/>
                  </a:cubicBezTo>
                  <a:cubicBezTo>
                    <a:pt x="32555" y="80346"/>
                    <a:pt x="31419" y="79515"/>
                    <a:pt x="32176" y="79515"/>
                  </a:cubicBezTo>
                  <a:cubicBezTo>
                    <a:pt x="33312" y="79515"/>
                    <a:pt x="33690" y="79723"/>
                    <a:pt x="33690" y="79723"/>
                  </a:cubicBezTo>
                  <a:cubicBezTo>
                    <a:pt x="33690" y="79723"/>
                    <a:pt x="33690" y="79930"/>
                    <a:pt x="33690" y="80138"/>
                  </a:cubicBezTo>
                  <a:cubicBezTo>
                    <a:pt x="33690" y="80553"/>
                    <a:pt x="34826" y="80968"/>
                    <a:pt x="34826" y="80553"/>
                  </a:cubicBezTo>
                  <a:cubicBezTo>
                    <a:pt x="35205" y="80138"/>
                    <a:pt x="35205" y="80346"/>
                    <a:pt x="35205" y="79930"/>
                  </a:cubicBezTo>
                  <a:cubicBezTo>
                    <a:pt x="35205" y="79515"/>
                    <a:pt x="34447" y="79515"/>
                    <a:pt x="34069" y="79100"/>
                  </a:cubicBezTo>
                  <a:cubicBezTo>
                    <a:pt x="34069" y="78892"/>
                    <a:pt x="33690" y="79307"/>
                    <a:pt x="33690" y="78685"/>
                  </a:cubicBezTo>
                  <a:cubicBezTo>
                    <a:pt x="34069" y="78062"/>
                    <a:pt x="34069" y="77854"/>
                    <a:pt x="34447" y="77854"/>
                  </a:cubicBezTo>
                  <a:cubicBezTo>
                    <a:pt x="35205" y="77647"/>
                    <a:pt x="34447" y="77854"/>
                    <a:pt x="35205" y="77647"/>
                  </a:cubicBezTo>
                  <a:cubicBezTo>
                    <a:pt x="35962" y="77647"/>
                    <a:pt x="36340" y="77231"/>
                    <a:pt x="35962" y="76608"/>
                  </a:cubicBezTo>
                  <a:cubicBezTo>
                    <a:pt x="35962" y="76193"/>
                    <a:pt x="35583" y="75986"/>
                    <a:pt x="35962" y="75778"/>
                  </a:cubicBezTo>
                  <a:cubicBezTo>
                    <a:pt x="36719" y="75570"/>
                    <a:pt x="36340" y="75363"/>
                    <a:pt x="37097" y="75570"/>
                  </a:cubicBezTo>
                  <a:cubicBezTo>
                    <a:pt x="37854" y="75778"/>
                    <a:pt x="37476" y="75778"/>
                    <a:pt x="38233" y="75778"/>
                  </a:cubicBezTo>
                  <a:cubicBezTo>
                    <a:pt x="38611" y="75570"/>
                    <a:pt x="38611" y="74532"/>
                    <a:pt x="38611" y="74532"/>
                  </a:cubicBezTo>
                  <a:cubicBezTo>
                    <a:pt x="38233" y="74740"/>
                    <a:pt x="37476" y="74325"/>
                    <a:pt x="37476" y="74325"/>
                  </a:cubicBezTo>
                  <a:cubicBezTo>
                    <a:pt x="37097" y="74325"/>
                    <a:pt x="37097" y="73910"/>
                    <a:pt x="37476" y="73702"/>
                  </a:cubicBezTo>
                  <a:cubicBezTo>
                    <a:pt x="37476" y="73702"/>
                    <a:pt x="37476" y="73287"/>
                    <a:pt x="37854" y="73287"/>
                  </a:cubicBezTo>
                  <a:cubicBezTo>
                    <a:pt x="38611" y="73287"/>
                    <a:pt x="38611" y="73494"/>
                    <a:pt x="39369" y="73287"/>
                  </a:cubicBezTo>
                  <a:cubicBezTo>
                    <a:pt x="39747" y="73079"/>
                    <a:pt x="39747" y="73079"/>
                    <a:pt x="40126" y="72871"/>
                  </a:cubicBezTo>
                  <a:cubicBezTo>
                    <a:pt x="40504" y="72664"/>
                    <a:pt x="40883" y="72664"/>
                    <a:pt x="41261" y="72249"/>
                  </a:cubicBezTo>
                  <a:cubicBezTo>
                    <a:pt x="41261" y="72041"/>
                    <a:pt x="41640" y="70795"/>
                    <a:pt x="41640" y="70795"/>
                  </a:cubicBezTo>
                  <a:cubicBezTo>
                    <a:pt x="41261" y="70588"/>
                    <a:pt x="42018" y="70795"/>
                    <a:pt x="42776" y="70588"/>
                  </a:cubicBezTo>
                  <a:cubicBezTo>
                    <a:pt x="43154" y="70380"/>
                    <a:pt x="43533" y="69134"/>
                    <a:pt x="43911" y="68927"/>
                  </a:cubicBezTo>
                  <a:cubicBezTo>
                    <a:pt x="44290" y="68512"/>
                    <a:pt x="45425" y="67681"/>
                    <a:pt x="45425" y="67474"/>
                  </a:cubicBezTo>
                  <a:cubicBezTo>
                    <a:pt x="45425" y="67266"/>
                    <a:pt x="46561" y="65813"/>
                    <a:pt x="46561" y="65813"/>
                  </a:cubicBezTo>
                  <a:cubicBezTo>
                    <a:pt x="48075" y="64359"/>
                    <a:pt x="48075" y="64359"/>
                    <a:pt x="48075" y="64359"/>
                  </a:cubicBezTo>
                  <a:cubicBezTo>
                    <a:pt x="48075" y="64359"/>
                    <a:pt x="48075" y="63944"/>
                    <a:pt x="47697" y="63529"/>
                  </a:cubicBezTo>
                  <a:cubicBezTo>
                    <a:pt x="47697" y="63321"/>
                    <a:pt x="47318" y="62491"/>
                    <a:pt x="47697" y="62283"/>
                  </a:cubicBezTo>
                  <a:cubicBezTo>
                    <a:pt x="48075" y="62283"/>
                    <a:pt x="48454" y="61660"/>
                    <a:pt x="48454" y="61660"/>
                  </a:cubicBezTo>
                  <a:cubicBezTo>
                    <a:pt x="48454" y="60830"/>
                    <a:pt x="48454" y="60830"/>
                    <a:pt x="48454" y="60830"/>
                  </a:cubicBezTo>
                  <a:cubicBezTo>
                    <a:pt x="48454" y="60830"/>
                    <a:pt x="50347" y="60207"/>
                    <a:pt x="50347" y="60207"/>
                  </a:cubicBezTo>
                  <a:cubicBezTo>
                    <a:pt x="52618" y="60000"/>
                    <a:pt x="51104" y="59377"/>
                    <a:pt x="53753" y="60000"/>
                  </a:cubicBezTo>
                  <a:cubicBezTo>
                    <a:pt x="53753" y="60000"/>
                    <a:pt x="55268" y="59792"/>
                    <a:pt x="54889" y="59584"/>
                  </a:cubicBezTo>
                  <a:cubicBezTo>
                    <a:pt x="54889" y="59584"/>
                    <a:pt x="53375" y="58754"/>
                    <a:pt x="53375" y="58754"/>
                  </a:cubicBezTo>
                  <a:cubicBezTo>
                    <a:pt x="54132" y="58131"/>
                    <a:pt x="54132" y="58131"/>
                    <a:pt x="54132" y="58131"/>
                  </a:cubicBezTo>
                  <a:cubicBezTo>
                    <a:pt x="54132" y="58131"/>
                    <a:pt x="55268" y="57716"/>
                    <a:pt x="54132" y="57508"/>
                  </a:cubicBezTo>
                  <a:cubicBezTo>
                    <a:pt x="53375" y="57301"/>
                    <a:pt x="52618" y="57093"/>
                    <a:pt x="52618" y="56885"/>
                  </a:cubicBezTo>
                  <a:cubicBezTo>
                    <a:pt x="52618" y="56885"/>
                    <a:pt x="52239" y="56055"/>
                    <a:pt x="52239" y="55847"/>
                  </a:cubicBezTo>
                  <a:cubicBezTo>
                    <a:pt x="52239" y="55640"/>
                    <a:pt x="51861" y="55017"/>
                    <a:pt x="51861" y="55017"/>
                  </a:cubicBezTo>
                  <a:cubicBezTo>
                    <a:pt x="51861" y="55017"/>
                    <a:pt x="51861" y="54186"/>
                    <a:pt x="51861" y="53979"/>
                  </a:cubicBezTo>
                  <a:cubicBezTo>
                    <a:pt x="51861" y="53771"/>
                    <a:pt x="51482" y="53148"/>
                    <a:pt x="51104" y="52941"/>
                  </a:cubicBezTo>
                  <a:cubicBezTo>
                    <a:pt x="50725" y="52733"/>
                    <a:pt x="49211" y="52110"/>
                    <a:pt x="49211" y="52110"/>
                  </a:cubicBezTo>
                  <a:cubicBezTo>
                    <a:pt x="46561" y="51487"/>
                    <a:pt x="46561" y="51487"/>
                    <a:pt x="46561" y="51487"/>
                  </a:cubicBezTo>
                  <a:cubicBezTo>
                    <a:pt x="45804" y="51903"/>
                    <a:pt x="45804" y="51903"/>
                    <a:pt x="45804" y="51903"/>
                  </a:cubicBezTo>
                  <a:cubicBezTo>
                    <a:pt x="43911" y="50865"/>
                    <a:pt x="43911" y="50865"/>
                    <a:pt x="43911" y="50865"/>
                  </a:cubicBezTo>
                  <a:cubicBezTo>
                    <a:pt x="42397" y="50657"/>
                    <a:pt x="42397" y="50657"/>
                    <a:pt x="42397" y="50657"/>
                  </a:cubicBezTo>
                  <a:cubicBezTo>
                    <a:pt x="40883" y="50657"/>
                    <a:pt x="40883" y="50657"/>
                    <a:pt x="40883" y="50657"/>
                  </a:cubicBezTo>
                  <a:cubicBezTo>
                    <a:pt x="38233" y="47543"/>
                    <a:pt x="38233" y="47543"/>
                    <a:pt x="38233" y="47543"/>
                  </a:cubicBezTo>
                  <a:cubicBezTo>
                    <a:pt x="35962" y="46920"/>
                    <a:pt x="35962" y="46920"/>
                    <a:pt x="35962" y="46920"/>
                  </a:cubicBezTo>
                  <a:cubicBezTo>
                    <a:pt x="34447" y="46089"/>
                    <a:pt x="34447" y="46089"/>
                    <a:pt x="34447" y="46089"/>
                  </a:cubicBezTo>
                  <a:cubicBezTo>
                    <a:pt x="34447" y="45051"/>
                    <a:pt x="34447" y="45051"/>
                    <a:pt x="34447" y="45051"/>
                  </a:cubicBezTo>
                  <a:cubicBezTo>
                    <a:pt x="33312" y="44221"/>
                    <a:pt x="33312" y="44221"/>
                    <a:pt x="33312" y="44221"/>
                  </a:cubicBezTo>
                  <a:cubicBezTo>
                    <a:pt x="33312" y="44221"/>
                    <a:pt x="33690" y="43598"/>
                    <a:pt x="33690" y="43391"/>
                  </a:cubicBezTo>
                  <a:cubicBezTo>
                    <a:pt x="34069" y="43183"/>
                    <a:pt x="34826" y="42145"/>
                    <a:pt x="34826" y="42145"/>
                  </a:cubicBezTo>
                  <a:cubicBezTo>
                    <a:pt x="34826" y="42145"/>
                    <a:pt x="34447" y="41314"/>
                    <a:pt x="34447" y="41107"/>
                  </a:cubicBezTo>
                  <a:cubicBezTo>
                    <a:pt x="34447" y="40899"/>
                    <a:pt x="34826" y="39861"/>
                    <a:pt x="34826" y="39861"/>
                  </a:cubicBezTo>
                  <a:cubicBezTo>
                    <a:pt x="34447" y="38823"/>
                    <a:pt x="34447" y="38823"/>
                    <a:pt x="34447" y="38823"/>
                  </a:cubicBezTo>
                  <a:cubicBezTo>
                    <a:pt x="29905" y="35916"/>
                    <a:pt x="29905" y="35916"/>
                    <a:pt x="29905" y="35916"/>
                  </a:cubicBezTo>
                  <a:cubicBezTo>
                    <a:pt x="30283" y="34671"/>
                    <a:pt x="30283" y="34671"/>
                    <a:pt x="30283" y="34671"/>
                  </a:cubicBezTo>
                  <a:cubicBezTo>
                    <a:pt x="29905" y="34048"/>
                    <a:pt x="29905" y="34048"/>
                    <a:pt x="29905" y="34048"/>
                  </a:cubicBezTo>
                  <a:cubicBezTo>
                    <a:pt x="29526" y="33425"/>
                    <a:pt x="29526" y="33425"/>
                    <a:pt x="29905" y="33010"/>
                  </a:cubicBezTo>
                  <a:cubicBezTo>
                    <a:pt x="29905" y="32802"/>
                    <a:pt x="29905" y="32802"/>
                    <a:pt x="29905" y="32802"/>
                  </a:cubicBezTo>
                  <a:cubicBezTo>
                    <a:pt x="28391" y="33010"/>
                    <a:pt x="28391" y="33010"/>
                    <a:pt x="28391" y="33010"/>
                  </a:cubicBezTo>
                  <a:cubicBezTo>
                    <a:pt x="27255" y="32179"/>
                    <a:pt x="27255" y="32179"/>
                    <a:pt x="27255" y="32179"/>
                  </a:cubicBezTo>
                  <a:cubicBezTo>
                    <a:pt x="27634" y="31141"/>
                    <a:pt x="27634" y="31141"/>
                    <a:pt x="27634" y="31141"/>
                  </a:cubicBezTo>
                  <a:cubicBezTo>
                    <a:pt x="26876" y="28650"/>
                    <a:pt x="26876" y="28650"/>
                    <a:pt x="26876" y="28650"/>
                  </a:cubicBezTo>
                  <a:cubicBezTo>
                    <a:pt x="27634" y="27404"/>
                    <a:pt x="27634" y="27404"/>
                    <a:pt x="27634" y="27404"/>
                  </a:cubicBezTo>
                  <a:cubicBezTo>
                    <a:pt x="25362" y="26782"/>
                    <a:pt x="25362" y="26782"/>
                    <a:pt x="25362" y="26782"/>
                  </a:cubicBezTo>
                  <a:cubicBezTo>
                    <a:pt x="23848" y="25536"/>
                    <a:pt x="23848" y="25536"/>
                    <a:pt x="23848" y="25536"/>
                  </a:cubicBezTo>
                  <a:cubicBezTo>
                    <a:pt x="23848" y="25536"/>
                    <a:pt x="23470" y="25951"/>
                    <a:pt x="23091" y="25743"/>
                  </a:cubicBezTo>
                  <a:cubicBezTo>
                    <a:pt x="22712" y="25536"/>
                    <a:pt x="20820" y="23875"/>
                    <a:pt x="20820" y="23875"/>
                  </a:cubicBezTo>
                  <a:cubicBezTo>
                    <a:pt x="17413" y="23252"/>
                    <a:pt x="17413" y="23252"/>
                    <a:pt x="17413" y="23252"/>
                  </a:cubicBezTo>
                  <a:cubicBezTo>
                    <a:pt x="15899" y="22837"/>
                    <a:pt x="15899" y="22837"/>
                    <a:pt x="15899" y="22837"/>
                  </a:cubicBezTo>
                  <a:cubicBezTo>
                    <a:pt x="14006" y="22629"/>
                    <a:pt x="14006" y="22629"/>
                    <a:pt x="14006" y="22629"/>
                  </a:cubicBezTo>
                  <a:cubicBezTo>
                    <a:pt x="14006" y="22629"/>
                    <a:pt x="13627" y="23044"/>
                    <a:pt x="13249" y="22629"/>
                  </a:cubicBezTo>
                  <a:cubicBezTo>
                    <a:pt x="12870" y="22214"/>
                    <a:pt x="12113" y="21799"/>
                    <a:pt x="12113" y="21799"/>
                  </a:cubicBezTo>
                  <a:cubicBezTo>
                    <a:pt x="10599" y="22006"/>
                    <a:pt x="10599" y="22006"/>
                    <a:pt x="10599" y="22006"/>
                  </a:cubicBezTo>
                  <a:cubicBezTo>
                    <a:pt x="9463" y="21176"/>
                    <a:pt x="9463" y="21176"/>
                    <a:pt x="9463" y="21176"/>
                  </a:cubicBezTo>
                  <a:cubicBezTo>
                    <a:pt x="9463" y="21176"/>
                    <a:pt x="9085" y="21176"/>
                    <a:pt x="8706" y="21176"/>
                  </a:cubicBezTo>
                  <a:cubicBezTo>
                    <a:pt x="8328" y="20968"/>
                    <a:pt x="7570" y="20761"/>
                    <a:pt x="7570" y="20761"/>
                  </a:cubicBezTo>
                  <a:close/>
                  <a:moveTo>
                    <a:pt x="53753" y="117923"/>
                  </a:moveTo>
                  <a:cubicBezTo>
                    <a:pt x="53753" y="117923"/>
                    <a:pt x="53753" y="117923"/>
                    <a:pt x="53753" y="117923"/>
                  </a:cubicBezTo>
                  <a:cubicBezTo>
                    <a:pt x="53753" y="117923"/>
                    <a:pt x="53753" y="118131"/>
                    <a:pt x="53753" y="118339"/>
                  </a:cubicBezTo>
                  <a:cubicBezTo>
                    <a:pt x="53753" y="118339"/>
                    <a:pt x="54132" y="118546"/>
                    <a:pt x="54511" y="118546"/>
                  </a:cubicBezTo>
                  <a:cubicBezTo>
                    <a:pt x="54511" y="118546"/>
                    <a:pt x="55268" y="118339"/>
                    <a:pt x="55646" y="118131"/>
                  </a:cubicBezTo>
                  <a:cubicBezTo>
                    <a:pt x="56403" y="117923"/>
                    <a:pt x="55646" y="118131"/>
                    <a:pt x="55646" y="118131"/>
                  </a:cubicBezTo>
                  <a:cubicBezTo>
                    <a:pt x="54889" y="117716"/>
                    <a:pt x="54889" y="117716"/>
                    <a:pt x="54889" y="117716"/>
                  </a:cubicBezTo>
                  <a:cubicBezTo>
                    <a:pt x="54889" y="117716"/>
                    <a:pt x="54132" y="117923"/>
                    <a:pt x="53753" y="117923"/>
                  </a:cubicBezTo>
                  <a:close/>
                  <a:moveTo>
                    <a:pt x="48832" y="117923"/>
                  </a:moveTo>
                  <a:cubicBezTo>
                    <a:pt x="48832" y="117923"/>
                    <a:pt x="48832" y="117923"/>
                    <a:pt x="48832" y="117923"/>
                  </a:cubicBezTo>
                  <a:cubicBezTo>
                    <a:pt x="48832" y="117923"/>
                    <a:pt x="48832" y="118339"/>
                    <a:pt x="48832" y="118339"/>
                  </a:cubicBezTo>
                  <a:cubicBezTo>
                    <a:pt x="48832" y="118546"/>
                    <a:pt x="49211" y="118546"/>
                    <a:pt x="49589" y="118339"/>
                  </a:cubicBezTo>
                  <a:cubicBezTo>
                    <a:pt x="49589" y="118339"/>
                    <a:pt x="49968" y="118339"/>
                    <a:pt x="50347" y="118131"/>
                  </a:cubicBezTo>
                  <a:cubicBezTo>
                    <a:pt x="50725" y="117923"/>
                    <a:pt x="50347" y="117716"/>
                    <a:pt x="49968" y="117716"/>
                  </a:cubicBezTo>
                  <a:cubicBezTo>
                    <a:pt x="49968" y="117508"/>
                    <a:pt x="49589" y="117716"/>
                    <a:pt x="49589" y="117716"/>
                  </a:cubicBezTo>
                  <a:cubicBezTo>
                    <a:pt x="49211" y="117716"/>
                    <a:pt x="48832" y="117923"/>
                    <a:pt x="48832" y="117923"/>
                  </a:cubicBezTo>
                  <a:close/>
                  <a:moveTo>
                    <a:pt x="39747" y="115432"/>
                  </a:moveTo>
                  <a:cubicBezTo>
                    <a:pt x="39747" y="115432"/>
                    <a:pt x="39747" y="115432"/>
                    <a:pt x="39747" y="115432"/>
                  </a:cubicBezTo>
                  <a:cubicBezTo>
                    <a:pt x="39369" y="115640"/>
                    <a:pt x="39369" y="115640"/>
                    <a:pt x="39369" y="115640"/>
                  </a:cubicBezTo>
                  <a:cubicBezTo>
                    <a:pt x="39369" y="115640"/>
                    <a:pt x="38990" y="115847"/>
                    <a:pt x="39369" y="116055"/>
                  </a:cubicBezTo>
                  <a:cubicBezTo>
                    <a:pt x="39369" y="116470"/>
                    <a:pt x="39747" y="116470"/>
                    <a:pt x="39747" y="116470"/>
                  </a:cubicBezTo>
                  <a:cubicBezTo>
                    <a:pt x="39747" y="116470"/>
                    <a:pt x="40126" y="116262"/>
                    <a:pt x="40883" y="116262"/>
                  </a:cubicBezTo>
                  <a:cubicBezTo>
                    <a:pt x="41261" y="116262"/>
                    <a:pt x="42018" y="115847"/>
                    <a:pt x="42018" y="115640"/>
                  </a:cubicBezTo>
                  <a:cubicBezTo>
                    <a:pt x="42397" y="115640"/>
                    <a:pt x="42397" y="115224"/>
                    <a:pt x="42776" y="115224"/>
                  </a:cubicBezTo>
                  <a:cubicBezTo>
                    <a:pt x="43154" y="115224"/>
                    <a:pt x="44290" y="115432"/>
                    <a:pt x="44668" y="115432"/>
                  </a:cubicBezTo>
                  <a:cubicBezTo>
                    <a:pt x="45047" y="115432"/>
                    <a:pt x="44290" y="114809"/>
                    <a:pt x="44290" y="114809"/>
                  </a:cubicBezTo>
                  <a:cubicBezTo>
                    <a:pt x="44290" y="114602"/>
                    <a:pt x="43154" y="114809"/>
                    <a:pt x="43154" y="114809"/>
                  </a:cubicBezTo>
                  <a:cubicBezTo>
                    <a:pt x="43154" y="114809"/>
                    <a:pt x="42397" y="114809"/>
                    <a:pt x="42018" y="114602"/>
                  </a:cubicBezTo>
                  <a:cubicBezTo>
                    <a:pt x="41640" y="114602"/>
                    <a:pt x="41640" y="114602"/>
                    <a:pt x="41640" y="114602"/>
                  </a:cubicBezTo>
                  <a:cubicBezTo>
                    <a:pt x="41261" y="114809"/>
                    <a:pt x="41261" y="115017"/>
                    <a:pt x="40883" y="115224"/>
                  </a:cubicBezTo>
                  <a:cubicBezTo>
                    <a:pt x="40504" y="115432"/>
                    <a:pt x="40504" y="115224"/>
                    <a:pt x="40504" y="115017"/>
                  </a:cubicBezTo>
                  <a:cubicBezTo>
                    <a:pt x="40504" y="115017"/>
                    <a:pt x="39747" y="114809"/>
                    <a:pt x="39369" y="115017"/>
                  </a:cubicBezTo>
                  <a:cubicBezTo>
                    <a:pt x="39369" y="115017"/>
                    <a:pt x="39747" y="115224"/>
                    <a:pt x="39747" y="115432"/>
                  </a:cubicBezTo>
                  <a:close/>
                  <a:moveTo>
                    <a:pt x="36719" y="115432"/>
                  </a:moveTo>
                  <a:cubicBezTo>
                    <a:pt x="36719" y="115432"/>
                    <a:pt x="36719" y="115432"/>
                    <a:pt x="36719" y="115432"/>
                  </a:cubicBezTo>
                  <a:cubicBezTo>
                    <a:pt x="36719" y="115432"/>
                    <a:pt x="37476" y="115640"/>
                    <a:pt x="38233" y="115640"/>
                  </a:cubicBezTo>
                  <a:cubicBezTo>
                    <a:pt x="38611" y="115640"/>
                    <a:pt x="38233" y="115432"/>
                    <a:pt x="38611" y="115224"/>
                  </a:cubicBezTo>
                  <a:cubicBezTo>
                    <a:pt x="38611" y="115017"/>
                    <a:pt x="38233" y="115224"/>
                    <a:pt x="37854" y="115017"/>
                  </a:cubicBezTo>
                  <a:cubicBezTo>
                    <a:pt x="37476" y="115017"/>
                    <a:pt x="37476" y="115017"/>
                    <a:pt x="37097" y="115017"/>
                  </a:cubicBezTo>
                  <a:cubicBezTo>
                    <a:pt x="36340" y="115017"/>
                    <a:pt x="36719" y="115432"/>
                    <a:pt x="36719" y="115432"/>
                  </a:cubicBezTo>
                  <a:close/>
                  <a:moveTo>
                    <a:pt x="33312" y="113148"/>
                  </a:moveTo>
                  <a:cubicBezTo>
                    <a:pt x="33312" y="113148"/>
                    <a:pt x="33312" y="113148"/>
                    <a:pt x="33312" y="113148"/>
                  </a:cubicBezTo>
                  <a:cubicBezTo>
                    <a:pt x="32933" y="114186"/>
                    <a:pt x="34826" y="113564"/>
                    <a:pt x="34826" y="112941"/>
                  </a:cubicBezTo>
                  <a:cubicBezTo>
                    <a:pt x="34447" y="112525"/>
                    <a:pt x="34826" y="112525"/>
                    <a:pt x="34069" y="112110"/>
                  </a:cubicBezTo>
                  <a:cubicBezTo>
                    <a:pt x="33690" y="111487"/>
                    <a:pt x="33690" y="112110"/>
                    <a:pt x="33312" y="112318"/>
                  </a:cubicBezTo>
                  <a:cubicBezTo>
                    <a:pt x="32933" y="112733"/>
                    <a:pt x="33690" y="112733"/>
                    <a:pt x="33690" y="112941"/>
                  </a:cubicBezTo>
                  <a:cubicBezTo>
                    <a:pt x="33690" y="113148"/>
                    <a:pt x="33312" y="112941"/>
                    <a:pt x="33312" y="113148"/>
                  </a:cubicBezTo>
                  <a:close/>
                  <a:moveTo>
                    <a:pt x="30283" y="115640"/>
                  </a:moveTo>
                  <a:cubicBezTo>
                    <a:pt x="30283" y="115640"/>
                    <a:pt x="30283" y="115640"/>
                    <a:pt x="30283" y="115640"/>
                  </a:cubicBezTo>
                  <a:cubicBezTo>
                    <a:pt x="30283" y="115640"/>
                    <a:pt x="29905" y="115847"/>
                    <a:pt x="30283" y="116262"/>
                  </a:cubicBezTo>
                  <a:cubicBezTo>
                    <a:pt x="30283" y="116470"/>
                    <a:pt x="30283" y="116262"/>
                    <a:pt x="31419" y="115847"/>
                  </a:cubicBezTo>
                  <a:cubicBezTo>
                    <a:pt x="32176" y="115432"/>
                    <a:pt x="31041" y="115640"/>
                    <a:pt x="31041" y="115640"/>
                  </a:cubicBezTo>
                  <a:cubicBezTo>
                    <a:pt x="31041" y="115432"/>
                    <a:pt x="30662" y="115640"/>
                    <a:pt x="30283" y="115640"/>
                  </a:cubicBezTo>
                  <a:close/>
                  <a:moveTo>
                    <a:pt x="30283" y="116885"/>
                  </a:moveTo>
                  <a:cubicBezTo>
                    <a:pt x="30283" y="116885"/>
                    <a:pt x="30283" y="116885"/>
                    <a:pt x="30283" y="116885"/>
                  </a:cubicBezTo>
                  <a:cubicBezTo>
                    <a:pt x="30283" y="116885"/>
                    <a:pt x="30283" y="117301"/>
                    <a:pt x="30662" y="117301"/>
                  </a:cubicBezTo>
                  <a:cubicBezTo>
                    <a:pt x="31041" y="117301"/>
                    <a:pt x="31041" y="117093"/>
                    <a:pt x="31419" y="116885"/>
                  </a:cubicBezTo>
                  <a:cubicBezTo>
                    <a:pt x="31419" y="116678"/>
                    <a:pt x="31041" y="116678"/>
                    <a:pt x="31041" y="116470"/>
                  </a:cubicBezTo>
                  <a:cubicBezTo>
                    <a:pt x="30662" y="116470"/>
                    <a:pt x="30283" y="116678"/>
                    <a:pt x="30283" y="116885"/>
                  </a:cubicBezTo>
                  <a:close/>
                  <a:moveTo>
                    <a:pt x="29148" y="117923"/>
                  </a:moveTo>
                  <a:cubicBezTo>
                    <a:pt x="29148" y="117923"/>
                    <a:pt x="29148" y="117923"/>
                    <a:pt x="29148" y="117923"/>
                  </a:cubicBezTo>
                  <a:cubicBezTo>
                    <a:pt x="28391" y="117923"/>
                    <a:pt x="28391" y="117923"/>
                    <a:pt x="28391" y="117923"/>
                  </a:cubicBezTo>
                  <a:cubicBezTo>
                    <a:pt x="28391" y="117923"/>
                    <a:pt x="28391" y="117923"/>
                    <a:pt x="27255" y="118339"/>
                  </a:cubicBezTo>
                  <a:cubicBezTo>
                    <a:pt x="26119" y="118546"/>
                    <a:pt x="26876" y="118754"/>
                    <a:pt x="26876" y="118961"/>
                  </a:cubicBezTo>
                  <a:cubicBezTo>
                    <a:pt x="26876" y="119377"/>
                    <a:pt x="28012" y="118961"/>
                    <a:pt x="28769" y="118754"/>
                  </a:cubicBezTo>
                  <a:cubicBezTo>
                    <a:pt x="29148" y="118754"/>
                    <a:pt x="28769" y="118546"/>
                    <a:pt x="29148" y="118546"/>
                  </a:cubicBezTo>
                  <a:cubicBezTo>
                    <a:pt x="29148" y="118546"/>
                    <a:pt x="29148" y="118546"/>
                    <a:pt x="29905" y="118339"/>
                  </a:cubicBezTo>
                  <a:cubicBezTo>
                    <a:pt x="30662" y="118131"/>
                    <a:pt x="30283" y="118131"/>
                    <a:pt x="30283" y="117923"/>
                  </a:cubicBezTo>
                  <a:cubicBezTo>
                    <a:pt x="30283" y="117923"/>
                    <a:pt x="29526" y="117716"/>
                    <a:pt x="29148" y="117923"/>
                  </a:cubicBezTo>
                  <a:close/>
                  <a:moveTo>
                    <a:pt x="19305" y="118961"/>
                  </a:moveTo>
                  <a:cubicBezTo>
                    <a:pt x="19305" y="118961"/>
                    <a:pt x="19305" y="118961"/>
                    <a:pt x="19305" y="118961"/>
                  </a:cubicBezTo>
                  <a:cubicBezTo>
                    <a:pt x="19684" y="118961"/>
                    <a:pt x="20063" y="118754"/>
                    <a:pt x="20441" y="118961"/>
                  </a:cubicBezTo>
                  <a:cubicBezTo>
                    <a:pt x="20820" y="119169"/>
                    <a:pt x="20441" y="119584"/>
                    <a:pt x="20441" y="119584"/>
                  </a:cubicBezTo>
                  <a:cubicBezTo>
                    <a:pt x="20063" y="119792"/>
                    <a:pt x="19684" y="120000"/>
                    <a:pt x="19305" y="120000"/>
                  </a:cubicBezTo>
                  <a:cubicBezTo>
                    <a:pt x="18927" y="120000"/>
                    <a:pt x="18548" y="120000"/>
                    <a:pt x="18170" y="119792"/>
                  </a:cubicBezTo>
                  <a:cubicBezTo>
                    <a:pt x="18170" y="119584"/>
                    <a:pt x="18170" y="118961"/>
                    <a:pt x="18170" y="118961"/>
                  </a:cubicBezTo>
                  <a:cubicBezTo>
                    <a:pt x="18548" y="118961"/>
                    <a:pt x="19305" y="118961"/>
                    <a:pt x="19305" y="118961"/>
                  </a:cubicBezTo>
                  <a:close/>
                  <a:moveTo>
                    <a:pt x="22334" y="115847"/>
                  </a:moveTo>
                  <a:cubicBezTo>
                    <a:pt x="22334" y="115847"/>
                    <a:pt x="22334" y="115847"/>
                    <a:pt x="22334" y="115847"/>
                  </a:cubicBezTo>
                  <a:cubicBezTo>
                    <a:pt x="22334" y="115847"/>
                    <a:pt x="22334" y="115847"/>
                    <a:pt x="22334" y="115847"/>
                  </a:cubicBezTo>
                  <a:cubicBezTo>
                    <a:pt x="22334" y="115847"/>
                    <a:pt x="22334" y="116262"/>
                    <a:pt x="21955" y="116262"/>
                  </a:cubicBezTo>
                  <a:cubicBezTo>
                    <a:pt x="21198" y="116470"/>
                    <a:pt x="21577" y="115847"/>
                    <a:pt x="21577" y="115640"/>
                  </a:cubicBezTo>
                  <a:cubicBezTo>
                    <a:pt x="21577" y="115432"/>
                    <a:pt x="20063" y="115847"/>
                    <a:pt x="20063" y="115847"/>
                  </a:cubicBezTo>
                  <a:cubicBezTo>
                    <a:pt x="20063" y="115847"/>
                    <a:pt x="20063" y="116470"/>
                    <a:pt x="19684" y="116678"/>
                  </a:cubicBezTo>
                  <a:cubicBezTo>
                    <a:pt x="19305" y="116678"/>
                    <a:pt x="19305" y="116678"/>
                    <a:pt x="18927" y="116885"/>
                  </a:cubicBezTo>
                  <a:cubicBezTo>
                    <a:pt x="18548" y="117093"/>
                    <a:pt x="18548" y="117508"/>
                    <a:pt x="18548" y="117508"/>
                  </a:cubicBezTo>
                  <a:cubicBezTo>
                    <a:pt x="18927" y="117716"/>
                    <a:pt x="19684" y="117716"/>
                    <a:pt x="19684" y="117716"/>
                  </a:cubicBezTo>
                  <a:cubicBezTo>
                    <a:pt x="20063" y="117716"/>
                    <a:pt x="20063" y="117716"/>
                    <a:pt x="21198" y="118131"/>
                  </a:cubicBezTo>
                  <a:cubicBezTo>
                    <a:pt x="22712" y="118339"/>
                    <a:pt x="21577" y="118131"/>
                    <a:pt x="22712" y="118131"/>
                  </a:cubicBezTo>
                  <a:cubicBezTo>
                    <a:pt x="23470" y="118131"/>
                    <a:pt x="23091" y="118339"/>
                    <a:pt x="23470" y="118339"/>
                  </a:cubicBezTo>
                  <a:cubicBezTo>
                    <a:pt x="23848" y="118339"/>
                    <a:pt x="24227" y="118754"/>
                    <a:pt x="24605" y="118961"/>
                  </a:cubicBezTo>
                  <a:cubicBezTo>
                    <a:pt x="25362" y="119169"/>
                    <a:pt x="25741" y="118754"/>
                    <a:pt x="26119" y="118754"/>
                  </a:cubicBezTo>
                  <a:cubicBezTo>
                    <a:pt x="26119" y="118546"/>
                    <a:pt x="26876" y="117923"/>
                    <a:pt x="26876" y="117923"/>
                  </a:cubicBezTo>
                  <a:cubicBezTo>
                    <a:pt x="26876" y="117923"/>
                    <a:pt x="24605" y="117508"/>
                    <a:pt x="24605" y="117508"/>
                  </a:cubicBezTo>
                  <a:cubicBezTo>
                    <a:pt x="24227" y="117508"/>
                    <a:pt x="23848" y="116885"/>
                    <a:pt x="24605" y="116885"/>
                  </a:cubicBezTo>
                  <a:cubicBezTo>
                    <a:pt x="24984" y="116885"/>
                    <a:pt x="24984" y="117093"/>
                    <a:pt x="25362" y="117301"/>
                  </a:cubicBezTo>
                  <a:cubicBezTo>
                    <a:pt x="25362" y="117508"/>
                    <a:pt x="25741" y="117508"/>
                    <a:pt x="26119" y="117508"/>
                  </a:cubicBezTo>
                  <a:cubicBezTo>
                    <a:pt x="26498" y="117508"/>
                    <a:pt x="26876" y="117301"/>
                    <a:pt x="26876" y="117093"/>
                  </a:cubicBezTo>
                  <a:cubicBezTo>
                    <a:pt x="26876" y="116885"/>
                    <a:pt x="26498" y="117093"/>
                    <a:pt x="25741" y="116470"/>
                  </a:cubicBezTo>
                  <a:cubicBezTo>
                    <a:pt x="24605" y="115847"/>
                    <a:pt x="25741" y="116055"/>
                    <a:pt x="26119" y="116055"/>
                  </a:cubicBezTo>
                  <a:cubicBezTo>
                    <a:pt x="26119" y="115847"/>
                    <a:pt x="26876" y="115432"/>
                    <a:pt x="26876" y="115432"/>
                  </a:cubicBezTo>
                  <a:cubicBezTo>
                    <a:pt x="27255" y="115224"/>
                    <a:pt x="26119" y="115224"/>
                    <a:pt x="25741" y="115017"/>
                  </a:cubicBezTo>
                  <a:cubicBezTo>
                    <a:pt x="25362" y="115017"/>
                    <a:pt x="25362" y="115017"/>
                    <a:pt x="25362" y="115017"/>
                  </a:cubicBezTo>
                  <a:cubicBezTo>
                    <a:pt x="25362" y="115224"/>
                    <a:pt x="24227" y="115017"/>
                    <a:pt x="23848" y="114809"/>
                  </a:cubicBezTo>
                  <a:cubicBezTo>
                    <a:pt x="23848" y="114809"/>
                    <a:pt x="23848" y="114394"/>
                    <a:pt x="23470" y="114186"/>
                  </a:cubicBezTo>
                  <a:cubicBezTo>
                    <a:pt x="23470" y="114186"/>
                    <a:pt x="22712" y="114186"/>
                    <a:pt x="21955" y="114186"/>
                  </a:cubicBezTo>
                  <a:cubicBezTo>
                    <a:pt x="21198" y="114186"/>
                    <a:pt x="21577" y="114809"/>
                    <a:pt x="21577" y="114809"/>
                  </a:cubicBezTo>
                  <a:cubicBezTo>
                    <a:pt x="21577" y="114809"/>
                    <a:pt x="21955" y="115224"/>
                    <a:pt x="22334" y="115432"/>
                  </a:cubicBezTo>
                  <a:cubicBezTo>
                    <a:pt x="22334" y="115432"/>
                    <a:pt x="22334" y="115847"/>
                    <a:pt x="22334" y="115847"/>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sp>
          <p:nvSpPr>
            <p:cNvPr id="122" name="Shape 2058"/>
            <p:cNvSpPr/>
            <p:nvPr/>
          </p:nvSpPr>
          <p:spPr>
            <a:xfrm>
              <a:off x="8031807" y="1593291"/>
              <a:ext cx="1169793" cy="1439380"/>
            </a:xfrm>
            <a:custGeom>
              <a:avLst/>
              <a:gdLst/>
              <a:ahLst/>
              <a:cxnLst/>
              <a:rect l="0" t="0" r="0" b="0"/>
              <a:pathLst>
                <a:path w="120000" h="120000" extrusionOk="0">
                  <a:moveTo>
                    <a:pt x="35321" y="81290"/>
                  </a:moveTo>
                  <a:cubicBezTo>
                    <a:pt x="42339" y="77788"/>
                    <a:pt x="42339" y="77788"/>
                    <a:pt x="42339" y="77788"/>
                  </a:cubicBezTo>
                  <a:cubicBezTo>
                    <a:pt x="50760" y="72811"/>
                    <a:pt x="50760" y="72811"/>
                    <a:pt x="50760" y="72811"/>
                  </a:cubicBezTo>
                  <a:cubicBezTo>
                    <a:pt x="59883" y="72442"/>
                    <a:pt x="59883" y="72442"/>
                    <a:pt x="59883" y="72442"/>
                  </a:cubicBezTo>
                  <a:cubicBezTo>
                    <a:pt x="62222" y="72811"/>
                    <a:pt x="62923" y="74101"/>
                    <a:pt x="67134" y="71520"/>
                  </a:cubicBezTo>
                  <a:cubicBezTo>
                    <a:pt x="71578" y="73917"/>
                    <a:pt x="71578" y="73917"/>
                    <a:pt x="71578" y="73917"/>
                  </a:cubicBezTo>
                  <a:cubicBezTo>
                    <a:pt x="74385" y="78341"/>
                    <a:pt x="74385" y="78341"/>
                    <a:pt x="74385" y="78341"/>
                  </a:cubicBezTo>
                  <a:cubicBezTo>
                    <a:pt x="75789" y="84792"/>
                    <a:pt x="75789" y="84792"/>
                    <a:pt x="75789" y="84792"/>
                  </a:cubicBezTo>
                  <a:cubicBezTo>
                    <a:pt x="82339" y="84792"/>
                    <a:pt x="82339" y="84792"/>
                    <a:pt x="82339" y="84792"/>
                  </a:cubicBezTo>
                  <a:cubicBezTo>
                    <a:pt x="86783" y="83317"/>
                    <a:pt x="86783" y="83317"/>
                    <a:pt x="86783" y="83317"/>
                  </a:cubicBezTo>
                  <a:cubicBezTo>
                    <a:pt x="89824" y="85345"/>
                    <a:pt x="89122" y="84608"/>
                    <a:pt x="89824" y="86267"/>
                  </a:cubicBezTo>
                  <a:cubicBezTo>
                    <a:pt x="87017" y="88110"/>
                    <a:pt x="87485" y="87741"/>
                    <a:pt x="84210" y="89216"/>
                  </a:cubicBezTo>
                  <a:cubicBezTo>
                    <a:pt x="82807" y="93640"/>
                    <a:pt x="82807" y="93640"/>
                    <a:pt x="82807" y="93640"/>
                  </a:cubicBezTo>
                  <a:cubicBezTo>
                    <a:pt x="81169" y="93824"/>
                    <a:pt x="81169" y="93824"/>
                    <a:pt x="81169" y="93824"/>
                  </a:cubicBezTo>
                  <a:cubicBezTo>
                    <a:pt x="81169" y="89400"/>
                    <a:pt x="80701" y="91059"/>
                    <a:pt x="83274" y="87004"/>
                  </a:cubicBezTo>
                  <a:cubicBezTo>
                    <a:pt x="81871" y="86451"/>
                    <a:pt x="81871" y="86451"/>
                    <a:pt x="81871" y="86451"/>
                  </a:cubicBezTo>
                  <a:cubicBezTo>
                    <a:pt x="74853" y="86451"/>
                    <a:pt x="74853" y="86451"/>
                    <a:pt x="74853" y="86451"/>
                  </a:cubicBezTo>
                  <a:cubicBezTo>
                    <a:pt x="68538" y="86451"/>
                    <a:pt x="71578" y="86082"/>
                    <a:pt x="64795" y="87373"/>
                  </a:cubicBezTo>
                  <a:cubicBezTo>
                    <a:pt x="64561" y="87926"/>
                    <a:pt x="61988" y="87188"/>
                    <a:pt x="61520" y="87741"/>
                  </a:cubicBezTo>
                  <a:cubicBezTo>
                    <a:pt x="58479" y="91612"/>
                    <a:pt x="57309" y="92534"/>
                    <a:pt x="65029" y="94377"/>
                  </a:cubicBezTo>
                  <a:cubicBezTo>
                    <a:pt x="64093" y="96405"/>
                    <a:pt x="64093" y="96405"/>
                    <a:pt x="64093" y="96405"/>
                  </a:cubicBezTo>
                  <a:cubicBezTo>
                    <a:pt x="60818" y="94930"/>
                    <a:pt x="62456" y="95299"/>
                    <a:pt x="57309" y="95483"/>
                  </a:cubicBezTo>
                  <a:cubicBezTo>
                    <a:pt x="54035" y="95668"/>
                    <a:pt x="54035" y="95668"/>
                    <a:pt x="54035" y="95668"/>
                  </a:cubicBezTo>
                  <a:cubicBezTo>
                    <a:pt x="54035" y="97880"/>
                    <a:pt x="54035" y="97880"/>
                    <a:pt x="54035" y="97880"/>
                  </a:cubicBezTo>
                  <a:cubicBezTo>
                    <a:pt x="57543" y="97695"/>
                    <a:pt x="57543" y="97695"/>
                    <a:pt x="57543" y="97695"/>
                  </a:cubicBezTo>
                  <a:cubicBezTo>
                    <a:pt x="60818" y="99170"/>
                    <a:pt x="60818" y="99170"/>
                    <a:pt x="60818" y="99170"/>
                  </a:cubicBezTo>
                  <a:cubicBezTo>
                    <a:pt x="62923" y="101013"/>
                    <a:pt x="62923" y="101013"/>
                    <a:pt x="62923" y="101013"/>
                  </a:cubicBezTo>
                  <a:cubicBezTo>
                    <a:pt x="68070" y="104700"/>
                    <a:pt x="68070" y="104700"/>
                    <a:pt x="68070" y="104700"/>
                  </a:cubicBezTo>
                  <a:cubicBezTo>
                    <a:pt x="68771" y="108018"/>
                    <a:pt x="68771" y="108018"/>
                    <a:pt x="68771" y="108018"/>
                  </a:cubicBezTo>
                  <a:cubicBezTo>
                    <a:pt x="71578" y="107649"/>
                    <a:pt x="71345" y="107465"/>
                    <a:pt x="73918" y="108387"/>
                  </a:cubicBezTo>
                  <a:cubicBezTo>
                    <a:pt x="78128" y="109861"/>
                    <a:pt x="78830" y="109308"/>
                    <a:pt x="83742" y="108571"/>
                  </a:cubicBezTo>
                  <a:cubicBezTo>
                    <a:pt x="84678" y="110230"/>
                    <a:pt x="84678" y="110230"/>
                    <a:pt x="84678" y="110230"/>
                  </a:cubicBezTo>
                  <a:cubicBezTo>
                    <a:pt x="84678" y="113917"/>
                    <a:pt x="84678" y="113917"/>
                    <a:pt x="84678" y="113917"/>
                  </a:cubicBezTo>
                  <a:cubicBezTo>
                    <a:pt x="85380" y="117235"/>
                    <a:pt x="85380" y="117235"/>
                    <a:pt x="85380" y="117235"/>
                  </a:cubicBezTo>
                  <a:cubicBezTo>
                    <a:pt x="89122" y="115391"/>
                    <a:pt x="89122" y="115391"/>
                    <a:pt x="89122" y="115391"/>
                  </a:cubicBezTo>
                  <a:cubicBezTo>
                    <a:pt x="90760" y="113364"/>
                    <a:pt x="90760" y="113364"/>
                    <a:pt x="90760" y="113364"/>
                  </a:cubicBezTo>
                  <a:cubicBezTo>
                    <a:pt x="96608" y="111889"/>
                    <a:pt x="96608" y="111889"/>
                    <a:pt x="96608" y="111889"/>
                  </a:cubicBezTo>
                  <a:cubicBezTo>
                    <a:pt x="103391" y="112258"/>
                    <a:pt x="103391" y="112258"/>
                    <a:pt x="103391" y="112258"/>
                  </a:cubicBezTo>
                  <a:cubicBezTo>
                    <a:pt x="103391" y="112442"/>
                    <a:pt x="111578" y="116497"/>
                    <a:pt x="112748" y="117419"/>
                  </a:cubicBezTo>
                  <a:cubicBezTo>
                    <a:pt x="113684" y="118341"/>
                    <a:pt x="115087" y="120000"/>
                    <a:pt x="115087" y="120000"/>
                  </a:cubicBezTo>
                  <a:cubicBezTo>
                    <a:pt x="119532" y="119078"/>
                    <a:pt x="119532" y="119078"/>
                    <a:pt x="119532" y="119078"/>
                  </a:cubicBezTo>
                  <a:cubicBezTo>
                    <a:pt x="120000" y="118709"/>
                    <a:pt x="120000" y="118709"/>
                    <a:pt x="120000" y="118709"/>
                  </a:cubicBezTo>
                  <a:cubicBezTo>
                    <a:pt x="120000" y="113917"/>
                    <a:pt x="120000" y="113917"/>
                    <a:pt x="120000" y="113917"/>
                  </a:cubicBezTo>
                  <a:cubicBezTo>
                    <a:pt x="105029" y="85714"/>
                    <a:pt x="105029" y="85714"/>
                    <a:pt x="105029" y="85714"/>
                  </a:cubicBezTo>
                  <a:cubicBezTo>
                    <a:pt x="120000" y="80368"/>
                    <a:pt x="120000" y="80368"/>
                    <a:pt x="120000" y="80368"/>
                  </a:cubicBezTo>
                  <a:cubicBezTo>
                    <a:pt x="120000" y="30046"/>
                    <a:pt x="120000" y="30046"/>
                    <a:pt x="120000" y="30046"/>
                  </a:cubicBezTo>
                  <a:cubicBezTo>
                    <a:pt x="119298" y="30046"/>
                    <a:pt x="118362" y="30230"/>
                    <a:pt x="117192" y="30230"/>
                  </a:cubicBezTo>
                  <a:cubicBezTo>
                    <a:pt x="115555" y="32442"/>
                    <a:pt x="115555" y="32442"/>
                    <a:pt x="115555" y="32442"/>
                  </a:cubicBezTo>
                  <a:cubicBezTo>
                    <a:pt x="103625" y="30783"/>
                    <a:pt x="103625" y="30783"/>
                    <a:pt x="103625" y="30783"/>
                  </a:cubicBezTo>
                  <a:cubicBezTo>
                    <a:pt x="99649" y="28940"/>
                    <a:pt x="99649" y="28940"/>
                    <a:pt x="99649" y="28940"/>
                  </a:cubicBezTo>
                  <a:cubicBezTo>
                    <a:pt x="96608" y="30599"/>
                    <a:pt x="97309" y="29861"/>
                    <a:pt x="94736" y="32073"/>
                  </a:cubicBezTo>
                  <a:cubicBezTo>
                    <a:pt x="87719" y="30599"/>
                    <a:pt x="87719" y="30599"/>
                    <a:pt x="87719" y="30599"/>
                  </a:cubicBezTo>
                  <a:cubicBezTo>
                    <a:pt x="83274" y="32258"/>
                    <a:pt x="83274" y="32258"/>
                    <a:pt x="83274" y="32258"/>
                  </a:cubicBezTo>
                  <a:cubicBezTo>
                    <a:pt x="78128" y="36313"/>
                    <a:pt x="78128" y="36313"/>
                    <a:pt x="78128" y="36313"/>
                  </a:cubicBezTo>
                  <a:cubicBezTo>
                    <a:pt x="69473" y="35944"/>
                    <a:pt x="69473" y="35944"/>
                    <a:pt x="69473" y="35944"/>
                  </a:cubicBezTo>
                  <a:cubicBezTo>
                    <a:pt x="67602" y="33917"/>
                    <a:pt x="67602" y="33917"/>
                    <a:pt x="67602" y="33917"/>
                  </a:cubicBezTo>
                  <a:cubicBezTo>
                    <a:pt x="67134" y="35760"/>
                    <a:pt x="67134" y="35760"/>
                    <a:pt x="67134" y="35760"/>
                  </a:cubicBezTo>
                  <a:cubicBezTo>
                    <a:pt x="69005" y="37603"/>
                    <a:pt x="69005" y="37603"/>
                    <a:pt x="69005" y="37603"/>
                  </a:cubicBezTo>
                  <a:cubicBezTo>
                    <a:pt x="65730" y="38894"/>
                    <a:pt x="65730" y="38894"/>
                    <a:pt x="65730" y="38894"/>
                  </a:cubicBezTo>
                  <a:cubicBezTo>
                    <a:pt x="64561" y="36313"/>
                    <a:pt x="64561" y="36313"/>
                    <a:pt x="64561" y="36313"/>
                  </a:cubicBezTo>
                  <a:cubicBezTo>
                    <a:pt x="61754" y="33548"/>
                    <a:pt x="61754" y="33548"/>
                    <a:pt x="61754" y="33548"/>
                  </a:cubicBezTo>
                  <a:cubicBezTo>
                    <a:pt x="57543" y="32811"/>
                    <a:pt x="57543" y="32811"/>
                    <a:pt x="57543" y="32811"/>
                  </a:cubicBezTo>
                  <a:cubicBezTo>
                    <a:pt x="55204" y="31520"/>
                    <a:pt x="55204" y="31520"/>
                    <a:pt x="55204" y="31520"/>
                  </a:cubicBezTo>
                  <a:cubicBezTo>
                    <a:pt x="54736" y="31336"/>
                    <a:pt x="46081" y="32073"/>
                    <a:pt x="44444" y="32258"/>
                  </a:cubicBezTo>
                  <a:cubicBezTo>
                    <a:pt x="42339" y="31152"/>
                    <a:pt x="42105" y="31152"/>
                    <a:pt x="39766" y="30230"/>
                  </a:cubicBezTo>
                  <a:cubicBezTo>
                    <a:pt x="37426" y="31705"/>
                    <a:pt x="37426" y="31705"/>
                    <a:pt x="37426" y="31705"/>
                  </a:cubicBezTo>
                  <a:cubicBezTo>
                    <a:pt x="37426" y="31705"/>
                    <a:pt x="36257" y="33364"/>
                    <a:pt x="34385" y="33364"/>
                  </a:cubicBezTo>
                  <a:cubicBezTo>
                    <a:pt x="32280" y="33364"/>
                    <a:pt x="32514" y="31152"/>
                    <a:pt x="32514" y="31152"/>
                  </a:cubicBezTo>
                  <a:cubicBezTo>
                    <a:pt x="29473" y="31520"/>
                    <a:pt x="29473" y="31520"/>
                    <a:pt x="29473" y="31520"/>
                  </a:cubicBezTo>
                  <a:cubicBezTo>
                    <a:pt x="25497" y="35944"/>
                    <a:pt x="25497" y="35944"/>
                    <a:pt x="25497" y="35944"/>
                  </a:cubicBezTo>
                  <a:cubicBezTo>
                    <a:pt x="20584" y="39262"/>
                    <a:pt x="20584" y="39262"/>
                    <a:pt x="20584" y="39262"/>
                  </a:cubicBezTo>
                  <a:cubicBezTo>
                    <a:pt x="17777" y="42580"/>
                    <a:pt x="17777" y="42580"/>
                    <a:pt x="17777" y="42580"/>
                  </a:cubicBezTo>
                  <a:cubicBezTo>
                    <a:pt x="12397" y="44239"/>
                    <a:pt x="12397" y="44239"/>
                    <a:pt x="12397" y="44239"/>
                  </a:cubicBezTo>
                  <a:cubicBezTo>
                    <a:pt x="12631" y="45714"/>
                    <a:pt x="12631" y="45714"/>
                    <a:pt x="12631" y="45714"/>
                  </a:cubicBezTo>
                  <a:cubicBezTo>
                    <a:pt x="18011" y="49400"/>
                    <a:pt x="18011" y="49400"/>
                    <a:pt x="18011" y="49400"/>
                  </a:cubicBezTo>
                  <a:cubicBezTo>
                    <a:pt x="14269" y="51428"/>
                    <a:pt x="14269" y="51428"/>
                    <a:pt x="14269" y="51428"/>
                  </a:cubicBezTo>
                  <a:cubicBezTo>
                    <a:pt x="8654" y="46820"/>
                    <a:pt x="10760" y="50322"/>
                    <a:pt x="3742" y="46082"/>
                  </a:cubicBezTo>
                  <a:cubicBezTo>
                    <a:pt x="2573" y="49400"/>
                    <a:pt x="2339" y="48479"/>
                    <a:pt x="3040" y="51244"/>
                  </a:cubicBezTo>
                  <a:cubicBezTo>
                    <a:pt x="0" y="52903"/>
                    <a:pt x="0" y="52903"/>
                    <a:pt x="0" y="52903"/>
                  </a:cubicBezTo>
                  <a:cubicBezTo>
                    <a:pt x="1637" y="57880"/>
                    <a:pt x="467" y="56221"/>
                    <a:pt x="4444" y="59539"/>
                  </a:cubicBezTo>
                  <a:cubicBezTo>
                    <a:pt x="2105" y="63410"/>
                    <a:pt x="2573" y="61751"/>
                    <a:pt x="2807" y="66359"/>
                  </a:cubicBezTo>
                  <a:cubicBezTo>
                    <a:pt x="8187" y="67649"/>
                    <a:pt x="8187" y="67649"/>
                    <a:pt x="8187" y="67649"/>
                  </a:cubicBezTo>
                  <a:cubicBezTo>
                    <a:pt x="9590" y="70230"/>
                    <a:pt x="9590" y="70230"/>
                    <a:pt x="9590" y="70230"/>
                  </a:cubicBezTo>
                  <a:cubicBezTo>
                    <a:pt x="13099" y="71520"/>
                    <a:pt x="13099" y="71520"/>
                    <a:pt x="13099" y="71520"/>
                  </a:cubicBezTo>
                  <a:cubicBezTo>
                    <a:pt x="16608" y="69677"/>
                    <a:pt x="16608" y="69677"/>
                    <a:pt x="16608" y="69677"/>
                  </a:cubicBezTo>
                  <a:cubicBezTo>
                    <a:pt x="21754" y="71705"/>
                    <a:pt x="21754" y="71705"/>
                    <a:pt x="21754" y="71705"/>
                  </a:cubicBezTo>
                  <a:cubicBezTo>
                    <a:pt x="28538" y="75760"/>
                    <a:pt x="28538" y="75760"/>
                    <a:pt x="28538" y="75760"/>
                  </a:cubicBezTo>
                  <a:cubicBezTo>
                    <a:pt x="32514" y="79631"/>
                    <a:pt x="32514" y="79631"/>
                    <a:pt x="32514" y="79631"/>
                  </a:cubicBezTo>
                  <a:cubicBezTo>
                    <a:pt x="30175" y="78156"/>
                    <a:pt x="30175" y="78156"/>
                    <a:pt x="30175" y="78156"/>
                  </a:cubicBezTo>
                  <a:cubicBezTo>
                    <a:pt x="28771" y="78709"/>
                    <a:pt x="28771" y="78709"/>
                    <a:pt x="28771" y="78709"/>
                  </a:cubicBezTo>
                  <a:cubicBezTo>
                    <a:pt x="29707" y="80000"/>
                    <a:pt x="29707" y="80000"/>
                    <a:pt x="29707" y="80000"/>
                  </a:cubicBezTo>
                  <a:cubicBezTo>
                    <a:pt x="35321" y="81290"/>
                    <a:pt x="35321" y="81290"/>
                    <a:pt x="35321" y="81290"/>
                  </a:cubicBezTo>
                  <a:close/>
                  <a:moveTo>
                    <a:pt x="120000" y="0"/>
                  </a:moveTo>
                  <a:cubicBezTo>
                    <a:pt x="120000" y="0"/>
                    <a:pt x="120000" y="0"/>
                    <a:pt x="120000" y="0"/>
                  </a:cubicBezTo>
                  <a:cubicBezTo>
                    <a:pt x="116725" y="921"/>
                    <a:pt x="116725" y="921"/>
                    <a:pt x="116725" y="921"/>
                  </a:cubicBezTo>
                  <a:cubicBezTo>
                    <a:pt x="116257" y="921"/>
                    <a:pt x="109707" y="184"/>
                    <a:pt x="109941" y="1843"/>
                  </a:cubicBezTo>
                  <a:cubicBezTo>
                    <a:pt x="110175" y="2764"/>
                    <a:pt x="111345" y="2949"/>
                    <a:pt x="111345" y="2949"/>
                  </a:cubicBezTo>
                  <a:cubicBezTo>
                    <a:pt x="114385" y="5161"/>
                    <a:pt x="114385" y="5161"/>
                    <a:pt x="114385" y="5161"/>
                  </a:cubicBezTo>
                  <a:cubicBezTo>
                    <a:pt x="114152" y="6451"/>
                    <a:pt x="114152" y="6451"/>
                    <a:pt x="114152" y="6451"/>
                  </a:cubicBezTo>
                  <a:cubicBezTo>
                    <a:pt x="116023" y="6820"/>
                    <a:pt x="116023" y="6820"/>
                    <a:pt x="116023" y="6820"/>
                  </a:cubicBezTo>
                  <a:cubicBezTo>
                    <a:pt x="120000" y="6820"/>
                    <a:pt x="120000" y="6820"/>
                    <a:pt x="120000" y="6820"/>
                  </a:cubicBezTo>
                  <a:cubicBezTo>
                    <a:pt x="120000" y="0"/>
                    <a:pt x="120000" y="0"/>
                    <a:pt x="120000" y="0"/>
                  </a:cubicBezTo>
                  <a:close/>
                  <a:moveTo>
                    <a:pt x="120000" y="9032"/>
                  </a:moveTo>
                  <a:cubicBezTo>
                    <a:pt x="120000" y="9032"/>
                    <a:pt x="120000" y="9032"/>
                    <a:pt x="120000" y="9032"/>
                  </a:cubicBezTo>
                  <a:cubicBezTo>
                    <a:pt x="117660" y="9216"/>
                    <a:pt x="115087" y="9585"/>
                    <a:pt x="114619" y="9769"/>
                  </a:cubicBezTo>
                  <a:cubicBezTo>
                    <a:pt x="112046" y="11981"/>
                    <a:pt x="112046" y="11981"/>
                    <a:pt x="112046" y="11981"/>
                  </a:cubicBezTo>
                  <a:cubicBezTo>
                    <a:pt x="115087" y="15115"/>
                    <a:pt x="115087" y="15115"/>
                    <a:pt x="115087" y="15115"/>
                  </a:cubicBezTo>
                  <a:cubicBezTo>
                    <a:pt x="114853" y="17142"/>
                    <a:pt x="114853" y="17142"/>
                    <a:pt x="114853" y="17142"/>
                  </a:cubicBezTo>
                  <a:cubicBezTo>
                    <a:pt x="112280" y="18617"/>
                    <a:pt x="112280" y="18617"/>
                    <a:pt x="112280" y="18617"/>
                  </a:cubicBezTo>
                  <a:cubicBezTo>
                    <a:pt x="114385" y="20276"/>
                    <a:pt x="114385" y="20276"/>
                    <a:pt x="114385" y="20276"/>
                  </a:cubicBezTo>
                  <a:cubicBezTo>
                    <a:pt x="118128" y="20276"/>
                    <a:pt x="118128" y="20276"/>
                    <a:pt x="118128" y="20276"/>
                  </a:cubicBezTo>
                  <a:cubicBezTo>
                    <a:pt x="120000" y="21382"/>
                    <a:pt x="120000" y="21382"/>
                    <a:pt x="120000" y="21382"/>
                  </a:cubicBezTo>
                  <a:lnTo>
                    <a:pt x="120000" y="9032"/>
                  </a:ln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kern="0">
                <a:solidFill>
                  <a:srgbClr val="7F7F7F"/>
                </a:solidFill>
                <a:latin typeface="Calibri" panose="020F0502020204030204" pitchFamily="34" charset="0"/>
                <a:ea typeface="Source Sans Pro"/>
                <a:cs typeface="Calibri" panose="020F0502020204030204" pitchFamily="34" charset="0"/>
                <a:sym typeface="Source Sans Pro"/>
              </a:endParaRPr>
            </a:p>
          </p:txBody>
        </p:sp>
      </p:grpSp>
      <p:graphicFrame>
        <p:nvGraphicFramePr>
          <p:cNvPr id="125" name="Chart 124"/>
          <p:cNvGraphicFramePr/>
          <p:nvPr>
            <p:extLst>
              <p:ext uri="{D42A27DB-BD31-4B8C-83A1-F6EECF244321}">
                <p14:modId xmlns:p14="http://schemas.microsoft.com/office/powerpoint/2010/main" val="3917945927"/>
              </p:ext>
            </p:extLst>
          </p:nvPr>
        </p:nvGraphicFramePr>
        <p:xfrm>
          <a:off x="515742" y="3316682"/>
          <a:ext cx="4490046" cy="2952038"/>
        </p:xfrm>
        <a:graphic>
          <a:graphicData uri="http://schemas.openxmlformats.org/drawingml/2006/chart">
            <c:chart xmlns:c="http://schemas.openxmlformats.org/drawingml/2006/chart" xmlns:r="http://schemas.openxmlformats.org/officeDocument/2006/relationships" r:id="rId2"/>
          </a:graphicData>
        </a:graphic>
      </p:graphicFrame>
      <p:sp>
        <p:nvSpPr>
          <p:cNvPr id="126" name="Title 125"/>
          <p:cNvSpPr>
            <a:spLocks noGrp="1"/>
          </p:cNvSpPr>
          <p:nvPr>
            <p:ph type="title"/>
          </p:nvPr>
        </p:nvSpPr>
        <p:spPr>
          <a:xfrm>
            <a:off x="515741" y="1155443"/>
            <a:ext cx="4922815" cy="884555"/>
          </a:xfrm>
        </p:spPr>
        <p:txBody>
          <a:bodyPr/>
          <a:lstStyle/>
          <a:p>
            <a:r>
              <a:rPr lang="en-US" dirty="0"/>
              <a:t>EUROPE </a:t>
            </a:r>
            <a:r>
              <a:rPr lang="en-US" dirty="0">
                <a:solidFill>
                  <a:schemeClr val="accent1"/>
                </a:solidFill>
              </a:rPr>
              <a:t>MARKET</a:t>
            </a:r>
          </a:p>
        </p:txBody>
      </p:sp>
      <p:sp>
        <p:nvSpPr>
          <p:cNvPr id="127" name="TextBox 126"/>
          <p:cNvSpPr txBox="1"/>
          <p:nvPr/>
        </p:nvSpPr>
        <p:spPr>
          <a:xfrm>
            <a:off x="515742" y="1955309"/>
            <a:ext cx="4613831" cy="1169294"/>
          </a:xfrm>
          <a:prstGeom prst="rect">
            <a:avLst/>
          </a:prstGeom>
          <a:noFill/>
        </p:spPr>
        <p:txBody>
          <a:bodyPr wrap="square" rtlCol="0">
            <a:spAutoFit/>
          </a:bodyPr>
          <a:lstStyle/>
          <a:p>
            <a:pPr algn="just">
              <a:lnSpc>
                <a:spcPct val="150000"/>
              </a:lnSpc>
            </a:pPr>
            <a:r>
              <a:rPr lang="en-US" sz="1200" dirty="0"/>
              <a:t>The Big </a:t>
            </a:r>
            <a:r>
              <a:rPr lang="en-US" sz="1200" dirty="0" err="1"/>
              <a:t>Oxmox</a:t>
            </a:r>
            <a:r>
              <a:rPr lang="en-US" sz="1200" dirty="0"/>
              <a:t> advised her not to do so, because there were thousands of bad Commas, wild Question Marks and, but the Little Blind Text didn’t listen. She packed her seven, put initial into the belt &amp; made herself on the way.</a:t>
            </a:r>
          </a:p>
        </p:txBody>
      </p:sp>
      <p:grpSp>
        <p:nvGrpSpPr>
          <p:cNvPr id="2" name="Group 1">
            <a:extLst>
              <a:ext uri="{FF2B5EF4-FFF2-40B4-BE49-F238E27FC236}">
                <a16:creationId xmlns:a16="http://schemas.microsoft.com/office/drawing/2014/main" id="{C9AFFFAE-FE3F-4153-9A9E-D0F1E607A2B2}"/>
              </a:ext>
            </a:extLst>
          </p:cNvPr>
          <p:cNvGrpSpPr/>
          <p:nvPr/>
        </p:nvGrpSpPr>
        <p:grpSpPr>
          <a:xfrm>
            <a:off x="5441797" y="5401066"/>
            <a:ext cx="288412" cy="746592"/>
            <a:chOff x="5424937" y="5362183"/>
            <a:chExt cx="288412" cy="746592"/>
          </a:xfrm>
        </p:grpSpPr>
        <p:sp>
          <p:nvSpPr>
            <p:cNvPr id="52" name="Freeform 5">
              <a:extLst>
                <a:ext uri="{FF2B5EF4-FFF2-40B4-BE49-F238E27FC236}">
                  <a16:creationId xmlns:a16="http://schemas.microsoft.com/office/drawing/2014/main" id="{1CE20854-F22D-4AF2-A9B7-CDDF4291A186}"/>
                </a:ext>
              </a:extLst>
            </p:cNvPr>
            <p:cNvSpPr>
              <a:spLocks/>
            </p:cNvSpPr>
            <p:nvPr/>
          </p:nvSpPr>
          <p:spPr bwMode="auto">
            <a:xfrm>
              <a:off x="5424937" y="5499155"/>
              <a:ext cx="288412" cy="609620"/>
            </a:xfrm>
            <a:custGeom>
              <a:avLst/>
              <a:gdLst>
                <a:gd name="T0" fmla="*/ 350 w 353"/>
                <a:gd name="T1" fmla="*/ 118 h 746"/>
                <a:gd name="T2" fmla="*/ 323 w 353"/>
                <a:gd name="T3" fmla="*/ 29 h 746"/>
                <a:gd name="T4" fmla="*/ 193 w 353"/>
                <a:gd name="T5" fmla="*/ 5 h 746"/>
                <a:gd name="T6" fmla="*/ 175 w 353"/>
                <a:gd name="T7" fmla="*/ 5 h 746"/>
                <a:gd name="T8" fmla="*/ 159 w 353"/>
                <a:gd name="T9" fmla="*/ 5 h 746"/>
                <a:gd name="T10" fmla="*/ 29 w 353"/>
                <a:gd name="T11" fmla="*/ 29 h 746"/>
                <a:gd name="T12" fmla="*/ 2 w 353"/>
                <a:gd name="T13" fmla="*/ 118 h 746"/>
                <a:gd name="T14" fmla="*/ 2 w 353"/>
                <a:gd name="T15" fmla="*/ 322 h 746"/>
                <a:gd name="T16" fmla="*/ 26 w 353"/>
                <a:gd name="T17" fmla="*/ 359 h 746"/>
                <a:gd name="T18" fmla="*/ 63 w 353"/>
                <a:gd name="T19" fmla="*/ 322 h 746"/>
                <a:gd name="T20" fmla="*/ 63 w 353"/>
                <a:gd name="T21" fmla="*/ 123 h 746"/>
                <a:gd name="T22" fmla="*/ 87 w 353"/>
                <a:gd name="T23" fmla="*/ 123 h 746"/>
                <a:gd name="T24" fmla="*/ 87 w 353"/>
                <a:gd name="T25" fmla="*/ 691 h 746"/>
                <a:gd name="T26" fmla="*/ 167 w 353"/>
                <a:gd name="T27" fmla="*/ 702 h 746"/>
                <a:gd name="T28" fmla="*/ 167 w 353"/>
                <a:gd name="T29" fmla="*/ 359 h 746"/>
                <a:gd name="T30" fmla="*/ 172 w 353"/>
                <a:gd name="T31" fmla="*/ 359 h 746"/>
                <a:gd name="T32" fmla="*/ 180 w 353"/>
                <a:gd name="T33" fmla="*/ 359 h 746"/>
                <a:gd name="T34" fmla="*/ 186 w 353"/>
                <a:gd name="T35" fmla="*/ 359 h 746"/>
                <a:gd name="T36" fmla="*/ 186 w 353"/>
                <a:gd name="T37" fmla="*/ 702 h 746"/>
                <a:gd name="T38" fmla="*/ 265 w 353"/>
                <a:gd name="T39" fmla="*/ 691 h 746"/>
                <a:gd name="T40" fmla="*/ 265 w 353"/>
                <a:gd name="T41" fmla="*/ 123 h 746"/>
                <a:gd name="T42" fmla="*/ 289 w 353"/>
                <a:gd name="T43" fmla="*/ 123 h 746"/>
                <a:gd name="T44" fmla="*/ 289 w 353"/>
                <a:gd name="T45" fmla="*/ 322 h 746"/>
                <a:gd name="T46" fmla="*/ 326 w 353"/>
                <a:gd name="T47" fmla="*/ 359 h 746"/>
                <a:gd name="T48" fmla="*/ 350 w 353"/>
                <a:gd name="T49" fmla="*/ 322 h 746"/>
                <a:gd name="T50" fmla="*/ 350 w 353"/>
                <a:gd name="T51" fmla="*/ 118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3" h="746">
                  <a:moveTo>
                    <a:pt x="350" y="118"/>
                  </a:moveTo>
                  <a:cubicBezTo>
                    <a:pt x="350" y="86"/>
                    <a:pt x="350" y="50"/>
                    <a:pt x="323" y="29"/>
                  </a:cubicBezTo>
                  <a:cubicBezTo>
                    <a:pt x="286" y="0"/>
                    <a:pt x="239" y="5"/>
                    <a:pt x="193" y="5"/>
                  </a:cubicBezTo>
                  <a:cubicBezTo>
                    <a:pt x="188" y="5"/>
                    <a:pt x="183" y="5"/>
                    <a:pt x="175" y="5"/>
                  </a:cubicBezTo>
                  <a:cubicBezTo>
                    <a:pt x="170" y="5"/>
                    <a:pt x="164" y="5"/>
                    <a:pt x="159" y="5"/>
                  </a:cubicBezTo>
                  <a:cubicBezTo>
                    <a:pt x="114" y="5"/>
                    <a:pt x="66" y="0"/>
                    <a:pt x="29" y="29"/>
                  </a:cubicBezTo>
                  <a:cubicBezTo>
                    <a:pt x="2" y="50"/>
                    <a:pt x="2" y="86"/>
                    <a:pt x="2" y="118"/>
                  </a:cubicBezTo>
                  <a:cubicBezTo>
                    <a:pt x="2" y="186"/>
                    <a:pt x="0" y="254"/>
                    <a:pt x="2" y="322"/>
                  </a:cubicBezTo>
                  <a:cubicBezTo>
                    <a:pt x="0" y="338"/>
                    <a:pt x="8" y="361"/>
                    <a:pt x="26" y="359"/>
                  </a:cubicBezTo>
                  <a:cubicBezTo>
                    <a:pt x="50" y="364"/>
                    <a:pt x="63" y="340"/>
                    <a:pt x="63" y="322"/>
                  </a:cubicBezTo>
                  <a:cubicBezTo>
                    <a:pt x="63" y="254"/>
                    <a:pt x="63" y="188"/>
                    <a:pt x="63" y="123"/>
                  </a:cubicBezTo>
                  <a:cubicBezTo>
                    <a:pt x="69" y="123"/>
                    <a:pt x="79" y="123"/>
                    <a:pt x="87" y="123"/>
                  </a:cubicBezTo>
                  <a:cubicBezTo>
                    <a:pt x="87" y="311"/>
                    <a:pt x="85" y="503"/>
                    <a:pt x="87" y="691"/>
                  </a:cubicBezTo>
                  <a:cubicBezTo>
                    <a:pt x="82" y="738"/>
                    <a:pt x="162" y="746"/>
                    <a:pt x="167" y="702"/>
                  </a:cubicBezTo>
                  <a:cubicBezTo>
                    <a:pt x="167" y="586"/>
                    <a:pt x="167" y="474"/>
                    <a:pt x="167" y="359"/>
                  </a:cubicBezTo>
                  <a:cubicBezTo>
                    <a:pt x="172" y="359"/>
                    <a:pt x="172" y="359"/>
                    <a:pt x="172" y="359"/>
                  </a:cubicBezTo>
                  <a:cubicBezTo>
                    <a:pt x="180" y="359"/>
                    <a:pt x="180" y="359"/>
                    <a:pt x="180" y="359"/>
                  </a:cubicBezTo>
                  <a:cubicBezTo>
                    <a:pt x="186" y="359"/>
                    <a:pt x="186" y="359"/>
                    <a:pt x="186" y="359"/>
                  </a:cubicBezTo>
                  <a:cubicBezTo>
                    <a:pt x="186" y="474"/>
                    <a:pt x="186" y="586"/>
                    <a:pt x="186" y="702"/>
                  </a:cubicBezTo>
                  <a:cubicBezTo>
                    <a:pt x="191" y="746"/>
                    <a:pt x="270" y="738"/>
                    <a:pt x="265" y="691"/>
                  </a:cubicBezTo>
                  <a:cubicBezTo>
                    <a:pt x="268" y="503"/>
                    <a:pt x="265" y="311"/>
                    <a:pt x="265" y="123"/>
                  </a:cubicBezTo>
                  <a:cubicBezTo>
                    <a:pt x="273" y="123"/>
                    <a:pt x="284" y="123"/>
                    <a:pt x="289" y="123"/>
                  </a:cubicBezTo>
                  <a:cubicBezTo>
                    <a:pt x="289" y="188"/>
                    <a:pt x="289" y="254"/>
                    <a:pt x="289" y="322"/>
                  </a:cubicBezTo>
                  <a:cubicBezTo>
                    <a:pt x="289" y="340"/>
                    <a:pt x="302" y="364"/>
                    <a:pt x="326" y="359"/>
                  </a:cubicBezTo>
                  <a:cubicBezTo>
                    <a:pt x="345" y="361"/>
                    <a:pt x="353" y="338"/>
                    <a:pt x="350" y="322"/>
                  </a:cubicBezTo>
                  <a:cubicBezTo>
                    <a:pt x="353" y="254"/>
                    <a:pt x="350" y="186"/>
                    <a:pt x="350" y="1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53" name="Freeform 6">
              <a:extLst>
                <a:ext uri="{FF2B5EF4-FFF2-40B4-BE49-F238E27FC236}">
                  <a16:creationId xmlns:a16="http://schemas.microsoft.com/office/drawing/2014/main" id="{0067A1B2-6D00-4CC4-90F7-399A6565084A}"/>
                </a:ext>
              </a:extLst>
            </p:cNvPr>
            <p:cNvSpPr>
              <a:spLocks/>
            </p:cNvSpPr>
            <p:nvPr/>
          </p:nvSpPr>
          <p:spPr bwMode="auto">
            <a:xfrm>
              <a:off x="5492458" y="5362183"/>
              <a:ext cx="146618" cy="143724"/>
            </a:xfrm>
            <a:custGeom>
              <a:avLst/>
              <a:gdLst>
                <a:gd name="T0" fmla="*/ 157 w 180"/>
                <a:gd name="T1" fmla="*/ 110 h 176"/>
                <a:gd name="T2" fmla="*/ 72 w 180"/>
                <a:gd name="T3" fmla="*/ 19 h 176"/>
                <a:gd name="T4" fmla="*/ 35 w 180"/>
                <a:gd name="T5" fmla="*/ 134 h 176"/>
                <a:gd name="T6" fmla="*/ 157 w 180"/>
                <a:gd name="T7" fmla="*/ 110 h 176"/>
              </a:gdLst>
              <a:ahLst/>
              <a:cxnLst>
                <a:cxn ang="0">
                  <a:pos x="T0" y="T1"/>
                </a:cxn>
                <a:cxn ang="0">
                  <a:pos x="T2" y="T3"/>
                </a:cxn>
                <a:cxn ang="0">
                  <a:pos x="T4" y="T5"/>
                </a:cxn>
                <a:cxn ang="0">
                  <a:pos x="T6" y="T7"/>
                </a:cxn>
              </a:cxnLst>
              <a:rect l="0" t="0" r="r" b="b"/>
              <a:pathLst>
                <a:path w="180" h="176">
                  <a:moveTo>
                    <a:pt x="157" y="110"/>
                  </a:moveTo>
                  <a:cubicBezTo>
                    <a:pt x="180" y="60"/>
                    <a:pt x="125" y="0"/>
                    <a:pt x="72" y="19"/>
                  </a:cubicBezTo>
                  <a:cubicBezTo>
                    <a:pt x="21" y="26"/>
                    <a:pt x="0" y="97"/>
                    <a:pt x="35" y="134"/>
                  </a:cubicBezTo>
                  <a:cubicBezTo>
                    <a:pt x="66" y="176"/>
                    <a:pt x="143" y="163"/>
                    <a:pt x="157" y="11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200"/>
            </a:p>
          </p:txBody>
        </p:sp>
      </p:grpSp>
      <p:grpSp>
        <p:nvGrpSpPr>
          <p:cNvPr id="3" name="Group 2">
            <a:extLst>
              <a:ext uri="{FF2B5EF4-FFF2-40B4-BE49-F238E27FC236}">
                <a16:creationId xmlns:a16="http://schemas.microsoft.com/office/drawing/2014/main" id="{A0E52392-A677-4727-94DA-C8A2CABAA1F9}"/>
              </a:ext>
            </a:extLst>
          </p:cNvPr>
          <p:cNvGrpSpPr/>
          <p:nvPr/>
        </p:nvGrpSpPr>
        <p:grpSpPr>
          <a:xfrm>
            <a:off x="8468293" y="5440614"/>
            <a:ext cx="290342" cy="667496"/>
            <a:chOff x="10851603" y="5401731"/>
            <a:chExt cx="290342" cy="667496"/>
          </a:xfrm>
        </p:grpSpPr>
        <p:sp>
          <p:nvSpPr>
            <p:cNvPr id="73" name="Freeform 482">
              <a:extLst>
                <a:ext uri="{FF2B5EF4-FFF2-40B4-BE49-F238E27FC236}">
                  <a16:creationId xmlns:a16="http://schemas.microsoft.com/office/drawing/2014/main" id="{2AE0D50E-3C39-46F2-90FC-2113E3D1F6C9}"/>
                </a:ext>
              </a:extLst>
            </p:cNvPr>
            <p:cNvSpPr>
              <a:spLocks/>
            </p:cNvSpPr>
            <p:nvPr/>
          </p:nvSpPr>
          <p:spPr bwMode="auto">
            <a:xfrm>
              <a:off x="10930699" y="5401731"/>
              <a:ext cx="134078" cy="108034"/>
            </a:xfrm>
            <a:custGeom>
              <a:avLst/>
              <a:gdLst>
                <a:gd name="T0" fmla="*/ 81 w 165"/>
                <a:gd name="T1" fmla="*/ 132 h 132"/>
                <a:gd name="T2" fmla="*/ 134 w 165"/>
                <a:gd name="T3" fmla="*/ 106 h 132"/>
                <a:gd name="T4" fmla="*/ 94 w 165"/>
                <a:gd name="T5" fmla="*/ 0 h 132"/>
                <a:gd name="T6" fmla="*/ 81 w 165"/>
                <a:gd name="T7" fmla="*/ 0 h 132"/>
                <a:gd name="T8" fmla="*/ 71 w 165"/>
                <a:gd name="T9" fmla="*/ 0 h 132"/>
                <a:gd name="T10" fmla="*/ 32 w 165"/>
                <a:gd name="T11" fmla="*/ 106 h 132"/>
                <a:gd name="T12" fmla="*/ 81 w 165"/>
                <a:gd name="T13" fmla="*/ 132 h 132"/>
              </a:gdLst>
              <a:ahLst/>
              <a:cxnLst>
                <a:cxn ang="0">
                  <a:pos x="T0" y="T1"/>
                </a:cxn>
                <a:cxn ang="0">
                  <a:pos x="T2" y="T3"/>
                </a:cxn>
                <a:cxn ang="0">
                  <a:pos x="T4" y="T5"/>
                </a:cxn>
                <a:cxn ang="0">
                  <a:pos x="T6" y="T7"/>
                </a:cxn>
                <a:cxn ang="0">
                  <a:pos x="T8" y="T9"/>
                </a:cxn>
                <a:cxn ang="0">
                  <a:pos x="T10" y="T11"/>
                </a:cxn>
                <a:cxn ang="0">
                  <a:pos x="T12" y="T13"/>
                </a:cxn>
              </a:cxnLst>
              <a:rect l="0" t="0" r="r" b="b"/>
              <a:pathLst>
                <a:path w="165" h="132">
                  <a:moveTo>
                    <a:pt x="81" y="132"/>
                  </a:moveTo>
                  <a:cubicBezTo>
                    <a:pt x="102" y="132"/>
                    <a:pt x="123" y="121"/>
                    <a:pt x="134" y="106"/>
                  </a:cubicBezTo>
                  <a:cubicBezTo>
                    <a:pt x="165" y="69"/>
                    <a:pt x="139" y="11"/>
                    <a:pt x="94" y="0"/>
                  </a:cubicBezTo>
                  <a:cubicBezTo>
                    <a:pt x="92" y="0"/>
                    <a:pt x="86" y="0"/>
                    <a:pt x="81" y="0"/>
                  </a:cubicBezTo>
                  <a:cubicBezTo>
                    <a:pt x="79" y="0"/>
                    <a:pt x="73" y="0"/>
                    <a:pt x="71" y="0"/>
                  </a:cubicBezTo>
                  <a:cubicBezTo>
                    <a:pt x="26" y="11"/>
                    <a:pt x="0" y="69"/>
                    <a:pt x="32" y="106"/>
                  </a:cubicBezTo>
                  <a:cubicBezTo>
                    <a:pt x="42" y="121"/>
                    <a:pt x="63" y="132"/>
                    <a:pt x="81" y="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sp>
          <p:nvSpPr>
            <p:cNvPr id="74" name="Freeform 483">
              <a:extLst>
                <a:ext uri="{FF2B5EF4-FFF2-40B4-BE49-F238E27FC236}">
                  <a16:creationId xmlns:a16="http://schemas.microsoft.com/office/drawing/2014/main" id="{23E6D692-D2F5-47A0-8E78-ED15ACAAD4E9}"/>
                </a:ext>
              </a:extLst>
            </p:cNvPr>
            <p:cNvSpPr>
              <a:spLocks/>
            </p:cNvSpPr>
            <p:nvPr/>
          </p:nvSpPr>
          <p:spPr bwMode="auto">
            <a:xfrm>
              <a:off x="10851603" y="5523269"/>
              <a:ext cx="290342" cy="545958"/>
            </a:xfrm>
            <a:custGeom>
              <a:avLst/>
              <a:gdLst>
                <a:gd name="T0" fmla="*/ 280 w 356"/>
                <a:gd name="T1" fmla="*/ 26 h 668"/>
                <a:gd name="T2" fmla="*/ 178 w 356"/>
                <a:gd name="T3" fmla="*/ 5 h 668"/>
                <a:gd name="T4" fmla="*/ 79 w 356"/>
                <a:gd name="T5" fmla="*/ 26 h 668"/>
                <a:gd name="T6" fmla="*/ 34 w 356"/>
                <a:gd name="T7" fmla="*/ 142 h 668"/>
                <a:gd name="T8" fmla="*/ 0 w 356"/>
                <a:gd name="T9" fmla="*/ 265 h 668"/>
                <a:gd name="T10" fmla="*/ 53 w 356"/>
                <a:gd name="T11" fmla="*/ 268 h 668"/>
                <a:gd name="T12" fmla="*/ 102 w 356"/>
                <a:gd name="T13" fmla="*/ 100 h 668"/>
                <a:gd name="T14" fmla="*/ 115 w 356"/>
                <a:gd name="T15" fmla="*/ 92 h 668"/>
                <a:gd name="T16" fmla="*/ 37 w 356"/>
                <a:gd name="T17" fmla="*/ 400 h 668"/>
                <a:gd name="T18" fmla="*/ 115 w 356"/>
                <a:gd name="T19" fmla="*/ 400 h 668"/>
                <a:gd name="T20" fmla="*/ 115 w 356"/>
                <a:gd name="T21" fmla="*/ 634 h 668"/>
                <a:gd name="T22" fmla="*/ 173 w 356"/>
                <a:gd name="T23" fmla="*/ 634 h 668"/>
                <a:gd name="T24" fmla="*/ 176 w 356"/>
                <a:gd name="T25" fmla="*/ 400 h 668"/>
                <a:gd name="T26" fmla="*/ 178 w 356"/>
                <a:gd name="T27" fmla="*/ 400 h 668"/>
                <a:gd name="T28" fmla="*/ 183 w 356"/>
                <a:gd name="T29" fmla="*/ 400 h 668"/>
                <a:gd name="T30" fmla="*/ 186 w 356"/>
                <a:gd name="T31" fmla="*/ 634 h 668"/>
                <a:gd name="T32" fmla="*/ 244 w 356"/>
                <a:gd name="T33" fmla="*/ 634 h 668"/>
                <a:gd name="T34" fmla="*/ 244 w 356"/>
                <a:gd name="T35" fmla="*/ 400 h 668"/>
                <a:gd name="T36" fmla="*/ 322 w 356"/>
                <a:gd name="T37" fmla="*/ 400 h 668"/>
                <a:gd name="T38" fmla="*/ 244 w 356"/>
                <a:gd name="T39" fmla="*/ 92 h 668"/>
                <a:gd name="T40" fmla="*/ 257 w 356"/>
                <a:gd name="T41" fmla="*/ 100 h 668"/>
                <a:gd name="T42" fmla="*/ 306 w 356"/>
                <a:gd name="T43" fmla="*/ 268 h 668"/>
                <a:gd name="T44" fmla="*/ 356 w 356"/>
                <a:gd name="T45" fmla="*/ 265 h 668"/>
                <a:gd name="T46" fmla="*/ 325 w 356"/>
                <a:gd name="T47" fmla="*/ 142 h 668"/>
                <a:gd name="T48" fmla="*/ 280 w 356"/>
                <a:gd name="T49" fmla="*/ 26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6" h="668">
                  <a:moveTo>
                    <a:pt x="280" y="26"/>
                  </a:moveTo>
                  <a:cubicBezTo>
                    <a:pt x="254" y="0"/>
                    <a:pt x="215" y="2"/>
                    <a:pt x="178" y="5"/>
                  </a:cubicBezTo>
                  <a:cubicBezTo>
                    <a:pt x="144" y="2"/>
                    <a:pt x="105" y="0"/>
                    <a:pt x="79" y="26"/>
                  </a:cubicBezTo>
                  <a:cubicBezTo>
                    <a:pt x="50" y="58"/>
                    <a:pt x="47" y="102"/>
                    <a:pt x="34" y="142"/>
                  </a:cubicBezTo>
                  <a:cubicBezTo>
                    <a:pt x="24" y="181"/>
                    <a:pt x="6" y="223"/>
                    <a:pt x="0" y="265"/>
                  </a:cubicBezTo>
                  <a:cubicBezTo>
                    <a:pt x="3" y="292"/>
                    <a:pt x="47" y="294"/>
                    <a:pt x="53" y="268"/>
                  </a:cubicBezTo>
                  <a:cubicBezTo>
                    <a:pt x="71" y="213"/>
                    <a:pt x="84" y="155"/>
                    <a:pt x="102" y="100"/>
                  </a:cubicBezTo>
                  <a:cubicBezTo>
                    <a:pt x="105" y="100"/>
                    <a:pt x="110" y="94"/>
                    <a:pt x="115" y="92"/>
                  </a:cubicBezTo>
                  <a:cubicBezTo>
                    <a:pt x="89" y="194"/>
                    <a:pt x="60" y="297"/>
                    <a:pt x="37" y="400"/>
                  </a:cubicBezTo>
                  <a:cubicBezTo>
                    <a:pt x="63" y="400"/>
                    <a:pt x="89" y="400"/>
                    <a:pt x="115" y="400"/>
                  </a:cubicBezTo>
                  <a:cubicBezTo>
                    <a:pt x="115" y="478"/>
                    <a:pt x="113" y="555"/>
                    <a:pt x="115" y="634"/>
                  </a:cubicBezTo>
                  <a:cubicBezTo>
                    <a:pt x="118" y="668"/>
                    <a:pt x="170" y="668"/>
                    <a:pt x="173" y="634"/>
                  </a:cubicBezTo>
                  <a:cubicBezTo>
                    <a:pt x="176" y="557"/>
                    <a:pt x="173" y="478"/>
                    <a:pt x="176" y="400"/>
                  </a:cubicBezTo>
                  <a:cubicBezTo>
                    <a:pt x="178" y="400"/>
                    <a:pt x="178" y="400"/>
                    <a:pt x="178" y="400"/>
                  </a:cubicBezTo>
                  <a:cubicBezTo>
                    <a:pt x="181" y="400"/>
                    <a:pt x="183" y="400"/>
                    <a:pt x="183" y="400"/>
                  </a:cubicBezTo>
                  <a:cubicBezTo>
                    <a:pt x="186" y="478"/>
                    <a:pt x="183" y="557"/>
                    <a:pt x="186" y="634"/>
                  </a:cubicBezTo>
                  <a:cubicBezTo>
                    <a:pt x="189" y="668"/>
                    <a:pt x="241" y="668"/>
                    <a:pt x="244" y="634"/>
                  </a:cubicBezTo>
                  <a:cubicBezTo>
                    <a:pt x="246" y="555"/>
                    <a:pt x="244" y="478"/>
                    <a:pt x="244" y="400"/>
                  </a:cubicBezTo>
                  <a:cubicBezTo>
                    <a:pt x="270" y="400"/>
                    <a:pt x="296" y="400"/>
                    <a:pt x="322" y="400"/>
                  </a:cubicBezTo>
                  <a:cubicBezTo>
                    <a:pt x="299" y="297"/>
                    <a:pt x="270" y="194"/>
                    <a:pt x="244" y="92"/>
                  </a:cubicBezTo>
                  <a:cubicBezTo>
                    <a:pt x="249" y="94"/>
                    <a:pt x="254" y="100"/>
                    <a:pt x="257" y="100"/>
                  </a:cubicBezTo>
                  <a:cubicBezTo>
                    <a:pt x="275" y="155"/>
                    <a:pt x="288" y="213"/>
                    <a:pt x="306" y="268"/>
                  </a:cubicBezTo>
                  <a:cubicBezTo>
                    <a:pt x="312" y="294"/>
                    <a:pt x="356" y="292"/>
                    <a:pt x="356" y="265"/>
                  </a:cubicBezTo>
                  <a:cubicBezTo>
                    <a:pt x="354" y="223"/>
                    <a:pt x="335" y="181"/>
                    <a:pt x="325" y="142"/>
                  </a:cubicBezTo>
                  <a:cubicBezTo>
                    <a:pt x="312" y="102"/>
                    <a:pt x="309" y="58"/>
                    <a:pt x="280" y="2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200"/>
            </a:p>
          </p:txBody>
        </p:sp>
      </p:grpSp>
      <p:sp>
        <p:nvSpPr>
          <p:cNvPr id="143" name="TextBox 142">
            <a:extLst>
              <a:ext uri="{FF2B5EF4-FFF2-40B4-BE49-F238E27FC236}">
                <a16:creationId xmlns:a16="http://schemas.microsoft.com/office/drawing/2014/main" id="{B47C5E82-9104-4D6B-A9D9-E2DD87240B39}"/>
              </a:ext>
            </a:extLst>
          </p:cNvPr>
          <p:cNvSpPr txBox="1"/>
          <p:nvPr/>
        </p:nvSpPr>
        <p:spPr>
          <a:xfrm>
            <a:off x="5811111" y="5312697"/>
            <a:ext cx="2133918" cy="923330"/>
          </a:xfrm>
          <a:prstGeom prst="rect">
            <a:avLst/>
          </a:prstGeom>
          <a:noFill/>
        </p:spPr>
        <p:txBody>
          <a:bodyPr wrap="none" rtlCol="0">
            <a:spAutoFit/>
          </a:bodyPr>
          <a:lstStyle/>
          <a:p>
            <a:r>
              <a:rPr lang="en-US" sz="5400" dirty="0">
                <a:solidFill>
                  <a:schemeClr val="accent1"/>
                </a:solidFill>
                <a:latin typeface="+mj-lt"/>
              </a:rPr>
              <a:t>2,39K</a:t>
            </a:r>
          </a:p>
        </p:txBody>
      </p:sp>
      <p:sp>
        <p:nvSpPr>
          <p:cNvPr id="58" name="TextBox 57">
            <a:extLst>
              <a:ext uri="{FF2B5EF4-FFF2-40B4-BE49-F238E27FC236}">
                <a16:creationId xmlns:a16="http://schemas.microsoft.com/office/drawing/2014/main" id="{B47C5E82-9104-4D6B-A9D9-E2DD87240B39}"/>
              </a:ext>
            </a:extLst>
          </p:cNvPr>
          <p:cNvSpPr txBox="1"/>
          <p:nvPr/>
        </p:nvSpPr>
        <p:spPr>
          <a:xfrm>
            <a:off x="8836588" y="5312697"/>
            <a:ext cx="2085827" cy="923330"/>
          </a:xfrm>
          <a:prstGeom prst="rect">
            <a:avLst/>
          </a:prstGeom>
          <a:noFill/>
        </p:spPr>
        <p:txBody>
          <a:bodyPr wrap="none" rtlCol="0">
            <a:spAutoFit/>
          </a:bodyPr>
          <a:lstStyle/>
          <a:p>
            <a:r>
              <a:rPr lang="en-US" sz="5400" dirty="0">
                <a:solidFill>
                  <a:schemeClr val="accent2"/>
                </a:solidFill>
                <a:latin typeface="+mj-lt"/>
              </a:rPr>
              <a:t>1,84K</a:t>
            </a:r>
          </a:p>
        </p:txBody>
      </p:sp>
    </p:spTree>
    <p:extLst>
      <p:ext uri="{BB962C8B-B14F-4D97-AF65-F5344CB8AC3E}">
        <p14:creationId xmlns:p14="http://schemas.microsoft.com/office/powerpoint/2010/main" val="1513571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right)">
                                      <p:cBhvr>
                                        <p:cTn id="7" dur="500"/>
                                        <p:tgtEl>
                                          <p:spTgt spid="7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6"/>
                                        </p:tgtEl>
                                        <p:attrNameLst>
                                          <p:attrName>style.visibility</p:attrName>
                                        </p:attrNameLst>
                                      </p:cBhvr>
                                      <p:to>
                                        <p:strVal val="visible"/>
                                      </p:to>
                                    </p:set>
                                    <p:animEffect transition="in" filter="fade">
                                      <p:cBhvr>
                                        <p:cTn id="11" dur="500"/>
                                        <p:tgtEl>
                                          <p:spTgt spid="12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7"/>
                                        </p:tgtEl>
                                        <p:attrNameLst>
                                          <p:attrName>style.visibility</p:attrName>
                                        </p:attrNameLst>
                                      </p:cBhvr>
                                      <p:to>
                                        <p:strVal val="visible"/>
                                      </p:to>
                                    </p:set>
                                    <p:animEffect transition="in" filter="fade">
                                      <p:cBhvr>
                                        <p:cTn id="15" dur="500"/>
                                        <p:tgtEl>
                                          <p:spTgt spid="12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25">
                                            <p:graphicEl>
                                              <a:chart seriesIdx="-3" categoryIdx="-3" bldStep="gridLegend"/>
                                            </p:graphicEl>
                                          </p:spTgt>
                                        </p:tgtEl>
                                        <p:attrNameLst>
                                          <p:attrName>style.visibility</p:attrName>
                                        </p:attrNameLst>
                                      </p:cBhvr>
                                      <p:to>
                                        <p:strVal val="visible"/>
                                      </p:to>
                                    </p:set>
                                    <p:animEffect transition="in" filter="wipe(down)">
                                      <p:cBhvr>
                                        <p:cTn id="19" dur="500"/>
                                        <p:tgtEl>
                                          <p:spTgt spid="125">
                                            <p:graphicEl>
                                              <a:chart seriesIdx="-3" categoryIdx="-3" bldStep="gridLegend"/>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25">
                                            <p:graphicEl>
                                              <a:chart seriesIdx="0" categoryIdx="-4" bldStep="series"/>
                                            </p:graphicEl>
                                          </p:spTgt>
                                        </p:tgtEl>
                                        <p:attrNameLst>
                                          <p:attrName>style.visibility</p:attrName>
                                        </p:attrNameLst>
                                      </p:cBhvr>
                                      <p:to>
                                        <p:strVal val="visible"/>
                                      </p:to>
                                    </p:set>
                                    <p:animEffect transition="in" filter="wipe(down)">
                                      <p:cBhvr>
                                        <p:cTn id="23" dur="500"/>
                                        <p:tgtEl>
                                          <p:spTgt spid="125">
                                            <p:graphicEl>
                                              <a:chart seriesIdx="0" categoryIdx="-4" bldStep="series"/>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25">
                                            <p:graphicEl>
                                              <a:chart seriesIdx="1" categoryIdx="-4" bldStep="series"/>
                                            </p:graphicEl>
                                          </p:spTgt>
                                        </p:tgtEl>
                                        <p:attrNameLst>
                                          <p:attrName>style.visibility</p:attrName>
                                        </p:attrNameLst>
                                      </p:cBhvr>
                                      <p:to>
                                        <p:strVal val="visible"/>
                                      </p:to>
                                    </p:set>
                                    <p:animEffect transition="in" filter="wipe(down)">
                                      <p:cBhvr>
                                        <p:cTn id="27" dur="500"/>
                                        <p:tgtEl>
                                          <p:spTgt spid="125">
                                            <p:graphicEl>
                                              <a:chart seriesIdx="1" categoryIdx="-4" bldStep="series"/>
                                            </p:graphic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25">
                                            <p:graphicEl>
                                              <a:chart seriesIdx="2" categoryIdx="-4" bldStep="series"/>
                                            </p:graphicEl>
                                          </p:spTgt>
                                        </p:tgtEl>
                                        <p:attrNameLst>
                                          <p:attrName>style.visibility</p:attrName>
                                        </p:attrNameLst>
                                      </p:cBhvr>
                                      <p:to>
                                        <p:strVal val="visible"/>
                                      </p:to>
                                    </p:set>
                                    <p:animEffect transition="in" filter="wipe(down)">
                                      <p:cBhvr>
                                        <p:cTn id="31" dur="500"/>
                                        <p:tgtEl>
                                          <p:spTgt spid="125">
                                            <p:graphicEl>
                                              <a:chart seriesIdx="2" categoryIdx="-4" bldStep="series"/>
                                            </p:graphicEl>
                                          </p:spTgt>
                                        </p:tgtEl>
                                      </p:cBhvr>
                                    </p:animEffect>
                                  </p:childTnLst>
                                </p:cTn>
                              </p:par>
                              <p:par>
                                <p:cTn id="32" presetID="10" presetClass="entr" presetSubtype="0" fill="hold" nodeType="withEffect">
                                  <p:stCondLst>
                                    <p:cond delay="50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par>
                                <p:cTn id="35" presetID="10" presetClass="entr" presetSubtype="0" fill="hold" nodeType="withEffect">
                                  <p:stCondLst>
                                    <p:cond delay="50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par>
                                <p:cTn id="38" presetID="22" presetClass="entr" presetSubtype="8" fill="hold" grpId="0" nodeType="withEffect">
                                  <p:stCondLst>
                                    <p:cond delay="1000"/>
                                  </p:stCondLst>
                                  <p:childTnLst>
                                    <p:set>
                                      <p:cBhvr>
                                        <p:cTn id="39" dur="1" fill="hold">
                                          <p:stCondLst>
                                            <p:cond delay="0"/>
                                          </p:stCondLst>
                                        </p:cTn>
                                        <p:tgtEl>
                                          <p:spTgt spid="143"/>
                                        </p:tgtEl>
                                        <p:attrNameLst>
                                          <p:attrName>style.visibility</p:attrName>
                                        </p:attrNameLst>
                                      </p:cBhvr>
                                      <p:to>
                                        <p:strVal val="visible"/>
                                      </p:to>
                                    </p:set>
                                    <p:animEffect transition="in" filter="wipe(left)">
                                      <p:cBhvr>
                                        <p:cTn id="40" dur="500"/>
                                        <p:tgtEl>
                                          <p:spTgt spid="143"/>
                                        </p:tgtEl>
                                      </p:cBhvr>
                                    </p:animEffect>
                                  </p:childTnLst>
                                </p:cTn>
                              </p:par>
                              <p:par>
                                <p:cTn id="41" presetID="22" presetClass="entr" presetSubtype="8" fill="hold" grpId="0" nodeType="withEffect">
                                  <p:stCondLst>
                                    <p:cond delay="1000"/>
                                  </p:stCondLst>
                                  <p:childTnLst>
                                    <p:set>
                                      <p:cBhvr>
                                        <p:cTn id="42" dur="1" fill="hold">
                                          <p:stCondLst>
                                            <p:cond delay="0"/>
                                          </p:stCondLst>
                                        </p:cTn>
                                        <p:tgtEl>
                                          <p:spTgt spid="58"/>
                                        </p:tgtEl>
                                        <p:attrNameLst>
                                          <p:attrName>style.visibility</p:attrName>
                                        </p:attrNameLst>
                                      </p:cBhvr>
                                      <p:to>
                                        <p:strVal val="visible"/>
                                      </p:to>
                                    </p:set>
                                    <p:animEffect transition="in" filter="wipe(left)">
                                      <p:cBhvr>
                                        <p:cTn id="4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5" grpId="0">
        <p:bldSub>
          <a:bldChart bld="series"/>
        </p:bldSub>
      </p:bldGraphic>
      <p:bldP spid="126" grpId="0"/>
      <p:bldP spid="127" grpId="0"/>
      <p:bldP spid="143" grpId="0"/>
      <p:bldP spid="5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D86E1B6A-3498-4FD4-A3AE-4495933951B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2926" b="32926"/>
          <a:stretch>
            <a:fillRect/>
          </a:stretch>
        </p:blipFill>
        <p:spPr/>
      </p:pic>
      <p:sp>
        <p:nvSpPr>
          <p:cNvPr id="1281" name="Rectangle 1280"/>
          <p:cNvSpPr/>
          <p:nvPr/>
        </p:nvSpPr>
        <p:spPr>
          <a:xfrm>
            <a:off x="345440" y="331838"/>
            <a:ext cx="11511598" cy="3931404"/>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BEST </a:t>
            </a:r>
            <a:r>
              <a:rPr lang="en-US" dirty="0">
                <a:solidFill>
                  <a:schemeClr val="accent1"/>
                </a:solidFill>
              </a:rPr>
              <a:t>PARTNERS</a:t>
            </a:r>
          </a:p>
        </p:txBody>
      </p:sp>
      <p:grpSp>
        <p:nvGrpSpPr>
          <p:cNvPr id="1282" name="Group 1281"/>
          <p:cNvGrpSpPr/>
          <p:nvPr/>
        </p:nvGrpSpPr>
        <p:grpSpPr>
          <a:xfrm>
            <a:off x="6132911" y="4859999"/>
            <a:ext cx="1540462" cy="1012129"/>
            <a:chOff x="677863" y="5145088"/>
            <a:chExt cx="1592263" cy="1046163"/>
          </a:xfrm>
        </p:grpSpPr>
        <p:sp>
          <p:nvSpPr>
            <p:cNvPr id="1283" name="Freeform 664"/>
            <p:cNvSpPr>
              <a:spLocks/>
            </p:cNvSpPr>
            <p:nvPr/>
          </p:nvSpPr>
          <p:spPr bwMode="auto">
            <a:xfrm>
              <a:off x="1111251" y="5329238"/>
              <a:ext cx="711200" cy="711200"/>
            </a:xfrm>
            <a:custGeom>
              <a:avLst/>
              <a:gdLst>
                <a:gd name="T0" fmla="*/ 448 w 895"/>
                <a:gd name="T1" fmla="*/ 0 h 895"/>
                <a:gd name="T2" fmla="*/ 520 w 895"/>
                <a:gd name="T3" fmla="*/ 6 h 895"/>
                <a:gd name="T4" fmla="*/ 591 w 895"/>
                <a:gd name="T5" fmla="*/ 23 h 895"/>
                <a:gd name="T6" fmla="*/ 654 w 895"/>
                <a:gd name="T7" fmla="*/ 51 h 895"/>
                <a:gd name="T8" fmla="*/ 713 w 895"/>
                <a:gd name="T9" fmla="*/ 86 h 895"/>
                <a:gd name="T10" fmla="*/ 766 w 895"/>
                <a:gd name="T11" fmla="*/ 131 h 895"/>
                <a:gd name="T12" fmla="*/ 809 w 895"/>
                <a:gd name="T13" fmla="*/ 184 h 895"/>
                <a:gd name="T14" fmla="*/ 846 w 895"/>
                <a:gd name="T15" fmla="*/ 241 h 895"/>
                <a:gd name="T16" fmla="*/ 874 w 895"/>
                <a:gd name="T17" fmla="*/ 306 h 895"/>
                <a:gd name="T18" fmla="*/ 891 w 895"/>
                <a:gd name="T19" fmla="*/ 375 h 895"/>
                <a:gd name="T20" fmla="*/ 895 w 895"/>
                <a:gd name="T21" fmla="*/ 447 h 895"/>
                <a:gd name="T22" fmla="*/ 891 w 895"/>
                <a:gd name="T23" fmla="*/ 520 h 895"/>
                <a:gd name="T24" fmla="*/ 874 w 895"/>
                <a:gd name="T25" fmla="*/ 589 h 895"/>
                <a:gd name="T26" fmla="*/ 846 w 895"/>
                <a:gd name="T27" fmla="*/ 653 h 895"/>
                <a:gd name="T28" fmla="*/ 809 w 895"/>
                <a:gd name="T29" fmla="*/ 712 h 895"/>
                <a:gd name="T30" fmla="*/ 766 w 895"/>
                <a:gd name="T31" fmla="*/ 763 h 895"/>
                <a:gd name="T32" fmla="*/ 713 w 895"/>
                <a:gd name="T33" fmla="*/ 809 h 895"/>
                <a:gd name="T34" fmla="*/ 654 w 895"/>
                <a:gd name="T35" fmla="*/ 846 h 895"/>
                <a:gd name="T36" fmla="*/ 591 w 895"/>
                <a:gd name="T37" fmla="*/ 873 h 895"/>
                <a:gd name="T38" fmla="*/ 520 w 895"/>
                <a:gd name="T39" fmla="*/ 889 h 895"/>
                <a:gd name="T40" fmla="*/ 448 w 895"/>
                <a:gd name="T41" fmla="*/ 895 h 895"/>
                <a:gd name="T42" fmla="*/ 375 w 895"/>
                <a:gd name="T43" fmla="*/ 889 h 895"/>
                <a:gd name="T44" fmla="*/ 306 w 895"/>
                <a:gd name="T45" fmla="*/ 873 h 895"/>
                <a:gd name="T46" fmla="*/ 243 w 895"/>
                <a:gd name="T47" fmla="*/ 846 h 895"/>
                <a:gd name="T48" fmla="*/ 184 w 895"/>
                <a:gd name="T49" fmla="*/ 809 h 895"/>
                <a:gd name="T50" fmla="*/ 131 w 895"/>
                <a:gd name="T51" fmla="*/ 763 h 895"/>
                <a:gd name="T52" fmla="*/ 86 w 895"/>
                <a:gd name="T53" fmla="*/ 712 h 895"/>
                <a:gd name="T54" fmla="*/ 51 w 895"/>
                <a:gd name="T55" fmla="*/ 653 h 895"/>
                <a:gd name="T56" fmla="*/ 23 w 895"/>
                <a:gd name="T57" fmla="*/ 589 h 895"/>
                <a:gd name="T58" fmla="*/ 6 w 895"/>
                <a:gd name="T59" fmla="*/ 520 h 895"/>
                <a:gd name="T60" fmla="*/ 0 w 895"/>
                <a:gd name="T61" fmla="*/ 447 h 895"/>
                <a:gd name="T62" fmla="*/ 6 w 895"/>
                <a:gd name="T63" fmla="*/ 375 h 895"/>
                <a:gd name="T64" fmla="*/ 23 w 895"/>
                <a:gd name="T65" fmla="*/ 306 h 895"/>
                <a:gd name="T66" fmla="*/ 51 w 895"/>
                <a:gd name="T67" fmla="*/ 241 h 895"/>
                <a:gd name="T68" fmla="*/ 86 w 895"/>
                <a:gd name="T69" fmla="*/ 184 h 895"/>
                <a:gd name="T70" fmla="*/ 131 w 895"/>
                <a:gd name="T71" fmla="*/ 131 h 895"/>
                <a:gd name="T72" fmla="*/ 184 w 895"/>
                <a:gd name="T73" fmla="*/ 86 h 895"/>
                <a:gd name="T74" fmla="*/ 243 w 895"/>
                <a:gd name="T75" fmla="*/ 51 h 895"/>
                <a:gd name="T76" fmla="*/ 306 w 895"/>
                <a:gd name="T77" fmla="*/ 23 h 895"/>
                <a:gd name="T78" fmla="*/ 375 w 895"/>
                <a:gd name="T79" fmla="*/ 6 h 895"/>
                <a:gd name="T80" fmla="*/ 448 w 895"/>
                <a:gd name="T81" fmla="*/ 0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95" h="895">
                  <a:moveTo>
                    <a:pt x="448" y="0"/>
                  </a:moveTo>
                  <a:lnTo>
                    <a:pt x="520" y="6"/>
                  </a:lnTo>
                  <a:lnTo>
                    <a:pt x="591" y="23"/>
                  </a:lnTo>
                  <a:lnTo>
                    <a:pt x="654" y="51"/>
                  </a:lnTo>
                  <a:lnTo>
                    <a:pt x="713" y="86"/>
                  </a:lnTo>
                  <a:lnTo>
                    <a:pt x="766" y="131"/>
                  </a:lnTo>
                  <a:lnTo>
                    <a:pt x="809" y="184"/>
                  </a:lnTo>
                  <a:lnTo>
                    <a:pt x="846" y="241"/>
                  </a:lnTo>
                  <a:lnTo>
                    <a:pt x="874" y="306"/>
                  </a:lnTo>
                  <a:lnTo>
                    <a:pt x="891" y="375"/>
                  </a:lnTo>
                  <a:lnTo>
                    <a:pt x="895" y="447"/>
                  </a:lnTo>
                  <a:lnTo>
                    <a:pt x="891" y="520"/>
                  </a:lnTo>
                  <a:lnTo>
                    <a:pt x="874" y="589"/>
                  </a:lnTo>
                  <a:lnTo>
                    <a:pt x="846" y="653"/>
                  </a:lnTo>
                  <a:lnTo>
                    <a:pt x="809" y="712"/>
                  </a:lnTo>
                  <a:lnTo>
                    <a:pt x="766" y="763"/>
                  </a:lnTo>
                  <a:lnTo>
                    <a:pt x="713" y="809"/>
                  </a:lnTo>
                  <a:lnTo>
                    <a:pt x="654" y="846"/>
                  </a:lnTo>
                  <a:lnTo>
                    <a:pt x="591" y="873"/>
                  </a:lnTo>
                  <a:lnTo>
                    <a:pt x="520" y="889"/>
                  </a:lnTo>
                  <a:lnTo>
                    <a:pt x="448" y="895"/>
                  </a:lnTo>
                  <a:lnTo>
                    <a:pt x="375" y="889"/>
                  </a:lnTo>
                  <a:lnTo>
                    <a:pt x="306" y="873"/>
                  </a:lnTo>
                  <a:lnTo>
                    <a:pt x="243" y="846"/>
                  </a:lnTo>
                  <a:lnTo>
                    <a:pt x="184" y="809"/>
                  </a:lnTo>
                  <a:lnTo>
                    <a:pt x="131" y="763"/>
                  </a:lnTo>
                  <a:lnTo>
                    <a:pt x="86" y="712"/>
                  </a:lnTo>
                  <a:lnTo>
                    <a:pt x="51" y="653"/>
                  </a:lnTo>
                  <a:lnTo>
                    <a:pt x="23" y="589"/>
                  </a:lnTo>
                  <a:lnTo>
                    <a:pt x="6" y="520"/>
                  </a:lnTo>
                  <a:lnTo>
                    <a:pt x="0" y="447"/>
                  </a:lnTo>
                  <a:lnTo>
                    <a:pt x="6" y="375"/>
                  </a:lnTo>
                  <a:lnTo>
                    <a:pt x="23" y="306"/>
                  </a:lnTo>
                  <a:lnTo>
                    <a:pt x="51" y="241"/>
                  </a:lnTo>
                  <a:lnTo>
                    <a:pt x="86" y="184"/>
                  </a:lnTo>
                  <a:lnTo>
                    <a:pt x="131" y="131"/>
                  </a:lnTo>
                  <a:lnTo>
                    <a:pt x="184" y="86"/>
                  </a:lnTo>
                  <a:lnTo>
                    <a:pt x="243" y="51"/>
                  </a:lnTo>
                  <a:lnTo>
                    <a:pt x="306" y="23"/>
                  </a:lnTo>
                  <a:lnTo>
                    <a:pt x="375" y="6"/>
                  </a:lnTo>
                  <a:lnTo>
                    <a:pt x="44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4" name="Freeform 665"/>
            <p:cNvSpPr>
              <a:spLocks noEditPoints="1"/>
            </p:cNvSpPr>
            <p:nvPr/>
          </p:nvSpPr>
          <p:spPr bwMode="auto">
            <a:xfrm>
              <a:off x="977901" y="5351463"/>
              <a:ext cx="107950" cy="95250"/>
            </a:xfrm>
            <a:custGeom>
              <a:avLst/>
              <a:gdLst>
                <a:gd name="T0" fmla="*/ 98 w 137"/>
                <a:gd name="T1" fmla="*/ 46 h 120"/>
                <a:gd name="T2" fmla="*/ 92 w 137"/>
                <a:gd name="T3" fmla="*/ 47 h 120"/>
                <a:gd name="T4" fmla="*/ 86 w 137"/>
                <a:gd name="T5" fmla="*/ 49 h 120"/>
                <a:gd name="T6" fmla="*/ 82 w 137"/>
                <a:gd name="T7" fmla="*/ 53 h 120"/>
                <a:gd name="T8" fmla="*/ 75 w 137"/>
                <a:gd name="T9" fmla="*/ 63 h 120"/>
                <a:gd name="T10" fmla="*/ 67 w 137"/>
                <a:gd name="T11" fmla="*/ 73 h 120"/>
                <a:gd name="T12" fmla="*/ 98 w 137"/>
                <a:gd name="T13" fmla="*/ 97 h 120"/>
                <a:gd name="T14" fmla="*/ 106 w 137"/>
                <a:gd name="T15" fmla="*/ 87 h 120"/>
                <a:gd name="T16" fmla="*/ 112 w 137"/>
                <a:gd name="T17" fmla="*/ 79 h 120"/>
                <a:gd name="T18" fmla="*/ 116 w 137"/>
                <a:gd name="T19" fmla="*/ 73 h 120"/>
                <a:gd name="T20" fmla="*/ 116 w 137"/>
                <a:gd name="T21" fmla="*/ 67 h 120"/>
                <a:gd name="T22" fmla="*/ 116 w 137"/>
                <a:gd name="T23" fmla="*/ 61 h 120"/>
                <a:gd name="T24" fmla="*/ 114 w 137"/>
                <a:gd name="T25" fmla="*/ 55 h 120"/>
                <a:gd name="T26" fmla="*/ 110 w 137"/>
                <a:gd name="T27" fmla="*/ 51 h 120"/>
                <a:gd name="T28" fmla="*/ 104 w 137"/>
                <a:gd name="T29" fmla="*/ 47 h 120"/>
                <a:gd name="T30" fmla="*/ 98 w 137"/>
                <a:gd name="T31" fmla="*/ 46 h 120"/>
                <a:gd name="T32" fmla="*/ 49 w 137"/>
                <a:gd name="T33" fmla="*/ 22 h 120"/>
                <a:gd name="T34" fmla="*/ 43 w 137"/>
                <a:gd name="T35" fmla="*/ 24 h 120"/>
                <a:gd name="T36" fmla="*/ 37 w 137"/>
                <a:gd name="T37" fmla="*/ 28 h 120"/>
                <a:gd name="T38" fmla="*/ 28 w 137"/>
                <a:gd name="T39" fmla="*/ 44 h 120"/>
                <a:gd name="T40" fmla="*/ 51 w 137"/>
                <a:gd name="T41" fmla="*/ 61 h 120"/>
                <a:gd name="T42" fmla="*/ 61 w 137"/>
                <a:gd name="T43" fmla="*/ 47 h 120"/>
                <a:gd name="T44" fmla="*/ 65 w 137"/>
                <a:gd name="T45" fmla="*/ 42 h 120"/>
                <a:gd name="T46" fmla="*/ 65 w 137"/>
                <a:gd name="T47" fmla="*/ 36 h 120"/>
                <a:gd name="T48" fmla="*/ 63 w 137"/>
                <a:gd name="T49" fmla="*/ 30 h 120"/>
                <a:gd name="T50" fmla="*/ 59 w 137"/>
                <a:gd name="T51" fmla="*/ 26 h 120"/>
                <a:gd name="T52" fmla="*/ 55 w 137"/>
                <a:gd name="T53" fmla="*/ 22 h 120"/>
                <a:gd name="T54" fmla="*/ 49 w 137"/>
                <a:gd name="T55" fmla="*/ 22 h 120"/>
                <a:gd name="T56" fmla="*/ 49 w 137"/>
                <a:gd name="T57" fmla="*/ 0 h 120"/>
                <a:gd name="T58" fmla="*/ 63 w 137"/>
                <a:gd name="T59" fmla="*/ 0 h 120"/>
                <a:gd name="T60" fmla="*/ 75 w 137"/>
                <a:gd name="T61" fmla="*/ 8 h 120"/>
                <a:gd name="T62" fmla="*/ 81 w 137"/>
                <a:gd name="T63" fmla="*/ 14 h 120"/>
                <a:gd name="T64" fmla="*/ 84 w 137"/>
                <a:gd name="T65" fmla="*/ 20 h 120"/>
                <a:gd name="T66" fmla="*/ 86 w 137"/>
                <a:gd name="T67" fmla="*/ 28 h 120"/>
                <a:gd name="T68" fmla="*/ 100 w 137"/>
                <a:gd name="T69" fmla="*/ 26 h 120"/>
                <a:gd name="T70" fmla="*/ 112 w 137"/>
                <a:gd name="T71" fmla="*/ 28 h 120"/>
                <a:gd name="T72" fmla="*/ 124 w 137"/>
                <a:gd name="T73" fmla="*/ 36 h 120"/>
                <a:gd name="T74" fmla="*/ 134 w 137"/>
                <a:gd name="T75" fmla="*/ 47 h 120"/>
                <a:gd name="T76" fmla="*/ 137 w 137"/>
                <a:gd name="T77" fmla="*/ 63 h 120"/>
                <a:gd name="T78" fmla="*/ 136 w 137"/>
                <a:gd name="T79" fmla="*/ 77 h 120"/>
                <a:gd name="T80" fmla="*/ 130 w 137"/>
                <a:gd name="T81" fmla="*/ 91 h 120"/>
                <a:gd name="T82" fmla="*/ 120 w 137"/>
                <a:gd name="T83" fmla="*/ 102 h 120"/>
                <a:gd name="T84" fmla="*/ 110 w 137"/>
                <a:gd name="T85" fmla="*/ 116 h 120"/>
                <a:gd name="T86" fmla="*/ 110 w 137"/>
                <a:gd name="T87" fmla="*/ 116 h 120"/>
                <a:gd name="T88" fmla="*/ 110 w 137"/>
                <a:gd name="T89" fmla="*/ 116 h 120"/>
                <a:gd name="T90" fmla="*/ 106 w 137"/>
                <a:gd name="T91" fmla="*/ 118 h 120"/>
                <a:gd name="T92" fmla="*/ 104 w 137"/>
                <a:gd name="T93" fmla="*/ 120 h 120"/>
                <a:gd name="T94" fmla="*/ 100 w 137"/>
                <a:gd name="T95" fmla="*/ 120 h 120"/>
                <a:gd name="T96" fmla="*/ 96 w 137"/>
                <a:gd name="T97" fmla="*/ 118 h 120"/>
                <a:gd name="T98" fmla="*/ 4 w 137"/>
                <a:gd name="T99" fmla="*/ 57 h 120"/>
                <a:gd name="T100" fmla="*/ 2 w 137"/>
                <a:gd name="T101" fmla="*/ 53 h 120"/>
                <a:gd name="T102" fmla="*/ 0 w 137"/>
                <a:gd name="T103" fmla="*/ 49 h 120"/>
                <a:gd name="T104" fmla="*/ 0 w 137"/>
                <a:gd name="T105" fmla="*/ 46 h 120"/>
                <a:gd name="T106" fmla="*/ 2 w 137"/>
                <a:gd name="T107" fmla="*/ 42 h 120"/>
                <a:gd name="T108" fmla="*/ 4 w 137"/>
                <a:gd name="T109" fmla="*/ 42 h 120"/>
                <a:gd name="T110" fmla="*/ 4 w 137"/>
                <a:gd name="T111" fmla="*/ 40 h 120"/>
                <a:gd name="T112" fmla="*/ 12 w 137"/>
                <a:gd name="T113" fmla="*/ 28 h 120"/>
                <a:gd name="T114" fmla="*/ 22 w 137"/>
                <a:gd name="T115" fmla="*/ 16 h 120"/>
                <a:gd name="T116" fmla="*/ 33 w 137"/>
                <a:gd name="T117" fmla="*/ 4 h 120"/>
                <a:gd name="T118" fmla="*/ 49 w 137"/>
                <a:gd name="T119"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20">
                  <a:moveTo>
                    <a:pt x="98" y="46"/>
                  </a:moveTo>
                  <a:lnTo>
                    <a:pt x="92" y="47"/>
                  </a:lnTo>
                  <a:lnTo>
                    <a:pt x="86" y="49"/>
                  </a:lnTo>
                  <a:lnTo>
                    <a:pt x="82" y="53"/>
                  </a:lnTo>
                  <a:lnTo>
                    <a:pt x="75" y="63"/>
                  </a:lnTo>
                  <a:lnTo>
                    <a:pt x="67" y="73"/>
                  </a:lnTo>
                  <a:lnTo>
                    <a:pt x="98" y="97"/>
                  </a:lnTo>
                  <a:lnTo>
                    <a:pt x="106" y="87"/>
                  </a:lnTo>
                  <a:lnTo>
                    <a:pt x="112" y="79"/>
                  </a:lnTo>
                  <a:lnTo>
                    <a:pt x="116" y="73"/>
                  </a:lnTo>
                  <a:lnTo>
                    <a:pt x="116" y="67"/>
                  </a:lnTo>
                  <a:lnTo>
                    <a:pt x="116" y="61"/>
                  </a:lnTo>
                  <a:lnTo>
                    <a:pt x="114" y="55"/>
                  </a:lnTo>
                  <a:lnTo>
                    <a:pt x="110" y="51"/>
                  </a:lnTo>
                  <a:lnTo>
                    <a:pt x="104" y="47"/>
                  </a:lnTo>
                  <a:lnTo>
                    <a:pt x="98" y="46"/>
                  </a:lnTo>
                  <a:close/>
                  <a:moveTo>
                    <a:pt x="49" y="22"/>
                  </a:moveTo>
                  <a:lnTo>
                    <a:pt x="43" y="24"/>
                  </a:lnTo>
                  <a:lnTo>
                    <a:pt x="37" y="28"/>
                  </a:lnTo>
                  <a:lnTo>
                    <a:pt x="28" y="44"/>
                  </a:lnTo>
                  <a:lnTo>
                    <a:pt x="51" y="61"/>
                  </a:lnTo>
                  <a:lnTo>
                    <a:pt x="61" y="47"/>
                  </a:lnTo>
                  <a:lnTo>
                    <a:pt x="65" y="42"/>
                  </a:lnTo>
                  <a:lnTo>
                    <a:pt x="65" y="36"/>
                  </a:lnTo>
                  <a:lnTo>
                    <a:pt x="63" y="30"/>
                  </a:lnTo>
                  <a:lnTo>
                    <a:pt x="59" y="26"/>
                  </a:lnTo>
                  <a:lnTo>
                    <a:pt x="55" y="22"/>
                  </a:lnTo>
                  <a:lnTo>
                    <a:pt x="49" y="22"/>
                  </a:lnTo>
                  <a:close/>
                  <a:moveTo>
                    <a:pt x="49" y="0"/>
                  </a:moveTo>
                  <a:lnTo>
                    <a:pt x="63" y="0"/>
                  </a:lnTo>
                  <a:lnTo>
                    <a:pt x="75" y="8"/>
                  </a:lnTo>
                  <a:lnTo>
                    <a:pt x="81" y="14"/>
                  </a:lnTo>
                  <a:lnTo>
                    <a:pt x="84" y="20"/>
                  </a:lnTo>
                  <a:lnTo>
                    <a:pt x="86" y="28"/>
                  </a:lnTo>
                  <a:lnTo>
                    <a:pt x="100" y="26"/>
                  </a:lnTo>
                  <a:lnTo>
                    <a:pt x="112" y="28"/>
                  </a:lnTo>
                  <a:lnTo>
                    <a:pt x="124" y="36"/>
                  </a:lnTo>
                  <a:lnTo>
                    <a:pt x="134" y="47"/>
                  </a:lnTo>
                  <a:lnTo>
                    <a:pt x="137" y="63"/>
                  </a:lnTo>
                  <a:lnTo>
                    <a:pt x="136" y="77"/>
                  </a:lnTo>
                  <a:lnTo>
                    <a:pt x="130" y="91"/>
                  </a:lnTo>
                  <a:lnTo>
                    <a:pt x="120" y="102"/>
                  </a:lnTo>
                  <a:lnTo>
                    <a:pt x="110" y="116"/>
                  </a:lnTo>
                  <a:lnTo>
                    <a:pt x="110" y="116"/>
                  </a:lnTo>
                  <a:lnTo>
                    <a:pt x="110" y="116"/>
                  </a:lnTo>
                  <a:lnTo>
                    <a:pt x="106" y="118"/>
                  </a:lnTo>
                  <a:lnTo>
                    <a:pt x="104" y="120"/>
                  </a:lnTo>
                  <a:lnTo>
                    <a:pt x="100" y="120"/>
                  </a:lnTo>
                  <a:lnTo>
                    <a:pt x="96" y="118"/>
                  </a:lnTo>
                  <a:lnTo>
                    <a:pt x="4" y="57"/>
                  </a:lnTo>
                  <a:lnTo>
                    <a:pt x="2" y="53"/>
                  </a:lnTo>
                  <a:lnTo>
                    <a:pt x="0" y="49"/>
                  </a:lnTo>
                  <a:lnTo>
                    <a:pt x="0" y="46"/>
                  </a:lnTo>
                  <a:lnTo>
                    <a:pt x="2" y="42"/>
                  </a:lnTo>
                  <a:lnTo>
                    <a:pt x="4" y="42"/>
                  </a:lnTo>
                  <a:lnTo>
                    <a:pt x="4" y="40"/>
                  </a:lnTo>
                  <a:lnTo>
                    <a:pt x="12" y="28"/>
                  </a:lnTo>
                  <a:lnTo>
                    <a:pt x="22" y="16"/>
                  </a:lnTo>
                  <a:lnTo>
                    <a:pt x="33" y="4"/>
                  </a:lnTo>
                  <a:lnTo>
                    <a:pt x="4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5" name="Freeform 666"/>
            <p:cNvSpPr>
              <a:spLocks/>
            </p:cNvSpPr>
            <p:nvPr/>
          </p:nvSpPr>
          <p:spPr bwMode="auto">
            <a:xfrm>
              <a:off x="1044576" y="5267326"/>
              <a:ext cx="111125" cy="115888"/>
            </a:xfrm>
            <a:custGeom>
              <a:avLst/>
              <a:gdLst>
                <a:gd name="T0" fmla="*/ 67 w 142"/>
                <a:gd name="T1" fmla="*/ 0 h 146"/>
                <a:gd name="T2" fmla="*/ 71 w 142"/>
                <a:gd name="T3" fmla="*/ 0 h 146"/>
                <a:gd name="T4" fmla="*/ 75 w 142"/>
                <a:gd name="T5" fmla="*/ 4 h 146"/>
                <a:gd name="T6" fmla="*/ 77 w 142"/>
                <a:gd name="T7" fmla="*/ 8 h 146"/>
                <a:gd name="T8" fmla="*/ 77 w 142"/>
                <a:gd name="T9" fmla="*/ 12 h 146"/>
                <a:gd name="T10" fmla="*/ 75 w 142"/>
                <a:gd name="T11" fmla="*/ 16 h 146"/>
                <a:gd name="T12" fmla="*/ 71 w 142"/>
                <a:gd name="T13" fmla="*/ 18 h 146"/>
                <a:gd name="T14" fmla="*/ 28 w 142"/>
                <a:gd name="T15" fmla="*/ 55 h 146"/>
                <a:gd name="T16" fmla="*/ 52 w 142"/>
                <a:gd name="T17" fmla="*/ 81 h 146"/>
                <a:gd name="T18" fmla="*/ 87 w 142"/>
                <a:gd name="T19" fmla="*/ 51 h 146"/>
                <a:gd name="T20" fmla="*/ 91 w 142"/>
                <a:gd name="T21" fmla="*/ 49 h 146"/>
                <a:gd name="T22" fmla="*/ 95 w 142"/>
                <a:gd name="T23" fmla="*/ 47 h 146"/>
                <a:gd name="T24" fmla="*/ 99 w 142"/>
                <a:gd name="T25" fmla="*/ 49 h 146"/>
                <a:gd name="T26" fmla="*/ 101 w 142"/>
                <a:gd name="T27" fmla="*/ 51 h 146"/>
                <a:gd name="T28" fmla="*/ 103 w 142"/>
                <a:gd name="T29" fmla="*/ 55 h 146"/>
                <a:gd name="T30" fmla="*/ 103 w 142"/>
                <a:gd name="T31" fmla="*/ 59 h 146"/>
                <a:gd name="T32" fmla="*/ 103 w 142"/>
                <a:gd name="T33" fmla="*/ 63 h 146"/>
                <a:gd name="T34" fmla="*/ 99 w 142"/>
                <a:gd name="T35" fmla="*/ 67 h 146"/>
                <a:gd name="T36" fmla="*/ 65 w 142"/>
                <a:gd name="T37" fmla="*/ 97 h 146"/>
                <a:gd name="T38" fmla="*/ 87 w 142"/>
                <a:gd name="T39" fmla="*/ 122 h 146"/>
                <a:gd name="T40" fmla="*/ 126 w 142"/>
                <a:gd name="T41" fmla="*/ 91 h 146"/>
                <a:gd name="T42" fmla="*/ 130 w 142"/>
                <a:gd name="T43" fmla="*/ 89 h 146"/>
                <a:gd name="T44" fmla="*/ 134 w 142"/>
                <a:gd name="T45" fmla="*/ 89 h 146"/>
                <a:gd name="T46" fmla="*/ 138 w 142"/>
                <a:gd name="T47" fmla="*/ 89 h 146"/>
                <a:gd name="T48" fmla="*/ 140 w 142"/>
                <a:gd name="T49" fmla="*/ 93 h 146"/>
                <a:gd name="T50" fmla="*/ 142 w 142"/>
                <a:gd name="T51" fmla="*/ 97 h 146"/>
                <a:gd name="T52" fmla="*/ 142 w 142"/>
                <a:gd name="T53" fmla="*/ 100 h 146"/>
                <a:gd name="T54" fmla="*/ 142 w 142"/>
                <a:gd name="T55" fmla="*/ 104 h 146"/>
                <a:gd name="T56" fmla="*/ 138 w 142"/>
                <a:gd name="T57" fmla="*/ 106 h 146"/>
                <a:gd name="T58" fmla="*/ 95 w 142"/>
                <a:gd name="T59" fmla="*/ 144 h 146"/>
                <a:gd name="T60" fmla="*/ 95 w 142"/>
                <a:gd name="T61" fmla="*/ 144 h 146"/>
                <a:gd name="T62" fmla="*/ 95 w 142"/>
                <a:gd name="T63" fmla="*/ 144 h 146"/>
                <a:gd name="T64" fmla="*/ 91 w 142"/>
                <a:gd name="T65" fmla="*/ 146 h 146"/>
                <a:gd name="T66" fmla="*/ 87 w 142"/>
                <a:gd name="T67" fmla="*/ 146 h 146"/>
                <a:gd name="T68" fmla="*/ 83 w 142"/>
                <a:gd name="T69" fmla="*/ 146 h 146"/>
                <a:gd name="T70" fmla="*/ 79 w 142"/>
                <a:gd name="T71" fmla="*/ 144 h 146"/>
                <a:gd name="T72" fmla="*/ 2 w 142"/>
                <a:gd name="T73" fmla="*/ 65 h 146"/>
                <a:gd name="T74" fmla="*/ 0 w 142"/>
                <a:gd name="T75" fmla="*/ 61 h 146"/>
                <a:gd name="T76" fmla="*/ 0 w 142"/>
                <a:gd name="T77" fmla="*/ 57 h 146"/>
                <a:gd name="T78" fmla="*/ 2 w 142"/>
                <a:gd name="T79" fmla="*/ 53 h 146"/>
                <a:gd name="T80" fmla="*/ 4 w 142"/>
                <a:gd name="T81" fmla="*/ 49 h 146"/>
                <a:gd name="T82" fmla="*/ 4 w 142"/>
                <a:gd name="T83" fmla="*/ 47 h 146"/>
                <a:gd name="T84" fmla="*/ 4 w 142"/>
                <a:gd name="T85" fmla="*/ 47 h 146"/>
                <a:gd name="T86" fmla="*/ 59 w 142"/>
                <a:gd name="T87" fmla="*/ 2 h 146"/>
                <a:gd name="T88" fmla="*/ 63 w 142"/>
                <a:gd name="T89" fmla="*/ 0 h 146"/>
                <a:gd name="T90" fmla="*/ 67 w 142"/>
                <a:gd name="T9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2" h="146">
                  <a:moveTo>
                    <a:pt x="67" y="0"/>
                  </a:moveTo>
                  <a:lnTo>
                    <a:pt x="71" y="0"/>
                  </a:lnTo>
                  <a:lnTo>
                    <a:pt x="75" y="4"/>
                  </a:lnTo>
                  <a:lnTo>
                    <a:pt x="77" y="8"/>
                  </a:lnTo>
                  <a:lnTo>
                    <a:pt x="77" y="12"/>
                  </a:lnTo>
                  <a:lnTo>
                    <a:pt x="75" y="16"/>
                  </a:lnTo>
                  <a:lnTo>
                    <a:pt x="71" y="18"/>
                  </a:lnTo>
                  <a:lnTo>
                    <a:pt x="28" y="55"/>
                  </a:lnTo>
                  <a:lnTo>
                    <a:pt x="52" y="81"/>
                  </a:lnTo>
                  <a:lnTo>
                    <a:pt x="87" y="51"/>
                  </a:lnTo>
                  <a:lnTo>
                    <a:pt x="91" y="49"/>
                  </a:lnTo>
                  <a:lnTo>
                    <a:pt x="95" y="47"/>
                  </a:lnTo>
                  <a:lnTo>
                    <a:pt x="99" y="49"/>
                  </a:lnTo>
                  <a:lnTo>
                    <a:pt x="101" y="51"/>
                  </a:lnTo>
                  <a:lnTo>
                    <a:pt x="103" y="55"/>
                  </a:lnTo>
                  <a:lnTo>
                    <a:pt x="103" y="59"/>
                  </a:lnTo>
                  <a:lnTo>
                    <a:pt x="103" y="63"/>
                  </a:lnTo>
                  <a:lnTo>
                    <a:pt x="99" y="67"/>
                  </a:lnTo>
                  <a:lnTo>
                    <a:pt x="65" y="97"/>
                  </a:lnTo>
                  <a:lnTo>
                    <a:pt x="87" y="122"/>
                  </a:lnTo>
                  <a:lnTo>
                    <a:pt x="126" y="91"/>
                  </a:lnTo>
                  <a:lnTo>
                    <a:pt x="130" y="89"/>
                  </a:lnTo>
                  <a:lnTo>
                    <a:pt x="134" y="89"/>
                  </a:lnTo>
                  <a:lnTo>
                    <a:pt x="138" y="89"/>
                  </a:lnTo>
                  <a:lnTo>
                    <a:pt x="140" y="93"/>
                  </a:lnTo>
                  <a:lnTo>
                    <a:pt x="142" y="97"/>
                  </a:lnTo>
                  <a:lnTo>
                    <a:pt x="142" y="100"/>
                  </a:lnTo>
                  <a:lnTo>
                    <a:pt x="142" y="104"/>
                  </a:lnTo>
                  <a:lnTo>
                    <a:pt x="138" y="106"/>
                  </a:lnTo>
                  <a:lnTo>
                    <a:pt x="95" y="144"/>
                  </a:lnTo>
                  <a:lnTo>
                    <a:pt x="95" y="144"/>
                  </a:lnTo>
                  <a:lnTo>
                    <a:pt x="95" y="144"/>
                  </a:lnTo>
                  <a:lnTo>
                    <a:pt x="91" y="146"/>
                  </a:lnTo>
                  <a:lnTo>
                    <a:pt x="87" y="146"/>
                  </a:lnTo>
                  <a:lnTo>
                    <a:pt x="83" y="146"/>
                  </a:lnTo>
                  <a:lnTo>
                    <a:pt x="79" y="144"/>
                  </a:lnTo>
                  <a:lnTo>
                    <a:pt x="2" y="65"/>
                  </a:lnTo>
                  <a:lnTo>
                    <a:pt x="0" y="61"/>
                  </a:lnTo>
                  <a:lnTo>
                    <a:pt x="0" y="57"/>
                  </a:lnTo>
                  <a:lnTo>
                    <a:pt x="2" y="53"/>
                  </a:lnTo>
                  <a:lnTo>
                    <a:pt x="4" y="49"/>
                  </a:lnTo>
                  <a:lnTo>
                    <a:pt x="4" y="47"/>
                  </a:lnTo>
                  <a:lnTo>
                    <a:pt x="4" y="47"/>
                  </a:lnTo>
                  <a:lnTo>
                    <a:pt x="59" y="2"/>
                  </a:lnTo>
                  <a:lnTo>
                    <a:pt x="63" y="0"/>
                  </a:lnTo>
                  <a:lnTo>
                    <a:pt x="6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6" name="Freeform 667"/>
            <p:cNvSpPr>
              <a:spLocks/>
            </p:cNvSpPr>
            <p:nvPr/>
          </p:nvSpPr>
          <p:spPr bwMode="auto">
            <a:xfrm>
              <a:off x="1130301" y="5216526"/>
              <a:ext cx="101600" cy="107950"/>
            </a:xfrm>
            <a:custGeom>
              <a:avLst/>
              <a:gdLst>
                <a:gd name="T0" fmla="*/ 81 w 128"/>
                <a:gd name="T1" fmla="*/ 2 h 135"/>
                <a:gd name="T2" fmla="*/ 87 w 128"/>
                <a:gd name="T3" fmla="*/ 4 h 135"/>
                <a:gd name="T4" fmla="*/ 89 w 128"/>
                <a:gd name="T5" fmla="*/ 11 h 135"/>
                <a:gd name="T6" fmla="*/ 83 w 128"/>
                <a:gd name="T7" fmla="*/ 19 h 135"/>
                <a:gd name="T8" fmla="*/ 59 w 128"/>
                <a:gd name="T9" fmla="*/ 21 h 135"/>
                <a:gd name="T10" fmla="*/ 34 w 128"/>
                <a:gd name="T11" fmla="*/ 31 h 135"/>
                <a:gd name="T12" fmla="*/ 24 w 128"/>
                <a:gd name="T13" fmla="*/ 43 h 135"/>
                <a:gd name="T14" fmla="*/ 22 w 128"/>
                <a:gd name="T15" fmla="*/ 55 h 135"/>
                <a:gd name="T16" fmla="*/ 26 w 128"/>
                <a:gd name="T17" fmla="*/ 60 h 135"/>
                <a:gd name="T18" fmla="*/ 30 w 128"/>
                <a:gd name="T19" fmla="*/ 62 h 135"/>
                <a:gd name="T20" fmla="*/ 42 w 128"/>
                <a:gd name="T21" fmla="*/ 62 h 135"/>
                <a:gd name="T22" fmla="*/ 61 w 128"/>
                <a:gd name="T23" fmla="*/ 57 h 135"/>
                <a:gd name="T24" fmla="*/ 75 w 128"/>
                <a:gd name="T25" fmla="*/ 53 h 135"/>
                <a:gd name="T26" fmla="*/ 99 w 128"/>
                <a:gd name="T27" fmla="*/ 51 h 135"/>
                <a:gd name="T28" fmla="*/ 114 w 128"/>
                <a:gd name="T29" fmla="*/ 55 h 135"/>
                <a:gd name="T30" fmla="*/ 124 w 128"/>
                <a:gd name="T31" fmla="*/ 68 h 135"/>
                <a:gd name="T32" fmla="*/ 122 w 128"/>
                <a:gd name="T33" fmla="*/ 102 h 135"/>
                <a:gd name="T34" fmla="*/ 108 w 128"/>
                <a:gd name="T35" fmla="*/ 119 h 135"/>
                <a:gd name="T36" fmla="*/ 81 w 128"/>
                <a:gd name="T37" fmla="*/ 133 h 135"/>
                <a:gd name="T38" fmla="*/ 50 w 128"/>
                <a:gd name="T39" fmla="*/ 135 h 135"/>
                <a:gd name="T40" fmla="*/ 42 w 128"/>
                <a:gd name="T41" fmla="*/ 129 h 135"/>
                <a:gd name="T42" fmla="*/ 42 w 128"/>
                <a:gd name="T43" fmla="*/ 119 h 135"/>
                <a:gd name="T44" fmla="*/ 48 w 128"/>
                <a:gd name="T45" fmla="*/ 115 h 135"/>
                <a:gd name="T46" fmla="*/ 63 w 128"/>
                <a:gd name="T47" fmla="*/ 115 h 135"/>
                <a:gd name="T48" fmla="*/ 89 w 128"/>
                <a:gd name="T49" fmla="*/ 110 h 135"/>
                <a:gd name="T50" fmla="*/ 103 w 128"/>
                <a:gd name="T51" fmla="*/ 98 h 135"/>
                <a:gd name="T52" fmla="*/ 108 w 128"/>
                <a:gd name="T53" fmla="*/ 86 h 135"/>
                <a:gd name="T54" fmla="*/ 106 w 128"/>
                <a:gd name="T55" fmla="*/ 76 h 135"/>
                <a:gd name="T56" fmla="*/ 103 w 128"/>
                <a:gd name="T57" fmla="*/ 72 h 135"/>
                <a:gd name="T58" fmla="*/ 95 w 128"/>
                <a:gd name="T59" fmla="*/ 70 h 135"/>
                <a:gd name="T60" fmla="*/ 77 w 128"/>
                <a:gd name="T61" fmla="*/ 72 h 135"/>
                <a:gd name="T62" fmla="*/ 67 w 128"/>
                <a:gd name="T63" fmla="*/ 74 h 135"/>
                <a:gd name="T64" fmla="*/ 42 w 128"/>
                <a:gd name="T65" fmla="*/ 82 h 135"/>
                <a:gd name="T66" fmla="*/ 26 w 128"/>
                <a:gd name="T67" fmla="*/ 82 h 135"/>
                <a:gd name="T68" fmla="*/ 10 w 128"/>
                <a:gd name="T69" fmla="*/ 74 h 135"/>
                <a:gd name="T70" fmla="*/ 0 w 128"/>
                <a:gd name="T71" fmla="*/ 53 h 135"/>
                <a:gd name="T72" fmla="*/ 10 w 128"/>
                <a:gd name="T73" fmla="*/ 29 h 135"/>
                <a:gd name="T74" fmla="*/ 24 w 128"/>
                <a:gd name="T75" fmla="*/ 15 h 135"/>
                <a:gd name="T76" fmla="*/ 50 w 128"/>
                <a:gd name="T77" fmla="*/ 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135">
                  <a:moveTo>
                    <a:pt x="67" y="0"/>
                  </a:moveTo>
                  <a:lnTo>
                    <a:pt x="81" y="2"/>
                  </a:lnTo>
                  <a:lnTo>
                    <a:pt x="85" y="2"/>
                  </a:lnTo>
                  <a:lnTo>
                    <a:pt x="87" y="4"/>
                  </a:lnTo>
                  <a:lnTo>
                    <a:pt x="89" y="7"/>
                  </a:lnTo>
                  <a:lnTo>
                    <a:pt x="89" y="11"/>
                  </a:lnTo>
                  <a:lnTo>
                    <a:pt x="87" y="15"/>
                  </a:lnTo>
                  <a:lnTo>
                    <a:pt x="83" y="19"/>
                  </a:lnTo>
                  <a:lnTo>
                    <a:pt x="77" y="21"/>
                  </a:lnTo>
                  <a:lnTo>
                    <a:pt x="59" y="21"/>
                  </a:lnTo>
                  <a:lnTo>
                    <a:pt x="42" y="25"/>
                  </a:lnTo>
                  <a:lnTo>
                    <a:pt x="34" y="31"/>
                  </a:lnTo>
                  <a:lnTo>
                    <a:pt x="28" y="37"/>
                  </a:lnTo>
                  <a:lnTo>
                    <a:pt x="24" y="43"/>
                  </a:lnTo>
                  <a:lnTo>
                    <a:pt x="22" y="49"/>
                  </a:lnTo>
                  <a:lnTo>
                    <a:pt x="22" y="55"/>
                  </a:lnTo>
                  <a:lnTo>
                    <a:pt x="24" y="57"/>
                  </a:lnTo>
                  <a:lnTo>
                    <a:pt x="26" y="60"/>
                  </a:lnTo>
                  <a:lnTo>
                    <a:pt x="28" y="60"/>
                  </a:lnTo>
                  <a:lnTo>
                    <a:pt x="30" y="62"/>
                  </a:lnTo>
                  <a:lnTo>
                    <a:pt x="34" y="62"/>
                  </a:lnTo>
                  <a:lnTo>
                    <a:pt x="42" y="62"/>
                  </a:lnTo>
                  <a:lnTo>
                    <a:pt x="52" y="60"/>
                  </a:lnTo>
                  <a:lnTo>
                    <a:pt x="61" y="57"/>
                  </a:lnTo>
                  <a:lnTo>
                    <a:pt x="61" y="57"/>
                  </a:lnTo>
                  <a:lnTo>
                    <a:pt x="75" y="53"/>
                  </a:lnTo>
                  <a:lnTo>
                    <a:pt x="89" y="51"/>
                  </a:lnTo>
                  <a:lnTo>
                    <a:pt x="99" y="51"/>
                  </a:lnTo>
                  <a:lnTo>
                    <a:pt x="106" y="53"/>
                  </a:lnTo>
                  <a:lnTo>
                    <a:pt x="114" y="55"/>
                  </a:lnTo>
                  <a:lnTo>
                    <a:pt x="120" y="60"/>
                  </a:lnTo>
                  <a:lnTo>
                    <a:pt x="124" y="68"/>
                  </a:lnTo>
                  <a:lnTo>
                    <a:pt x="128" y="84"/>
                  </a:lnTo>
                  <a:lnTo>
                    <a:pt x="122" y="102"/>
                  </a:lnTo>
                  <a:lnTo>
                    <a:pt x="116" y="110"/>
                  </a:lnTo>
                  <a:lnTo>
                    <a:pt x="108" y="119"/>
                  </a:lnTo>
                  <a:lnTo>
                    <a:pt x="99" y="125"/>
                  </a:lnTo>
                  <a:lnTo>
                    <a:pt x="81" y="133"/>
                  </a:lnTo>
                  <a:lnTo>
                    <a:pt x="63" y="135"/>
                  </a:lnTo>
                  <a:lnTo>
                    <a:pt x="50" y="135"/>
                  </a:lnTo>
                  <a:lnTo>
                    <a:pt x="44" y="133"/>
                  </a:lnTo>
                  <a:lnTo>
                    <a:pt x="42" y="129"/>
                  </a:lnTo>
                  <a:lnTo>
                    <a:pt x="40" y="123"/>
                  </a:lnTo>
                  <a:lnTo>
                    <a:pt x="42" y="119"/>
                  </a:lnTo>
                  <a:lnTo>
                    <a:pt x="44" y="117"/>
                  </a:lnTo>
                  <a:lnTo>
                    <a:pt x="48" y="115"/>
                  </a:lnTo>
                  <a:lnTo>
                    <a:pt x="52" y="115"/>
                  </a:lnTo>
                  <a:lnTo>
                    <a:pt x="63" y="115"/>
                  </a:lnTo>
                  <a:lnTo>
                    <a:pt x="77" y="113"/>
                  </a:lnTo>
                  <a:lnTo>
                    <a:pt x="89" y="110"/>
                  </a:lnTo>
                  <a:lnTo>
                    <a:pt x="97" y="104"/>
                  </a:lnTo>
                  <a:lnTo>
                    <a:pt x="103" y="98"/>
                  </a:lnTo>
                  <a:lnTo>
                    <a:pt x="106" y="92"/>
                  </a:lnTo>
                  <a:lnTo>
                    <a:pt x="108" y="86"/>
                  </a:lnTo>
                  <a:lnTo>
                    <a:pt x="108" y="80"/>
                  </a:lnTo>
                  <a:lnTo>
                    <a:pt x="106" y="76"/>
                  </a:lnTo>
                  <a:lnTo>
                    <a:pt x="105" y="74"/>
                  </a:lnTo>
                  <a:lnTo>
                    <a:pt x="103" y="72"/>
                  </a:lnTo>
                  <a:lnTo>
                    <a:pt x="99" y="70"/>
                  </a:lnTo>
                  <a:lnTo>
                    <a:pt x="95" y="70"/>
                  </a:lnTo>
                  <a:lnTo>
                    <a:pt x="87" y="70"/>
                  </a:lnTo>
                  <a:lnTo>
                    <a:pt x="77" y="72"/>
                  </a:lnTo>
                  <a:lnTo>
                    <a:pt x="67" y="74"/>
                  </a:lnTo>
                  <a:lnTo>
                    <a:pt x="67" y="74"/>
                  </a:lnTo>
                  <a:lnTo>
                    <a:pt x="53" y="78"/>
                  </a:lnTo>
                  <a:lnTo>
                    <a:pt x="42" y="82"/>
                  </a:lnTo>
                  <a:lnTo>
                    <a:pt x="34" y="82"/>
                  </a:lnTo>
                  <a:lnTo>
                    <a:pt x="26" y="82"/>
                  </a:lnTo>
                  <a:lnTo>
                    <a:pt x="18" y="80"/>
                  </a:lnTo>
                  <a:lnTo>
                    <a:pt x="10" y="74"/>
                  </a:lnTo>
                  <a:lnTo>
                    <a:pt x="4" y="68"/>
                  </a:lnTo>
                  <a:lnTo>
                    <a:pt x="0" y="53"/>
                  </a:lnTo>
                  <a:lnTo>
                    <a:pt x="4" y="37"/>
                  </a:lnTo>
                  <a:lnTo>
                    <a:pt x="10" y="29"/>
                  </a:lnTo>
                  <a:lnTo>
                    <a:pt x="16" y="21"/>
                  </a:lnTo>
                  <a:lnTo>
                    <a:pt x="24" y="15"/>
                  </a:lnTo>
                  <a:lnTo>
                    <a:pt x="32" y="9"/>
                  </a:lnTo>
                  <a:lnTo>
                    <a:pt x="50" y="2"/>
                  </a:lnTo>
                  <a:lnTo>
                    <a:pt x="6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7" name="Freeform 668"/>
            <p:cNvSpPr>
              <a:spLocks/>
            </p:cNvSpPr>
            <p:nvPr/>
          </p:nvSpPr>
          <p:spPr bwMode="auto">
            <a:xfrm>
              <a:off x="1214438" y="5170488"/>
              <a:ext cx="87313" cy="109538"/>
            </a:xfrm>
            <a:custGeom>
              <a:avLst/>
              <a:gdLst>
                <a:gd name="T0" fmla="*/ 101 w 110"/>
                <a:gd name="T1" fmla="*/ 0 h 137"/>
                <a:gd name="T2" fmla="*/ 105 w 110"/>
                <a:gd name="T3" fmla="*/ 0 h 137"/>
                <a:gd name="T4" fmla="*/ 108 w 110"/>
                <a:gd name="T5" fmla="*/ 4 h 137"/>
                <a:gd name="T6" fmla="*/ 110 w 110"/>
                <a:gd name="T7" fmla="*/ 6 h 137"/>
                <a:gd name="T8" fmla="*/ 110 w 110"/>
                <a:gd name="T9" fmla="*/ 11 h 137"/>
                <a:gd name="T10" fmla="*/ 108 w 110"/>
                <a:gd name="T11" fmla="*/ 15 h 137"/>
                <a:gd name="T12" fmla="*/ 105 w 110"/>
                <a:gd name="T13" fmla="*/ 17 h 137"/>
                <a:gd name="T14" fmla="*/ 101 w 110"/>
                <a:gd name="T15" fmla="*/ 19 h 137"/>
                <a:gd name="T16" fmla="*/ 69 w 110"/>
                <a:gd name="T17" fmla="*/ 29 h 137"/>
                <a:gd name="T18" fmla="*/ 101 w 110"/>
                <a:gd name="T19" fmla="*/ 123 h 137"/>
                <a:gd name="T20" fmla="*/ 101 w 110"/>
                <a:gd name="T21" fmla="*/ 127 h 137"/>
                <a:gd name="T22" fmla="*/ 101 w 110"/>
                <a:gd name="T23" fmla="*/ 131 h 137"/>
                <a:gd name="T24" fmla="*/ 99 w 110"/>
                <a:gd name="T25" fmla="*/ 135 h 137"/>
                <a:gd name="T26" fmla="*/ 95 w 110"/>
                <a:gd name="T27" fmla="*/ 137 h 137"/>
                <a:gd name="T28" fmla="*/ 91 w 110"/>
                <a:gd name="T29" fmla="*/ 137 h 137"/>
                <a:gd name="T30" fmla="*/ 87 w 110"/>
                <a:gd name="T31" fmla="*/ 137 h 137"/>
                <a:gd name="T32" fmla="*/ 83 w 110"/>
                <a:gd name="T33" fmla="*/ 135 h 137"/>
                <a:gd name="T34" fmla="*/ 81 w 110"/>
                <a:gd name="T35" fmla="*/ 131 h 137"/>
                <a:gd name="T36" fmla="*/ 48 w 110"/>
                <a:gd name="T37" fmla="*/ 37 h 137"/>
                <a:gd name="T38" fmla="*/ 32 w 110"/>
                <a:gd name="T39" fmla="*/ 43 h 137"/>
                <a:gd name="T40" fmla="*/ 16 w 110"/>
                <a:gd name="T41" fmla="*/ 49 h 137"/>
                <a:gd name="T42" fmla="*/ 12 w 110"/>
                <a:gd name="T43" fmla="*/ 51 h 137"/>
                <a:gd name="T44" fmla="*/ 8 w 110"/>
                <a:gd name="T45" fmla="*/ 49 h 137"/>
                <a:gd name="T46" fmla="*/ 4 w 110"/>
                <a:gd name="T47" fmla="*/ 47 h 137"/>
                <a:gd name="T48" fmla="*/ 0 w 110"/>
                <a:gd name="T49" fmla="*/ 45 h 137"/>
                <a:gd name="T50" fmla="*/ 0 w 110"/>
                <a:gd name="T51" fmla="*/ 41 h 137"/>
                <a:gd name="T52" fmla="*/ 2 w 110"/>
                <a:gd name="T53" fmla="*/ 37 h 137"/>
                <a:gd name="T54" fmla="*/ 4 w 110"/>
                <a:gd name="T55" fmla="*/ 33 h 137"/>
                <a:gd name="T56" fmla="*/ 8 w 110"/>
                <a:gd name="T57" fmla="*/ 31 h 137"/>
                <a:gd name="T58" fmla="*/ 95 w 110"/>
                <a:gd name="T59" fmla="*/ 0 h 137"/>
                <a:gd name="T60" fmla="*/ 101 w 110"/>
                <a:gd name="T6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0" h="137">
                  <a:moveTo>
                    <a:pt x="101" y="0"/>
                  </a:moveTo>
                  <a:lnTo>
                    <a:pt x="105" y="0"/>
                  </a:lnTo>
                  <a:lnTo>
                    <a:pt x="108" y="4"/>
                  </a:lnTo>
                  <a:lnTo>
                    <a:pt x="110" y="6"/>
                  </a:lnTo>
                  <a:lnTo>
                    <a:pt x="110" y="11"/>
                  </a:lnTo>
                  <a:lnTo>
                    <a:pt x="108" y="15"/>
                  </a:lnTo>
                  <a:lnTo>
                    <a:pt x="105" y="17"/>
                  </a:lnTo>
                  <a:lnTo>
                    <a:pt x="101" y="19"/>
                  </a:lnTo>
                  <a:lnTo>
                    <a:pt x="69" y="29"/>
                  </a:lnTo>
                  <a:lnTo>
                    <a:pt x="101" y="123"/>
                  </a:lnTo>
                  <a:lnTo>
                    <a:pt x="101" y="127"/>
                  </a:lnTo>
                  <a:lnTo>
                    <a:pt x="101" y="131"/>
                  </a:lnTo>
                  <a:lnTo>
                    <a:pt x="99" y="135"/>
                  </a:lnTo>
                  <a:lnTo>
                    <a:pt x="95" y="137"/>
                  </a:lnTo>
                  <a:lnTo>
                    <a:pt x="91" y="137"/>
                  </a:lnTo>
                  <a:lnTo>
                    <a:pt x="87" y="137"/>
                  </a:lnTo>
                  <a:lnTo>
                    <a:pt x="83" y="135"/>
                  </a:lnTo>
                  <a:lnTo>
                    <a:pt x="81" y="131"/>
                  </a:lnTo>
                  <a:lnTo>
                    <a:pt x="48" y="37"/>
                  </a:lnTo>
                  <a:lnTo>
                    <a:pt x="32" y="43"/>
                  </a:lnTo>
                  <a:lnTo>
                    <a:pt x="16" y="49"/>
                  </a:lnTo>
                  <a:lnTo>
                    <a:pt x="12" y="51"/>
                  </a:lnTo>
                  <a:lnTo>
                    <a:pt x="8" y="49"/>
                  </a:lnTo>
                  <a:lnTo>
                    <a:pt x="4" y="47"/>
                  </a:lnTo>
                  <a:lnTo>
                    <a:pt x="0" y="45"/>
                  </a:lnTo>
                  <a:lnTo>
                    <a:pt x="0" y="41"/>
                  </a:lnTo>
                  <a:lnTo>
                    <a:pt x="2" y="37"/>
                  </a:lnTo>
                  <a:lnTo>
                    <a:pt x="4" y="33"/>
                  </a:lnTo>
                  <a:lnTo>
                    <a:pt x="8" y="31"/>
                  </a:lnTo>
                  <a:lnTo>
                    <a:pt x="95" y="0"/>
                  </a:lnTo>
                  <a:lnTo>
                    <a:pt x="10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8" name="Freeform 669"/>
            <p:cNvSpPr>
              <a:spLocks/>
            </p:cNvSpPr>
            <p:nvPr/>
          </p:nvSpPr>
          <p:spPr bwMode="auto">
            <a:xfrm>
              <a:off x="1379538" y="5145088"/>
              <a:ext cx="96838" cy="104775"/>
            </a:xfrm>
            <a:custGeom>
              <a:avLst/>
              <a:gdLst>
                <a:gd name="T0" fmla="*/ 68 w 121"/>
                <a:gd name="T1" fmla="*/ 0 h 134"/>
                <a:gd name="T2" fmla="*/ 96 w 121"/>
                <a:gd name="T3" fmla="*/ 4 h 134"/>
                <a:gd name="T4" fmla="*/ 117 w 121"/>
                <a:gd name="T5" fmla="*/ 14 h 134"/>
                <a:gd name="T6" fmla="*/ 121 w 121"/>
                <a:gd name="T7" fmla="*/ 18 h 134"/>
                <a:gd name="T8" fmla="*/ 121 w 121"/>
                <a:gd name="T9" fmla="*/ 22 h 134"/>
                <a:gd name="T10" fmla="*/ 121 w 121"/>
                <a:gd name="T11" fmla="*/ 26 h 134"/>
                <a:gd name="T12" fmla="*/ 119 w 121"/>
                <a:gd name="T13" fmla="*/ 30 h 134"/>
                <a:gd name="T14" fmla="*/ 115 w 121"/>
                <a:gd name="T15" fmla="*/ 32 h 134"/>
                <a:gd name="T16" fmla="*/ 112 w 121"/>
                <a:gd name="T17" fmla="*/ 34 h 134"/>
                <a:gd name="T18" fmla="*/ 108 w 121"/>
                <a:gd name="T19" fmla="*/ 32 h 134"/>
                <a:gd name="T20" fmla="*/ 104 w 121"/>
                <a:gd name="T21" fmla="*/ 32 h 134"/>
                <a:gd name="T22" fmla="*/ 88 w 121"/>
                <a:gd name="T23" fmla="*/ 24 h 134"/>
                <a:gd name="T24" fmla="*/ 68 w 121"/>
                <a:gd name="T25" fmla="*/ 22 h 134"/>
                <a:gd name="T26" fmla="*/ 49 w 121"/>
                <a:gd name="T27" fmla="*/ 26 h 134"/>
                <a:gd name="T28" fmla="*/ 33 w 121"/>
                <a:gd name="T29" fmla="*/ 38 h 134"/>
                <a:gd name="T30" fmla="*/ 23 w 121"/>
                <a:gd name="T31" fmla="*/ 53 h 134"/>
                <a:gd name="T32" fmla="*/ 21 w 121"/>
                <a:gd name="T33" fmla="*/ 71 h 134"/>
                <a:gd name="T34" fmla="*/ 23 w 121"/>
                <a:gd name="T35" fmla="*/ 81 h 134"/>
                <a:gd name="T36" fmla="*/ 27 w 121"/>
                <a:gd name="T37" fmla="*/ 89 h 134"/>
                <a:gd name="T38" fmla="*/ 33 w 121"/>
                <a:gd name="T39" fmla="*/ 96 h 134"/>
                <a:gd name="T40" fmla="*/ 39 w 121"/>
                <a:gd name="T41" fmla="*/ 102 h 134"/>
                <a:gd name="T42" fmla="*/ 55 w 121"/>
                <a:gd name="T43" fmla="*/ 110 h 134"/>
                <a:gd name="T44" fmla="*/ 74 w 121"/>
                <a:gd name="T45" fmla="*/ 114 h 134"/>
                <a:gd name="T46" fmla="*/ 84 w 121"/>
                <a:gd name="T47" fmla="*/ 112 h 134"/>
                <a:gd name="T48" fmla="*/ 96 w 121"/>
                <a:gd name="T49" fmla="*/ 108 h 134"/>
                <a:gd name="T50" fmla="*/ 104 w 121"/>
                <a:gd name="T51" fmla="*/ 102 h 134"/>
                <a:gd name="T52" fmla="*/ 108 w 121"/>
                <a:gd name="T53" fmla="*/ 100 h 134"/>
                <a:gd name="T54" fmla="*/ 112 w 121"/>
                <a:gd name="T55" fmla="*/ 100 h 134"/>
                <a:gd name="T56" fmla="*/ 115 w 121"/>
                <a:gd name="T57" fmla="*/ 102 h 134"/>
                <a:gd name="T58" fmla="*/ 119 w 121"/>
                <a:gd name="T59" fmla="*/ 104 h 134"/>
                <a:gd name="T60" fmla="*/ 121 w 121"/>
                <a:gd name="T61" fmla="*/ 108 h 134"/>
                <a:gd name="T62" fmla="*/ 121 w 121"/>
                <a:gd name="T63" fmla="*/ 112 h 134"/>
                <a:gd name="T64" fmla="*/ 119 w 121"/>
                <a:gd name="T65" fmla="*/ 116 h 134"/>
                <a:gd name="T66" fmla="*/ 117 w 121"/>
                <a:gd name="T67" fmla="*/ 120 h 134"/>
                <a:gd name="T68" fmla="*/ 98 w 121"/>
                <a:gd name="T69" fmla="*/ 130 h 134"/>
                <a:gd name="T70" fmla="*/ 74 w 121"/>
                <a:gd name="T71" fmla="*/ 134 h 134"/>
                <a:gd name="T72" fmla="*/ 49 w 121"/>
                <a:gd name="T73" fmla="*/ 132 h 134"/>
                <a:gd name="T74" fmla="*/ 25 w 121"/>
                <a:gd name="T75" fmla="*/ 118 h 134"/>
                <a:gd name="T76" fmla="*/ 7 w 121"/>
                <a:gd name="T77" fmla="*/ 100 h 134"/>
                <a:gd name="T78" fmla="*/ 0 w 121"/>
                <a:gd name="T79" fmla="*/ 75 h 134"/>
                <a:gd name="T80" fmla="*/ 0 w 121"/>
                <a:gd name="T81" fmla="*/ 53 h 134"/>
                <a:gd name="T82" fmla="*/ 7 w 121"/>
                <a:gd name="T83" fmla="*/ 34 h 134"/>
                <a:gd name="T84" fmla="*/ 23 w 121"/>
                <a:gd name="T85" fmla="*/ 16 h 134"/>
                <a:gd name="T86" fmla="*/ 43 w 121"/>
                <a:gd name="T87" fmla="*/ 6 h 134"/>
                <a:gd name="T88" fmla="*/ 68 w 121"/>
                <a:gd name="T8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 h="134">
                  <a:moveTo>
                    <a:pt x="68" y="0"/>
                  </a:moveTo>
                  <a:lnTo>
                    <a:pt x="96" y="4"/>
                  </a:lnTo>
                  <a:lnTo>
                    <a:pt x="117" y="14"/>
                  </a:lnTo>
                  <a:lnTo>
                    <a:pt x="121" y="18"/>
                  </a:lnTo>
                  <a:lnTo>
                    <a:pt x="121" y="22"/>
                  </a:lnTo>
                  <a:lnTo>
                    <a:pt x="121" y="26"/>
                  </a:lnTo>
                  <a:lnTo>
                    <a:pt x="119" y="30"/>
                  </a:lnTo>
                  <a:lnTo>
                    <a:pt x="115" y="32"/>
                  </a:lnTo>
                  <a:lnTo>
                    <a:pt x="112" y="34"/>
                  </a:lnTo>
                  <a:lnTo>
                    <a:pt x="108" y="32"/>
                  </a:lnTo>
                  <a:lnTo>
                    <a:pt x="104" y="32"/>
                  </a:lnTo>
                  <a:lnTo>
                    <a:pt x="88" y="24"/>
                  </a:lnTo>
                  <a:lnTo>
                    <a:pt x="68" y="22"/>
                  </a:lnTo>
                  <a:lnTo>
                    <a:pt x="49" y="26"/>
                  </a:lnTo>
                  <a:lnTo>
                    <a:pt x="33" y="38"/>
                  </a:lnTo>
                  <a:lnTo>
                    <a:pt x="23" y="53"/>
                  </a:lnTo>
                  <a:lnTo>
                    <a:pt x="21" y="71"/>
                  </a:lnTo>
                  <a:lnTo>
                    <a:pt x="23" y="81"/>
                  </a:lnTo>
                  <a:lnTo>
                    <a:pt x="27" y="89"/>
                  </a:lnTo>
                  <a:lnTo>
                    <a:pt x="33" y="96"/>
                  </a:lnTo>
                  <a:lnTo>
                    <a:pt x="39" y="102"/>
                  </a:lnTo>
                  <a:lnTo>
                    <a:pt x="55" y="110"/>
                  </a:lnTo>
                  <a:lnTo>
                    <a:pt x="74" y="114"/>
                  </a:lnTo>
                  <a:lnTo>
                    <a:pt x="84" y="112"/>
                  </a:lnTo>
                  <a:lnTo>
                    <a:pt x="96" y="108"/>
                  </a:lnTo>
                  <a:lnTo>
                    <a:pt x="104" y="102"/>
                  </a:lnTo>
                  <a:lnTo>
                    <a:pt x="108" y="100"/>
                  </a:lnTo>
                  <a:lnTo>
                    <a:pt x="112" y="100"/>
                  </a:lnTo>
                  <a:lnTo>
                    <a:pt x="115" y="102"/>
                  </a:lnTo>
                  <a:lnTo>
                    <a:pt x="119" y="104"/>
                  </a:lnTo>
                  <a:lnTo>
                    <a:pt x="121" y="108"/>
                  </a:lnTo>
                  <a:lnTo>
                    <a:pt x="121" y="112"/>
                  </a:lnTo>
                  <a:lnTo>
                    <a:pt x="119" y="116"/>
                  </a:lnTo>
                  <a:lnTo>
                    <a:pt x="117" y="120"/>
                  </a:lnTo>
                  <a:lnTo>
                    <a:pt x="98" y="130"/>
                  </a:lnTo>
                  <a:lnTo>
                    <a:pt x="74" y="134"/>
                  </a:lnTo>
                  <a:lnTo>
                    <a:pt x="49" y="132"/>
                  </a:lnTo>
                  <a:lnTo>
                    <a:pt x="25" y="118"/>
                  </a:lnTo>
                  <a:lnTo>
                    <a:pt x="7" y="100"/>
                  </a:lnTo>
                  <a:lnTo>
                    <a:pt x="0" y="75"/>
                  </a:lnTo>
                  <a:lnTo>
                    <a:pt x="0" y="53"/>
                  </a:lnTo>
                  <a:lnTo>
                    <a:pt x="7" y="34"/>
                  </a:lnTo>
                  <a:lnTo>
                    <a:pt x="23" y="16"/>
                  </a:lnTo>
                  <a:lnTo>
                    <a:pt x="43" y="6"/>
                  </a:lnTo>
                  <a:lnTo>
                    <a:pt x="6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9" name="Freeform 670"/>
            <p:cNvSpPr>
              <a:spLocks/>
            </p:cNvSpPr>
            <p:nvPr/>
          </p:nvSpPr>
          <p:spPr bwMode="auto">
            <a:xfrm>
              <a:off x="1501776" y="5149851"/>
              <a:ext cx="77788" cy="106363"/>
            </a:xfrm>
            <a:custGeom>
              <a:avLst/>
              <a:gdLst>
                <a:gd name="T0" fmla="*/ 19 w 98"/>
                <a:gd name="T1" fmla="*/ 0 h 136"/>
                <a:gd name="T2" fmla="*/ 19 w 98"/>
                <a:gd name="T3" fmla="*/ 0 h 136"/>
                <a:gd name="T4" fmla="*/ 19 w 98"/>
                <a:gd name="T5" fmla="*/ 0 h 136"/>
                <a:gd name="T6" fmla="*/ 88 w 98"/>
                <a:gd name="T7" fmla="*/ 8 h 136"/>
                <a:gd name="T8" fmla="*/ 92 w 98"/>
                <a:gd name="T9" fmla="*/ 10 h 136"/>
                <a:gd name="T10" fmla="*/ 96 w 98"/>
                <a:gd name="T11" fmla="*/ 12 h 136"/>
                <a:gd name="T12" fmla="*/ 98 w 98"/>
                <a:gd name="T13" fmla="*/ 16 h 136"/>
                <a:gd name="T14" fmla="*/ 98 w 98"/>
                <a:gd name="T15" fmla="*/ 20 h 136"/>
                <a:gd name="T16" fmla="*/ 98 w 98"/>
                <a:gd name="T17" fmla="*/ 24 h 136"/>
                <a:gd name="T18" fmla="*/ 94 w 98"/>
                <a:gd name="T19" fmla="*/ 26 h 136"/>
                <a:gd name="T20" fmla="*/ 90 w 98"/>
                <a:gd name="T21" fmla="*/ 28 h 136"/>
                <a:gd name="T22" fmla="*/ 86 w 98"/>
                <a:gd name="T23" fmla="*/ 28 h 136"/>
                <a:gd name="T24" fmla="*/ 29 w 98"/>
                <a:gd name="T25" fmla="*/ 22 h 136"/>
                <a:gd name="T26" fmla="*/ 25 w 98"/>
                <a:gd name="T27" fmla="*/ 55 h 136"/>
                <a:gd name="T28" fmla="*/ 72 w 98"/>
                <a:gd name="T29" fmla="*/ 61 h 136"/>
                <a:gd name="T30" fmla="*/ 76 w 98"/>
                <a:gd name="T31" fmla="*/ 63 h 136"/>
                <a:gd name="T32" fmla="*/ 80 w 98"/>
                <a:gd name="T33" fmla="*/ 65 h 136"/>
                <a:gd name="T34" fmla="*/ 82 w 98"/>
                <a:gd name="T35" fmla="*/ 69 h 136"/>
                <a:gd name="T36" fmla="*/ 82 w 98"/>
                <a:gd name="T37" fmla="*/ 73 h 136"/>
                <a:gd name="T38" fmla="*/ 80 w 98"/>
                <a:gd name="T39" fmla="*/ 77 h 136"/>
                <a:gd name="T40" fmla="*/ 76 w 98"/>
                <a:gd name="T41" fmla="*/ 79 h 136"/>
                <a:gd name="T42" fmla="*/ 74 w 98"/>
                <a:gd name="T43" fmla="*/ 81 h 136"/>
                <a:gd name="T44" fmla="*/ 68 w 98"/>
                <a:gd name="T45" fmla="*/ 81 h 136"/>
                <a:gd name="T46" fmla="*/ 23 w 98"/>
                <a:gd name="T47" fmla="*/ 75 h 136"/>
                <a:gd name="T48" fmla="*/ 21 w 98"/>
                <a:gd name="T49" fmla="*/ 110 h 136"/>
                <a:gd name="T50" fmla="*/ 70 w 98"/>
                <a:gd name="T51" fmla="*/ 116 h 136"/>
                <a:gd name="T52" fmla="*/ 76 w 98"/>
                <a:gd name="T53" fmla="*/ 118 h 136"/>
                <a:gd name="T54" fmla="*/ 78 w 98"/>
                <a:gd name="T55" fmla="*/ 122 h 136"/>
                <a:gd name="T56" fmla="*/ 80 w 98"/>
                <a:gd name="T57" fmla="*/ 128 h 136"/>
                <a:gd name="T58" fmla="*/ 78 w 98"/>
                <a:gd name="T59" fmla="*/ 132 h 136"/>
                <a:gd name="T60" fmla="*/ 74 w 98"/>
                <a:gd name="T61" fmla="*/ 136 h 136"/>
                <a:gd name="T62" fmla="*/ 72 w 98"/>
                <a:gd name="T63" fmla="*/ 136 h 136"/>
                <a:gd name="T64" fmla="*/ 68 w 98"/>
                <a:gd name="T65" fmla="*/ 136 h 136"/>
                <a:gd name="T66" fmla="*/ 10 w 98"/>
                <a:gd name="T67" fmla="*/ 130 h 136"/>
                <a:gd name="T68" fmla="*/ 10 w 98"/>
                <a:gd name="T69" fmla="*/ 130 h 136"/>
                <a:gd name="T70" fmla="*/ 10 w 98"/>
                <a:gd name="T71" fmla="*/ 130 h 136"/>
                <a:gd name="T72" fmla="*/ 6 w 98"/>
                <a:gd name="T73" fmla="*/ 128 h 136"/>
                <a:gd name="T74" fmla="*/ 2 w 98"/>
                <a:gd name="T75" fmla="*/ 126 h 136"/>
                <a:gd name="T76" fmla="*/ 0 w 98"/>
                <a:gd name="T77" fmla="*/ 122 h 136"/>
                <a:gd name="T78" fmla="*/ 0 w 98"/>
                <a:gd name="T79" fmla="*/ 118 h 136"/>
                <a:gd name="T80" fmla="*/ 6 w 98"/>
                <a:gd name="T81" fmla="*/ 8 h 136"/>
                <a:gd name="T82" fmla="*/ 8 w 98"/>
                <a:gd name="T83" fmla="*/ 4 h 136"/>
                <a:gd name="T84" fmla="*/ 10 w 98"/>
                <a:gd name="T85" fmla="*/ 2 h 136"/>
                <a:gd name="T86" fmla="*/ 14 w 98"/>
                <a:gd name="T87" fmla="*/ 0 h 136"/>
                <a:gd name="T88" fmla="*/ 19 w 98"/>
                <a:gd name="T89"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 h="136">
                  <a:moveTo>
                    <a:pt x="19" y="0"/>
                  </a:moveTo>
                  <a:lnTo>
                    <a:pt x="19" y="0"/>
                  </a:lnTo>
                  <a:lnTo>
                    <a:pt x="19" y="0"/>
                  </a:lnTo>
                  <a:lnTo>
                    <a:pt x="88" y="8"/>
                  </a:lnTo>
                  <a:lnTo>
                    <a:pt x="92" y="10"/>
                  </a:lnTo>
                  <a:lnTo>
                    <a:pt x="96" y="12"/>
                  </a:lnTo>
                  <a:lnTo>
                    <a:pt x="98" y="16"/>
                  </a:lnTo>
                  <a:lnTo>
                    <a:pt x="98" y="20"/>
                  </a:lnTo>
                  <a:lnTo>
                    <a:pt x="98" y="24"/>
                  </a:lnTo>
                  <a:lnTo>
                    <a:pt x="94" y="26"/>
                  </a:lnTo>
                  <a:lnTo>
                    <a:pt x="90" y="28"/>
                  </a:lnTo>
                  <a:lnTo>
                    <a:pt x="86" y="28"/>
                  </a:lnTo>
                  <a:lnTo>
                    <a:pt x="29" y="22"/>
                  </a:lnTo>
                  <a:lnTo>
                    <a:pt x="25" y="55"/>
                  </a:lnTo>
                  <a:lnTo>
                    <a:pt x="72" y="61"/>
                  </a:lnTo>
                  <a:lnTo>
                    <a:pt x="76" y="63"/>
                  </a:lnTo>
                  <a:lnTo>
                    <a:pt x="80" y="65"/>
                  </a:lnTo>
                  <a:lnTo>
                    <a:pt x="82" y="69"/>
                  </a:lnTo>
                  <a:lnTo>
                    <a:pt x="82" y="73"/>
                  </a:lnTo>
                  <a:lnTo>
                    <a:pt x="80" y="77"/>
                  </a:lnTo>
                  <a:lnTo>
                    <a:pt x="76" y="79"/>
                  </a:lnTo>
                  <a:lnTo>
                    <a:pt x="74" y="81"/>
                  </a:lnTo>
                  <a:lnTo>
                    <a:pt x="68" y="81"/>
                  </a:lnTo>
                  <a:lnTo>
                    <a:pt x="23" y="75"/>
                  </a:lnTo>
                  <a:lnTo>
                    <a:pt x="21" y="110"/>
                  </a:lnTo>
                  <a:lnTo>
                    <a:pt x="70" y="116"/>
                  </a:lnTo>
                  <a:lnTo>
                    <a:pt x="76" y="118"/>
                  </a:lnTo>
                  <a:lnTo>
                    <a:pt x="78" y="122"/>
                  </a:lnTo>
                  <a:lnTo>
                    <a:pt x="80" y="128"/>
                  </a:lnTo>
                  <a:lnTo>
                    <a:pt x="78" y="132"/>
                  </a:lnTo>
                  <a:lnTo>
                    <a:pt x="74" y="136"/>
                  </a:lnTo>
                  <a:lnTo>
                    <a:pt x="72" y="136"/>
                  </a:lnTo>
                  <a:lnTo>
                    <a:pt x="68" y="136"/>
                  </a:lnTo>
                  <a:lnTo>
                    <a:pt x="10" y="130"/>
                  </a:lnTo>
                  <a:lnTo>
                    <a:pt x="10" y="130"/>
                  </a:lnTo>
                  <a:lnTo>
                    <a:pt x="10" y="130"/>
                  </a:lnTo>
                  <a:lnTo>
                    <a:pt x="6" y="128"/>
                  </a:lnTo>
                  <a:lnTo>
                    <a:pt x="2" y="126"/>
                  </a:lnTo>
                  <a:lnTo>
                    <a:pt x="0" y="122"/>
                  </a:lnTo>
                  <a:lnTo>
                    <a:pt x="0" y="118"/>
                  </a:lnTo>
                  <a:lnTo>
                    <a:pt x="6" y="8"/>
                  </a:lnTo>
                  <a:lnTo>
                    <a:pt x="8" y="4"/>
                  </a:lnTo>
                  <a:lnTo>
                    <a:pt x="10" y="2"/>
                  </a:lnTo>
                  <a:lnTo>
                    <a:pt x="14" y="0"/>
                  </a:lnTo>
                  <a:lnTo>
                    <a:pt x="1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0" name="Freeform 671"/>
            <p:cNvSpPr>
              <a:spLocks/>
            </p:cNvSpPr>
            <p:nvPr/>
          </p:nvSpPr>
          <p:spPr bwMode="auto">
            <a:xfrm>
              <a:off x="1587501" y="5164138"/>
              <a:ext cx="104775" cy="119063"/>
            </a:xfrm>
            <a:custGeom>
              <a:avLst/>
              <a:gdLst>
                <a:gd name="T0" fmla="*/ 35 w 131"/>
                <a:gd name="T1" fmla="*/ 0 h 149"/>
                <a:gd name="T2" fmla="*/ 39 w 131"/>
                <a:gd name="T3" fmla="*/ 0 h 149"/>
                <a:gd name="T4" fmla="*/ 43 w 131"/>
                <a:gd name="T5" fmla="*/ 4 h 149"/>
                <a:gd name="T6" fmla="*/ 45 w 131"/>
                <a:gd name="T7" fmla="*/ 6 h 149"/>
                <a:gd name="T8" fmla="*/ 67 w 131"/>
                <a:gd name="T9" fmla="*/ 55 h 149"/>
                <a:gd name="T10" fmla="*/ 84 w 131"/>
                <a:gd name="T11" fmla="*/ 104 h 149"/>
                <a:gd name="T12" fmla="*/ 110 w 131"/>
                <a:gd name="T13" fmla="*/ 31 h 149"/>
                <a:gd name="T14" fmla="*/ 112 w 131"/>
                <a:gd name="T15" fmla="*/ 29 h 149"/>
                <a:gd name="T16" fmla="*/ 116 w 131"/>
                <a:gd name="T17" fmla="*/ 27 h 149"/>
                <a:gd name="T18" fmla="*/ 120 w 131"/>
                <a:gd name="T19" fmla="*/ 25 h 149"/>
                <a:gd name="T20" fmla="*/ 123 w 131"/>
                <a:gd name="T21" fmla="*/ 27 h 149"/>
                <a:gd name="T22" fmla="*/ 127 w 131"/>
                <a:gd name="T23" fmla="*/ 29 h 149"/>
                <a:gd name="T24" fmla="*/ 131 w 131"/>
                <a:gd name="T25" fmla="*/ 31 h 149"/>
                <a:gd name="T26" fmla="*/ 131 w 131"/>
                <a:gd name="T27" fmla="*/ 35 h 149"/>
                <a:gd name="T28" fmla="*/ 131 w 131"/>
                <a:gd name="T29" fmla="*/ 39 h 149"/>
                <a:gd name="T30" fmla="*/ 92 w 131"/>
                <a:gd name="T31" fmla="*/ 141 h 149"/>
                <a:gd name="T32" fmla="*/ 90 w 131"/>
                <a:gd name="T33" fmla="*/ 145 h 149"/>
                <a:gd name="T34" fmla="*/ 88 w 131"/>
                <a:gd name="T35" fmla="*/ 147 h 149"/>
                <a:gd name="T36" fmla="*/ 84 w 131"/>
                <a:gd name="T37" fmla="*/ 149 h 149"/>
                <a:gd name="T38" fmla="*/ 80 w 131"/>
                <a:gd name="T39" fmla="*/ 147 h 149"/>
                <a:gd name="T40" fmla="*/ 76 w 131"/>
                <a:gd name="T41" fmla="*/ 145 h 149"/>
                <a:gd name="T42" fmla="*/ 74 w 131"/>
                <a:gd name="T43" fmla="*/ 141 h 149"/>
                <a:gd name="T44" fmla="*/ 74 w 131"/>
                <a:gd name="T45" fmla="*/ 141 h 149"/>
                <a:gd name="T46" fmla="*/ 59 w 131"/>
                <a:gd name="T47" fmla="*/ 92 h 149"/>
                <a:gd name="T48" fmla="*/ 39 w 131"/>
                <a:gd name="T49" fmla="*/ 43 h 149"/>
                <a:gd name="T50" fmla="*/ 19 w 131"/>
                <a:gd name="T51" fmla="*/ 118 h 149"/>
                <a:gd name="T52" fmla="*/ 17 w 131"/>
                <a:gd name="T53" fmla="*/ 122 h 149"/>
                <a:gd name="T54" fmla="*/ 15 w 131"/>
                <a:gd name="T55" fmla="*/ 125 h 149"/>
                <a:gd name="T56" fmla="*/ 12 w 131"/>
                <a:gd name="T57" fmla="*/ 125 h 149"/>
                <a:gd name="T58" fmla="*/ 8 w 131"/>
                <a:gd name="T59" fmla="*/ 125 h 149"/>
                <a:gd name="T60" fmla="*/ 4 w 131"/>
                <a:gd name="T61" fmla="*/ 123 h 149"/>
                <a:gd name="T62" fmla="*/ 2 w 131"/>
                <a:gd name="T63" fmla="*/ 122 h 149"/>
                <a:gd name="T64" fmla="*/ 0 w 131"/>
                <a:gd name="T65" fmla="*/ 118 h 149"/>
                <a:gd name="T66" fmla="*/ 0 w 131"/>
                <a:gd name="T67" fmla="*/ 114 h 149"/>
                <a:gd name="T68" fmla="*/ 23 w 131"/>
                <a:gd name="T69" fmla="*/ 8 h 149"/>
                <a:gd name="T70" fmla="*/ 23 w 131"/>
                <a:gd name="T71" fmla="*/ 8 h 149"/>
                <a:gd name="T72" fmla="*/ 23 w 131"/>
                <a:gd name="T73" fmla="*/ 4 h 149"/>
                <a:gd name="T74" fmla="*/ 27 w 131"/>
                <a:gd name="T75" fmla="*/ 2 h 149"/>
                <a:gd name="T76" fmla="*/ 29 w 131"/>
                <a:gd name="T77" fmla="*/ 0 h 149"/>
                <a:gd name="T78" fmla="*/ 35 w 131"/>
                <a:gd name="T7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1" h="149">
                  <a:moveTo>
                    <a:pt x="35" y="0"/>
                  </a:moveTo>
                  <a:lnTo>
                    <a:pt x="39" y="0"/>
                  </a:lnTo>
                  <a:lnTo>
                    <a:pt x="43" y="4"/>
                  </a:lnTo>
                  <a:lnTo>
                    <a:pt x="45" y="6"/>
                  </a:lnTo>
                  <a:lnTo>
                    <a:pt x="67" y="55"/>
                  </a:lnTo>
                  <a:lnTo>
                    <a:pt x="84" y="104"/>
                  </a:lnTo>
                  <a:lnTo>
                    <a:pt x="110" y="31"/>
                  </a:lnTo>
                  <a:lnTo>
                    <a:pt x="112" y="29"/>
                  </a:lnTo>
                  <a:lnTo>
                    <a:pt x="116" y="27"/>
                  </a:lnTo>
                  <a:lnTo>
                    <a:pt x="120" y="25"/>
                  </a:lnTo>
                  <a:lnTo>
                    <a:pt x="123" y="27"/>
                  </a:lnTo>
                  <a:lnTo>
                    <a:pt x="127" y="29"/>
                  </a:lnTo>
                  <a:lnTo>
                    <a:pt x="131" y="31"/>
                  </a:lnTo>
                  <a:lnTo>
                    <a:pt x="131" y="35"/>
                  </a:lnTo>
                  <a:lnTo>
                    <a:pt x="131" y="39"/>
                  </a:lnTo>
                  <a:lnTo>
                    <a:pt x="92" y="141"/>
                  </a:lnTo>
                  <a:lnTo>
                    <a:pt x="90" y="145"/>
                  </a:lnTo>
                  <a:lnTo>
                    <a:pt x="88" y="147"/>
                  </a:lnTo>
                  <a:lnTo>
                    <a:pt x="84" y="149"/>
                  </a:lnTo>
                  <a:lnTo>
                    <a:pt x="80" y="147"/>
                  </a:lnTo>
                  <a:lnTo>
                    <a:pt x="76" y="145"/>
                  </a:lnTo>
                  <a:lnTo>
                    <a:pt x="74" y="141"/>
                  </a:lnTo>
                  <a:lnTo>
                    <a:pt x="74" y="141"/>
                  </a:lnTo>
                  <a:lnTo>
                    <a:pt x="59" y="92"/>
                  </a:lnTo>
                  <a:lnTo>
                    <a:pt x="39" y="43"/>
                  </a:lnTo>
                  <a:lnTo>
                    <a:pt x="19" y="118"/>
                  </a:lnTo>
                  <a:lnTo>
                    <a:pt x="17" y="122"/>
                  </a:lnTo>
                  <a:lnTo>
                    <a:pt x="15" y="125"/>
                  </a:lnTo>
                  <a:lnTo>
                    <a:pt x="12" y="125"/>
                  </a:lnTo>
                  <a:lnTo>
                    <a:pt x="8" y="125"/>
                  </a:lnTo>
                  <a:lnTo>
                    <a:pt x="4" y="123"/>
                  </a:lnTo>
                  <a:lnTo>
                    <a:pt x="2" y="122"/>
                  </a:lnTo>
                  <a:lnTo>
                    <a:pt x="0" y="118"/>
                  </a:lnTo>
                  <a:lnTo>
                    <a:pt x="0" y="114"/>
                  </a:lnTo>
                  <a:lnTo>
                    <a:pt x="23" y="8"/>
                  </a:lnTo>
                  <a:lnTo>
                    <a:pt x="23" y="8"/>
                  </a:lnTo>
                  <a:lnTo>
                    <a:pt x="23" y="4"/>
                  </a:lnTo>
                  <a:lnTo>
                    <a:pt x="27" y="2"/>
                  </a:lnTo>
                  <a:lnTo>
                    <a:pt x="29" y="0"/>
                  </a:lnTo>
                  <a:lnTo>
                    <a:pt x="3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1" name="Freeform 672"/>
            <p:cNvSpPr>
              <a:spLocks/>
            </p:cNvSpPr>
            <p:nvPr/>
          </p:nvSpPr>
          <p:spPr bwMode="auto">
            <a:xfrm>
              <a:off x="1712913" y="5202238"/>
              <a:ext cx="88900" cy="109538"/>
            </a:xfrm>
            <a:custGeom>
              <a:avLst/>
              <a:gdLst>
                <a:gd name="T0" fmla="*/ 19 w 112"/>
                <a:gd name="T1" fmla="*/ 0 h 137"/>
                <a:gd name="T2" fmla="*/ 25 w 112"/>
                <a:gd name="T3" fmla="*/ 2 h 137"/>
                <a:gd name="T4" fmla="*/ 67 w 112"/>
                <a:gd name="T5" fmla="*/ 22 h 137"/>
                <a:gd name="T6" fmla="*/ 106 w 112"/>
                <a:gd name="T7" fmla="*/ 45 h 137"/>
                <a:gd name="T8" fmla="*/ 110 w 112"/>
                <a:gd name="T9" fmla="*/ 47 h 137"/>
                <a:gd name="T10" fmla="*/ 112 w 112"/>
                <a:gd name="T11" fmla="*/ 51 h 137"/>
                <a:gd name="T12" fmla="*/ 112 w 112"/>
                <a:gd name="T13" fmla="*/ 55 h 137"/>
                <a:gd name="T14" fmla="*/ 112 w 112"/>
                <a:gd name="T15" fmla="*/ 59 h 137"/>
                <a:gd name="T16" fmla="*/ 108 w 112"/>
                <a:gd name="T17" fmla="*/ 63 h 137"/>
                <a:gd name="T18" fmla="*/ 104 w 112"/>
                <a:gd name="T19" fmla="*/ 65 h 137"/>
                <a:gd name="T20" fmla="*/ 100 w 112"/>
                <a:gd name="T21" fmla="*/ 65 h 137"/>
                <a:gd name="T22" fmla="*/ 96 w 112"/>
                <a:gd name="T23" fmla="*/ 63 h 137"/>
                <a:gd name="T24" fmla="*/ 67 w 112"/>
                <a:gd name="T25" fmla="*/ 45 h 137"/>
                <a:gd name="T26" fmla="*/ 19 w 112"/>
                <a:gd name="T27" fmla="*/ 133 h 137"/>
                <a:gd name="T28" fmla="*/ 16 w 112"/>
                <a:gd name="T29" fmla="*/ 135 h 137"/>
                <a:gd name="T30" fmla="*/ 12 w 112"/>
                <a:gd name="T31" fmla="*/ 137 h 137"/>
                <a:gd name="T32" fmla="*/ 10 w 112"/>
                <a:gd name="T33" fmla="*/ 137 h 137"/>
                <a:gd name="T34" fmla="*/ 6 w 112"/>
                <a:gd name="T35" fmla="*/ 137 h 137"/>
                <a:gd name="T36" fmla="*/ 2 w 112"/>
                <a:gd name="T37" fmla="*/ 133 h 137"/>
                <a:gd name="T38" fmla="*/ 0 w 112"/>
                <a:gd name="T39" fmla="*/ 131 h 137"/>
                <a:gd name="T40" fmla="*/ 0 w 112"/>
                <a:gd name="T41" fmla="*/ 128 h 137"/>
                <a:gd name="T42" fmla="*/ 2 w 112"/>
                <a:gd name="T43" fmla="*/ 124 h 137"/>
                <a:gd name="T44" fmla="*/ 47 w 112"/>
                <a:gd name="T45" fmla="*/ 35 h 137"/>
                <a:gd name="T46" fmla="*/ 31 w 112"/>
                <a:gd name="T47" fmla="*/ 27 h 137"/>
                <a:gd name="T48" fmla="*/ 16 w 112"/>
                <a:gd name="T49" fmla="*/ 20 h 137"/>
                <a:gd name="T50" fmla="*/ 12 w 112"/>
                <a:gd name="T51" fmla="*/ 18 h 137"/>
                <a:gd name="T52" fmla="*/ 10 w 112"/>
                <a:gd name="T53" fmla="*/ 14 h 137"/>
                <a:gd name="T54" fmla="*/ 10 w 112"/>
                <a:gd name="T55" fmla="*/ 10 h 137"/>
                <a:gd name="T56" fmla="*/ 10 w 112"/>
                <a:gd name="T57" fmla="*/ 6 h 137"/>
                <a:gd name="T58" fmla="*/ 12 w 112"/>
                <a:gd name="T59" fmla="*/ 2 h 137"/>
                <a:gd name="T60" fmla="*/ 16 w 112"/>
                <a:gd name="T61" fmla="*/ 0 h 137"/>
                <a:gd name="T62" fmla="*/ 19 w 112"/>
                <a:gd name="T6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 h="137">
                  <a:moveTo>
                    <a:pt x="19" y="0"/>
                  </a:moveTo>
                  <a:lnTo>
                    <a:pt x="25" y="2"/>
                  </a:lnTo>
                  <a:lnTo>
                    <a:pt x="67" y="22"/>
                  </a:lnTo>
                  <a:lnTo>
                    <a:pt x="106" y="45"/>
                  </a:lnTo>
                  <a:lnTo>
                    <a:pt x="110" y="47"/>
                  </a:lnTo>
                  <a:lnTo>
                    <a:pt x="112" y="51"/>
                  </a:lnTo>
                  <a:lnTo>
                    <a:pt x="112" y="55"/>
                  </a:lnTo>
                  <a:lnTo>
                    <a:pt x="112" y="59"/>
                  </a:lnTo>
                  <a:lnTo>
                    <a:pt x="108" y="63"/>
                  </a:lnTo>
                  <a:lnTo>
                    <a:pt x="104" y="65"/>
                  </a:lnTo>
                  <a:lnTo>
                    <a:pt x="100" y="65"/>
                  </a:lnTo>
                  <a:lnTo>
                    <a:pt x="96" y="63"/>
                  </a:lnTo>
                  <a:lnTo>
                    <a:pt x="67" y="45"/>
                  </a:lnTo>
                  <a:lnTo>
                    <a:pt x="19" y="133"/>
                  </a:lnTo>
                  <a:lnTo>
                    <a:pt x="16" y="135"/>
                  </a:lnTo>
                  <a:lnTo>
                    <a:pt x="12" y="137"/>
                  </a:lnTo>
                  <a:lnTo>
                    <a:pt x="10" y="137"/>
                  </a:lnTo>
                  <a:lnTo>
                    <a:pt x="6" y="137"/>
                  </a:lnTo>
                  <a:lnTo>
                    <a:pt x="2" y="133"/>
                  </a:lnTo>
                  <a:lnTo>
                    <a:pt x="0" y="131"/>
                  </a:lnTo>
                  <a:lnTo>
                    <a:pt x="0" y="128"/>
                  </a:lnTo>
                  <a:lnTo>
                    <a:pt x="2" y="124"/>
                  </a:lnTo>
                  <a:lnTo>
                    <a:pt x="47" y="35"/>
                  </a:lnTo>
                  <a:lnTo>
                    <a:pt x="31" y="27"/>
                  </a:lnTo>
                  <a:lnTo>
                    <a:pt x="16" y="20"/>
                  </a:lnTo>
                  <a:lnTo>
                    <a:pt x="12" y="18"/>
                  </a:lnTo>
                  <a:lnTo>
                    <a:pt x="10" y="14"/>
                  </a:lnTo>
                  <a:lnTo>
                    <a:pt x="10" y="10"/>
                  </a:lnTo>
                  <a:lnTo>
                    <a:pt x="10" y="6"/>
                  </a:lnTo>
                  <a:lnTo>
                    <a:pt x="12" y="2"/>
                  </a:lnTo>
                  <a:lnTo>
                    <a:pt x="16" y="0"/>
                  </a:lnTo>
                  <a:lnTo>
                    <a:pt x="1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2" name="Freeform 673"/>
            <p:cNvSpPr>
              <a:spLocks/>
            </p:cNvSpPr>
            <p:nvPr/>
          </p:nvSpPr>
          <p:spPr bwMode="auto">
            <a:xfrm>
              <a:off x="1771651" y="5260976"/>
              <a:ext cx="112713" cy="117475"/>
            </a:xfrm>
            <a:custGeom>
              <a:avLst/>
              <a:gdLst>
                <a:gd name="T0" fmla="*/ 73 w 142"/>
                <a:gd name="T1" fmla="*/ 0 h 147"/>
                <a:gd name="T2" fmla="*/ 79 w 142"/>
                <a:gd name="T3" fmla="*/ 1 h 147"/>
                <a:gd name="T4" fmla="*/ 83 w 142"/>
                <a:gd name="T5" fmla="*/ 3 h 147"/>
                <a:gd name="T6" fmla="*/ 83 w 142"/>
                <a:gd name="T7" fmla="*/ 3 h 147"/>
                <a:gd name="T8" fmla="*/ 83 w 142"/>
                <a:gd name="T9" fmla="*/ 3 h 147"/>
                <a:gd name="T10" fmla="*/ 138 w 142"/>
                <a:gd name="T11" fmla="*/ 49 h 147"/>
                <a:gd name="T12" fmla="*/ 140 w 142"/>
                <a:gd name="T13" fmla="*/ 53 h 147"/>
                <a:gd name="T14" fmla="*/ 142 w 142"/>
                <a:gd name="T15" fmla="*/ 56 h 147"/>
                <a:gd name="T16" fmla="*/ 142 w 142"/>
                <a:gd name="T17" fmla="*/ 60 h 147"/>
                <a:gd name="T18" fmla="*/ 140 w 142"/>
                <a:gd name="T19" fmla="*/ 64 h 147"/>
                <a:gd name="T20" fmla="*/ 136 w 142"/>
                <a:gd name="T21" fmla="*/ 66 h 147"/>
                <a:gd name="T22" fmla="*/ 132 w 142"/>
                <a:gd name="T23" fmla="*/ 66 h 147"/>
                <a:gd name="T24" fmla="*/ 128 w 142"/>
                <a:gd name="T25" fmla="*/ 66 h 147"/>
                <a:gd name="T26" fmla="*/ 124 w 142"/>
                <a:gd name="T27" fmla="*/ 64 h 147"/>
                <a:gd name="T28" fmla="*/ 79 w 142"/>
                <a:gd name="T29" fmla="*/ 27 h 147"/>
                <a:gd name="T30" fmla="*/ 59 w 142"/>
                <a:gd name="T31" fmla="*/ 54 h 147"/>
                <a:gd name="T32" fmla="*/ 95 w 142"/>
                <a:gd name="T33" fmla="*/ 84 h 147"/>
                <a:gd name="T34" fmla="*/ 99 w 142"/>
                <a:gd name="T35" fmla="*/ 88 h 147"/>
                <a:gd name="T36" fmla="*/ 99 w 142"/>
                <a:gd name="T37" fmla="*/ 92 h 147"/>
                <a:gd name="T38" fmla="*/ 99 w 142"/>
                <a:gd name="T39" fmla="*/ 96 h 147"/>
                <a:gd name="T40" fmla="*/ 97 w 142"/>
                <a:gd name="T41" fmla="*/ 100 h 147"/>
                <a:gd name="T42" fmla="*/ 93 w 142"/>
                <a:gd name="T43" fmla="*/ 102 h 147"/>
                <a:gd name="T44" fmla="*/ 89 w 142"/>
                <a:gd name="T45" fmla="*/ 102 h 147"/>
                <a:gd name="T46" fmla="*/ 85 w 142"/>
                <a:gd name="T47" fmla="*/ 102 h 147"/>
                <a:gd name="T48" fmla="*/ 81 w 142"/>
                <a:gd name="T49" fmla="*/ 100 h 147"/>
                <a:gd name="T50" fmla="*/ 46 w 142"/>
                <a:gd name="T51" fmla="*/ 70 h 147"/>
                <a:gd name="T52" fmla="*/ 26 w 142"/>
                <a:gd name="T53" fmla="*/ 98 h 147"/>
                <a:gd name="T54" fmla="*/ 63 w 142"/>
                <a:gd name="T55" fmla="*/ 129 h 147"/>
                <a:gd name="T56" fmla="*/ 65 w 142"/>
                <a:gd name="T57" fmla="*/ 133 h 147"/>
                <a:gd name="T58" fmla="*/ 67 w 142"/>
                <a:gd name="T59" fmla="*/ 137 h 147"/>
                <a:gd name="T60" fmla="*/ 67 w 142"/>
                <a:gd name="T61" fmla="*/ 141 h 147"/>
                <a:gd name="T62" fmla="*/ 63 w 142"/>
                <a:gd name="T63" fmla="*/ 145 h 147"/>
                <a:gd name="T64" fmla="*/ 61 w 142"/>
                <a:gd name="T65" fmla="*/ 147 h 147"/>
                <a:gd name="T66" fmla="*/ 57 w 142"/>
                <a:gd name="T67" fmla="*/ 147 h 147"/>
                <a:gd name="T68" fmla="*/ 53 w 142"/>
                <a:gd name="T69" fmla="*/ 147 h 147"/>
                <a:gd name="T70" fmla="*/ 50 w 142"/>
                <a:gd name="T71" fmla="*/ 145 h 147"/>
                <a:gd name="T72" fmla="*/ 6 w 142"/>
                <a:gd name="T73" fmla="*/ 109 h 147"/>
                <a:gd name="T74" fmla="*/ 4 w 142"/>
                <a:gd name="T75" fmla="*/ 107 h 147"/>
                <a:gd name="T76" fmla="*/ 4 w 142"/>
                <a:gd name="T77" fmla="*/ 107 h 147"/>
                <a:gd name="T78" fmla="*/ 2 w 142"/>
                <a:gd name="T79" fmla="*/ 106 h 147"/>
                <a:gd name="T80" fmla="*/ 0 w 142"/>
                <a:gd name="T81" fmla="*/ 102 h 147"/>
                <a:gd name="T82" fmla="*/ 0 w 142"/>
                <a:gd name="T83" fmla="*/ 98 h 147"/>
                <a:gd name="T84" fmla="*/ 2 w 142"/>
                <a:gd name="T85" fmla="*/ 94 h 147"/>
                <a:gd name="T86" fmla="*/ 67 w 142"/>
                <a:gd name="T87" fmla="*/ 3 h 147"/>
                <a:gd name="T88" fmla="*/ 69 w 142"/>
                <a:gd name="T89" fmla="*/ 1 h 147"/>
                <a:gd name="T90" fmla="*/ 73 w 142"/>
                <a:gd name="T91"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2" h="147">
                  <a:moveTo>
                    <a:pt x="73" y="0"/>
                  </a:moveTo>
                  <a:lnTo>
                    <a:pt x="79" y="1"/>
                  </a:lnTo>
                  <a:lnTo>
                    <a:pt x="83" y="3"/>
                  </a:lnTo>
                  <a:lnTo>
                    <a:pt x="83" y="3"/>
                  </a:lnTo>
                  <a:lnTo>
                    <a:pt x="83" y="3"/>
                  </a:lnTo>
                  <a:lnTo>
                    <a:pt x="138" y="49"/>
                  </a:lnTo>
                  <a:lnTo>
                    <a:pt x="140" y="53"/>
                  </a:lnTo>
                  <a:lnTo>
                    <a:pt x="142" y="56"/>
                  </a:lnTo>
                  <a:lnTo>
                    <a:pt x="142" y="60"/>
                  </a:lnTo>
                  <a:lnTo>
                    <a:pt x="140" y="64"/>
                  </a:lnTo>
                  <a:lnTo>
                    <a:pt x="136" y="66"/>
                  </a:lnTo>
                  <a:lnTo>
                    <a:pt x="132" y="66"/>
                  </a:lnTo>
                  <a:lnTo>
                    <a:pt x="128" y="66"/>
                  </a:lnTo>
                  <a:lnTo>
                    <a:pt x="124" y="64"/>
                  </a:lnTo>
                  <a:lnTo>
                    <a:pt x="79" y="27"/>
                  </a:lnTo>
                  <a:lnTo>
                    <a:pt x="59" y="54"/>
                  </a:lnTo>
                  <a:lnTo>
                    <a:pt x="95" y="84"/>
                  </a:lnTo>
                  <a:lnTo>
                    <a:pt x="99" y="88"/>
                  </a:lnTo>
                  <a:lnTo>
                    <a:pt x="99" y="92"/>
                  </a:lnTo>
                  <a:lnTo>
                    <a:pt x="99" y="96"/>
                  </a:lnTo>
                  <a:lnTo>
                    <a:pt x="97" y="100"/>
                  </a:lnTo>
                  <a:lnTo>
                    <a:pt x="93" y="102"/>
                  </a:lnTo>
                  <a:lnTo>
                    <a:pt x="89" y="102"/>
                  </a:lnTo>
                  <a:lnTo>
                    <a:pt x="85" y="102"/>
                  </a:lnTo>
                  <a:lnTo>
                    <a:pt x="81" y="100"/>
                  </a:lnTo>
                  <a:lnTo>
                    <a:pt x="46" y="70"/>
                  </a:lnTo>
                  <a:lnTo>
                    <a:pt x="26" y="98"/>
                  </a:lnTo>
                  <a:lnTo>
                    <a:pt x="63" y="129"/>
                  </a:lnTo>
                  <a:lnTo>
                    <a:pt x="65" y="133"/>
                  </a:lnTo>
                  <a:lnTo>
                    <a:pt x="67" y="137"/>
                  </a:lnTo>
                  <a:lnTo>
                    <a:pt x="67" y="141"/>
                  </a:lnTo>
                  <a:lnTo>
                    <a:pt x="63" y="145"/>
                  </a:lnTo>
                  <a:lnTo>
                    <a:pt x="61" y="147"/>
                  </a:lnTo>
                  <a:lnTo>
                    <a:pt x="57" y="147"/>
                  </a:lnTo>
                  <a:lnTo>
                    <a:pt x="53" y="147"/>
                  </a:lnTo>
                  <a:lnTo>
                    <a:pt x="50" y="145"/>
                  </a:lnTo>
                  <a:lnTo>
                    <a:pt x="6" y="109"/>
                  </a:lnTo>
                  <a:lnTo>
                    <a:pt x="4" y="107"/>
                  </a:lnTo>
                  <a:lnTo>
                    <a:pt x="4" y="107"/>
                  </a:lnTo>
                  <a:lnTo>
                    <a:pt x="2" y="106"/>
                  </a:lnTo>
                  <a:lnTo>
                    <a:pt x="0" y="102"/>
                  </a:lnTo>
                  <a:lnTo>
                    <a:pt x="0" y="98"/>
                  </a:lnTo>
                  <a:lnTo>
                    <a:pt x="2" y="94"/>
                  </a:lnTo>
                  <a:lnTo>
                    <a:pt x="67" y="3"/>
                  </a:lnTo>
                  <a:lnTo>
                    <a:pt x="69" y="1"/>
                  </a:lnTo>
                  <a:lnTo>
                    <a:pt x="7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3" name="Freeform 674"/>
            <p:cNvSpPr>
              <a:spLocks noEditPoints="1"/>
            </p:cNvSpPr>
            <p:nvPr/>
          </p:nvSpPr>
          <p:spPr bwMode="auto">
            <a:xfrm>
              <a:off x="1835151" y="5329238"/>
              <a:ext cx="107950" cy="117475"/>
            </a:xfrm>
            <a:custGeom>
              <a:avLst/>
              <a:gdLst>
                <a:gd name="T0" fmla="*/ 63 w 135"/>
                <a:gd name="T1" fmla="*/ 53 h 147"/>
                <a:gd name="T2" fmla="*/ 79 w 135"/>
                <a:gd name="T3" fmla="*/ 73 h 147"/>
                <a:gd name="T4" fmla="*/ 90 w 135"/>
                <a:gd name="T5" fmla="*/ 78 h 147"/>
                <a:gd name="T6" fmla="*/ 102 w 135"/>
                <a:gd name="T7" fmla="*/ 78 h 147"/>
                <a:gd name="T8" fmla="*/ 112 w 135"/>
                <a:gd name="T9" fmla="*/ 73 h 147"/>
                <a:gd name="T10" fmla="*/ 114 w 135"/>
                <a:gd name="T11" fmla="*/ 61 h 147"/>
                <a:gd name="T12" fmla="*/ 110 w 135"/>
                <a:gd name="T13" fmla="*/ 47 h 147"/>
                <a:gd name="T14" fmla="*/ 92 w 135"/>
                <a:gd name="T15" fmla="*/ 27 h 147"/>
                <a:gd name="T16" fmla="*/ 96 w 135"/>
                <a:gd name="T17" fmla="*/ 2 h 147"/>
                <a:gd name="T18" fmla="*/ 100 w 135"/>
                <a:gd name="T19" fmla="*/ 6 h 147"/>
                <a:gd name="T20" fmla="*/ 126 w 135"/>
                <a:gd name="T21" fmla="*/ 35 h 147"/>
                <a:gd name="T22" fmla="*/ 135 w 135"/>
                <a:gd name="T23" fmla="*/ 69 h 147"/>
                <a:gd name="T24" fmla="*/ 120 w 135"/>
                <a:gd name="T25" fmla="*/ 96 h 147"/>
                <a:gd name="T26" fmla="*/ 86 w 135"/>
                <a:gd name="T27" fmla="*/ 100 h 147"/>
                <a:gd name="T28" fmla="*/ 84 w 135"/>
                <a:gd name="T29" fmla="*/ 110 h 147"/>
                <a:gd name="T30" fmla="*/ 79 w 135"/>
                <a:gd name="T31" fmla="*/ 122 h 147"/>
                <a:gd name="T32" fmla="*/ 69 w 135"/>
                <a:gd name="T33" fmla="*/ 129 h 147"/>
                <a:gd name="T34" fmla="*/ 63 w 135"/>
                <a:gd name="T35" fmla="*/ 133 h 147"/>
                <a:gd name="T36" fmla="*/ 61 w 135"/>
                <a:gd name="T37" fmla="*/ 141 h 147"/>
                <a:gd name="T38" fmla="*/ 55 w 135"/>
                <a:gd name="T39" fmla="*/ 147 h 147"/>
                <a:gd name="T40" fmla="*/ 47 w 135"/>
                <a:gd name="T41" fmla="*/ 145 h 147"/>
                <a:gd name="T42" fmla="*/ 45 w 135"/>
                <a:gd name="T43" fmla="*/ 141 h 147"/>
                <a:gd name="T44" fmla="*/ 43 w 135"/>
                <a:gd name="T45" fmla="*/ 139 h 147"/>
                <a:gd name="T46" fmla="*/ 43 w 135"/>
                <a:gd name="T47" fmla="*/ 131 h 147"/>
                <a:gd name="T48" fmla="*/ 47 w 135"/>
                <a:gd name="T49" fmla="*/ 122 h 147"/>
                <a:gd name="T50" fmla="*/ 59 w 135"/>
                <a:gd name="T51" fmla="*/ 110 h 147"/>
                <a:gd name="T52" fmla="*/ 65 w 135"/>
                <a:gd name="T53" fmla="*/ 104 h 147"/>
                <a:gd name="T54" fmla="*/ 65 w 135"/>
                <a:gd name="T55" fmla="*/ 96 h 147"/>
                <a:gd name="T56" fmla="*/ 63 w 135"/>
                <a:gd name="T57" fmla="*/ 86 h 147"/>
                <a:gd name="T58" fmla="*/ 55 w 135"/>
                <a:gd name="T59" fmla="*/ 74 h 147"/>
                <a:gd name="T60" fmla="*/ 18 w 135"/>
                <a:gd name="T61" fmla="*/ 94 h 147"/>
                <a:gd name="T62" fmla="*/ 10 w 135"/>
                <a:gd name="T63" fmla="*/ 96 h 147"/>
                <a:gd name="T64" fmla="*/ 4 w 135"/>
                <a:gd name="T65" fmla="*/ 92 h 147"/>
                <a:gd name="T66" fmla="*/ 0 w 135"/>
                <a:gd name="T67" fmla="*/ 86 h 147"/>
                <a:gd name="T68" fmla="*/ 4 w 135"/>
                <a:gd name="T69" fmla="*/ 78 h 147"/>
                <a:gd name="T70" fmla="*/ 86 w 135"/>
                <a:gd name="T71"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5" h="147">
                  <a:moveTo>
                    <a:pt x="92" y="27"/>
                  </a:moveTo>
                  <a:lnTo>
                    <a:pt x="63" y="53"/>
                  </a:lnTo>
                  <a:lnTo>
                    <a:pt x="71" y="63"/>
                  </a:lnTo>
                  <a:lnTo>
                    <a:pt x="79" y="73"/>
                  </a:lnTo>
                  <a:lnTo>
                    <a:pt x="84" y="76"/>
                  </a:lnTo>
                  <a:lnTo>
                    <a:pt x="90" y="78"/>
                  </a:lnTo>
                  <a:lnTo>
                    <a:pt x="96" y="80"/>
                  </a:lnTo>
                  <a:lnTo>
                    <a:pt x="102" y="78"/>
                  </a:lnTo>
                  <a:lnTo>
                    <a:pt x="106" y="76"/>
                  </a:lnTo>
                  <a:lnTo>
                    <a:pt x="112" y="73"/>
                  </a:lnTo>
                  <a:lnTo>
                    <a:pt x="114" y="67"/>
                  </a:lnTo>
                  <a:lnTo>
                    <a:pt x="114" y="61"/>
                  </a:lnTo>
                  <a:lnTo>
                    <a:pt x="112" y="53"/>
                  </a:lnTo>
                  <a:lnTo>
                    <a:pt x="110" y="47"/>
                  </a:lnTo>
                  <a:lnTo>
                    <a:pt x="100" y="37"/>
                  </a:lnTo>
                  <a:lnTo>
                    <a:pt x="92" y="27"/>
                  </a:lnTo>
                  <a:close/>
                  <a:moveTo>
                    <a:pt x="90" y="0"/>
                  </a:moveTo>
                  <a:lnTo>
                    <a:pt x="96" y="2"/>
                  </a:lnTo>
                  <a:lnTo>
                    <a:pt x="100" y="4"/>
                  </a:lnTo>
                  <a:lnTo>
                    <a:pt x="100" y="6"/>
                  </a:lnTo>
                  <a:lnTo>
                    <a:pt x="112" y="20"/>
                  </a:lnTo>
                  <a:lnTo>
                    <a:pt x="126" y="35"/>
                  </a:lnTo>
                  <a:lnTo>
                    <a:pt x="134" y="51"/>
                  </a:lnTo>
                  <a:lnTo>
                    <a:pt x="135" y="69"/>
                  </a:lnTo>
                  <a:lnTo>
                    <a:pt x="132" y="84"/>
                  </a:lnTo>
                  <a:lnTo>
                    <a:pt x="120" y="96"/>
                  </a:lnTo>
                  <a:lnTo>
                    <a:pt x="104" y="102"/>
                  </a:lnTo>
                  <a:lnTo>
                    <a:pt x="86" y="100"/>
                  </a:lnTo>
                  <a:lnTo>
                    <a:pt x="86" y="106"/>
                  </a:lnTo>
                  <a:lnTo>
                    <a:pt x="84" y="110"/>
                  </a:lnTo>
                  <a:lnTo>
                    <a:pt x="82" y="116"/>
                  </a:lnTo>
                  <a:lnTo>
                    <a:pt x="79" y="122"/>
                  </a:lnTo>
                  <a:lnTo>
                    <a:pt x="73" y="127"/>
                  </a:lnTo>
                  <a:lnTo>
                    <a:pt x="69" y="129"/>
                  </a:lnTo>
                  <a:lnTo>
                    <a:pt x="65" y="131"/>
                  </a:lnTo>
                  <a:lnTo>
                    <a:pt x="63" y="133"/>
                  </a:lnTo>
                  <a:lnTo>
                    <a:pt x="63" y="137"/>
                  </a:lnTo>
                  <a:lnTo>
                    <a:pt x="61" y="141"/>
                  </a:lnTo>
                  <a:lnTo>
                    <a:pt x="59" y="145"/>
                  </a:lnTo>
                  <a:lnTo>
                    <a:pt x="55" y="147"/>
                  </a:lnTo>
                  <a:lnTo>
                    <a:pt x="51" y="145"/>
                  </a:lnTo>
                  <a:lnTo>
                    <a:pt x="47" y="145"/>
                  </a:lnTo>
                  <a:lnTo>
                    <a:pt x="47" y="143"/>
                  </a:lnTo>
                  <a:lnTo>
                    <a:pt x="45" y="141"/>
                  </a:lnTo>
                  <a:lnTo>
                    <a:pt x="45" y="141"/>
                  </a:lnTo>
                  <a:lnTo>
                    <a:pt x="43" y="139"/>
                  </a:lnTo>
                  <a:lnTo>
                    <a:pt x="43" y="135"/>
                  </a:lnTo>
                  <a:lnTo>
                    <a:pt x="43" y="131"/>
                  </a:lnTo>
                  <a:lnTo>
                    <a:pt x="43" y="125"/>
                  </a:lnTo>
                  <a:lnTo>
                    <a:pt x="47" y="122"/>
                  </a:lnTo>
                  <a:lnTo>
                    <a:pt x="53" y="116"/>
                  </a:lnTo>
                  <a:lnTo>
                    <a:pt x="59" y="110"/>
                  </a:lnTo>
                  <a:lnTo>
                    <a:pt x="63" y="106"/>
                  </a:lnTo>
                  <a:lnTo>
                    <a:pt x="65" y="104"/>
                  </a:lnTo>
                  <a:lnTo>
                    <a:pt x="65" y="100"/>
                  </a:lnTo>
                  <a:lnTo>
                    <a:pt x="65" y="96"/>
                  </a:lnTo>
                  <a:lnTo>
                    <a:pt x="65" y="90"/>
                  </a:lnTo>
                  <a:lnTo>
                    <a:pt x="63" y="86"/>
                  </a:lnTo>
                  <a:lnTo>
                    <a:pt x="63" y="84"/>
                  </a:lnTo>
                  <a:lnTo>
                    <a:pt x="55" y="74"/>
                  </a:lnTo>
                  <a:lnTo>
                    <a:pt x="47" y="67"/>
                  </a:lnTo>
                  <a:lnTo>
                    <a:pt x="18" y="94"/>
                  </a:lnTo>
                  <a:lnTo>
                    <a:pt x="14" y="96"/>
                  </a:lnTo>
                  <a:lnTo>
                    <a:pt x="10" y="96"/>
                  </a:lnTo>
                  <a:lnTo>
                    <a:pt x="6" y="96"/>
                  </a:lnTo>
                  <a:lnTo>
                    <a:pt x="4" y="92"/>
                  </a:lnTo>
                  <a:lnTo>
                    <a:pt x="2" y="90"/>
                  </a:lnTo>
                  <a:lnTo>
                    <a:pt x="0" y="86"/>
                  </a:lnTo>
                  <a:lnTo>
                    <a:pt x="2" y="82"/>
                  </a:lnTo>
                  <a:lnTo>
                    <a:pt x="4" y="78"/>
                  </a:lnTo>
                  <a:lnTo>
                    <a:pt x="84" y="2"/>
                  </a:lnTo>
                  <a:lnTo>
                    <a:pt x="86" y="0"/>
                  </a:lnTo>
                  <a:lnTo>
                    <a:pt x="9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4" name="Freeform 675"/>
            <p:cNvSpPr>
              <a:spLocks/>
            </p:cNvSpPr>
            <p:nvPr/>
          </p:nvSpPr>
          <p:spPr bwMode="auto">
            <a:xfrm>
              <a:off x="1825626" y="5518151"/>
              <a:ext cx="444500" cy="334963"/>
            </a:xfrm>
            <a:custGeom>
              <a:avLst/>
              <a:gdLst>
                <a:gd name="T0" fmla="*/ 10 w 562"/>
                <a:gd name="T1" fmla="*/ 0 h 422"/>
                <a:gd name="T2" fmla="*/ 550 w 562"/>
                <a:gd name="T3" fmla="*/ 0 h 422"/>
                <a:gd name="T4" fmla="*/ 554 w 562"/>
                <a:gd name="T5" fmla="*/ 0 h 422"/>
                <a:gd name="T6" fmla="*/ 558 w 562"/>
                <a:gd name="T7" fmla="*/ 4 h 422"/>
                <a:gd name="T8" fmla="*/ 560 w 562"/>
                <a:gd name="T9" fmla="*/ 6 h 422"/>
                <a:gd name="T10" fmla="*/ 562 w 562"/>
                <a:gd name="T11" fmla="*/ 12 h 422"/>
                <a:gd name="T12" fmla="*/ 562 w 562"/>
                <a:gd name="T13" fmla="*/ 411 h 422"/>
                <a:gd name="T14" fmla="*/ 560 w 562"/>
                <a:gd name="T15" fmla="*/ 414 h 422"/>
                <a:gd name="T16" fmla="*/ 558 w 562"/>
                <a:gd name="T17" fmla="*/ 418 h 422"/>
                <a:gd name="T18" fmla="*/ 554 w 562"/>
                <a:gd name="T19" fmla="*/ 420 h 422"/>
                <a:gd name="T20" fmla="*/ 550 w 562"/>
                <a:gd name="T21" fmla="*/ 422 h 422"/>
                <a:gd name="T22" fmla="*/ 10 w 562"/>
                <a:gd name="T23" fmla="*/ 422 h 422"/>
                <a:gd name="T24" fmla="*/ 6 w 562"/>
                <a:gd name="T25" fmla="*/ 420 h 422"/>
                <a:gd name="T26" fmla="*/ 2 w 562"/>
                <a:gd name="T27" fmla="*/ 418 h 422"/>
                <a:gd name="T28" fmla="*/ 0 w 562"/>
                <a:gd name="T29" fmla="*/ 414 h 422"/>
                <a:gd name="T30" fmla="*/ 0 w 562"/>
                <a:gd name="T31" fmla="*/ 411 h 422"/>
                <a:gd name="T32" fmla="*/ 0 w 562"/>
                <a:gd name="T33" fmla="*/ 407 h 422"/>
                <a:gd name="T34" fmla="*/ 2 w 562"/>
                <a:gd name="T35" fmla="*/ 403 h 422"/>
                <a:gd name="T36" fmla="*/ 6 w 562"/>
                <a:gd name="T37" fmla="*/ 401 h 422"/>
                <a:gd name="T38" fmla="*/ 10 w 562"/>
                <a:gd name="T39" fmla="*/ 399 h 422"/>
                <a:gd name="T40" fmla="*/ 538 w 562"/>
                <a:gd name="T41" fmla="*/ 399 h 422"/>
                <a:gd name="T42" fmla="*/ 538 w 562"/>
                <a:gd name="T43" fmla="*/ 22 h 422"/>
                <a:gd name="T44" fmla="*/ 10 w 562"/>
                <a:gd name="T45" fmla="*/ 22 h 422"/>
                <a:gd name="T46" fmla="*/ 6 w 562"/>
                <a:gd name="T47" fmla="*/ 22 h 422"/>
                <a:gd name="T48" fmla="*/ 2 w 562"/>
                <a:gd name="T49" fmla="*/ 20 h 422"/>
                <a:gd name="T50" fmla="*/ 0 w 562"/>
                <a:gd name="T51" fmla="*/ 16 h 422"/>
                <a:gd name="T52" fmla="*/ 0 w 562"/>
                <a:gd name="T53" fmla="*/ 12 h 422"/>
                <a:gd name="T54" fmla="*/ 0 w 562"/>
                <a:gd name="T55" fmla="*/ 6 h 422"/>
                <a:gd name="T56" fmla="*/ 2 w 562"/>
                <a:gd name="T57" fmla="*/ 4 h 422"/>
                <a:gd name="T58" fmla="*/ 6 w 562"/>
                <a:gd name="T59" fmla="*/ 0 h 422"/>
                <a:gd name="T60" fmla="*/ 10 w 562"/>
                <a:gd name="T6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2" h="422">
                  <a:moveTo>
                    <a:pt x="10" y="0"/>
                  </a:moveTo>
                  <a:lnTo>
                    <a:pt x="550" y="0"/>
                  </a:lnTo>
                  <a:lnTo>
                    <a:pt x="554" y="0"/>
                  </a:lnTo>
                  <a:lnTo>
                    <a:pt x="558" y="4"/>
                  </a:lnTo>
                  <a:lnTo>
                    <a:pt x="560" y="6"/>
                  </a:lnTo>
                  <a:lnTo>
                    <a:pt x="562" y="12"/>
                  </a:lnTo>
                  <a:lnTo>
                    <a:pt x="562" y="411"/>
                  </a:lnTo>
                  <a:lnTo>
                    <a:pt x="560" y="414"/>
                  </a:lnTo>
                  <a:lnTo>
                    <a:pt x="558" y="418"/>
                  </a:lnTo>
                  <a:lnTo>
                    <a:pt x="554" y="420"/>
                  </a:lnTo>
                  <a:lnTo>
                    <a:pt x="550" y="422"/>
                  </a:lnTo>
                  <a:lnTo>
                    <a:pt x="10" y="422"/>
                  </a:lnTo>
                  <a:lnTo>
                    <a:pt x="6" y="420"/>
                  </a:lnTo>
                  <a:lnTo>
                    <a:pt x="2" y="418"/>
                  </a:lnTo>
                  <a:lnTo>
                    <a:pt x="0" y="414"/>
                  </a:lnTo>
                  <a:lnTo>
                    <a:pt x="0" y="411"/>
                  </a:lnTo>
                  <a:lnTo>
                    <a:pt x="0" y="407"/>
                  </a:lnTo>
                  <a:lnTo>
                    <a:pt x="2" y="403"/>
                  </a:lnTo>
                  <a:lnTo>
                    <a:pt x="6" y="401"/>
                  </a:lnTo>
                  <a:lnTo>
                    <a:pt x="10" y="399"/>
                  </a:lnTo>
                  <a:lnTo>
                    <a:pt x="538" y="399"/>
                  </a:lnTo>
                  <a:lnTo>
                    <a:pt x="538" y="22"/>
                  </a:lnTo>
                  <a:lnTo>
                    <a:pt x="10" y="22"/>
                  </a:lnTo>
                  <a:lnTo>
                    <a:pt x="6" y="22"/>
                  </a:lnTo>
                  <a:lnTo>
                    <a:pt x="2" y="20"/>
                  </a:lnTo>
                  <a:lnTo>
                    <a:pt x="0" y="16"/>
                  </a:lnTo>
                  <a:lnTo>
                    <a:pt x="0" y="12"/>
                  </a:lnTo>
                  <a:lnTo>
                    <a:pt x="0" y="6"/>
                  </a:lnTo>
                  <a:lnTo>
                    <a:pt x="2" y="4"/>
                  </a:lnTo>
                  <a:lnTo>
                    <a:pt x="6" y="0"/>
                  </a:lnTo>
                  <a:lnTo>
                    <a:pt x="1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5" name="Freeform 676"/>
            <p:cNvSpPr>
              <a:spLocks/>
            </p:cNvSpPr>
            <p:nvPr/>
          </p:nvSpPr>
          <p:spPr bwMode="auto">
            <a:xfrm>
              <a:off x="677863" y="5518151"/>
              <a:ext cx="446088" cy="334963"/>
            </a:xfrm>
            <a:custGeom>
              <a:avLst/>
              <a:gdLst>
                <a:gd name="T0" fmla="*/ 12 w 562"/>
                <a:gd name="T1" fmla="*/ 0 h 422"/>
                <a:gd name="T2" fmla="*/ 550 w 562"/>
                <a:gd name="T3" fmla="*/ 0 h 422"/>
                <a:gd name="T4" fmla="*/ 556 w 562"/>
                <a:gd name="T5" fmla="*/ 0 h 422"/>
                <a:gd name="T6" fmla="*/ 558 w 562"/>
                <a:gd name="T7" fmla="*/ 4 h 422"/>
                <a:gd name="T8" fmla="*/ 562 w 562"/>
                <a:gd name="T9" fmla="*/ 6 h 422"/>
                <a:gd name="T10" fmla="*/ 562 w 562"/>
                <a:gd name="T11" fmla="*/ 12 h 422"/>
                <a:gd name="T12" fmla="*/ 562 w 562"/>
                <a:gd name="T13" fmla="*/ 16 h 422"/>
                <a:gd name="T14" fmla="*/ 558 w 562"/>
                <a:gd name="T15" fmla="*/ 20 h 422"/>
                <a:gd name="T16" fmla="*/ 556 w 562"/>
                <a:gd name="T17" fmla="*/ 22 h 422"/>
                <a:gd name="T18" fmla="*/ 550 w 562"/>
                <a:gd name="T19" fmla="*/ 22 h 422"/>
                <a:gd name="T20" fmla="*/ 22 w 562"/>
                <a:gd name="T21" fmla="*/ 22 h 422"/>
                <a:gd name="T22" fmla="*/ 22 w 562"/>
                <a:gd name="T23" fmla="*/ 399 h 422"/>
                <a:gd name="T24" fmla="*/ 550 w 562"/>
                <a:gd name="T25" fmla="*/ 399 h 422"/>
                <a:gd name="T26" fmla="*/ 556 w 562"/>
                <a:gd name="T27" fmla="*/ 401 h 422"/>
                <a:gd name="T28" fmla="*/ 558 w 562"/>
                <a:gd name="T29" fmla="*/ 403 h 422"/>
                <a:gd name="T30" fmla="*/ 562 w 562"/>
                <a:gd name="T31" fmla="*/ 407 h 422"/>
                <a:gd name="T32" fmla="*/ 562 w 562"/>
                <a:gd name="T33" fmla="*/ 411 h 422"/>
                <a:gd name="T34" fmla="*/ 562 w 562"/>
                <a:gd name="T35" fmla="*/ 414 h 422"/>
                <a:gd name="T36" fmla="*/ 558 w 562"/>
                <a:gd name="T37" fmla="*/ 418 h 422"/>
                <a:gd name="T38" fmla="*/ 556 w 562"/>
                <a:gd name="T39" fmla="*/ 420 h 422"/>
                <a:gd name="T40" fmla="*/ 550 w 562"/>
                <a:gd name="T41" fmla="*/ 422 h 422"/>
                <a:gd name="T42" fmla="*/ 12 w 562"/>
                <a:gd name="T43" fmla="*/ 422 h 422"/>
                <a:gd name="T44" fmla="*/ 6 w 562"/>
                <a:gd name="T45" fmla="*/ 420 h 422"/>
                <a:gd name="T46" fmla="*/ 4 w 562"/>
                <a:gd name="T47" fmla="*/ 418 h 422"/>
                <a:gd name="T48" fmla="*/ 0 w 562"/>
                <a:gd name="T49" fmla="*/ 414 h 422"/>
                <a:gd name="T50" fmla="*/ 0 w 562"/>
                <a:gd name="T51" fmla="*/ 411 h 422"/>
                <a:gd name="T52" fmla="*/ 0 w 562"/>
                <a:gd name="T53" fmla="*/ 12 h 422"/>
                <a:gd name="T54" fmla="*/ 0 w 562"/>
                <a:gd name="T55" fmla="*/ 6 h 422"/>
                <a:gd name="T56" fmla="*/ 4 w 562"/>
                <a:gd name="T57" fmla="*/ 4 h 422"/>
                <a:gd name="T58" fmla="*/ 6 w 562"/>
                <a:gd name="T59" fmla="*/ 0 h 422"/>
                <a:gd name="T60" fmla="*/ 12 w 562"/>
                <a:gd name="T6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2" h="422">
                  <a:moveTo>
                    <a:pt x="12" y="0"/>
                  </a:moveTo>
                  <a:lnTo>
                    <a:pt x="550" y="0"/>
                  </a:lnTo>
                  <a:lnTo>
                    <a:pt x="556" y="0"/>
                  </a:lnTo>
                  <a:lnTo>
                    <a:pt x="558" y="4"/>
                  </a:lnTo>
                  <a:lnTo>
                    <a:pt x="562" y="6"/>
                  </a:lnTo>
                  <a:lnTo>
                    <a:pt x="562" y="12"/>
                  </a:lnTo>
                  <a:lnTo>
                    <a:pt x="562" y="16"/>
                  </a:lnTo>
                  <a:lnTo>
                    <a:pt x="558" y="20"/>
                  </a:lnTo>
                  <a:lnTo>
                    <a:pt x="556" y="22"/>
                  </a:lnTo>
                  <a:lnTo>
                    <a:pt x="550" y="22"/>
                  </a:lnTo>
                  <a:lnTo>
                    <a:pt x="22" y="22"/>
                  </a:lnTo>
                  <a:lnTo>
                    <a:pt x="22" y="399"/>
                  </a:lnTo>
                  <a:lnTo>
                    <a:pt x="550" y="399"/>
                  </a:lnTo>
                  <a:lnTo>
                    <a:pt x="556" y="401"/>
                  </a:lnTo>
                  <a:lnTo>
                    <a:pt x="558" y="403"/>
                  </a:lnTo>
                  <a:lnTo>
                    <a:pt x="562" y="407"/>
                  </a:lnTo>
                  <a:lnTo>
                    <a:pt x="562" y="411"/>
                  </a:lnTo>
                  <a:lnTo>
                    <a:pt x="562" y="414"/>
                  </a:lnTo>
                  <a:lnTo>
                    <a:pt x="558" y="418"/>
                  </a:lnTo>
                  <a:lnTo>
                    <a:pt x="556" y="420"/>
                  </a:lnTo>
                  <a:lnTo>
                    <a:pt x="550" y="422"/>
                  </a:lnTo>
                  <a:lnTo>
                    <a:pt x="12" y="422"/>
                  </a:lnTo>
                  <a:lnTo>
                    <a:pt x="6" y="420"/>
                  </a:lnTo>
                  <a:lnTo>
                    <a:pt x="4" y="418"/>
                  </a:lnTo>
                  <a:lnTo>
                    <a:pt x="0" y="414"/>
                  </a:lnTo>
                  <a:lnTo>
                    <a:pt x="0" y="411"/>
                  </a:lnTo>
                  <a:lnTo>
                    <a:pt x="0" y="12"/>
                  </a:lnTo>
                  <a:lnTo>
                    <a:pt x="0" y="6"/>
                  </a:lnTo>
                  <a:lnTo>
                    <a:pt x="4" y="4"/>
                  </a:lnTo>
                  <a:lnTo>
                    <a:pt x="6" y="0"/>
                  </a:lnTo>
                  <a:lnTo>
                    <a:pt x="1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6" name="Freeform 677"/>
            <p:cNvSpPr>
              <a:spLocks/>
            </p:cNvSpPr>
            <p:nvPr/>
          </p:nvSpPr>
          <p:spPr bwMode="auto">
            <a:xfrm>
              <a:off x="984251" y="5889626"/>
              <a:ext cx="112713" cy="109538"/>
            </a:xfrm>
            <a:custGeom>
              <a:avLst/>
              <a:gdLst>
                <a:gd name="T0" fmla="*/ 84 w 141"/>
                <a:gd name="T1" fmla="*/ 0 h 140"/>
                <a:gd name="T2" fmla="*/ 112 w 141"/>
                <a:gd name="T3" fmla="*/ 36 h 140"/>
                <a:gd name="T4" fmla="*/ 141 w 141"/>
                <a:gd name="T5" fmla="*/ 71 h 140"/>
                <a:gd name="T6" fmla="*/ 116 w 141"/>
                <a:gd name="T7" fmla="*/ 93 h 140"/>
                <a:gd name="T8" fmla="*/ 98 w 141"/>
                <a:gd name="T9" fmla="*/ 73 h 140"/>
                <a:gd name="T10" fmla="*/ 108 w 141"/>
                <a:gd name="T11" fmla="*/ 63 h 140"/>
                <a:gd name="T12" fmla="*/ 92 w 141"/>
                <a:gd name="T13" fmla="*/ 46 h 140"/>
                <a:gd name="T14" fmla="*/ 76 w 141"/>
                <a:gd name="T15" fmla="*/ 57 h 140"/>
                <a:gd name="T16" fmla="*/ 96 w 141"/>
                <a:gd name="T17" fmla="*/ 81 h 140"/>
                <a:gd name="T18" fmla="*/ 80 w 141"/>
                <a:gd name="T19" fmla="*/ 93 h 140"/>
                <a:gd name="T20" fmla="*/ 61 w 141"/>
                <a:gd name="T21" fmla="*/ 69 h 140"/>
                <a:gd name="T22" fmla="*/ 43 w 141"/>
                <a:gd name="T23" fmla="*/ 85 h 140"/>
                <a:gd name="T24" fmla="*/ 59 w 141"/>
                <a:gd name="T25" fmla="*/ 105 h 140"/>
                <a:gd name="T26" fmla="*/ 71 w 141"/>
                <a:gd name="T27" fmla="*/ 97 h 140"/>
                <a:gd name="T28" fmla="*/ 88 w 141"/>
                <a:gd name="T29" fmla="*/ 118 h 140"/>
                <a:gd name="T30" fmla="*/ 65 w 141"/>
                <a:gd name="T31" fmla="*/ 140 h 140"/>
                <a:gd name="T32" fmla="*/ 29 w 141"/>
                <a:gd name="T33" fmla="*/ 101 h 140"/>
                <a:gd name="T34" fmla="*/ 0 w 141"/>
                <a:gd name="T35" fmla="*/ 57 h 140"/>
                <a:gd name="T36" fmla="*/ 16 w 141"/>
                <a:gd name="T37" fmla="*/ 48 h 140"/>
                <a:gd name="T38" fmla="*/ 21 w 141"/>
                <a:gd name="T39" fmla="*/ 55 h 140"/>
                <a:gd name="T40" fmla="*/ 74 w 141"/>
                <a:gd name="T41" fmla="*/ 20 h 140"/>
                <a:gd name="T42" fmla="*/ 69 w 141"/>
                <a:gd name="T43" fmla="*/ 10 h 140"/>
                <a:gd name="T44" fmla="*/ 84 w 141"/>
                <a:gd name="T4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1" h="140">
                  <a:moveTo>
                    <a:pt x="84" y="0"/>
                  </a:moveTo>
                  <a:lnTo>
                    <a:pt x="112" y="36"/>
                  </a:lnTo>
                  <a:lnTo>
                    <a:pt x="141" y="71"/>
                  </a:lnTo>
                  <a:lnTo>
                    <a:pt x="116" y="93"/>
                  </a:lnTo>
                  <a:lnTo>
                    <a:pt x="98" y="73"/>
                  </a:lnTo>
                  <a:lnTo>
                    <a:pt x="108" y="63"/>
                  </a:lnTo>
                  <a:lnTo>
                    <a:pt x="92" y="46"/>
                  </a:lnTo>
                  <a:lnTo>
                    <a:pt x="76" y="57"/>
                  </a:lnTo>
                  <a:lnTo>
                    <a:pt x="96" y="81"/>
                  </a:lnTo>
                  <a:lnTo>
                    <a:pt x="80" y="93"/>
                  </a:lnTo>
                  <a:lnTo>
                    <a:pt x="61" y="69"/>
                  </a:lnTo>
                  <a:lnTo>
                    <a:pt x="43" y="85"/>
                  </a:lnTo>
                  <a:lnTo>
                    <a:pt x="59" y="105"/>
                  </a:lnTo>
                  <a:lnTo>
                    <a:pt x="71" y="97"/>
                  </a:lnTo>
                  <a:lnTo>
                    <a:pt x="88" y="118"/>
                  </a:lnTo>
                  <a:lnTo>
                    <a:pt x="65" y="140"/>
                  </a:lnTo>
                  <a:lnTo>
                    <a:pt x="29" y="101"/>
                  </a:lnTo>
                  <a:lnTo>
                    <a:pt x="0" y="57"/>
                  </a:lnTo>
                  <a:lnTo>
                    <a:pt x="16" y="48"/>
                  </a:lnTo>
                  <a:lnTo>
                    <a:pt x="21" y="55"/>
                  </a:lnTo>
                  <a:lnTo>
                    <a:pt x="74" y="20"/>
                  </a:lnTo>
                  <a:lnTo>
                    <a:pt x="69" y="10"/>
                  </a:lnTo>
                  <a:lnTo>
                    <a:pt x="8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7" name="Freeform 678"/>
            <p:cNvSpPr>
              <a:spLocks/>
            </p:cNvSpPr>
            <p:nvPr/>
          </p:nvSpPr>
          <p:spPr bwMode="auto">
            <a:xfrm>
              <a:off x="1039813" y="5972176"/>
              <a:ext cx="84138" cy="69850"/>
            </a:xfrm>
            <a:custGeom>
              <a:avLst/>
              <a:gdLst>
                <a:gd name="T0" fmla="*/ 53 w 106"/>
                <a:gd name="T1" fmla="*/ 0 h 88"/>
                <a:gd name="T2" fmla="*/ 64 w 106"/>
                <a:gd name="T3" fmla="*/ 3 h 88"/>
                <a:gd name="T4" fmla="*/ 74 w 106"/>
                <a:gd name="T5" fmla="*/ 9 h 88"/>
                <a:gd name="T6" fmla="*/ 80 w 106"/>
                <a:gd name="T7" fmla="*/ 15 h 88"/>
                <a:gd name="T8" fmla="*/ 82 w 106"/>
                <a:gd name="T9" fmla="*/ 23 h 88"/>
                <a:gd name="T10" fmla="*/ 84 w 106"/>
                <a:gd name="T11" fmla="*/ 29 h 88"/>
                <a:gd name="T12" fmla="*/ 84 w 106"/>
                <a:gd name="T13" fmla="*/ 35 h 88"/>
                <a:gd name="T14" fmla="*/ 92 w 106"/>
                <a:gd name="T15" fmla="*/ 29 h 88"/>
                <a:gd name="T16" fmla="*/ 106 w 106"/>
                <a:gd name="T17" fmla="*/ 41 h 88"/>
                <a:gd name="T18" fmla="*/ 88 w 106"/>
                <a:gd name="T19" fmla="*/ 60 h 88"/>
                <a:gd name="T20" fmla="*/ 72 w 106"/>
                <a:gd name="T21" fmla="*/ 47 h 88"/>
                <a:gd name="T22" fmla="*/ 74 w 106"/>
                <a:gd name="T23" fmla="*/ 43 h 88"/>
                <a:gd name="T24" fmla="*/ 74 w 106"/>
                <a:gd name="T25" fmla="*/ 39 h 88"/>
                <a:gd name="T26" fmla="*/ 74 w 106"/>
                <a:gd name="T27" fmla="*/ 35 h 88"/>
                <a:gd name="T28" fmla="*/ 72 w 106"/>
                <a:gd name="T29" fmla="*/ 31 h 88"/>
                <a:gd name="T30" fmla="*/ 68 w 106"/>
                <a:gd name="T31" fmla="*/ 27 h 88"/>
                <a:gd name="T32" fmla="*/ 66 w 106"/>
                <a:gd name="T33" fmla="*/ 25 h 88"/>
                <a:gd name="T34" fmla="*/ 62 w 106"/>
                <a:gd name="T35" fmla="*/ 25 h 88"/>
                <a:gd name="T36" fmla="*/ 60 w 106"/>
                <a:gd name="T37" fmla="*/ 27 h 88"/>
                <a:gd name="T38" fmla="*/ 58 w 106"/>
                <a:gd name="T39" fmla="*/ 29 h 88"/>
                <a:gd name="T40" fmla="*/ 60 w 106"/>
                <a:gd name="T41" fmla="*/ 33 h 88"/>
                <a:gd name="T42" fmla="*/ 62 w 106"/>
                <a:gd name="T43" fmla="*/ 37 h 88"/>
                <a:gd name="T44" fmla="*/ 64 w 106"/>
                <a:gd name="T45" fmla="*/ 41 h 88"/>
                <a:gd name="T46" fmla="*/ 68 w 106"/>
                <a:gd name="T47" fmla="*/ 47 h 88"/>
                <a:gd name="T48" fmla="*/ 74 w 106"/>
                <a:gd name="T49" fmla="*/ 58 h 88"/>
                <a:gd name="T50" fmla="*/ 76 w 106"/>
                <a:gd name="T51" fmla="*/ 70 h 88"/>
                <a:gd name="T52" fmla="*/ 72 w 106"/>
                <a:gd name="T53" fmla="*/ 82 h 88"/>
                <a:gd name="T54" fmla="*/ 60 w 106"/>
                <a:gd name="T55" fmla="*/ 88 h 88"/>
                <a:gd name="T56" fmla="*/ 47 w 106"/>
                <a:gd name="T57" fmla="*/ 86 h 88"/>
                <a:gd name="T58" fmla="*/ 33 w 106"/>
                <a:gd name="T59" fmla="*/ 78 h 88"/>
                <a:gd name="T60" fmla="*/ 27 w 106"/>
                <a:gd name="T61" fmla="*/ 70 h 88"/>
                <a:gd name="T62" fmla="*/ 23 w 106"/>
                <a:gd name="T63" fmla="*/ 64 h 88"/>
                <a:gd name="T64" fmla="*/ 23 w 106"/>
                <a:gd name="T65" fmla="*/ 56 h 88"/>
                <a:gd name="T66" fmla="*/ 23 w 106"/>
                <a:gd name="T67" fmla="*/ 51 h 88"/>
                <a:gd name="T68" fmla="*/ 15 w 106"/>
                <a:gd name="T69" fmla="*/ 56 h 88"/>
                <a:gd name="T70" fmla="*/ 0 w 106"/>
                <a:gd name="T71" fmla="*/ 41 h 88"/>
                <a:gd name="T72" fmla="*/ 19 w 106"/>
                <a:gd name="T73" fmla="*/ 23 h 88"/>
                <a:gd name="T74" fmla="*/ 35 w 106"/>
                <a:gd name="T75" fmla="*/ 39 h 88"/>
                <a:gd name="T76" fmla="*/ 33 w 106"/>
                <a:gd name="T77" fmla="*/ 43 h 88"/>
                <a:gd name="T78" fmla="*/ 33 w 106"/>
                <a:gd name="T79" fmla="*/ 47 h 88"/>
                <a:gd name="T80" fmla="*/ 35 w 106"/>
                <a:gd name="T81" fmla="*/ 51 h 88"/>
                <a:gd name="T82" fmla="*/ 37 w 106"/>
                <a:gd name="T83" fmla="*/ 52 h 88"/>
                <a:gd name="T84" fmla="*/ 39 w 106"/>
                <a:gd name="T85" fmla="*/ 56 h 88"/>
                <a:gd name="T86" fmla="*/ 41 w 106"/>
                <a:gd name="T87" fmla="*/ 58 h 88"/>
                <a:gd name="T88" fmla="*/ 43 w 106"/>
                <a:gd name="T89" fmla="*/ 60 h 88"/>
                <a:gd name="T90" fmla="*/ 47 w 106"/>
                <a:gd name="T91" fmla="*/ 62 h 88"/>
                <a:gd name="T92" fmla="*/ 49 w 106"/>
                <a:gd name="T93" fmla="*/ 60 h 88"/>
                <a:gd name="T94" fmla="*/ 51 w 106"/>
                <a:gd name="T95" fmla="*/ 58 h 88"/>
                <a:gd name="T96" fmla="*/ 49 w 106"/>
                <a:gd name="T97" fmla="*/ 54 h 88"/>
                <a:gd name="T98" fmla="*/ 47 w 106"/>
                <a:gd name="T99" fmla="*/ 51 h 88"/>
                <a:gd name="T100" fmla="*/ 45 w 106"/>
                <a:gd name="T101" fmla="*/ 47 h 88"/>
                <a:gd name="T102" fmla="*/ 41 w 106"/>
                <a:gd name="T103" fmla="*/ 43 h 88"/>
                <a:gd name="T104" fmla="*/ 39 w 106"/>
                <a:gd name="T105" fmla="*/ 37 h 88"/>
                <a:gd name="T106" fmla="*/ 33 w 106"/>
                <a:gd name="T107" fmla="*/ 25 h 88"/>
                <a:gd name="T108" fmla="*/ 33 w 106"/>
                <a:gd name="T109" fmla="*/ 15 h 88"/>
                <a:gd name="T110" fmla="*/ 41 w 106"/>
                <a:gd name="T111" fmla="*/ 5 h 88"/>
                <a:gd name="T112" fmla="*/ 53 w 106"/>
                <a:gd name="T11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6" h="88">
                  <a:moveTo>
                    <a:pt x="53" y="0"/>
                  </a:moveTo>
                  <a:lnTo>
                    <a:pt x="64" y="3"/>
                  </a:lnTo>
                  <a:lnTo>
                    <a:pt x="74" y="9"/>
                  </a:lnTo>
                  <a:lnTo>
                    <a:pt x="80" y="15"/>
                  </a:lnTo>
                  <a:lnTo>
                    <a:pt x="82" y="23"/>
                  </a:lnTo>
                  <a:lnTo>
                    <a:pt x="84" y="29"/>
                  </a:lnTo>
                  <a:lnTo>
                    <a:pt x="84" y="35"/>
                  </a:lnTo>
                  <a:lnTo>
                    <a:pt x="92" y="29"/>
                  </a:lnTo>
                  <a:lnTo>
                    <a:pt x="106" y="41"/>
                  </a:lnTo>
                  <a:lnTo>
                    <a:pt x="88" y="60"/>
                  </a:lnTo>
                  <a:lnTo>
                    <a:pt x="72" y="47"/>
                  </a:lnTo>
                  <a:lnTo>
                    <a:pt x="74" y="43"/>
                  </a:lnTo>
                  <a:lnTo>
                    <a:pt x="74" y="39"/>
                  </a:lnTo>
                  <a:lnTo>
                    <a:pt x="74" y="35"/>
                  </a:lnTo>
                  <a:lnTo>
                    <a:pt x="72" y="31"/>
                  </a:lnTo>
                  <a:lnTo>
                    <a:pt x="68" y="27"/>
                  </a:lnTo>
                  <a:lnTo>
                    <a:pt x="66" y="25"/>
                  </a:lnTo>
                  <a:lnTo>
                    <a:pt x="62" y="25"/>
                  </a:lnTo>
                  <a:lnTo>
                    <a:pt x="60" y="27"/>
                  </a:lnTo>
                  <a:lnTo>
                    <a:pt x="58" y="29"/>
                  </a:lnTo>
                  <a:lnTo>
                    <a:pt x="60" y="33"/>
                  </a:lnTo>
                  <a:lnTo>
                    <a:pt x="62" y="37"/>
                  </a:lnTo>
                  <a:lnTo>
                    <a:pt x="64" y="41"/>
                  </a:lnTo>
                  <a:lnTo>
                    <a:pt x="68" y="47"/>
                  </a:lnTo>
                  <a:lnTo>
                    <a:pt x="74" y="58"/>
                  </a:lnTo>
                  <a:lnTo>
                    <a:pt x="76" y="70"/>
                  </a:lnTo>
                  <a:lnTo>
                    <a:pt x="72" y="82"/>
                  </a:lnTo>
                  <a:lnTo>
                    <a:pt x="60" y="88"/>
                  </a:lnTo>
                  <a:lnTo>
                    <a:pt x="47" y="86"/>
                  </a:lnTo>
                  <a:lnTo>
                    <a:pt x="33" y="78"/>
                  </a:lnTo>
                  <a:lnTo>
                    <a:pt x="27" y="70"/>
                  </a:lnTo>
                  <a:lnTo>
                    <a:pt x="23" y="64"/>
                  </a:lnTo>
                  <a:lnTo>
                    <a:pt x="23" y="56"/>
                  </a:lnTo>
                  <a:lnTo>
                    <a:pt x="23" y="51"/>
                  </a:lnTo>
                  <a:lnTo>
                    <a:pt x="15" y="56"/>
                  </a:lnTo>
                  <a:lnTo>
                    <a:pt x="0" y="41"/>
                  </a:lnTo>
                  <a:lnTo>
                    <a:pt x="19" y="23"/>
                  </a:lnTo>
                  <a:lnTo>
                    <a:pt x="35" y="39"/>
                  </a:lnTo>
                  <a:lnTo>
                    <a:pt x="33" y="43"/>
                  </a:lnTo>
                  <a:lnTo>
                    <a:pt x="33" y="47"/>
                  </a:lnTo>
                  <a:lnTo>
                    <a:pt x="35" y="51"/>
                  </a:lnTo>
                  <a:lnTo>
                    <a:pt x="37" y="52"/>
                  </a:lnTo>
                  <a:lnTo>
                    <a:pt x="39" y="56"/>
                  </a:lnTo>
                  <a:lnTo>
                    <a:pt x="41" y="58"/>
                  </a:lnTo>
                  <a:lnTo>
                    <a:pt x="43" y="60"/>
                  </a:lnTo>
                  <a:lnTo>
                    <a:pt x="47" y="62"/>
                  </a:lnTo>
                  <a:lnTo>
                    <a:pt x="49" y="60"/>
                  </a:lnTo>
                  <a:lnTo>
                    <a:pt x="51" y="58"/>
                  </a:lnTo>
                  <a:lnTo>
                    <a:pt x="49" y="54"/>
                  </a:lnTo>
                  <a:lnTo>
                    <a:pt x="47" y="51"/>
                  </a:lnTo>
                  <a:lnTo>
                    <a:pt x="45" y="47"/>
                  </a:lnTo>
                  <a:lnTo>
                    <a:pt x="41" y="43"/>
                  </a:lnTo>
                  <a:lnTo>
                    <a:pt x="39" y="37"/>
                  </a:lnTo>
                  <a:lnTo>
                    <a:pt x="33" y="25"/>
                  </a:lnTo>
                  <a:lnTo>
                    <a:pt x="33" y="15"/>
                  </a:lnTo>
                  <a:lnTo>
                    <a:pt x="41" y="5"/>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8" name="Freeform 679"/>
            <p:cNvSpPr>
              <a:spLocks/>
            </p:cNvSpPr>
            <p:nvPr/>
          </p:nvSpPr>
          <p:spPr bwMode="auto">
            <a:xfrm>
              <a:off x="1101726" y="6003926"/>
              <a:ext cx="60325" cy="77788"/>
            </a:xfrm>
            <a:custGeom>
              <a:avLst/>
              <a:gdLst>
                <a:gd name="T0" fmla="*/ 49 w 77"/>
                <a:gd name="T1" fmla="*/ 0 h 98"/>
                <a:gd name="T2" fmla="*/ 77 w 77"/>
                <a:gd name="T3" fmla="*/ 10 h 98"/>
                <a:gd name="T4" fmla="*/ 63 w 77"/>
                <a:gd name="T5" fmla="*/ 29 h 98"/>
                <a:gd name="T6" fmla="*/ 75 w 77"/>
                <a:gd name="T7" fmla="*/ 37 h 98"/>
                <a:gd name="T8" fmla="*/ 63 w 77"/>
                <a:gd name="T9" fmla="*/ 53 h 98"/>
                <a:gd name="T10" fmla="*/ 51 w 77"/>
                <a:gd name="T11" fmla="*/ 43 h 98"/>
                <a:gd name="T12" fmla="*/ 35 w 77"/>
                <a:gd name="T13" fmla="*/ 64 h 98"/>
                <a:gd name="T14" fmla="*/ 33 w 77"/>
                <a:gd name="T15" fmla="*/ 66 h 98"/>
                <a:gd name="T16" fmla="*/ 32 w 77"/>
                <a:gd name="T17" fmla="*/ 70 h 98"/>
                <a:gd name="T18" fmla="*/ 30 w 77"/>
                <a:gd name="T19" fmla="*/ 72 h 98"/>
                <a:gd name="T20" fmla="*/ 30 w 77"/>
                <a:gd name="T21" fmla="*/ 74 h 98"/>
                <a:gd name="T22" fmla="*/ 32 w 77"/>
                <a:gd name="T23" fmla="*/ 78 h 98"/>
                <a:gd name="T24" fmla="*/ 35 w 77"/>
                <a:gd name="T25" fmla="*/ 78 h 98"/>
                <a:gd name="T26" fmla="*/ 39 w 77"/>
                <a:gd name="T27" fmla="*/ 80 h 98"/>
                <a:gd name="T28" fmla="*/ 43 w 77"/>
                <a:gd name="T29" fmla="*/ 82 h 98"/>
                <a:gd name="T30" fmla="*/ 32 w 77"/>
                <a:gd name="T31" fmla="*/ 98 h 98"/>
                <a:gd name="T32" fmla="*/ 28 w 77"/>
                <a:gd name="T33" fmla="*/ 96 h 98"/>
                <a:gd name="T34" fmla="*/ 24 w 77"/>
                <a:gd name="T35" fmla="*/ 94 h 98"/>
                <a:gd name="T36" fmla="*/ 20 w 77"/>
                <a:gd name="T37" fmla="*/ 90 h 98"/>
                <a:gd name="T38" fmla="*/ 16 w 77"/>
                <a:gd name="T39" fmla="*/ 88 h 98"/>
                <a:gd name="T40" fmla="*/ 12 w 77"/>
                <a:gd name="T41" fmla="*/ 86 h 98"/>
                <a:gd name="T42" fmla="*/ 2 w 77"/>
                <a:gd name="T43" fmla="*/ 76 h 98"/>
                <a:gd name="T44" fmla="*/ 0 w 77"/>
                <a:gd name="T45" fmla="*/ 64 h 98"/>
                <a:gd name="T46" fmla="*/ 4 w 77"/>
                <a:gd name="T47" fmla="*/ 57 h 98"/>
                <a:gd name="T48" fmla="*/ 12 w 77"/>
                <a:gd name="T49" fmla="*/ 45 h 98"/>
                <a:gd name="T50" fmla="*/ 28 w 77"/>
                <a:gd name="T51" fmla="*/ 25 h 98"/>
                <a:gd name="T52" fmla="*/ 22 w 77"/>
                <a:gd name="T53" fmla="*/ 19 h 98"/>
                <a:gd name="T54" fmla="*/ 33 w 77"/>
                <a:gd name="T55" fmla="*/ 6 h 98"/>
                <a:gd name="T56" fmla="*/ 39 w 77"/>
                <a:gd name="T57" fmla="*/ 10 h 98"/>
                <a:gd name="T58" fmla="*/ 49 w 77"/>
                <a:gd name="T5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 h="98">
                  <a:moveTo>
                    <a:pt x="49" y="0"/>
                  </a:moveTo>
                  <a:lnTo>
                    <a:pt x="77" y="10"/>
                  </a:lnTo>
                  <a:lnTo>
                    <a:pt x="63" y="29"/>
                  </a:lnTo>
                  <a:lnTo>
                    <a:pt x="75" y="37"/>
                  </a:lnTo>
                  <a:lnTo>
                    <a:pt x="63" y="53"/>
                  </a:lnTo>
                  <a:lnTo>
                    <a:pt x="51" y="43"/>
                  </a:lnTo>
                  <a:lnTo>
                    <a:pt x="35" y="64"/>
                  </a:lnTo>
                  <a:lnTo>
                    <a:pt x="33" y="66"/>
                  </a:lnTo>
                  <a:lnTo>
                    <a:pt x="32" y="70"/>
                  </a:lnTo>
                  <a:lnTo>
                    <a:pt x="30" y="72"/>
                  </a:lnTo>
                  <a:lnTo>
                    <a:pt x="30" y="74"/>
                  </a:lnTo>
                  <a:lnTo>
                    <a:pt x="32" y="78"/>
                  </a:lnTo>
                  <a:lnTo>
                    <a:pt x="35" y="78"/>
                  </a:lnTo>
                  <a:lnTo>
                    <a:pt x="39" y="80"/>
                  </a:lnTo>
                  <a:lnTo>
                    <a:pt x="43" y="82"/>
                  </a:lnTo>
                  <a:lnTo>
                    <a:pt x="32" y="98"/>
                  </a:lnTo>
                  <a:lnTo>
                    <a:pt x="28" y="96"/>
                  </a:lnTo>
                  <a:lnTo>
                    <a:pt x="24" y="94"/>
                  </a:lnTo>
                  <a:lnTo>
                    <a:pt x="20" y="90"/>
                  </a:lnTo>
                  <a:lnTo>
                    <a:pt x="16" y="88"/>
                  </a:lnTo>
                  <a:lnTo>
                    <a:pt x="12" y="86"/>
                  </a:lnTo>
                  <a:lnTo>
                    <a:pt x="2" y="76"/>
                  </a:lnTo>
                  <a:lnTo>
                    <a:pt x="0" y="64"/>
                  </a:lnTo>
                  <a:lnTo>
                    <a:pt x="4" y="57"/>
                  </a:lnTo>
                  <a:lnTo>
                    <a:pt x="12" y="45"/>
                  </a:lnTo>
                  <a:lnTo>
                    <a:pt x="28" y="25"/>
                  </a:lnTo>
                  <a:lnTo>
                    <a:pt x="22" y="19"/>
                  </a:lnTo>
                  <a:lnTo>
                    <a:pt x="33" y="6"/>
                  </a:lnTo>
                  <a:lnTo>
                    <a:pt x="39" y="10"/>
                  </a:lnTo>
                  <a:lnTo>
                    <a:pt x="4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9" name="Freeform 680"/>
            <p:cNvSpPr>
              <a:spLocks noEditPoints="1"/>
            </p:cNvSpPr>
            <p:nvPr/>
          </p:nvSpPr>
          <p:spPr bwMode="auto">
            <a:xfrm>
              <a:off x="1138238" y="6042026"/>
              <a:ext cx="73025" cy="84138"/>
            </a:xfrm>
            <a:custGeom>
              <a:avLst/>
              <a:gdLst>
                <a:gd name="T0" fmla="*/ 36 w 93"/>
                <a:gd name="T1" fmla="*/ 49 h 106"/>
                <a:gd name="T2" fmla="*/ 34 w 93"/>
                <a:gd name="T3" fmla="*/ 49 h 106"/>
                <a:gd name="T4" fmla="*/ 32 w 93"/>
                <a:gd name="T5" fmla="*/ 53 h 106"/>
                <a:gd name="T6" fmla="*/ 30 w 93"/>
                <a:gd name="T7" fmla="*/ 57 h 106"/>
                <a:gd name="T8" fmla="*/ 32 w 93"/>
                <a:gd name="T9" fmla="*/ 59 h 106"/>
                <a:gd name="T10" fmla="*/ 34 w 93"/>
                <a:gd name="T11" fmla="*/ 63 h 106"/>
                <a:gd name="T12" fmla="*/ 40 w 93"/>
                <a:gd name="T13" fmla="*/ 65 h 106"/>
                <a:gd name="T14" fmla="*/ 43 w 93"/>
                <a:gd name="T15" fmla="*/ 65 h 106"/>
                <a:gd name="T16" fmla="*/ 45 w 93"/>
                <a:gd name="T17" fmla="*/ 65 h 106"/>
                <a:gd name="T18" fmla="*/ 49 w 93"/>
                <a:gd name="T19" fmla="*/ 59 h 106"/>
                <a:gd name="T20" fmla="*/ 49 w 93"/>
                <a:gd name="T21" fmla="*/ 59 h 106"/>
                <a:gd name="T22" fmla="*/ 49 w 93"/>
                <a:gd name="T23" fmla="*/ 57 h 106"/>
                <a:gd name="T24" fmla="*/ 47 w 93"/>
                <a:gd name="T25" fmla="*/ 53 h 106"/>
                <a:gd name="T26" fmla="*/ 43 w 93"/>
                <a:gd name="T27" fmla="*/ 51 h 106"/>
                <a:gd name="T28" fmla="*/ 40 w 93"/>
                <a:gd name="T29" fmla="*/ 49 h 106"/>
                <a:gd name="T30" fmla="*/ 36 w 93"/>
                <a:gd name="T31" fmla="*/ 49 h 106"/>
                <a:gd name="T32" fmla="*/ 32 w 93"/>
                <a:gd name="T33" fmla="*/ 0 h 106"/>
                <a:gd name="T34" fmla="*/ 47 w 93"/>
                <a:gd name="T35" fmla="*/ 2 h 106"/>
                <a:gd name="T36" fmla="*/ 67 w 93"/>
                <a:gd name="T37" fmla="*/ 10 h 106"/>
                <a:gd name="T38" fmla="*/ 79 w 93"/>
                <a:gd name="T39" fmla="*/ 19 h 106"/>
                <a:gd name="T40" fmla="*/ 89 w 93"/>
                <a:gd name="T41" fmla="*/ 29 h 106"/>
                <a:gd name="T42" fmla="*/ 93 w 93"/>
                <a:gd name="T43" fmla="*/ 43 h 106"/>
                <a:gd name="T44" fmla="*/ 89 w 93"/>
                <a:gd name="T45" fmla="*/ 59 h 106"/>
                <a:gd name="T46" fmla="*/ 75 w 93"/>
                <a:gd name="T47" fmla="*/ 84 h 106"/>
                <a:gd name="T48" fmla="*/ 85 w 93"/>
                <a:gd name="T49" fmla="*/ 88 h 106"/>
                <a:gd name="T50" fmla="*/ 75 w 93"/>
                <a:gd name="T51" fmla="*/ 106 h 106"/>
                <a:gd name="T52" fmla="*/ 43 w 93"/>
                <a:gd name="T53" fmla="*/ 86 h 106"/>
                <a:gd name="T54" fmla="*/ 43 w 93"/>
                <a:gd name="T55" fmla="*/ 78 h 106"/>
                <a:gd name="T56" fmla="*/ 36 w 93"/>
                <a:gd name="T57" fmla="*/ 80 h 106"/>
                <a:gd name="T58" fmla="*/ 28 w 93"/>
                <a:gd name="T59" fmla="*/ 80 h 106"/>
                <a:gd name="T60" fmla="*/ 22 w 93"/>
                <a:gd name="T61" fmla="*/ 76 h 106"/>
                <a:gd name="T62" fmla="*/ 18 w 93"/>
                <a:gd name="T63" fmla="*/ 74 h 106"/>
                <a:gd name="T64" fmla="*/ 6 w 93"/>
                <a:gd name="T65" fmla="*/ 63 h 106"/>
                <a:gd name="T66" fmla="*/ 0 w 93"/>
                <a:gd name="T67" fmla="*/ 49 h 106"/>
                <a:gd name="T68" fmla="*/ 4 w 93"/>
                <a:gd name="T69" fmla="*/ 35 h 106"/>
                <a:gd name="T70" fmla="*/ 16 w 93"/>
                <a:gd name="T71" fmla="*/ 25 h 106"/>
                <a:gd name="T72" fmla="*/ 32 w 93"/>
                <a:gd name="T73" fmla="*/ 25 h 106"/>
                <a:gd name="T74" fmla="*/ 47 w 93"/>
                <a:gd name="T75" fmla="*/ 31 h 106"/>
                <a:gd name="T76" fmla="*/ 51 w 93"/>
                <a:gd name="T77" fmla="*/ 35 h 106"/>
                <a:gd name="T78" fmla="*/ 55 w 93"/>
                <a:gd name="T79" fmla="*/ 39 h 106"/>
                <a:gd name="T80" fmla="*/ 57 w 93"/>
                <a:gd name="T81" fmla="*/ 43 h 106"/>
                <a:gd name="T82" fmla="*/ 57 w 93"/>
                <a:gd name="T83" fmla="*/ 45 h 106"/>
                <a:gd name="T84" fmla="*/ 61 w 93"/>
                <a:gd name="T85" fmla="*/ 41 h 106"/>
                <a:gd name="T86" fmla="*/ 61 w 93"/>
                <a:gd name="T87" fmla="*/ 37 h 106"/>
                <a:gd name="T88" fmla="*/ 61 w 93"/>
                <a:gd name="T89" fmla="*/ 33 h 106"/>
                <a:gd name="T90" fmla="*/ 57 w 93"/>
                <a:gd name="T91" fmla="*/ 29 h 106"/>
                <a:gd name="T92" fmla="*/ 51 w 93"/>
                <a:gd name="T93" fmla="*/ 25 h 106"/>
                <a:gd name="T94" fmla="*/ 43 w 93"/>
                <a:gd name="T95" fmla="*/ 21 h 106"/>
                <a:gd name="T96" fmla="*/ 36 w 93"/>
                <a:gd name="T97" fmla="*/ 19 h 106"/>
                <a:gd name="T98" fmla="*/ 28 w 93"/>
                <a:gd name="T99" fmla="*/ 17 h 106"/>
                <a:gd name="T100" fmla="*/ 32 w 93"/>
                <a:gd name="T10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 h="106">
                  <a:moveTo>
                    <a:pt x="36" y="49"/>
                  </a:moveTo>
                  <a:lnTo>
                    <a:pt x="34" y="49"/>
                  </a:lnTo>
                  <a:lnTo>
                    <a:pt x="32" y="53"/>
                  </a:lnTo>
                  <a:lnTo>
                    <a:pt x="30" y="57"/>
                  </a:lnTo>
                  <a:lnTo>
                    <a:pt x="32" y="59"/>
                  </a:lnTo>
                  <a:lnTo>
                    <a:pt x="34" y="63"/>
                  </a:lnTo>
                  <a:lnTo>
                    <a:pt x="40" y="65"/>
                  </a:lnTo>
                  <a:lnTo>
                    <a:pt x="43" y="65"/>
                  </a:lnTo>
                  <a:lnTo>
                    <a:pt x="45" y="65"/>
                  </a:lnTo>
                  <a:lnTo>
                    <a:pt x="49" y="59"/>
                  </a:lnTo>
                  <a:lnTo>
                    <a:pt x="49" y="59"/>
                  </a:lnTo>
                  <a:lnTo>
                    <a:pt x="49" y="57"/>
                  </a:lnTo>
                  <a:lnTo>
                    <a:pt x="47" y="53"/>
                  </a:lnTo>
                  <a:lnTo>
                    <a:pt x="43" y="51"/>
                  </a:lnTo>
                  <a:lnTo>
                    <a:pt x="40" y="49"/>
                  </a:lnTo>
                  <a:lnTo>
                    <a:pt x="36" y="49"/>
                  </a:lnTo>
                  <a:close/>
                  <a:moveTo>
                    <a:pt x="32" y="0"/>
                  </a:moveTo>
                  <a:lnTo>
                    <a:pt x="47" y="2"/>
                  </a:lnTo>
                  <a:lnTo>
                    <a:pt x="67" y="10"/>
                  </a:lnTo>
                  <a:lnTo>
                    <a:pt x="79" y="19"/>
                  </a:lnTo>
                  <a:lnTo>
                    <a:pt x="89" y="29"/>
                  </a:lnTo>
                  <a:lnTo>
                    <a:pt x="93" y="43"/>
                  </a:lnTo>
                  <a:lnTo>
                    <a:pt x="89" y="59"/>
                  </a:lnTo>
                  <a:lnTo>
                    <a:pt x="75" y="84"/>
                  </a:lnTo>
                  <a:lnTo>
                    <a:pt x="85" y="88"/>
                  </a:lnTo>
                  <a:lnTo>
                    <a:pt x="75" y="106"/>
                  </a:lnTo>
                  <a:lnTo>
                    <a:pt x="43" y="86"/>
                  </a:lnTo>
                  <a:lnTo>
                    <a:pt x="43" y="78"/>
                  </a:lnTo>
                  <a:lnTo>
                    <a:pt x="36" y="80"/>
                  </a:lnTo>
                  <a:lnTo>
                    <a:pt x="28" y="80"/>
                  </a:lnTo>
                  <a:lnTo>
                    <a:pt x="22" y="76"/>
                  </a:lnTo>
                  <a:lnTo>
                    <a:pt x="18" y="74"/>
                  </a:lnTo>
                  <a:lnTo>
                    <a:pt x="6" y="63"/>
                  </a:lnTo>
                  <a:lnTo>
                    <a:pt x="0" y="49"/>
                  </a:lnTo>
                  <a:lnTo>
                    <a:pt x="4" y="35"/>
                  </a:lnTo>
                  <a:lnTo>
                    <a:pt x="16" y="25"/>
                  </a:lnTo>
                  <a:lnTo>
                    <a:pt x="32" y="25"/>
                  </a:lnTo>
                  <a:lnTo>
                    <a:pt x="47" y="31"/>
                  </a:lnTo>
                  <a:lnTo>
                    <a:pt x="51" y="35"/>
                  </a:lnTo>
                  <a:lnTo>
                    <a:pt x="55" y="39"/>
                  </a:lnTo>
                  <a:lnTo>
                    <a:pt x="57" y="43"/>
                  </a:lnTo>
                  <a:lnTo>
                    <a:pt x="57" y="45"/>
                  </a:lnTo>
                  <a:lnTo>
                    <a:pt x="61" y="41"/>
                  </a:lnTo>
                  <a:lnTo>
                    <a:pt x="61" y="37"/>
                  </a:lnTo>
                  <a:lnTo>
                    <a:pt x="61" y="33"/>
                  </a:lnTo>
                  <a:lnTo>
                    <a:pt x="57" y="29"/>
                  </a:lnTo>
                  <a:lnTo>
                    <a:pt x="51" y="25"/>
                  </a:lnTo>
                  <a:lnTo>
                    <a:pt x="43" y="21"/>
                  </a:lnTo>
                  <a:lnTo>
                    <a:pt x="36" y="19"/>
                  </a:lnTo>
                  <a:lnTo>
                    <a:pt x="28" y="17"/>
                  </a:lnTo>
                  <a:lnTo>
                    <a:pt x="3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0" name="Freeform 681"/>
            <p:cNvSpPr>
              <a:spLocks noEditPoints="1"/>
            </p:cNvSpPr>
            <p:nvPr/>
          </p:nvSpPr>
          <p:spPr bwMode="auto">
            <a:xfrm>
              <a:off x="1203326" y="6049963"/>
              <a:ext cx="88900" cy="104775"/>
            </a:xfrm>
            <a:custGeom>
              <a:avLst/>
              <a:gdLst>
                <a:gd name="T0" fmla="*/ 67 w 112"/>
                <a:gd name="T1" fmla="*/ 70 h 131"/>
                <a:gd name="T2" fmla="*/ 63 w 112"/>
                <a:gd name="T3" fmla="*/ 72 h 131"/>
                <a:gd name="T4" fmla="*/ 59 w 112"/>
                <a:gd name="T5" fmla="*/ 74 h 131"/>
                <a:gd name="T6" fmla="*/ 55 w 112"/>
                <a:gd name="T7" fmla="*/ 78 h 131"/>
                <a:gd name="T8" fmla="*/ 51 w 112"/>
                <a:gd name="T9" fmla="*/ 84 h 131"/>
                <a:gd name="T10" fmla="*/ 51 w 112"/>
                <a:gd name="T11" fmla="*/ 90 h 131"/>
                <a:gd name="T12" fmla="*/ 49 w 112"/>
                <a:gd name="T13" fmla="*/ 96 h 131"/>
                <a:gd name="T14" fmla="*/ 51 w 112"/>
                <a:gd name="T15" fmla="*/ 100 h 131"/>
                <a:gd name="T16" fmla="*/ 53 w 112"/>
                <a:gd name="T17" fmla="*/ 104 h 131"/>
                <a:gd name="T18" fmla="*/ 57 w 112"/>
                <a:gd name="T19" fmla="*/ 106 h 131"/>
                <a:gd name="T20" fmla="*/ 61 w 112"/>
                <a:gd name="T21" fmla="*/ 106 h 131"/>
                <a:gd name="T22" fmla="*/ 67 w 112"/>
                <a:gd name="T23" fmla="*/ 104 h 131"/>
                <a:gd name="T24" fmla="*/ 70 w 112"/>
                <a:gd name="T25" fmla="*/ 100 h 131"/>
                <a:gd name="T26" fmla="*/ 74 w 112"/>
                <a:gd name="T27" fmla="*/ 94 h 131"/>
                <a:gd name="T28" fmla="*/ 74 w 112"/>
                <a:gd name="T29" fmla="*/ 88 h 131"/>
                <a:gd name="T30" fmla="*/ 76 w 112"/>
                <a:gd name="T31" fmla="*/ 82 h 131"/>
                <a:gd name="T32" fmla="*/ 74 w 112"/>
                <a:gd name="T33" fmla="*/ 78 h 131"/>
                <a:gd name="T34" fmla="*/ 72 w 112"/>
                <a:gd name="T35" fmla="*/ 74 h 131"/>
                <a:gd name="T36" fmla="*/ 70 w 112"/>
                <a:gd name="T37" fmla="*/ 72 h 131"/>
                <a:gd name="T38" fmla="*/ 67 w 112"/>
                <a:gd name="T39" fmla="*/ 70 h 131"/>
                <a:gd name="T40" fmla="*/ 51 w 112"/>
                <a:gd name="T41" fmla="*/ 0 h 131"/>
                <a:gd name="T42" fmla="*/ 82 w 112"/>
                <a:gd name="T43" fmla="*/ 15 h 131"/>
                <a:gd name="T44" fmla="*/ 65 w 112"/>
                <a:gd name="T45" fmla="*/ 55 h 131"/>
                <a:gd name="T46" fmla="*/ 70 w 112"/>
                <a:gd name="T47" fmla="*/ 53 h 131"/>
                <a:gd name="T48" fmla="*/ 74 w 112"/>
                <a:gd name="T49" fmla="*/ 53 h 131"/>
                <a:gd name="T50" fmla="*/ 80 w 112"/>
                <a:gd name="T51" fmla="*/ 55 h 131"/>
                <a:gd name="T52" fmla="*/ 86 w 112"/>
                <a:gd name="T53" fmla="*/ 57 h 131"/>
                <a:gd name="T54" fmla="*/ 100 w 112"/>
                <a:gd name="T55" fmla="*/ 64 h 131"/>
                <a:gd name="T56" fmla="*/ 108 w 112"/>
                <a:gd name="T57" fmla="*/ 76 h 131"/>
                <a:gd name="T58" fmla="*/ 112 w 112"/>
                <a:gd name="T59" fmla="*/ 92 h 131"/>
                <a:gd name="T60" fmla="*/ 108 w 112"/>
                <a:gd name="T61" fmla="*/ 106 h 131"/>
                <a:gd name="T62" fmla="*/ 96 w 112"/>
                <a:gd name="T63" fmla="*/ 123 h 131"/>
                <a:gd name="T64" fmla="*/ 80 w 112"/>
                <a:gd name="T65" fmla="*/ 131 h 131"/>
                <a:gd name="T66" fmla="*/ 59 w 112"/>
                <a:gd name="T67" fmla="*/ 127 h 131"/>
                <a:gd name="T68" fmla="*/ 51 w 112"/>
                <a:gd name="T69" fmla="*/ 123 h 131"/>
                <a:gd name="T70" fmla="*/ 45 w 112"/>
                <a:gd name="T71" fmla="*/ 119 h 131"/>
                <a:gd name="T72" fmla="*/ 41 w 112"/>
                <a:gd name="T73" fmla="*/ 115 h 131"/>
                <a:gd name="T74" fmla="*/ 39 w 112"/>
                <a:gd name="T75" fmla="*/ 112 h 131"/>
                <a:gd name="T76" fmla="*/ 35 w 112"/>
                <a:gd name="T77" fmla="*/ 115 h 131"/>
                <a:gd name="T78" fmla="*/ 0 w 112"/>
                <a:gd name="T79" fmla="*/ 100 h 131"/>
                <a:gd name="T80" fmla="*/ 8 w 112"/>
                <a:gd name="T81" fmla="*/ 82 h 131"/>
                <a:gd name="T82" fmla="*/ 15 w 112"/>
                <a:gd name="T83" fmla="*/ 84 h 131"/>
                <a:gd name="T84" fmla="*/ 47 w 112"/>
                <a:gd name="T85" fmla="*/ 19 h 131"/>
                <a:gd name="T86" fmla="*/ 41 w 112"/>
                <a:gd name="T87" fmla="*/ 17 h 131"/>
                <a:gd name="T88" fmla="*/ 51 w 112"/>
                <a:gd name="T89"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2" h="131">
                  <a:moveTo>
                    <a:pt x="67" y="70"/>
                  </a:moveTo>
                  <a:lnTo>
                    <a:pt x="63" y="72"/>
                  </a:lnTo>
                  <a:lnTo>
                    <a:pt x="59" y="74"/>
                  </a:lnTo>
                  <a:lnTo>
                    <a:pt x="55" y="78"/>
                  </a:lnTo>
                  <a:lnTo>
                    <a:pt x="51" y="84"/>
                  </a:lnTo>
                  <a:lnTo>
                    <a:pt x="51" y="90"/>
                  </a:lnTo>
                  <a:lnTo>
                    <a:pt x="49" y="96"/>
                  </a:lnTo>
                  <a:lnTo>
                    <a:pt x="51" y="100"/>
                  </a:lnTo>
                  <a:lnTo>
                    <a:pt x="53" y="104"/>
                  </a:lnTo>
                  <a:lnTo>
                    <a:pt x="57" y="106"/>
                  </a:lnTo>
                  <a:lnTo>
                    <a:pt x="61" y="106"/>
                  </a:lnTo>
                  <a:lnTo>
                    <a:pt x="67" y="104"/>
                  </a:lnTo>
                  <a:lnTo>
                    <a:pt x="70" y="100"/>
                  </a:lnTo>
                  <a:lnTo>
                    <a:pt x="74" y="94"/>
                  </a:lnTo>
                  <a:lnTo>
                    <a:pt x="74" y="88"/>
                  </a:lnTo>
                  <a:lnTo>
                    <a:pt x="76" y="82"/>
                  </a:lnTo>
                  <a:lnTo>
                    <a:pt x="74" y="78"/>
                  </a:lnTo>
                  <a:lnTo>
                    <a:pt x="72" y="74"/>
                  </a:lnTo>
                  <a:lnTo>
                    <a:pt x="70" y="72"/>
                  </a:lnTo>
                  <a:lnTo>
                    <a:pt x="67" y="70"/>
                  </a:lnTo>
                  <a:close/>
                  <a:moveTo>
                    <a:pt x="51" y="0"/>
                  </a:moveTo>
                  <a:lnTo>
                    <a:pt x="82" y="15"/>
                  </a:lnTo>
                  <a:lnTo>
                    <a:pt x="65" y="55"/>
                  </a:lnTo>
                  <a:lnTo>
                    <a:pt x="70" y="53"/>
                  </a:lnTo>
                  <a:lnTo>
                    <a:pt x="74" y="53"/>
                  </a:lnTo>
                  <a:lnTo>
                    <a:pt x="80" y="55"/>
                  </a:lnTo>
                  <a:lnTo>
                    <a:pt x="86" y="57"/>
                  </a:lnTo>
                  <a:lnTo>
                    <a:pt x="100" y="64"/>
                  </a:lnTo>
                  <a:lnTo>
                    <a:pt x="108" y="76"/>
                  </a:lnTo>
                  <a:lnTo>
                    <a:pt x="112" y="92"/>
                  </a:lnTo>
                  <a:lnTo>
                    <a:pt x="108" y="106"/>
                  </a:lnTo>
                  <a:lnTo>
                    <a:pt x="96" y="123"/>
                  </a:lnTo>
                  <a:lnTo>
                    <a:pt x="80" y="131"/>
                  </a:lnTo>
                  <a:lnTo>
                    <a:pt x="59" y="127"/>
                  </a:lnTo>
                  <a:lnTo>
                    <a:pt x="51" y="123"/>
                  </a:lnTo>
                  <a:lnTo>
                    <a:pt x="45" y="119"/>
                  </a:lnTo>
                  <a:lnTo>
                    <a:pt x="41" y="115"/>
                  </a:lnTo>
                  <a:lnTo>
                    <a:pt x="39" y="112"/>
                  </a:lnTo>
                  <a:lnTo>
                    <a:pt x="35" y="115"/>
                  </a:lnTo>
                  <a:lnTo>
                    <a:pt x="0" y="100"/>
                  </a:lnTo>
                  <a:lnTo>
                    <a:pt x="8" y="82"/>
                  </a:lnTo>
                  <a:lnTo>
                    <a:pt x="15" y="84"/>
                  </a:lnTo>
                  <a:lnTo>
                    <a:pt x="47" y="19"/>
                  </a:lnTo>
                  <a:lnTo>
                    <a:pt x="41" y="17"/>
                  </a:lnTo>
                  <a:lnTo>
                    <a:pt x="5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1" name="Freeform 682"/>
            <p:cNvSpPr>
              <a:spLocks/>
            </p:cNvSpPr>
            <p:nvPr/>
          </p:nvSpPr>
          <p:spPr bwMode="auto">
            <a:xfrm>
              <a:off x="1285876" y="6078538"/>
              <a:ext cx="53975" cy="95250"/>
            </a:xfrm>
            <a:custGeom>
              <a:avLst/>
              <a:gdLst>
                <a:gd name="T0" fmla="*/ 35 w 69"/>
                <a:gd name="T1" fmla="*/ 0 h 120"/>
                <a:gd name="T2" fmla="*/ 69 w 69"/>
                <a:gd name="T3" fmla="*/ 10 h 120"/>
                <a:gd name="T4" fmla="*/ 45 w 69"/>
                <a:gd name="T5" fmla="*/ 98 h 120"/>
                <a:gd name="T6" fmla="*/ 55 w 69"/>
                <a:gd name="T7" fmla="*/ 100 h 120"/>
                <a:gd name="T8" fmla="*/ 49 w 69"/>
                <a:gd name="T9" fmla="*/ 120 h 120"/>
                <a:gd name="T10" fmla="*/ 0 w 69"/>
                <a:gd name="T11" fmla="*/ 106 h 120"/>
                <a:gd name="T12" fmla="*/ 6 w 69"/>
                <a:gd name="T13" fmla="*/ 86 h 120"/>
                <a:gd name="T14" fmla="*/ 14 w 69"/>
                <a:gd name="T15" fmla="*/ 88 h 120"/>
                <a:gd name="T16" fmla="*/ 35 w 69"/>
                <a:gd name="T17" fmla="*/ 20 h 120"/>
                <a:gd name="T18" fmla="*/ 29 w 69"/>
                <a:gd name="T19" fmla="*/ 18 h 120"/>
                <a:gd name="T20" fmla="*/ 35 w 69"/>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120">
                  <a:moveTo>
                    <a:pt x="35" y="0"/>
                  </a:moveTo>
                  <a:lnTo>
                    <a:pt x="69" y="10"/>
                  </a:lnTo>
                  <a:lnTo>
                    <a:pt x="45" y="98"/>
                  </a:lnTo>
                  <a:lnTo>
                    <a:pt x="55" y="100"/>
                  </a:lnTo>
                  <a:lnTo>
                    <a:pt x="49" y="120"/>
                  </a:lnTo>
                  <a:lnTo>
                    <a:pt x="0" y="106"/>
                  </a:lnTo>
                  <a:lnTo>
                    <a:pt x="6" y="86"/>
                  </a:lnTo>
                  <a:lnTo>
                    <a:pt x="14" y="88"/>
                  </a:lnTo>
                  <a:lnTo>
                    <a:pt x="35" y="20"/>
                  </a:lnTo>
                  <a:lnTo>
                    <a:pt x="29" y="18"/>
                  </a:lnTo>
                  <a:lnTo>
                    <a:pt x="3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2" name="Freeform 683"/>
            <p:cNvSpPr>
              <a:spLocks noEditPoints="1"/>
            </p:cNvSpPr>
            <p:nvPr/>
          </p:nvSpPr>
          <p:spPr bwMode="auto">
            <a:xfrm>
              <a:off x="1330326" y="6092826"/>
              <a:ext cx="47625" cy="90488"/>
            </a:xfrm>
            <a:custGeom>
              <a:avLst/>
              <a:gdLst>
                <a:gd name="T0" fmla="*/ 15 w 59"/>
                <a:gd name="T1" fmla="*/ 31 h 113"/>
                <a:gd name="T2" fmla="*/ 53 w 59"/>
                <a:gd name="T3" fmla="*/ 39 h 113"/>
                <a:gd name="T4" fmla="*/ 43 w 59"/>
                <a:gd name="T5" fmla="*/ 92 h 113"/>
                <a:gd name="T6" fmla="*/ 51 w 59"/>
                <a:gd name="T7" fmla="*/ 94 h 113"/>
                <a:gd name="T8" fmla="*/ 47 w 59"/>
                <a:gd name="T9" fmla="*/ 113 h 113"/>
                <a:gd name="T10" fmla="*/ 0 w 59"/>
                <a:gd name="T11" fmla="*/ 104 h 113"/>
                <a:gd name="T12" fmla="*/ 4 w 59"/>
                <a:gd name="T13" fmla="*/ 84 h 113"/>
                <a:gd name="T14" fmla="*/ 10 w 59"/>
                <a:gd name="T15" fmla="*/ 86 h 113"/>
                <a:gd name="T16" fmla="*/ 19 w 59"/>
                <a:gd name="T17" fmla="*/ 51 h 113"/>
                <a:gd name="T18" fmla="*/ 12 w 59"/>
                <a:gd name="T19" fmla="*/ 51 h 113"/>
                <a:gd name="T20" fmla="*/ 15 w 59"/>
                <a:gd name="T21" fmla="*/ 31 h 113"/>
                <a:gd name="T22" fmla="*/ 39 w 59"/>
                <a:gd name="T23" fmla="*/ 0 h 113"/>
                <a:gd name="T24" fmla="*/ 45 w 59"/>
                <a:gd name="T25" fmla="*/ 0 h 113"/>
                <a:gd name="T26" fmla="*/ 51 w 59"/>
                <a:gd name="T27" fmla="*/ 2 h 113"/>
                <a:gd name="T28" fmla="*/ 55 w 59"/>
                <a:gd name="T29" fmla="*/ 5 h 113"/>
                <a:gd name="T30" fmla="*/ 57 w 59"/>
                <a:gd name="T31" fmla="*/ 9 h 113"/>
                <a:gd name="T32" fmla="*/ 59 w 59"/>
                <a:gd name="T33" fmla="*/ 13 h 113"/>
                <a:gd name="T34" fmla="*/ 59 w 59"/>
                <a:gd name="T35" fmla="*/ 17 h 113"/>
                <a:gd name="T36" fmla="*/ 57 w 59"/>
                <a:gd name="T37" fmla="*/ 23 h 113"/>
                <a:gd name="T38" fmla="*/ 53 w 59"/>
                <a:gd name="T39" fmla="*/ 27 h 113"/>
                <a:gd name="T40" fmla="*/ 49 w 59"/>
                <a:gd name="T41" fmla="*/ 29 h 113"/>
                <a:gd name="T42" fmla="*/ 45 w 59"/>
                <a:gd name="T43" fmla="*/ 29 h 113"/>
                <a:gd name="T44" fmla="*/ 39 w 59"/>
                <a:gd name="T45" fmla="*/ 29 h 113"/>
                <a:gd name="T46" fmla="*/ 33 w 59"/>
                <a:gd name="T47" fmla="*/ 27 h 113"/>
                <a:gd name="T48" fmla="*/ 29 w 59"/>
                <a:gd name="T49" fmla="*/ 25 h 113"/>
                <a:gd name="T50" fmla="*/ 27 w 59"/>
                <a:gd name="T51" fmla="*/ 19 h 113"/>
                <a:gd name="T52" fmla="*/ 25 w 59"/>
                <a:gd name="T53" fmla="*/ 15 h 113"/>
                <a:gd name="T54" fmla="*/ 25 w 59"/>
                <a:gd name="T55" fmla="*/ 11 h 113"/>
                <a:gd name="T56" fmla="*/ 27 w 59"/>
                <a:gd name="T57" fmla="*/ 7 h 113"/>
                <a:gd name="T58" fmla="*/ 29 w 59"/>
                <a:gd name="T59" fmla="*/ 4 h 113"/>
                <a:gd name="T60" fmla="*/ 33 w 59"/>
                <a:gd name="T61" fmla="*/ 2 h 113"/>
                <a:gd name="T62" fmla="*/ 39 w 59"/>
                <a:gd name="T6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 h="113">
                  <a:moveTo>
                    <a:pt x="15" y="31"/>
                  </a:moveTo>
                  <a:lnTo>
                    <a:pt x="53" y="39"/>
                  </a:lnTo>
                  <a:lnTo>
                    <a:pt x="43" y="92"/>
                  </a:lnTo>
                  <a:lnTo>
                    <a:pt x="51" y="94"/>
                  </a:lnTo>
                  <a:lnTo>
                    <a:pt x="47" y="113"/>
                  </a:lnTo>
                  <a:lnTo>
                    <a:pt x="0" y="104"/>
                  </a:lnTo>
                  <a:lnTo>
                    <a:pt x="4" y="84"/>
                  </a:lnTo>
                  <a:lnTo>
                    <a:pt x="10" y="86"/>
                  </a:lnTo>
                  <a:lnTo>
                    <a:pt x="19" y="51"/>
                  </a:lnTo>
                  <a:lnTo>
                    <a:pt x="12" y="51"/>
                  </a:lnTo>
                  <a:lnTo>
                    <a:pt x="15" y="31"/>
                  </a:lnTo>
                  <a:close/>
                  <a:moveTo>
                    <a:pt x="39" y="0"/>
                  </a:moveTo>
                  <a:lnTo>
                    <a:pt x="45" y="0"/>
                  </a:lnTo>
                  <a:lnTo>
                    <a:pt x="51" y="2"/>
                  </a:lnTo>
                  <a:lnTo>
                    <a:pt x="55" y="5"/>
                  </a:lnTo>
                  <a:lnTo>
                    <a:pt x="57" y="9"/>
                  </a:lnTo>
                  <a:lnTo>
                    <a:pt x="59" y="13"/>
                  </a:lnTo>
                  <a:lnTo>
                    <a:pt x="59" y="17"/>
                  </a:lnTo>
                  <a:lnTo>
                    <a:pt x="57" y="23"/>
                  </a:lnTo>
                  <a:lnTo>
                    <a:pt x="53" y="27"/>
                  </a:lnTo>
                  <a:lnTo>
                    <a:pt x="49" y="29"/>
                  </a:lnTo>
                  <a:lnTo>
                    <a:pt x="45" y="29"/>
                  </a:lnTo>
                  <a:lnTo>
                    <a:pt x="39" y="29"/>
                  </a:lnTo>
                  <a:lnTo>
                    <a:pt x="33" y="27"/>
                  </a:lnTo>
                  <a:lnTo>
                    <a:pt x="29" y="25"/>
                  </a:lnTo>
                  <a:lnTo>
                    <a:pt x="27" y="19"/>
                  </a:lnTo>
                  <a:lnTo>
                    <a:pt x="25" y="15"/>
                  </a:lnTo>
                  <a:lnTo>
                    <a:pt x="25" y="11"/>
                  </a:lnTo>
                  <a:lnTo>
                    <a:pt x="27" y="7"/>
                  </a:lnTo>
                  <a:lnTo>
                    <a:pt x="29" y="4"/>
                  </a:lnTo>
                  <a:lnTo>
                    <a:pt x="33" y="2"/>
                  </a:lnTo>
                  <a:lnTo>
                    <a:pt x="3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3" name="Freeform 684"/>
            <p:cNvSpPr>
              <a:spLocks/>
            </p:cNvSpPr>
            <p:nvPr/>
          </p:nvSpPr>
          <p:spPr bwMode="auto">
            <a:xfrm>
              <a:off x="1374776" y="6127751"/>
              <a:ext cx="65088" cy="61913"/>
            </a:xfrm>
            <a:custGeom>
              <a:avLst/>
              <a:gdLst>
                <a:gd name="T0" fmla="*/ 39 w 82"/>
                <a:gd name="T1" fmla="*/ 0 h 78"/>
                <a:gd name="T2" fmla="*/ 53 w 82"/>
                <a:gd name="T3" fmla="*/ 6 h 78"/>
                <a:gd name="T4" fmla="*/ 61 w 82"/>
                <a:gd name="T5" fmla="*/ 14 h 78"/>
                <a:gd name="T6" fmla="*/ 82 w 82"/>
                <a:gd name="T7" fmla="*/ 6 h 78"/>
                <a:gd name="T8" fmla="*/ 61 w 82"/>
                <a:gd name="T9" fmla="*/ 31 h 78"/>
                <a:gd name="T10" fmla="*/ 55 w 82"/>
                <a:gd name="T11" fmla="*/ 23 h 78"/>
                <a:gd name="T12" fmla="*/ 45 w 82"/>
                <a:gd name="T13" fmla="*/ 17 h 78"/>
                <a:gd name="T14" fmla="*/ 39 w 82"/>
                <a:gd name="T15" fmla="*/ 19 h 78"/>
                <a:gd name="T16" fmla="*/ 39 w 82"/>
                <a:gd name="T17" fmla="*/ 25 h 78"/>
                <a:gd name="T18" fmla="*/ 45 w 82"/>
                <a:gd name="T19" fmla="*/ 29 h 78"/>
                <a:gd name="T20" fmla="*/ 57 w 82"/>
                <a:gd name="T21" fmla="*/ 33 h 78"/>
                <a:gd name="T22" fmla="*/ 67 w 82"/>
                <a:gd name="T23" fmla="*/ 39 h 78"/>
                <a:gd name="T24" fmla="*/ 76 w 82"/>
                <a:gd name="T25" fmla="*/ 45 h 78"/>
                <a:gd name="T26" fmla="*/ 82 w 82"/>
                <a:gd name="T27" fmla="*/ 53 h 78"/>
                <a:gd name="T28" fmla="*/ 76 w 82"/>
                <a:gd name="T29" fmla="*/ 70 h 78"/>
                <a:gd name="T30" fmla="*/ 49 w 82"/>
                <a:gd name="T31" fmla="*/ 78 h 78"/>
                <a:gd name="T32" fmla="*/ 33 w 82"/>
                <a:gd name="T33" fmla="*/ 74 h 78"/>
                <a:gd name="T34" fmla="*/ 23 w 82"/>
                <a:gd name="T35" fmla="*/ 67 h 78"/>
                <a:gd name="T36" fmla="*/ 0 w 82"/>
                <a:gd name="T37" fmla="*/ 70 h 78"/>
                <a:gd name="T38" fmla="*/ 25 w 82"/>
                <a:gd name="T39" fmla="*/ 49 h 78"/>
                <a:gd name="T40" fmla="*/ 27 w 82"/>
                <a:gd name="T41" fmla="*/ 55 h 78"/>
                <a:gd name="T42" fmla="*/ 35 w 82"/>
                <a:gd name="T43" fmla="*/ 59 h 78"/>
                <a:gd name="T44" fmla="*/ 43 w 82"/>
                <a:gd name="T45" fmla="*/ 61 h 78"/>
                <a:gd name="T46" fmla="*/ 47 w 82"/>
                <a:gd name="T47" fmla="*/ 59 h 78"/>
                <a:gd name="T48" fmla="*/ 51 w 82"/>
                <a:gd name="T49" fmla="*/ 57 h 78"/>
                <a:gd name="T50" fmla="*/ 45 w 82"/>
                <a:gd name="T51" fmla="*/ 51 h 78"/>
                <a:gd name="T52" fmla="*/ 33 w 82"/>
                <a:gd name="T53" fmla="*/ 47 h 78"/>
                <a:gd name="T54" fmla="*/ 21 w 82"/>
                <a:gd name="T55" fmla="*/ 41 h 78"/>
                <a:gd name="T56" fmla="*/ 12 w 82"/>
                <a:gd name="T57" fmla="*/ 35 h 78"/>
                <a:gd name="T58" fmla="*/ 8 w 82"/>
                <a:gd name="T59" fmla="*/ 23 h 78"/>
                <a:gd name="T60" fmla="*/ 10 w 82"/>
                <a:gd name="T61" fmla="*/ 12 h 78"/>
                <a:gd name="T62" fmla="*/ 17 w 82"/>
                <a:gd name="T63" fmla="*/ 4 h 78"/>
                <a:gd name="T64" fmla="*/ 29 w 82"/>
                <a:gd name="T6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78">
                  <a:moveTo>
                    <a:pt x="33" y="0"/>
                  </a:moveTo>
                  <a:lnTo>
                    <a:pt x="39" y="0"/>
                  </a:lnTo>
                  <a:lnTo>
                    <a:pt x="47" y="2"/>
                  </a:lnTo>
                  <a:lnTo>
                    <a:pt x="53" y="6"/>
                  </a:lnTo>
                  <a:lnTo>
                    <a:pt x="59" y="10"/>
                  </a:lnTo>
                  <a:lnTo>
                    <a:pt x="61" y="14"/>
                  </a:lnTo>
                  <a:lnTo>
                    <a:pt x="63" y="4"/>
                  </a:lnTo>
                  <a:lnTo>
                    <a:pt x="82" y="6"/>
                  </a:lnTo>
                  <a:lnTo>
                    <a:pt x="80" y="33"/>
                  </a:lnTo>
                  <a:lnTo>
                    <a:pt x="61" y="31"/>
                  </a:lnTo>
                  <a:lnTo>
                    <a:pt x="59" y="27"/>
                  </a:lnTo>
                  <a:lnTo>
                    <a:pt x="55" y="23"/>
                  </a:lnTo>
                  <a:lnTo>
                    <a:pt x="51" y="19"/>
                  </a:lnTo>
                  <a:lnTo>
                    <a:pt x="45" y="17"/>
                  </a:lnTo>
                  <a:lnTo>
                    <a:pt x="41" y="19"/>
                  </a:lnTo>
                  <a:lnTo>
                    <a:pt x="39" y="19"/>
                  </a:lnTo>
                  <a:lnTo>
                    <a:pt x="37" y="23"/>
                  </a:lnTo>
                  <a:lnTo>
                    <a:pt x="39" y="25"/>
                  </a:lnTo>
                  <a:lnTo>
                    <a:pt x="41" y="27"/>
                  </a:lnTo>
                  <a:lnTo>
                    <a:pt x="45" y="29"/>
                  </a:lnTo>
                  <a:lnTo>
                    <a:pt x="51" y="31"/>
                  </a:lnTo>
                  <a:lnTo>
                    <a:pt x="57" y="33"/>
                  </a:lnTo>
                  <a:lnTo>
                    <a:pt x="63" y="37"/>
                  </a:lnTo>
                  <a:lnTo>
                    <a:pt x="67" y="39"/>
                  </a:lnTo>
                  <a:lnTo>
                    <a:pt x="72" y="41"/>
                  </a:lnTo>
                  <a:lnTo>
                    <a:pt x="76" y="45"/>
                  </a:lnTo>
                  <a:lnTo>
                    <a:pt x="80" y="49"/>
                  </a:lnTo>
                  <a:lnTo>
                    <a:pt x="82" y="53"/>
                  </a:lnTo>
                  <a:lnTo>
                    <a:pt x="82" y="59"/>
                  </a:lnTo>
                  <a:lnTo>
                    <a:pt x="76" y="70"/>
                  </a:lnTo>
                  <a:lnTo>
                    <a:pt x="65" y="78"/>
                  </a:lnTo>
                  <a:lnTo>
                    <a:pt x="49" y="78"/>
                  </a:lnTo>
                  <a:lnTo>
                    <a:pt x="39" y="78"/>
                  </a:lnTo>
                  <a:lnTo>
                    <a:pt x="33" y="74"/>
                  </a:lnTo>
                  <a:lnTo>
                    <a:pt x="27" y="70"/>
                  </a:lnTo>
                  <a:lnTo>
                    <a:pt x="23" y="67"/>
                  </a:lnTo>
                  <a:lnTo>
                    <a:pt x="21" y="74"/>
                  </a:lnTo>
                  <a:lnTo>
                    <a:pt x="0" y="70"/>
                  </a:lnTo>
                  <a:lnTo>
                    <a:pt x="4" y="45"/>
                  </a:lnTo>
                  <a:lnTo>
                    <a:pt x="25" y="49"/>
                  </a:lnTo>
                  <a:lnTo>
                    <a:pt x="25" y="51"/>
                  </a:lnTo>
                  <a:lnTo>
                    <a:pt x="27" y="55"/>
                  </a:lnTo>
                  <a:lnTo>
                    <a:pt x="31" y="57"/>
                  </a:lnTo>
                  <a:lnTo>
                    <a:pt x="35" y="59"/>
                  </a:lnTo>
                  <a:lnTo>
                    <a:pt x="39" y="59"/>
                  </a:lnTo>
                  <a:lnTo>
                    <a:pt x="43" y="61"/>
                  </a:lnTo>
                  <a:lnTo>
                    <a:pt x="45" y="61"/>
                  </a:lnTo>
                  <a:lnTo>
                    <a:pt x="47" y="59"/>
                  </a:lnTo>
                  <a:lnTo>
                    <a:pt x="49" y="59"/>
                  </a:lnTo>
                  <a:lnTo>
                    <a:pt x="51" y="57"/>
                  </a:lnTo>
                  <a:lnTo>
                    <a:pt x="49" y="53"/>
                  </a:lnTo>
                  <a:lnTo>
                    <a:pt x="45" y="51"/>
                  </a:lnTo>
                  <a:lnTo>
                    <a:pt x="39" y="49"/>
                  </a:lnTo>
                  <a:lnTo>
                    <a:pt x="33" y="47"/>
                  </a:lnTo>
                  <a:lnTo>
                    <a:pt x="27" y="45"/>
                  </a:lnTo>
                  <a:lnTo>
                    <a:pt x="21" y="41"/>
                  </a:lnTo>
                  <a:lnTo>
                    <a:pt x="15" y="39"/>
                  </a:lnTo>
                  <a:lnTo>
                    <a:pt x="12" y="35"/>
                  </a:lnTo>
                  <a:lnTo>
                    <a:pt x="10" y="29"/>
                  </a:lnTo>
                  <a:lnTo>
                    <a:pt x="8" y="23"/>
                  </a:lnTo>
                  <a:lnTo>
                    <a:pt x="8" y="17"/>
                  </a:lnTo>
                  <a:lnTo>
                    <a:pt x="10" y="12"/>
                  </a:lnTo>
                  <a:lnTo>
                    <a:pt x="13" y="8"/>
                  </a:lnTo>
                  <a:lnTo>
                    <a:pt x="17" y="4"/>
                  </a:lnTo>
                  <a:lnTo>
                    <a:pt x="23" y="2"/>
                  </a:lnTo>
                  <a:lnTo>
                    <a:pt x="29" y="0"/>
                  </a:lnTo>
                  <a:lnTo>
                    <a:pt x="3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4" name="Freeform 685"/>
            <p:cNvSpPr>
              <a:spLocks/>
            </p:cNvSpPr>
            <p:nvPr/>
          </p:nvSpPr>
          <p:spPr bwMode="auto">
            <a:xfrm>
              <a:off x="1444626" y="6102351"/>
              <a:ext cx="85725" cy="88900"/>
            </a:xfrm>
            <a:custGeom>
              <a:avLst/>
              <a:gdLst>
                <a:gd name="T0" fmla="*/ 4 w 108"/>
                <a:gd name="T1" fmla="*/ 0 h 112"/>
                <a:gd name="T2" fmla="*/ 41 w 108"/>
                <a:gd name="T3" fmla="*/ 2 h 112"/>
                <a:gd name="T4" fmla="*/ 41 w 108"/>
                <a:gd name="T5" fmla="*/ 47 h 112"/>
                <a:gd name="T6" fmla="*/ 43 w 108"/>
                <a:gd name="T7" fmla="*/ 46 h 112"/>
                <a:gd name="T8" fmla="*/ 47 w 108"/>
                <a:gd name="T9" fmla="*/ 42 h 112"/>
                <a:gd name="T10" fmla="*/ 53 w 108"/>
                <a:gd name="T11" fmla="*/ 40 h 112"/>
                <a:gd name="T12" fmla="*/ 59 w 108"/>
                <a:gd name="T13" fmla="*/ 36 h 112"/>
                <a:gd name="T14" fmla="*/ 67 w 108"/>
                <a:gd name="T15" fmla="*/ 36 h 112"/>
                <a:gd name="T16" fmla="*/ 75 w 108"/>
                <a:gd name="T17" fmla="*/ 36 h 112"/>
                <a:gd name="T18" fmla="*/ 81 w 108"/>
                <a:gd name="T19" fmla="*/ 38 h 112"/>
                <a:gd name="T20" fmla="*/ 87 w 108"/>
                <a:gd name="T21" fmla="*/ 40 h 112"/>
                <a:gd name="T22" fmla="*/ 90 w 108"/>
                <a:gd name="T23" fmla="*/ 44 h 112"/>
                <a:gd name="T24" fmla="*/ 92 w 108"/>
                <a:gd name="T25" fmla="*/ 49 h 112"/>
                <a:gd name="T26" fmla="*/ 94 w 108"/>
                <a:gd name="T27" fmla="*/ 53 h 112"/>
                <a:gd name="T28" fmla="*/ 96 w 108"/>
                <a:gd name="T29" fmla="*/ 59 h 112"/>
                <a:gd name="T30" fmla="*/ 96 w 108"/>
                <a:gd name="T31" fmla="*/ 65 h 112"/>
                <a:gd name="T32" fmla="*/ 98 w 108"/>
                <a:gd name="T33" fmla="*/ 91 h 112"/>
                <a:gd name="T34" fmla="*/ 106 w 108"/>
                <a:gd name="T35" fmla="*/ 89 h 112"/>
                <a:gd name="T36" fmla="*/ 108 w 108"/>
                <a:gd name="T37" fmla="*/ 108 h 112"/>
                <a:gd name="T38" fmla="*/ 65 w 108"/>
                <a:gd name="T39" fmla="*/ 112 h 112"/>
                <a:gd name="T40" fmla="*/ 63 w 108"/>
                <a:gd name="T41" fmla="*/ 71 h 112"/>
                <a:gd name="T42" fmla="*/ 63 w 108"/>
                <a:gd name="T43" fmla="*/ 69 h 112"/>
                <a:gd name="T44" fmla="*/ 61 w 108"/>
                <a:gd name="T45" fmla="*/ 65 h 112"/>
                <a:gd name="T46" fmla="*/ 61 w 108"/>
                <a:gd name="T47" fmla="*/ 63 h 112"/>
                <a:gd name="T48" fmla="*/ 59 w 108"/>
                <a:gd name="T49" fmla="*/ 61 h 112"/>
                <a:gd name="T50" fmla="*/ 57 w 108"/>
                <a:gd name="T51" fmla="*/ 59 h 112"/>
                <a:gd name="T52" fmla="*/ 51 w 108"/>
                <a:gd name="T53" fmla="*/ 57 h 112"/>
                <a:gd name="T54" fmla="*/ 47 w 108"/>
                <a:gd name="T55" fmla="*/ 59 h 112"/>
                <a:gd name="T56" fmla="*/ 45 w 108"/>
                <a:gd name="T57" fmla="*/ 61 h 112"/>
                <a:gd name="T58" fmla="*/ 43 w 108"/>
                <a:gd name="T59" fmla="*/ 65 h 112"/>
                <a:gd name="T60" fmla="*/ 43 w 108"/>
                <a:gd name="T61" fmla="*/ 69 h 112"/>
                <a:gd name="T62" fmla="*/ 41 w 108"/>
                <a:gd name="T63" fmla="*/ 73 h 112"/>
                <a:gd name="T64" fmla="*/ 43 w 108"/>
                <a:gd name="T65" fmla="*/ 93 h 112"/>
                <a:gd name="T66" fmla="*/ 55 w 108"/>
                <a:gd name="T67" fmla="*/ 93 h 112"/>
                <a:gd name="T68" fmla="*/ 55 w 108"/>
                <a:gd name="T69" fmla="*/ 112 h 112"/>
                <a:gd name="T70" fmla="*/ 0 w 108"/>
                <a:gd name="T71" fmla="*/ 112 h 112"/>
                <a:gd name="T72" fmla="*/ 2 w 108"/>
                <a:gd name="T73" fmla="*/ 93 h 112"/>
                <a:gd name="T74" fmla="*/ 8 w 108"/>
                <a:gd name="T75" fmla="*/ 93 h 112"/>
                <a:gd name="T76" fmla="*/ 10 w 108"/>
                <a:gd name="T77" fmla="*/ 20 h 112"/>
                <a:gd name="T78" fmla="*/ 4 w 108"/>
                <a:gd name="T79" fmla="*/ 20 h 112"/>
                <a:gd name="T80" fmla="*/ 4 w 108"/>
                <a:gd name="T8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 h="112">
                  <a:moveTo>
                    <a:pt x="4" y="0"/>
                  </a:moveTo>
                  <a:lnTo>
                    <a:pt x="41" y="2"/>
                  </a:lnTo>
                  <a:lnTo>
                    <a:pt x="41" y="47"/>
                  </a:lnTo>
                  <a:lnTo>
                    <a:pt x="43" y="46"/>
                  </a:lnTo>
                  <a:lnTo>
                    <a:pt x="47" y="42"/>
                  </a:lnTo>
                  <a:lnTo>
                    <a:pt x="53" y="40"/>
                  </a:lnTo>
                  <a:lnTo>
                    <a:pt x="59" y="36"/>
                  </a:lnTo>
                  <a:lnTo>
                    <a:pt x="67" y="36"/>
                  </a:lnTo>
                  <a:lnTo>
                    <a:pt x="75" y="36"/>
                  </a:lnTo>
                  <a:lnTo>
                    <a:pt x="81" y="38"/>
                  </a:lnTo>
                  <a:lnTo>
                    <a:pt x="87" y="40"/>
                  </a:lnTo>
                  <a:lnTo>
                    <a:pt x="90" y="44"/>
                  </a:lnTo>
                  <a:lnTo>
                    <a:pt x="92" y="49"/>
                  </a:lnTo>
                  <a:lnTo>
                    <a:pt x="94" y="53"/>
                  </a:lnTo>
                  <a:lnTo>
                    <a:pt x="96" y="59"/>
                  </a:lnTo>
                  <a:lnTo>
                    <a:pt x="96" y="65"/>
                  </a:lnTo>
                  <a:lnTo>
                    <a:pt x="98" y="91"/>
                  </a:lnTo>
                  <a:lnTo>
                    <a:pt x="106" y="89"/>
                  </a:lnTo>
                  <a:lnTo>
                    <a:pt x="108" y="108"/>
                  </a:lnTo>
                  <a:lnTo>
                    <a:pt x="65" y="112"/>
                  </a:lnTo>
                  <a:lnTo>
                    <a:pt x="63" y="71"/>
                  </a:lnTo>
                  <a:lnTo>
                    <a:pt x="63" y="69"/>
                  </a:lnTo>
                  <a:lnTo>
                    <a:pt x="61" y="65"/>
                  </a:lnTo>
                  <a:lnTo>
                    <a:pt x="61" y="63"/>
                  </a:lnTo>
                  <a:lnTo>
                    <a:pt x="59" y="61"/>
                  </a:lnTo>
                  <a:lnTo>
                    <a:pt x="57" y="59"/>
                  </a:lnTo>
                  <a:lnTo>
                    <a:pt x="51" y="57"/>
                  </a:lnTo>
                  <a:lnTo>
                    <a:pt x="47" y="59"/>
                  </a:lnTo>
                  <a:lnTo>
                    <a:pt x="45" y="61"/>
                  </a:lnTo>
                  <a:lnTo>
                    <a:pt x="43" y="65"/>
                  </a:lnTo>
                  <a:lnTo>
                    <a:pt x="43" y="69"/>
                  </a:lnTo>
                  <a:lnTo>
                    <a:pt x="41" y="73"/>
                  </a:lnTo>
                  <a:lnTo>
                    <a:pt x="43" y="93"/>
                  </a:lnTo>
                  <a:lnTo>
                    <a:pt x="55" y="93"/>
                  </a:lnTo>
                  <a:lnTo>
                    <a:pt x="55" y="112"/>
                  </a:lnTo>
                  <a:lnTo>
                    <a:pt x="0" y="112"/>
                  </a:lnTo>
                  <a:lnTo>
                    <a:pt x="2" y="93"/>
                  </a:lnTo>
                  <a:lnTo>
                    <a:pt x="8" y="93"/>
                  </a:lnTo>
                  <a:lnTo>
                    <a:pt x="10" y="20"/>
                  </a:lnTo>
                  <a:lnTo>
                    <a:pt x="4" y="20"/>
                  </a:lnTo>
                  <a:lnTo>
                    <a:pt x="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5" name="Freeform 686"/>
            <p:cNvSpPr>
              <a:spLocks noEditPoints="1"/>
            </p:cNvSpPr>
            <p:nvPr/>
          </p:nvSpPr>
          <p:spPr bwMode="auto">
            <a:xfrm>
              <a:off x="1530351" y="6122988"/>
              <a:ext cx="73025" cy="61913"/>
            </a:xfrm>
            <a:custGeom>
              <a:avLst/>
              <a:gdLst>
                <a:gd name="T0" fmla="*/ 47 w 92"/>
                <a:gd name="T1" fmla="*/ 20 h 78"/>
                <a:gd name="T2" fmla="*/ 41 w 92"/>
                <a:gd name="T3" fmla="*/ 20 h 78"/>
                <a:gd name="T4" fmla="*/ 37 w 92"/>
                <a:gd name="T5" fmla="*/ 21 h 78"/>
                <a:gd name="T6" fmla="*/ 33 w 92"/>
                <a:gd name="T7" fmla="*/ 23 h 78"/>
                <a:gd name="T8" fmla="*/ 32 w 92"/>
                <a:gd name="T9" fmla="*/ 27 h 78"/>
                <a:gd name="T10" fmla="*/ 32 w 92"/>
                <a:gd name="T11" fmla="*/ 31 h 78"/>
                <a:gd name="T12" fmla="*/ 32 w 92"/>
                <a:gd name="T13" fmla="*/ 33 h 78"/>
                <a:gd name="T14" fmla="*/ 55 w 92"/>
                <a:gd name="T15" fmla="*/ 29 h 78"/>
                <a:gd name="T16" fmla="*/ 55 w 92"/>
                <a:gd name="T17" fmla="*/ 25 h 78"/>
                <a:gd name="T18" fmla="*/ 53 w 92"/>
                <a:gd name="T19" fmla="*/ 23 h 78"/>
                <a:gd name="T20" fmla="*/ 51 w 92"/>
                <a:gd name="T21" fmla="*/ 21 h 78"/>
                <a:gd name="T22" fmla="*/ 47 w 92"/>
                <a:gd name="T23" fmla="*/ 20 h 78"/>
                <a:gd name="T24" fmla="*/ 55 w 92"/>
                <a:gd name="T25" fmla="*/ 0 h 78"/>
                <a:gd name="T26" fmla="*/ 69 w 92"/>
                <a:gd name="T27" fmla="*/ 4 h 78"/>
                <a:gd name="T28" fmla="*/ 79 w 92"/>
                <a:gd name="T29" fmla="*/ 14 h 78"/>
                <a:gd name="T30" fmla="*/ 81 w 92"/>
                <a:gd name="T31" fmla="*/ 18 h 78"/>
                <a:gd name="T32" fmla="*/ 85 w 92"/>
                <a:gd name="T33" fmla="*/ 23 h 78"/>
                <a:gd name="T34" fmla="*/ 85 w 92"/>
                <a:gd name="T35" fmla="*/ 31 h 78"/>
                <a:gd name="T36" fmla="*/ 85 w 92"/>
                <a:gd name="T37" fmla="*/ 37 h 78"/>
                <a:gd name="T38" fmla="*/ 33 w 92"/>
                <a:gd name="T39" fmla="*/ 49 h 78"/>
                <a:gd name="T40" fmla="*/ 33 w 92"/>
                <a:gd name="T41" fmla="*/ 51 h 78"/>
                <a:gd name="T42" fmla="*/ 35 w 92"/>
                <a:gd name="T43" fmla="*/ 53 h 78"/>
                <a:gd name="T44" fmla="*/ 37 w 92"/>
                <a:gd name="T45" fmla="*/ 55 h 78"/>
                <a:gd name="T46" fmla="*/ 41 w 92"/>
                <a:gd name="T47" fmla="*/ 57 h 78"/>
                <a:gd name="T48" fmla="*/ 47 w 92"/>
                <a:gd name="T49" fmla="*/ 57 h 78"/>
                <a:gd name="T50" fmla="*/ 53 w 92"/>
                <a:gd name="T51" fmla="*/ 57 h 78"/>
                <a:gd name="T52" fmla="*/ 57 w 92"/>
                <a:gd name="T53" fmla="*/ 57 h 78"/>
                <a:gd name="T54" fmla="*/ 63 w 92"/>
                <a:gd name="T55" fmla="*/ 55 h 78"/>
                <a:gd name="T56" fmla="*/ 69 w 92"/>
                <a:gd name="T57" fmla="*/ 51 h 78"/>
                <a:gd name="T58" fmla="*/ 75 w 92"/>
                <a:gd name="T59" fmla="*/ 45 h 78"/>
                <a:gd name="T60" fmla="*/ 92 w 92"/>
                <a:gd name="T61" fmla="*/ 57 h 78"/>
                <a:gd name="T62" fmla="*/ 75 w 92"/>
                <a:gd name="T63" fmla="*/ 71 h 78"/>
                <a:gd name="T64" fmla="*/ 51 w 92"/>
                <a:gd name="T65" fmla="*/ 78 h 78"/>
                <a:gd name="T66" fmla="*/ 37 w 92"/>
                <a:gd name="T67" fmla="*/ 78 h 78"/>
                <a:gd name="T68" fmla="*/ 24 w 92"/>
                <a:gd name="T69" fmla="*/ 76 h 78"/>
                <a:gd name="T70" fmla="*/ 14 w 92"/>
                <a:gd name="T71" fmla="*/ 71 h 78"/>
                <a:gd name="T72" fmla="*/ 4 w 92"/>
                <a:gd name="T73" fmla="*/ 59 h 78"/>
                <a:gd name="T74" fmla="*/ 0 w 92"/>
                <a:gd name="T75" fmla="*/ 45 h 78"/>
                <a:gd name="T76" fmla="*/ 2 w 92"/>
                <a:gd name="T77" fmla="*/ 27 h 78"/>
                <a:gd name="T78" fmla="*/ 10 w 92"/>
                <a:gd name="T79" fmla="*/ 16 h 78"/>
                <a:gd name="T80" fmla="*/ 22 w 92"/>
                <a:gd name="T81" fmla="*/ 6 h 78"/>
                <a:gd name="T82" fmla="*/ 37 w 92"/>
                <a:gd name="T83" fmla="*/ 0 h 78"/>
                <a:gd name="T84" fmla="*/ 55 w 92"/>
                <a:gd name="T8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78">
                  <a:moveTo>
                    <a:pt x="47" y="20"/>
                  </a:moveTo>
                  <a:lnTo>
                    <a:pt x="41" y="20"/>
                  </a:lnTo>
                  <a:lnTo>
                    <a:pt x="37" y="21"/>
                  </a:lnTo>
                  <a:lnTo>
                    <a:pt x="33" y="23"/>
                  </a:lnTo>
                  <a:lnTo>
                    <a:pt x="32" y="27"/>
                  </a:lnTo>
                  <a:lnTo>
                    <a:pt x="32" y="31"/>
                  </a:lnTo>
                  <a:lnTo>
                    <a:pt x="32" y="33"/>
                  </a:lnTo>
                  <a:lnTo>
                    <a:pt x="55" y="29"/>
                  </a:lnTo>
                  <a:lnTo>
                    <a:pt x="55" y="25"/>
                  </a:lnTo>
                  <a:lnTo>
                    <a:pt x="53" y="23"/>
                  </a:lnTo>
                  <a:lnTo>
                    <a:pt x="51" y="21"/>
                  </a:lnTo>
                  <a:lnTo>
                    <a:pt x="47" y="20"/>
                  </a:lnTo>
                  <a:close/>
                  <a:moveTo>
                    <a:pt x="55" y="0"/>
                  </a:moveTo>
                  <a:lnTo>
                    <a:pt x="69" y="4"/>
                  </a:lnTo>
                  <a:lnTo>
                    <a:pt x="79" y="14"/>
                  </a:lnTo>
                  <a:lnTo>
                    <a:pt x="81" y="18"/>
                  </a:lnTo>
                  <a:lnTo>
                    <a:pt x="85" y="23"/>
                  </a:lnTo>
                  <a:lnTo>
                    <a:pt x="85" y="31"/>
                  </a:lnTo>
                  <a:lnTo>
                    <a:pt x="85" y="37"/>
                  </a:lnTo>
                  <a:lnTo>
                    <a:pt x="33" y="49"/>
                  </a:lnTo>
                  <a:lnTo>
                    <a:pt x="33" y="51"/>
                  </a:lnTo>
                  <a:lnTo>
                    <a:pt x="35" y="53"/>
                  </a:lnTo>
                  <a:lnTo>
                    <a:pt x="37" y="55"/>
                  </a:lnTo>
                  <a:lnTo>
                    <a:pt x="41" y="57"/>
                  </a:lnTo>
                  <a:lnTo>
                    <a:pt x="47" y="57"/>
                  </a:lnTo>
                  <a:lnTo>
                    <a:pt x="53" y="57"/>
                  </a:lnTo>
                  <a:lnTo>
                    <a:pt x="57" y="57"/>
                  </a:lnTo>
                  <a:lnTo>
                    <a:pt x="63" y="55"/>
                  </a:lnTo>
                  <a:lnTo>
                    <a:pt x="69" y="51"/>
                  </a:lnTo>
                  <a:lnTo>
                    <a:pt x="75" y="45"/>
                  </a:lnTo>
                  <a:lnTo>
                    <a:pt x="92" y="57"/>
                  </a:lnTo>
                  <a:lnTo>
                    <a:pt x="75" y="71"/>
                  </a:lnTo>
                  <a:lnTo>
                    <a:pt x="51" y="78"/>
                  </a:lnTo>
                  <a:lnTo>
                    <a:pt x="37" y="78"/>
                  </a:lnTo>
                  <a:lnTo>
                    <a:pt x="24" y="76"/>
                  </a:lnTo>
                  <a:lnTo>
                    <a:pt x="14" y="71"/>
                  </a:lnTo>
                  <a:lnTo>
                    <a:pt x="4" y="59"/>
                  </a:lnTo>
                  <a:lnTo>
                    <a:pt x="0" y="45"/>
                  </a:lnTo>
                  <a:lnTo>
                    <a:pt x="2" y="27"/>
                  </a:lnTo>
                  <a:lnTo>
                    <a:pt x="10" y="16"/>
                  </a:lnTo>
                  <a:lnTo>
                    <a:pt x="22" y="6"/>
                  </a:lnTo>
                  <a:lnTo>
                    <a:pt x="37" y="0"/>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6" name="Freeform 687"/>
            <p:cNvSpPr>
              <a:spLocks noEditPoints="1"/>
            </p:cNvSpPr>
            <p:nvPr/>
          </p:nvSpPr>
          <p:spPr bwMode="auto">
            <a:xfrm>
              <a:off x="1600201" y="6069013"/>
              <a:ext cx="87313" cy="98425"/>
            </a:xfrm>
            <a:custGeom>
              <a:avLst/>
              <a:gdLst>
                <a:gd name="T0" fmla="*/ 46 w 110"/>
                <a:gd name="T1" fmla="*/ 67 h 126"/>
                <a:gd name="T2" fmla="*/ 42 w 110"/>
                <a:gd name="T3" fmla="*/ 67 h 126"/>
                <a:gd name="T4" fmla="*/ 38 w 110"/>
                <a:gd name="T5" fmla="*/ 69 h 126"/>
                <a:gd name="T6" fmla="*/ 34 w 110"/>
                <a:gd name="T7" fmla="*/ 75 h 126"/>
                <a:gd name="T8" fmla="*/ 34 w 110"/>
                <a:gd name="T9" fmla="*/ 81 h 126"/>
                <a:gd name="T10" fmla="*/ 36 w 110"/>
                <a:gd name="T11" fmla="*/ 89 h 126"/>
                <a:gd name="T12" fmla="*/ 38 w 110"/>
                <a:gd name="T13" fmla="*/ 94 h 126"/>
                <a:gd name="T14" fmla="*/ 42 w 110"/>
                <a:gd name="T15" fmla="*/ 98 h 126"/>
                <a:gd name="T16" fmla="*/ 48 w 110"/>
                <a:gd name="T17" fmla="*/ 102 h 126"/>
                <a:gd name="T18" fmla="*/ 53 w 110"/>
                <a:gd name="T19" fmla="*/ 102 h 126"/>
                <a:gd name="T20" fmla="*/ 57 w 110"/>
                <a:gd name="T21" fmla="*/ 98 h 126"/>
                <a:gd name="T22" fmla="*/ 59 w 110"/>
                <a:gd name="T23" fmla="*/ 94 h 126"/>
                <a:gd name="T24" fmla="*/ 59 w 110"/>
                <a:gd name="T25" fmla="*/ 89 h 126"/>
                <a:gd name="T26" fmla="*/ 57 w 110"/>
                <a:gd name="T27" fmla="*/ 81 h 126"/>
                <a:gd name="T28" fmla="*/ 55 w 110"/>
                <a:gd name="T29" fmla="*/ 73 h 126"/>
                <a:gd name="T30" fmla="*/ 50 w 110"/>
                <a:gd name="T31" fmla="*/ 69 h 126"/>
                <a:gd name="T32" fmla="*/ 46 w 110"/>
                <a:gd name="T33" fmla="*/ 67 h 126"/>
                <a:gd name="T34" fmla="*/ 63 w 110"/>
                <a:gd name="T35" fmla="*/ 0 h 126"/>
                <a:gd name="T36" fmla="*/ 97 w 110"/>
                <a:gd name="T37" fmla="*/ 87 h 126"/>
                <a:gd name="T38" fmla="*/ 105 w 110"/>
                <a:gd name="T39" fmla="*/ 83 h 126"/>
                <a:gd name="T40" fmla="*/ 110 w 110"/>
                <a:gd name="T41" fmla="*/ 100 h 126"/>
                <a:gd name="T42" fmla="*/ 73 w 110"/>
                <a:gd name="T43" fmla="*/ 116 h 126"/>
                <a:gd name="T44" fmla="*/ 69 w 110"/>
                <a:gd name="T45" fmla="*/ 112 h 126"/>
                <a:gd name="T46" fmla="*/ 67 w 110"/>
                <a:gd name="T47" fmla="*/ 114 h 126"/>
                <a:gd name="T48" fmla="*/ 63 w 110"/>
                <a:gd name="T49" fmla="*/ 118 h 126"/>
                <a:gd name="T50" fmla="*/ 57 w 110"/>
                <a:gd name="T51" fmla="*/ 122 h 126"/>
                <a:gd name="T52" fmla="*/ 50 w 110"/>
                <a:gd name="T53" fmla="*/ 124 h 126"/>
                <a:gd name="T54" fmla="*/ 32 w 110"/>
                <a:gd name="T55" fmla="*/ 126 h 126"/>
                <a:gd name="T56" fmla="*/ 18 w 110"/>
                <a:gd name="T57" fmla="*/ 122 h 126"/>
                <a:gd name="T58" fmla="*/ 8 w 110"/>
                <a:gd name="T59" fmla="*/ 110 h 126"/>
                <a:gd name="T60" fmla="*/ 0 w 110"/>
                <a:gd name="T61" fmla="*/ 98 h 126"/>
                <a:gd name="T62" fmla="*/ 2 w 110"/>
                <a:gd name="T63" fmla="*/ 77 h 126"/>
                <a:gd name="T64" fmla="*/ 10 w 110"/>
                <a:gd name="T65" fmla="*/ 61 h 126"/>
                <a:gd name="T66" fmla="*/ 28 w 110"/>
                <a:gd name="T67" fmla="*/ 51 h 126"/>
                <a:gd name="T68" fmla="*/ 34 w 110"/>
                <a:gd name="T69" fmla="*/ 49 h 126"/>
                <a:gd name="T70" fmla="*/ 40 w 110"/>
                <a:gd name="T71" fmla="*/ 49 h 126"/>
                <a:gd name="T72" fmla="*/ 44 w 110"/>
                <a:gd name="T73" fmla="*/ 49 h 126"/>
                <a:gd name="T74" fmla="*/ 48 w 110"/>
                <a:gd name="T75" fmla="*/ 51 h 126"/>
                <a:gd name="T76" fmla="*/ 40 w 110"/>
                <a:gd name="T77" fmla="*/ 30 h 126"/>
                <a:gd name="T78" fmla="*/ 34 w 110"/>
                <a:gd name="T79" fmla="*/ 32 h 126"/>
                <a:gd name="T80" fmla="*/ 28 w 110"/>
                <a:gd name="T81" fmla="*/ 14 h 126"/>
                <a:gd name="T82" fmla="*/ 63 w 110"/>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126">
                  <a:moveTo>
                    <a:pt x="46" y="67"/>
                  </a:moveTo>
                  <a:lnTo>
                    <a:pt x="42" y="67"/>
                  </a:lnTo>
                  <a:lnTo>
                    <a:pt x="38" y="69"/>
                  </a:lnTo>
                  <a:lnTo>
                    <a:pt x="34" y="75"/>
                  </a:lnTo>
                  <a:lnTo>
                    <a:pt x="34" y="81"/>
                  </a:lnTo>
                  <a:lnTo>
                    <a:pt x="36" y="89"/>
                  </a:lnTo>
                  <a:lnTo>
                    <a:pt x="38" y="94"/>
                  </a:lnTo>
                  <a:lnTo>
                    <a:pt x="42" y="98"/>
                  </a:lnTo>
                  <a:lnTo>
                    <a:pt x="48" y="102"/>
                  </a:lnTo>
                  <a:lnTo>
                    <a:pt x="53" y="102"/>
                  </a:lnTo>
                  <a:lnTo>
                    <a:pt x="57" y="98"/>
                  </a:lnTo>
                  <a:lnTo>
                    <a:pt x="59" y="94"/>
                  </a:lnTo>
                  <a:lnTo>
                    <a:pt x="59" y="89"/>
                  </a:lnTo>
                  <a:lnTo>
                    <a:pt x="57" y="81"/>
                  </a:lnTo>
                  <a:lnTo>
                    <a:pt x="55" y="73"/>
                  </a:lnTo>
                  <a:lnTo>
                    <a:pt x="50" y="69"/>
                  </a:lnTo>
                  <a:lnTo>
                    <a:pt x="46" y="67"/>
                  </a:lnTo>
                  <a:close/>
                  <a:moveTo>
                    <a:pt x="63" y="0"/>
                  </a:moveTo>
                  <a:lnTo>
                    <a:pt x="97" y="87"/>
                  </a:lnTo>
                  <a:lnTo>
                    <a:pt x="105" y="83"/>
                  </a:lnTo>
                  <a:lnTo>
                    <a:pt x="110" y="100"/>
                  </a:lnTo>
                  <a:lnTo>
                    <a:pt x="73" y="116"/>
                  </a:lnTo>
                  <a:lnTo>
                    <a:pt x="69" y="112"/>
                  </a:lnTo>
                  <a:lnTo>
                    <a:pt x="67" y="114"/>
                  </a:lnTo>
                  <a:lnTo>
                    <a:pt x="63" y="118"/>
                  </a:lnTo>
                  <a:lnTo>
                    <a:pt x="57" y="122"/>
                  </a:lnTo>
                  <a:lnTo>
                    <a:pt x="50" y="124"/>
                  </a:lnTo>
                  <a:lnTo>
                    <a:pt x="32" y="126"/>
                  </a:lnTo>
                  <a:lnTo>
                    <a:pt x="18" y="122"/>
                  </a:lnTo>
                  <a:lnTo>
                    <a:pt x="8" y="110"/>
                  </a:lnTo>
                  <a:lnTo>
                    <a:pt x="0" y="98"/>
                  </a:lnTo>
                  <a:lnTo>
                    <a:pt x="2" y="77"/>
                  </a:lnTo>
                  <a:lnTo>
                    <a:pt x="10" y="61"/>
                  </a:lnTo>
                  <a:lnTo>
                    <a:pt x="28" y="51"/>
                  </a:lnTo>
                  <a:lnTo>
                    <a:pt x="34" y="49"/>
                  </a:lnTo>
                  <a:lnTo>
                    <a:pt x="40" y="49"/>
                  </a:lnTo>
                  <a:lnTo>
                    <a:pt x="44" y="49"/>
                  </a:lnTo>
                  <a:lnTo>
                    <a:pt x="48" y="51"/>
                  </a:lnTo>
                  <a:lnTo>
                    <a:pt x="40" y="30"/>
                  </a:lnTo>
                  <a:lnTo>
                    <a:pt x="34" y="32"/>
                  </a:lnTo>
                  <a:lnTo>
                    <a:pt x="28" y="14"/>
                  </a:lnTo>
                  <a:lnTo>
                    <a:pt x="6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7" name="Freeform 688"/>
            <p:cNvSpPr>
              <a:spLocks/>
            </p:cNvSpPr>
            <p:nvPr/>
          </p:nvSpPr>
          <p:spPr bwMode="auto">
            <a:xfrm>
              <a:off x="1695451" y="6037263"/>
              <a:ext cx="95250" cy="95250"/>
            </a:xfrm>
            <a:custGeom>
              <a:avLst/>
              <a:gdLst>
                <a:gd name="T0" fmla="*/ 53 w 120"/>
                <a:gd name="T1" fmla="*/ 0 h 120"/>
                <a:gd name="T2" fmla="*/ 65 w 120"/>
                <a:gd name="T3" fmla="*/ 6 h 120"/>
                <a:gd name="T4" fmla="*/ 75 w 120"/>
                <a:gd name="T5" fmla="*/ 14 h 120"/>
                <a:gd name="T6" fmla="*/ 79 w 120"/>
                <a:gd name="T7" fmla="*/ 27 h 120"/>
                <a:gd name="T8" fmla="*/ 77 w 120"/>
                <a:gd name="T9" fmla="*/ 41 h 120"/>
                <a:gd name="T10" fmla="*/ 71 w 120"/>
                <a:gd name="T11" fmla="*/ 57 h 120"/>
                <a:gd name="T12" fmla="*/ 67 w 120"/>
                <a:gd name="T13" fmla="*/ 63 h 120"/>
                <a:gd name="T14" fmla="*/ 65 w 120"/>
                <a:gd name="T15" fmla="*/ 69 h 120"/>
                <a:gd name="T16" fmla="*/ 61 w 120"/>
                <a:gd name="T17" fmla="*/ 75 h 120"/>
                <a:gd name="T18" fmla="*/ 59 w 120"/>
                <a:gd name="T19" fmla="*/ 80 h 120"/>
                <a:gd name="T20" fmla="*/ 59 w 120"/>
                <a:gd name="T21" fmla="*/ 86 h 120"/>
                <a:gd name="T22" fmla="*/ 85 w 120"/>
                <a:gd name="T23" fmla="*/ 71 h 120"/>
                <a:gd name="T24" fmla="*/ 79 w 120"/>
                <a:gd name="T25" fmla="*/ 61 h 120"/>
                <a:gd name="T26" fmla="*/ 102 w 120"/>
                <a:gd name="T27" fmla="*/ 45 h 120"/>
                <a:gd name="T28" fmla="*/ 120 w 120"/>
                <a:gd name="T29" fmla="*/ 73 h 120"/>
                <a:gd name="T30" fmla="*/ 79 w 120"/>
                <a:gd name="T31" fmla="*/ 96 h 120"/>
                <a:gd name="T32" fmla="*/ 38 w 120"/>
                <a:gd name="T33" fmla="*/ 120 h 120"/>
                <a:gd name="T34" fmla="*/ 28 w 120"/>
                <a:gd name="T35" fmla="*/ 100 h 120"/>
                <a:gd name="T36" fmla="*/ 30 w 120"/>
                <a:gd name="T37" fmla="*/ 86 h 120"/>
                <a:gd name="T38" fmla="*/ 34 w 120"/>
                <a:gd name="T39" fmla="*/ 76 h 120"/>
                <a:gd name="T40" fmla="*/ 38 w 120"/>
                <a:gd name="T41" fmla="*/ 67 h 120"/>
                <a:gd name="T42" fmla="*/ 45 w 120"/>
                <a:gd name="T43" fmla="*/ 53 h 120"/>
                <a:gd name="T44" fmla="*/ 51 w 120"/>
                <a:gd name="T45" fmla="*/ 41 h 120"/>
                <a:gd name="T46" fmla="*/ 51 w 120"/>
                <a:gd name="T47" fmla="*/ 31 h 120"/>
                <a:gd name="T48" fmla="*/ 47 w 120"/>
                <a:gd name="T49" fmla="*/ 27 h 120"/>
                <a:gd name="T50" fmla="*/ 43 w 120"/>
                <a:gd name="T51" fmla="*/ 25 h 120"/>
                <a:gd name="T52" fmla="*/ 40 w 120"/>
                <a:gd name="T53" fmla="*/ 27 h 120"/>
                <a:gd name="T54" fmla="*/ 34 w 120"/>
                <a:gd name="T55" fmla="*/ 29 h 120"/>
                <a:gd name="T56" fmla="*/ 30 w 120"/>
                <a:gd name="T57" fmla="*/ 33 h 120"/>
                <a:gd name="T58" fmla="*/ 28 w 120"/>
                <a:gd name="T59" fmla="*/ 37 h 120"/>
                <a:gd name="T60" fmla="*/ 24 w 120"/>
                <a:gd name="T61" fmla="*/ 43 h 120"/>
                <a:gd name="T62" fmla="*/ 24 w 120"/>
                <a:gd name="T63" fmla="*/ 49 h 120"/>
                <a:gd name="T64" fmla="*/ 0 w 120"/>
                <a:gd name="T65" fmla="*/ 41 h 120"/>
                <a:gd name="T66" fmla="*/ 10 w 120"/>
                <a:gd name="T67" fmla="*/ 20 h 120"/>
                <a:gd name="T68" fmla="*/ 26 w 120"/>
                <a:gd name="T69" fmla="*/ 6 h 120"/>
                <a:gd name="T70" fmla="*/ 40 w 120"/>
                <a:gd name="T71" fmla="*/ 2 h 120"/>
                <a:gd name="T72" fmla="*/ 53 w 120"/>
                <a:gd name="T7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 h="120">
                  <a:moveTo>
                    <a:pt x="53" y="0"/>
                  </a:moveTo>
                  <a:lnTo>
                    <a:pt x="65" y="6"/>
                  </a:lnTo>
                  <a:lnTo>
                    <a:pt x="75" y="14"/>
                  </a:lnTo>
                  <a:lnTo>
                    <a:pt x="79" y="27"/>
                  </a:lnTo>
                  <a:lnTo>
                    <a:pt x="77" y="41"/>
                  </a:lnTo>
                  <a:lnTo>
                    <a:pt x="71" y="57"/>
                  </a:lnTo>
                  <a:lnTo>
                    <a:pt x="67" y="63"/>
                  </a:lnTo>
                  <a:lnTo>
                    <a:pt x="65" y="69"/>
                  </a:lnTo>
                  <a:lnTo>
                    <a:pt x="61" y="75"/>
                  </a:lnTo>
                  <a:lnTo>
                    <a:pt x="59" y="80"/>
                  </a:lnTo>
                  <a:lnTo>
                    <a:pt x="59" y="86"/>
                  </a:lnTo>
                  <a:lnTo>
                    <a:pt x="85" y="71"/>
                  </a:lnTo>
                  <a:lnTo>
                    <a:pt x="79" y="61"/>
                  </a:lnTo>
                  <a:lnTo>
                    <a:pt x="102" y="45"/>
                  </a:lnTo>
                  <a:lnTo>
                    <a:pt x="120" y="73"/>
                  </a:lnTo>
                  <a:lnTo>
                    <a:pt x="79" y="96"/>
                  </a:lnTo>
                  <a:lnTo>
                    <a:pt x="38" y="120"/>
                  </a:lnTo>
                  <a:lnTo>
                    <a:pt x="28" y="100"/>
                  </a:lnTo>
                  <a:lnTo>
                    <a:pt x="30" y="86"/>
                  </a:lnTo>
                  <a:lnTo>
                    <a:pt x="34" y="76"/>
                  </a:lnTo>
                  <a:lnTo>
                    <a:pt x="38" y="67"/>
                  </a:lnTo>
                  <a:lnTo>
                    <a:pt x="45" y="53"/>
                  </a:lnTo>
                  <a:lnTo>
                    <a:pt x="51" y="41"/>
                  </a:lnTo>
                  <a:lnTo>
                    <a:pt x="51" y="31"/>
                  </a:lnTo>
                  <a:lnTo>
                    <a:pt x="47" y="27"/>
                  </a:lnTo>
                  <a:lnTo>
                    <a:pt x="43" y="25"/>
                  </a:lnTo>
                  <a:lnTo>
                    <a:pt x="40" y="27"/>
                  </a:lnTo>
                  <a:lnTo>
                    <a:pt x="34" y="29"/>
                  </a:lnTo>
                  <a:lnTo>
                    <a:pt x="30" y="33"/>
                  </a:lnTo>
                  <a:lnTo>
                    <a:pt x="28" y="37"/>
                  </a:lnTo>
                  <a:lnTo>
                    <a:pt x="24" y="43"/>
                  </a:lnTo>
                  <a:lnTo>
                    <a:pt x="24" y="49"/>
                  </a:lnTo>
                  <a:lnTo>
                    <a:pt x="0" y="41"/>
                  </a:lnTo>
                  <a:lnTo>
                    <a:pt x="10" y="20"/>
                  </a:lnTo>
                  <a:lnTo>
                    <a:pt x="26" y="6"/>
                  </a:lnTo>
                  <a:lnTo>
                    <a:pt x="40" y="2"/>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8" name="Freeform 689"/>
            <p:cNvSpPr>
              <a:spLocks noEditPoints="1"/>
            </p:cNvSpPr>
            <p:nvPr/>
          </p:nvSpPr>
          <p:spPr bwMode="auto">
            <a:xfrm>
              <a:off x="1762126" y="5994401"/>
              <a:ext cx="79375" cy="82550"/>
            </a:xfrm>
            <a:custGeom>
              <a:avLst/>
              <a:gdLst>
                <a:gd name="T0" fmla="*/ 33 w 100"/>
                <a:gd name="T1" fmla="*/ 27 h 104"/>
                <a:gd name="T2" fmla="*/ 29 w 100"/>
                <a:gd name="T3" fmla="*/ 27 h 104"/>
                <a:gd name="T4" fmla="*/ 27 w 100"/>
                <a:gd name="T5" fmla="*/ 31 h 104"/>
                <a:gd name="T6" fmla="*/ 27 w 100"/>
                <a:gd name="T7" fmla="*/ 37 h 104"/>
                <a:gd name="T8" fmla="*/ 29 w 100"/>
                <a:gd name="T9" fmla="*/ 43 h 104"/>
                <a:gd name="T10" fmla="*/ 31 w 100"/>
                <a:gd name="T11" fmla="*/ 51 h 104"/>
                <a:gd name="T12" fmla="*/ 37 w 100"/>
                <a:gd name="T13" fmla="*/ 59 h 104"/>
                <a:gd name="T14" fmla="*/ 43 w 100"/>
                <a:gd name="T15" fmla="*/ 67 h 104"/>
                <a:gd name="T16" fmla="*/ 49 w 100"/>
                <a:gd name="T17" fmla="*/ 71 h 104"/>
                <a:gd name="T18" fmla="*/ 55 w 100"/>
                <a:gd name="T19" fmla="*/ 75 h 104"/>
                <a:gd name="T20" fmla="*/ 61 w 100"/>
                <a:gd name="T21" fmla="*/ 76 h 104"/>
                <a:gd name="T22" fmla="*/ 64 w 100"/>
                <a:gd name="T23" fmla="*/ 76 h 104"/>
                <a:gd name="T24" fmla="*/ 66 w 100"/>
                <a:gd name="T25" fmla="*/ 75 h 104"/>
                <a:gd name="T26" fmla="*/ 70 w 100"/>
                <a:gd name="T27" fmla="*/ 69 h 104"/>
                <a:gd name="T28" fmla="*/ 68 w 100"/>
                <a:gd name="T29" fmla="*/ 57 h 104"/>
                <a:gd name="T30" fmla="*/ 59 w 100"/>
                <a:gd name="T31" fmla="*/ 43 h 104"/>
                <a:gd name="T32" fmla="*/ 53 w 100"/>
                <a:gd name="T33" fmla="*/ 37 h 104"/>
                <a:gd name="T34" fmla="*/ 49 w 100"/>
                <a:gd name="T35" fmla="*/ 31 h 104"/>
                <a:gd name="T36" fmla="*/ 43 w 100"/>
                <a:gd name="T37" fmla="*/ 29 h 104"/>
                <a:gd name="T38" fmla="*/ 37 w 100"/>
                <a:gd name="T39" fmla="*/ 27 h 104"/>
                <a:gd name="T40" fmla="*/ 33 w 100"/>
                <a:gd name="T41" fmla="*/ 27 h 104"/>
                <a:gd name="T42" fmla="*/ 49 w 100"/>
                <a:gd name="T43" fmla="*/ 0 h 104"/>
                <a:gd name="T44" fmla="*/ 66 w 100"/>
                <a:gd name="T45" fmla="*/ 8 h 104"/>
                <a:gd name="T46" fmla="*/ 84 w 100"/>
                <a:gd name="T47" fmla="*/ 22 h 104"/>
                <a:gd name="T48" fmla="*/ 96 w 100"/>
                <a:gd name="T49" fmla="*/ 41 h 104"/>
                <a:gd name="T50" fmla="*/ 100 w 100"/>
                <a:gd name="T51" fmla="*/ 59 h 104"/>
                <a:gd name="T52" fmla="*/ 96 w 100"/>
                <a:gd name="T53" fmla="*/ 76 h 104"/>
                <a:gd name="T54" fmla="*/ 82 w 100"/>
                <a:gd name="T55" fmla="*/ 92 h 104"/>
                <a:gd name="T56" fmla="*/ 64 w 100"/>
                <a:gd name="T57" fmla="*/ 102 h 104"/>
                <a:gd name="T58" fmla="*/ 45 w 100"/>
                <a:gd name="T59" fmla="*/ 104 h 104"/>
                <a:gd name="T60" fmla="*/ 27 w 100"/>
                <a:gd name="T61" fmla="*/ 96 h 104"/>
                <a:gd name="T62" fmla="*/ 11 w 100"/>
                <a:gd name="T63" fmla="*/ 78 h 104"/>
                <a:gd name="T64" fmla="*/ 2 w 100"/>
                <a:gd name="T65" fmla="*/ 59 h 104"/>
                <a:gd name="T66" fmla="*/ 0 w 100"/>
                <a:gd name="T67" fmla="*/ 39 h 104"/>
                <a:gd name="T68" fmla="*/ 4 w 100"/>
                <a:gd name="T69" fmla="*/ 23 h 104"/>
                <a:gd name="T70" fmla="*/ 15 w 100"/>
                <a:gd name="T71" fmla="*/ 10 h 104"/>
                <a:gd name="T72" fmla="*/ 33 w 100"/>
                <a:gd name="T73" fmla="*/ 0 h 104"/>
                <a:gd name="T74" fmla="*/ 49 w 100"/>
                <a:gd name="T7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104">
                  <a:moveTo>
                    <a:pt x="33" y="27"/>
                  </a:moveTo>
                  <a:lnTo>
                    <a:pt x="29" y="27"/>
                  </a:lnTo>
                  <a:lnTo>
                    <a:pt x="27" y="31"/>
                  </a:lnTo>
                  <a:lnTo>
                    <a:pt x="27" y="37"/>
                  </a:lnTo>
                  <a:lnTo>
                    <a:pt x="29" y="43"/>
                  </a:lnTo>
                  <a:lnTo>
                    <a:pt x="31" y="51"/>
                  </a:lnTo>
                  <a:lnTo>
                    <a:pt x="37" y="59"/>
                  </a:lnTo>
                  <a:lnTo>
                    <a:pt x="43" y="67"/>
                  </a:lnTo>
                  <a:lnTo>
                    <a:pt x="49" y="71"/>
                  </a:lnTo>
                  <a:lnTo>
                    <a:pt x="55" y="75"/>
                  </a:lnTo>
                  <a:lnTo>
                    <a:pt x="61" y="76"/>
                  </a:lnTo>
                  <a:lnTo>
                    <a:pt x="64" y="76"/>
                  </a:lnTo>
                  <a:lnTo>
                    <a:pt x="66" y="75"/>
                  </a:lnTo>
                  <a:lnTo>
                    <a:pt x="70" y="69"/>
                  </a:lnTo>
                  <a:lnTo>
                    <a:pt x="68" y="57"/>
                  </a:lnTo>
                  <a:lnTo>
                    <a:pt x="59" y="43"/>
                  </a:lnTo>
                  <a:lnTo>
                    <a:pt x="53" y="37"/>
                  </a:lnTo>
                  <a:lnTo>
                    <a:pt x="49" y="31"/>
                  </a:lnTo>
                  <a:lnTo>
                    <a:pt x="43" y="29"/>
                  </a:lnTo>
                  <a:lnTo>
                    <a:pt x="37" y="27"/>
                  </a:lnTo>
                  <a:lnTo>
                    <a:pt x="33" y="27"/>
                  </a:lnTo>
                  <a:close/>
                  <a:moveTo>
                    <a:pt x="49" y="0"/>
                  </a:moveTo>
                  <a:lnTo>
                    <a:pt x="66" y="8"/>
                  </a:lnTo>
                  <a:lnTo>
                    <a:pt x="84" y="22"/>
                  </a:lnTo>
                  <a:lnTo>
                    <a:pt x="96" y="41"/>
                  </a:lnTo>
                  <a:lnTo>
                    <a:pt x="100" y="59"/>
                  </a:lnTo>
                  <a:lnTo>
                    <a:pt x="96" y="76"/>
                  </a:lnTo>
                  <a:lnTo>
                    <a:pt x="82" y="92"/>
                  </a:lnTo>
                  <a:lnTo>
                    <a:pt x="64" y="102"/>
                  </a:lnTo>
                  <a:lnTo>
                    <a:pt x="45" y="104"/>
                  </a:lnTo>
                  <a:lnTo>
                    <a:pt x="27" y="96"/>
                  </a:lnTo>
                  <a:lnTo>
                    <a:pt x="11" y="78"/>
                  </a:lnTo>
                  <a:lnTo>
                    <a:pt x="2" y="59"/>
                  </a:lnTo>
                  <a:lnTo>
                    <a:pt x="0" y="39"/>
                  </a:lnTo>
                  <a:lnTo>
                    <a:pt x="4" y="23"/>
                  </a:lnTo>
                  <a:lnTo>
                    <a:pt x="15" y="10"/>
                  </a:lnTo>
                  <a:lnTo>
                    <a:pt x="33" y="0"/>
                  </a:lnTo>
                  <a:lnTo>
                    <a:pt x="4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9" name="Freeform 690"/>
            <p:cNvSpPr>
              <a:spLocks/>
            </p:cNvSpPr>
            <p:nvPr/>
          </p:nvSpPr>
          <p:spPr bwMode="auto">
            <a:xfrm>
              <a:off x="1816101" y="5948363"/>
              <a:ext cx="88900" cy="85725"/>
            </a:xfrm>
            <a:custGeom>
              <a:avLst/>
              <a:gdLst>
                <a:gd name="T0" fmla="*/ 26 w 112"/>
                <a:gd name="T1" fmla="*/ 0 h 108"/>
                <a:gd name="T2" fmla="*/ 87 w 112"/>
                <a:gd name="T3" fmla="*/ 57 h 108"/>
                <a:gd name="T4" fmla="*/ 97 w 112"/>
                <a:gd name="T5" fmla="*/ 45 h 108"/>
                <a:gd name="T6" fmla="*/ 112 w 112"/>
                <a:gd name="T7" fmla="*/ 59 h 108"/>
                <a:gd name="T8" fmla="*/ 63 w 112"/>
                <a:gd name="T9" fmla="*/ 108 h 108"/>
                <a:gd name="T10" fmla="*/ 50 w 112"/>
                <a:gd name="T11" fmla="*/ 94 h 108"/>
                <a:gd name="T12" fmla="*/ 61 w 112"/>
                <a:gd name="T13" fmla="*/ 82 h 108"/>
                <a:gd name="T14" fmla="*/ 24 w 112"/>
                <a:gd name="T15" fmla="*/ 43 h 108"/>
                <a:gd name="T16" fmla="*/ 16 w 112"/>
                <a:gd name="T17" fmla="*/ 59 h 108"/>
                <a:gd name="T18" fmla="*/ 0 w 112"/>
                <a:gd name="T19" fmla="*/ 53 h 108"/>
                <a:gd name="T20" fmla="*/ 4 w 112"/>
                <a:gd name="T21" fmla="*/ 43 h 108"/>
                <a:gd name="T22" fmla="*/ 6 w 112"/>
                <a:gd name="T23" fmla="*/ 33 h 108"/>
                <a:gd name="T24" fmla="*/ 6 w 112"/>
                <a:gd name="T25" fmla="*/ 20 h 108"/>
                <a:gd name="T26" fmla="*/ 26 w 112"/>
                <a:gd name="T2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8">
                  <a:moveTo>
                    <a:pt x="26" y="0"/>
                  </a:moveTo>
                  <a:lnTo>
                    <a:pt x="87" y="57"/>
                  </a:lnTo>
                  <a:lnTo>
                    <a:pt x="97" y="45"/>
                  </a:lnTo>
                  <a:lnTo>
                    <a:pt x="112" y="59"/>
                  </a:lnTo>
                  <a:lnTo>
                    <a:pt x="63" y="108"/>
                  </a:lnTo>
                  <a:lnTo>
                    <a:pt x="50" y="94"/>
                  </a:lnTo>
                  <a:lnTo>
                    <a:pt x="61" y="82"/>
                  </a:lnTo>
                  <a:lnTo>
                    <a:pt x="24" y="43"/>
                  </a:lnTo>
                  <a:lnTo>
                    <a:pt x="16" y="59"/>
                  </a:lnTo>
                  <a:lnTo>
                    <a:pt x="0" y="53"/>
                  </a:lnTo>
                  <a:lnTo>
                    <a:pt x="4" y="43"/>
                  </a:lnTo>
                  <a:lnTo>
                    <a:pt x="6" y="33"/>
                  </a:lnTo>
                  <a:lnTo>
                    <a:pt x="6" y="20"/>
                  </a:lnTo>
                  <a:lnTo>
                    <a:pt x="2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0" name="Freeform 691"/>
            <p:cNvSpPr>
              <a:spLocks/>
            </p:cNvSpPr>
            <p:nvPr/>
          </p:nvSpPr>
          <p:spPr bwMode="auto">
            <a:xfrm>
              <a:off x="1857376" y="5903913"/>
              <a:ext cx="88900" cy="82550"/>
            </a:xfrm>
            <a:custGeom>
              <a:avLst/>
              <a:gdLst>
                <a:gd name="T0" fmla="*/ 20 w 112"/>
                <a:gd name="T1" fmla="*/ 0 h 104"/>
                <a:gd name="T2" fmla="*/ 87 w 112"/>
                <a:gd name="T3" fmla="*/ 49 h 104"/>
                <a:gd name="T4" fmla="*/ 97 w 112"/>
                <a:gd name="T5" fmla="*/ 37 h 104"/>
                <a:gd name="T6" fmla="*/ 112 w 112"/>
                <a:gd name="T7" fmla="*/ 47 h 104"/>
                <a:gd name="T8" fmla="*/ 69 w 112"/>
                <a:gd name="T9" fmla="*/ 104 h 104"/>
                <a:gd name="T10" fmla="*/ 55 w 112"/>
                <a:gd name="T11" fmla="*/ 90 h 104"/>
                <a:gd name="T12" fmla="*/ 65 w 112"/>
                <a:gd name="T13" fmla="*/ 77 h 104"/>
                <a:gd name="T14" fmla="*/ 22 w 112"/>
                <a:gd name="T15" fmla="*/ 43 h 104"/>
                <a:gd name="T16" fmla="*/ 18 w 112"/>
                <a:gd name="T17" fmla="*/ 59 h 104"/>
                <a:gd name="T18" fmla="*/ 0 w 112"/>
                <a:gd name="T19" fmla="*/ 55 h 104"/>
                <a:gd name="T20" fmla="*/ 4 w 112"/>
                <a:gd name="T21" fmla="*/ 45 h 104"/>
                <a:gd name="T22" fmla="*/ 4 w 112"/>
                <a:gd name="T23" fmla="*/ 35 h 104"/>
                <a:gd name="T24" fmla="*/ 2 w 112"/>
                <a:gd name="T25" fmla="*/ 22 h 104"/>
                <a:gd name="T26" fmla="*/ 20 w 112"/>
                <a:gd name="T2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4">
                  <a:moveTo>
                    <a:pt x="20" y="0"/>
                  </a:moveTo>
                  <a:lnTo>
                    <a:pt x="87" y="49"/>
                  </a:lnTo>
                  <a:lnTo>
                    <a:pt x="97" y="37"/>
                  </a:lnTo>
                  <a:lnTo>
                    <a:pt x="112" y="47"/>
                  </a:lnTo>
                  <a:lnTo>
                    <a:pt x="69" y="104"/>
                  </a:lnTo>
                  <a:lnTo>
                    <a:pt x="55" y="90"/>
                  </a:lnTo>
                  <a:lnTo>
                    <a:pt x="65" y="77"/>
                  </a:lnTo>
                  <a:lnTo>
                    <a:pt x="22" y="43"/>
                  </a:lnTo>
                  <a:lnTo>
                    <a:pt x="18" y="59"/>
                  </a:lnTo>
                  <a:lnTo>
                    <a:pt x="0" y="55"/>
                  </a:lnTo>
                  <a:lnTo>
                    <a:pt x="4" y="45"/>
                  </a:lnTo>
                  <a:lnTo>
                    <a:pt x="4" y="35"/>
                  </a:lnTo>
                  <a:lnTo>
                    <a:pt x="2" y="22"/>
                  </a:lnTo>
                  <a:lnTo>
                    <a:pt x="2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1" name="Freeform 692"/>
            <p:cNvSpPr>
              <a:spLocks/>
            </p:cNvSpPr>
            <p:nvPr/>
          </p:nvSpPr>
          <p:spPr bwMode="auto">
            <a:xfrm>
              <a:off x="1279526" y="5605463"/>
              <a:ext cx="374650" cy="315913"/>
            </a:xfrm>
            <a:custGeom>
              <a:avLst/>
              <a:gdLst>
                <a:gd name="T0" fmla="*/ 236 w 471"/>
                <a:gd name="T1" fmla="*/ 0 h 399"/>
                <a:gd name="T2" fmla="*/ 285 w 471"/>
                <a:gd name="T3" fmla="*/ 4 h 399"/>
                <a:gd name="T4" fmla="*/ 328 w 471"/>
                <a:gd name="T5" fmla="*/ 20 h 399"/>
                <a:gd name="T6" fmla="*/ 369 w 471"/>
                <a:gd name="T7" fmla="*/ 41 h 399"/>
                <a:gd name="T8" fmla="*/ 403 w 471"/>
                <a:gd name="T9" fmla="*/ 71 h 399"/>
                <a:gd name="T10" fmla="*/ 432 w 471"/>
                <a:gd name="T11" fmla="*/ 108 h 399"/>
                <a:gd name="T12" fmla="*/ 454 w 471"/>
                <a:gd name="T13" fmla="*/ 149 h 399"/>
                <a:gd name="T14" fmla="*/ 467 w 471"/>
                <a:gd name="T15" fmla="*/ 195 h 399"/>
                <a:gd name="T16" fmla="*/ 471 w 471"/>
                <a:gd name="T17" fmla="*/ 244 h 399"/>
                <a:gd name="T18" fmla="*/ 469 w 471"/>
                <a:gd name="T19" fmla="*/ 269 h 399"/>
                <a:gd name="T20" fmla="*/ 465 w 471"/>
                <a:gd name="T21" fmla="*/ 295 h 399"/>
                <a:gd name="T22" fmla="*/ 457 w 471"/>
                <a:gd name="T23" fmla="*/ 318 h 399"/>
                <a:gd name="T24" fmla="*/ 450 w 471"/>
                <a:gd name="T25" fmla="*/ 340 h 399"/>
                <a:gd name="T26" fmla="*/ 442 w 471"/>
                <a:gd name="T27" fmla="*/ 356 h 399"/>
                <a:gd name="T28" fmla="*/ 436 w 471"/>
                <a:gd name="T29" fmla="*/ 367 h 399"/>
                <a:gd name="T30" fmla="*/ 434 w 471"/>
                <a:gd name="T31" fmla="*/ 371 h 399"/>
                <a:gd name="T32" fmla="*/ 422 w 471"/>
                <a:gd name="T33" fmla="*/ 385 h 399"/>
                <a:gd name="T34" fmla="*/ 404 w 471"/>
                <a:gd name="T35" fmla="*/ 395 h 399"/>
                <a:gd name="T36" fmla="*/ 387 w 471"/>
                <a:gd name="T37" fmla="*/ 399 h 399"/>
                <a:gd name="T38" fmla="*/ 86 w 471"/>
                <a:gd name="T39" fmla="*/ 399 h 399"/>
                <a:gd name="T40" fmla="*/ 69 w 471"/>
                <a:gd name="T41" fmla="*/ 395 h 399"/>
                <a:gd name="T42" fmla="*/ 51 w 471"/>
                <a:gd name="T43" fmla="*/ 385 h 399"/>
                <a:gd name="T44" fmla="*/ 39 w 471"/>
                <a:gd name="T45" fmla="*/ 371 h 399"/>
                <a:gd name="T46" fmla="*/ 37 w 471"/>
                <a:gd name="T47" fmla="*/ 367 h 399"/>
                <a:gd name="T48" fmla="*/ 31 w 471"/>
                <a:gd name="T49" fmla="*/ 356 h 399"/>
                <a:gd name="T50" fmla="*/ 24 w 471"/>
                <a:gd name="T51" fmla="*/ 340 h 399"/>
                <a:gd name="T52" fmla="*/ 16 w 471"/>
                <a:gd name="T53" fmla="*/ 318 h 399"/>
                <a:gd name="T54" fmla="*/ 8 w 471"/>
                <a:gd name="T55" fmla="*/ 295 h 399"/>
                <a:gd name="T56" fmla="*/ 2 w 471"/>
                <a:gd name="T57" fmla="*/ 269 h 399"/>
                <a:gd name="T58" fmla="*/ 0 w 471"/>
                <a:gd name="T59" fmla="*/ 244 h 399"/>
                <a:gd name="T60" fmla="*/ 6 w 471"/>
                <a:gd name="T61" fmla="*/ 195 h 399"/>
                <a:gd name="T62" fmla="*/ 20 w 471"/>
                <a:gd name="T63" fmla="*/ 149 h 399"/>
                <a:gd name="T64" fmla="*/ 41 w 471"/>
                <a:gd name="T65" fmla="*/ 108 h 399"/>
                <a:gd name="T66" fmla="*/ 71 w 471"/>
                <a:gd name="T67" fmla="*/ 71 h 399"/>
                <a:gd name="T68" fmla="*/ 104 w 471"/>
                <a:gd name="T69" fmla="*/ 41 h 399"/>
                <a:gd name="T70" fmla="*/ 145 w 471"/>
                <a:gd name="T71" fmla="*/ 20 h 399"/>
                <a:gd name="T72" fmla="*/ 188 w 471"/>
                <a:gd name="T73" fmla="*/ 4 h 399"/>
                <a:gd name="T74" fmla="*/ 236 w 471"/>
                <a:gd name="T75"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1" h="399">
                  <a:moveTo>
                    <a:pt x="236" y="0"/>
                  </a:moveTo>
                  <a:lnTo>
                    <a:pt x="285" y="4"/>
                  </a:lnTo>
                  <a:lnTo>
                    <a:pt x="328" y="20"/>
                  </a:lnTo>
                  <a:lnTo>
                    <a:pt x="369" y="41"/>
                  </a:lnTo>
                  <a:lnTo>
                    <a:pt x="403" y="71"/>
                  </a:lnTo>
                  <a:lnTo>
                    <a:pt x="432" y="108"/>
                  </a:lnTo>
                  <a:lnTo>
                    <a:pt x="454" y="149"/>
                  </a:lnTo>
                  <a:lnTo>
                    <a:pt x="467" y="195"/>
                  </a:lnTo>
                  <a:lnTo>
                    <a:pt x="471" y="244"/>
                  </a:lnTo>
                  <a:lnTo>
                    <a:pt x="469" y="269"/>
                  </a:lnTo>
                  <a:lnTo>
                    <a:pt x="465" y="295"/>
                  </a:lnTo>
                  <a:lnTo>
                    <a:pt x="457" y="318"/>
                  </a:lnTo>
                  <a:lnTo>
                    <a:pt x="450" y="340"/>
                  </a:lnTo>
                  <a:lnTo>
                    <a:pt x="442" y="356"/>
                  </a:lnTo>
                  <a:lnTo>
                    <a:pt x="436" y="367"/>
                  </a:lnTo>
                  <a:lnTo>
                    <a:pt x="434" y="371"/>
                  </a:lnTo>
                  <a:lnTo>
                    <a:pt x="422" y="385"/>
                  </a:lnTo>
                  <a:lnTo>
                    <a:pt x="404" y="395"/>
                  </a:lnTo>
                  <a:lnTo>
                    <a:pt x="387" y="399"/>
                  </a:lnTo>
                  <a:lnTo>
                    <a:pt x="86" y="399"/>
                  </a:lnTo>
                  <a:lnTo>
                    <a:pt x="69" y="395"/>
                  </a:lnTo>
                  <a:lnTo>
                    <a:pt x="51" y="385"/>
                  </a:lnTo>
                  <a:lnTo>
                    <a:pt x="39" y="371"/>
                  </a:lnTo>
                  <a:lnTo>
                    <a:pt x="37" y="367"/>
                  </a:lnTo>
                  <a:lnTo>
                    <a:pt x="31" y="356"/>
                  </a:lnTo>
                  <a:lnTo>
                    <a:pt x="24" y="340"/>
                  </a:lnTo>
                  <a:lnTo>
                    <a:pt x="16" y="318"/>
                  </a:lnTo>
                  <a:lnTo>
                    <a:pt x="8" y="295"/>
                  </a:lnTo>
                  <a:lnTo>
                    <a:pt x="2" y="269"/>
                  </a:lnTo>
                  <a:lnTo>
                    <a:pt x="0" y="244"/>
                  </a:lnTo>
                  <a:lnTo>
                    <a:pt x="6" y="195"/>
                  </a:lnTo>
                  <a:lnTo>
                    <a:pt x="20" y="149"/>
                  </a:lnTo>
                  <a:lnTo>
                    <a:pt x="41" y="108"/>
                  </a:lnTo>
                  <a:lnTo>
                    <a:pt x="71" y="71"/>
                  </a:lnTo>
                  <a:lnTo>
                    <a:pt x="104" y="41"/>
                  </a:lnTo>
                  <a:lnTo>
                    <a:pt x="145" y="20"/>
                  </a:lnTo>
                  <a:lnTo>
                    <a:pt x="188" y="4"/>
                  </a:lnTo>
                  <a:lnTo>
                    <a:pt x="23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2" name="Freeform 693"/>
            <p:cNvSpPr>
              <a:spLocks noEditPoints="1"/>
            </p:cNvSpPr>
            <p:nvPr/>
          </p:nvSpPr>
          <p:spPr bwMode="auto">
            <a:xfrm>
              <a:off x="1266826" y="5418138"/>
              <a:ext cx="398463" cy="365125"/>
            </a:xfrm>
            <a:custGeom>
              <a:avLst/>
              <a:gdLst>
                <a:gd name="T0" fmla="*/ 226 w 503"/>
                <a:gd name="T1" fmla="*/ 59 h 459"/>
                <a:gd name="T2" fmla="*/ 169 w 503"/>
                <a:gd name="T3" fmla="*/ 66 h 459"/>
                <a:gd name="T4" fmla="*/ 116 w 503"/>
                <a:gd name="T5" fmla="*/ 84 h 459"/>
                <a:gd name="T6" fmla="*/ 75 w 503"/>
                <a:gd name="T7" fmla="*/ 121 h 459"/>
                <a:gd name="T8" fmla="*/ 59 w 503"/>
                <a:gd name="T9" fmla="*/ 178 h 459"/>
                <a:gd name="T10" fmla="*/ 75 w 503"/>
                <a:gd name="T11" fmla="*/ 255 h 459"/>
                <a:gd name="T12" fmla="*/ 118 w 503"/>
                <a:gd name="T13" fmla="*/ 328 h 459"/>
                <a:gd name="T14" fmla="*/ 179 w 503"/>
                <a:gd name="T15" fmla="*/ 381 h 459"/>
                <a:gd name="T16" fmla="*/ 252 w 503"/>
                <a:gd name="T17" fmla="*/ 402 h 459"/>
                <a:gd name="T18" fmla="*/ 326 w 503"/>
                <a:gd name="T19" fmla="*/ 381 h 459"/>
                <a:gd name="T20" fmla="*/ 387 w 503"/>
                <a:gd name="T21" fmla="*/ 328 h 459"/>
                <a:gd name="T22" fmla="*/ 430 w 503"/>
                <a:gd name="T23" fmla="*/ 255 h 459"/>
                <a:gd name="T24" fmla="*/ 446 w 503"/>
                <a:gd name="T25" fmla="*/ 178 h 459"/>
                <a:gd name="T26" fmla="*/ 430 w 503"/>
                <a:gd name="T27" fmla="*/ 121 h 459"/>
                <a:gd name="T28" fmla="*/ 389 w 503"/>
                <a:gd name="T29" fmla="*/ 84 h 459"/>
                <a:gd name="T30" fmla="*/ 334 w 503"/>
                <a:gd name="T31" fmla="*/ 66 h 459"/>
                <a:gd name="T32" fmla="*/ 277 w 503"/>
                <a:gd name="T33" fmla="*/ 59 h 459"/>
                <a:gd name="T34" fmla="*/ 252 w 503"/>
                <a:gd name="T35" fmla="*/ 0 h 459"/>
                <a:gd name="T36" fmla="*/ 360 w 503"/>
                <a:gd name="T37" fmla="*/ 12 h 459"/>
                <a:gd name="T38" fmla="*/ 438 w 503"/>
                <a:gd name="T39" fmla="*/ 47 h 459"/>
                <a:gd name="T40" fmla="*/ 487 w 503"/>
                <a:gd name="T41" fmla="*/ 102 h 459"/>
                <a:gd name="T42" fmla="*/ 503 w 503"/>
                <a:gd name="T43" fmla="*/ 178 h 459"/>
                <a:gd name="T44" fmla="*/ 487 w 503"/>
                <a:gd name="T45" fmla="*/ 265 h 459"/>
                <a:gd name="T46" fmla="*/ 444 w 503"/>
                <a:gd name="T47" fmla="*/ 347 h 459"/>
                <a:gd name="T48" fmla="*/ 377 w 503"/>
                <a:gd name="T49" fmla="*/ 414 h 459"/>
                <a:gd name="T50" fmla="*/ 297 w 503"/>
                <a:gd name="T51" fmla="*/ 453 h 459"/>
                <a:gd name="T52" fmla="*/ 208 w 503"/>
                <a:gd name="T53" fmla="*/ 453 h 459"/>
                <a:gd name="T54" fmla="*/ 128 w 503"/>
                <a:gd name="T55" fmla="*/ 414 h 459"/>
                <a:gd name="T56" fmla="*/ 61 w 503"/>
                <a:gd name="T57" fmla="*/ 347 h 459"/>
                <a:gd name="T58" fmla="*/ 18 w 503"/>
                <a:gd name="T59" fmla="*/ 265 h 459"/>
                <a:gd name="T60" fmla="*/ 0 w 503"/>
                <a:gd name="T61" fmla="*/ 178 h 459"/>
                <a:gd name="T62" fmla="*/ 18 w 503"/>
                <a:gd name="T63" fmla="*/ 102 h 459"/>
                <a:gd name="T64" fmla="*/ 67 w 503"/>
                <a:gd name="T65" fmla="*/ 47 h 459"/>
                <a:gd name="T66" fmla="*/ 146 w 503"/>
                <a:gd name="T67" fmla="*/ 12 h 459"/>
                <a:gd name="T68" fmla="*/ 252 w 503"/>
                <a:gd name="T69"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3" h="459">
                  <a:moveTo>
                    <a:pt x="252" y="59"/>
                  </a:moveTo>
                  <a:lnTo>
                    <a:pt x="226" y="59"/>
                  </a:lnTo>
                  <a:lnTo>
                    <a:pt x="199" y="61"/>
                  </a:lnTo>
                  <a:lnTo>
                    <a:pt x="169" y="66"/>
                  </a:lnTo>
                  <a:lnTo>
                    <a:pt x="142" y="74"/>
                  </a:lnTo>
                  <a:lnTo>
                    <a:pt x="116" y="84"/>
                  </a:lnTo>
                  <a:lnTo>
                    <a:pt x="93" y="100"/>
                  </a:lnTo>
                  <a:lnTo>
                    <a:pt x="75" y="121"/>
                  </a:lnTo>
                  <a:lnTo>
                    <a:pt x="63" y="147"/>
                  </a:lnTo>
                  <a:lnTo>
                    <a:pt x="59" y="178"/>
                  </a:lnTo>
                  <a:lnTo>
                    <a:pt x="63" y="216"/>
                  </a:lnTo>
                  <a:lnTo>
                    <a:pt x="75" y="255"/>
                  </a:lnTo>
                  <a:lnTo>
                    <a:pt x="93" y="292"/>
                  </a:lnTo>
                  <a:lnTo>
                    <a:pt x="118" y="328"/>
                  </a:lnTo>
                  <a:lnTo>
                    <a:pt x="146" y="357"/>
                  </a:lnTo>
                  <a:lnTo>
                    <a:pt x="179" y="381"/>
                  </a:lnTo>
                  <a:lnTo>
                    <a:pt x="214" y="396"/>
                  </a:lnTo>
                  <a:lnTo>
                    <a:pt x="252" y="402"/>
                  </a:lnTo>
                  <a:lnTo>
                    <a:pt x="291" y="396"/>
                  </a:lnTo>
                  <a:lnTo>
                    <a:pt x="326" y="381"/>
                  </a:lnTo>
                  <a:lnTo>
                    <a:pt x="360" y="357"/>
                  </a:lnTo>
                  <a:lnTo>
                    <a:pt x="387" y="328"/>
                  </a:lnTo>
                  <a:lnTo>
                    <a:pt x="413" y="292"/>
                  </a:lnTo>
                  <a:lnTo>
                    <a:pt x="430" y="255"/>
                  </a:lnTo>
                  <a:lnTo>
                    <a:pt x="442" y="216"/>
                  </a:lnTo>
                  <a:lnTo>
                    <a:pt x="446" y="178"/>
                  </a:lnTo>
                  <a:lnTo>
                    <a:pt x="442" y="147"/>
                  </a:lnTo>
                  <a:lnTo>
                    <a:pt x="430" y="121"/>
                  </a:lnTo>
                  <a:lnTo>
                    <a:pt x="413" y="100"/>
                  </a:lnTo>
                  <a:lnTo>
                    <a:pt x="389" y="84"/>
                  </a:lnTo>
                  <a:lnTo>
                    <a:pt x="364" y="74"/>
                  </a:lnTo>
                  <a:lnTo>
                    <a:pt x="334" y="66"/>
                  </a:lnTo>
                  <a:lnTo>
                    <a:pt x="307" y="61"/>
                  </a:lnTo>
                  <a:lnTo>
                    <a:pt x="277" y="59"/>
                  </a:lnTo>
                  <a:lnTo>
                    <a:pt x="252" y="59"/>
                  </a:lnTo>
                  <a:close/>
                  <a:moveTo>
                    <a:pt x="252" y="0"/>
                  </a:moveTo>
                  <a:lnTo>
                    <a:pt x="309" y="4"/>
                  </a:lnTo>
                  <a:lnTo>
                    <a:pt x="360" y="12"/>
                  </a:lnTo>
                  <a:lnTo>
                    <a:pt x="403" y="27"/>
                  </a:lnTo>
                  <a:lnTo>
                    <a:pt x="438" y="47"/>
                  </a:lnTo>
                  <a:lnTo>
                    <a:pt x="466" y="72"/>
                  </a:lnTo>
                  <a:lnTo>
                    <a:pt x="487" y="102"/>
                  </a:lnTo>
                  <a:lnTo>
                    <a:pt x="499" y="137"/>
                  </a:lnTo>
                  <a:lnTo>
                    <a:pt x="503" y="178"/>
                  </a:lnTo>
                  <a:lnTo>
                    <a:pt x="499" y="222"/>
                  </a:lnTo>
                  <a:lnTo>
                    <a:pt x="487" y="265"/>
                  </a:lnTo>
                  <a:lnTo>
                    <a:pt x="470" y="308"/>
                  </a:lnTo>
                  <a:lnTo>
                    <a:pt x="444" y="347"/>
                  </a:lnTo>
                  <a:lnTo>
                    <a:pt x="413" y="384"/>
                  </a:lnTo>
                  <a:lnTo>
                    <a:pt x="377" y="414"/>
                  </a:lnTo>
                  <a:lnTo>
                    <a:pt x="338" y="437"/>
                  </a:lnTo>
                  <a:lnTo>
                    <a:pt x="297" y="453"/>
                  </a:lnTo>
                  <a:lnTo>
                    <a:pt x="252" y="459"/>
                  </a:lnTo>
                  <a:lnTo>
                    <a:pt x="208" y="453"/>
                  </a:lnTo>
                  <a:lnTo>
                    <a:pt x="165" y="437"/>
                  </a:lnTo>
                  <a:lnTo>
                    <a:pt x="128" y="414"/>
                  </a:lnTo>
                  <a:lnTo>
                    <a:pt x="93" y="384"/>
                  </a:lnTo>
                  <a:lnTo>
                    <a:pt x="61" y="347"/>
                  </a:lnTo>
                  <a:lnTo>
                    <a:pt x="36" y="308"/>
                  </a:lnTo>
                  <a:lnTo>
                    <a:pt x="18" y="265"/>
                  </a:lnTo>
                  <a:lnTo>
                    <a:pt x="6" y="222"/>
                  </a:lnTo>
                  <a:lnTo>
                    <a:pt x="0" y="178"/>
                  </a:lnTo>
                  <a:lnTo>
                    <a:pt x="6" y="137"/>
                  </a:lnTo>
                  <a:lnTo>
                    <a:pt x="18" y="102"/>
                  </a:lnTo>
                  <a:lnTo>
                    <a:pt x="38" y="72"/>
                  </a:lnTo>
                  <a:lnTo>
                    <a:pt x="67" y="47"/>
                  </a:lnTo>
                  <a:lnTo>
                    <a:pt x="102" y="27"/>
                  </a:lnTo>
                  <a:lnTo>
                    <a:pt x="146" y="12"/>
                  </a:lnTo>
                  <a:lnTo>
                    <a:pt x="197" y="4"/>
                  </a:lnTo>
                  <a:lnTo>
                    <a:pt x="25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3" name="Freeform 694"/>
            <p:cNvSpPr>
              <a:spLocks/>
            </p:cNvSpPr>
            <p:nvPr/>
          </p:nvSpPr>
          <p:spPr bwMode="auto">
            <a:xfrm>
              <a:off x="1466851" y="5621338"/>
              <a:ext cx="173038" cy="177800"/>
            </a:xfrm>
            <a:custGeom>
              <a:avLst/>
              <a:gdLst>
                <a:gd name="T0" fmla="*/ 0 w 218"/>
                <a:gd name="T1" fmla="*/ 0 h 224"/>
                <a:gd name="T2" fmla="*/ 45 w 218"/>
                <a:gd name="T3" fmla="*/ 0 h 224"/>
                <a:gd name="T4" fmla="*/ 86 w 218"/>
                <a:gd name="T5" fmla="*/ 12 h 224"/>
                <a:gd name="T6" fmla="*/ 125 w 218"/>
                <a:gd name="T7" fmla="*/ 33 h 224"/>
                <a:gd name="T8" fmla="*/ 161 w 218"/>
                <a:gd name="T9" fmla="*/ 61 h 224"/>
                <a:gd name="T10" fmla="*/ 186 w 218"/>
                <a:gd name="T11" fmla="*/ 96 h 224"/>
                <a:gd name="T12" fmla="*/ 206 w 218"/>
                <a:gd name="T13" fmla="*/ 137 h 224"/>
                <a:gd name="T14" fmla="*/ 216 w 218"/>
                <a:gd name="T15" fmla="*/ 180 h 224"/>
                <a:gd name="T16" fmla="*/ 218 w 218"/>
                <a:gd name="T17" fmla="*/ 224 h 224"/>
                <a:gd name="T18" fmla="*/ 210 w 218"/>
                <a:gd name="T19" fmla="*/ 180 h 224"/>
                <a:gd name="T20" fmla="*/ 196 w 218"/>
                <a:gd name="T21" fmla="*/ 141 h 224"/>
                <a:gd name="T22" fmla="*/ 176 w 218"/>
                <a:gd name="T23" fmla="*/ 104 h 224"/>
                <a:gd name="T24" fmla="*/ 149 w 218"/>
                <a:gd name="T25" fmla="*/ 71 h 224"/>
                <a:gd name="T26" fmla="*/ 117 w 218"/>
                <a:gd name="T27" fmla="*/ 43 h 224"/>
                <a:gd name="T28" fmla="*/ 82 w 218"/>
                <a:gd name="T29" fmla="*/ 21 h 224"/>
                <a:gd name="T30" fmla="*/ 43 w 218"/>
                <a:gd name="T31" fmla="*/ 8 h 224"/>
                <a:gd name="T32" fmla="*/ 0 w 218"/>
                <a:gd name="T3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8" h="224">
                  <a:moveTo>
                    <a:pt x="0" y="0"/>
                  </a:moveTo>
                  <a:lnTo>
                    <a:pt x="45" y="0"/>
                  </a:lnTo>
                  <a:lnTo>
                    <a:pt x="86" y="12"/>
                  </a:lnTo>
                  <a:lnTo>
                    <a:pt x="125" y="33"/>
                  </a:lnTo>
                  <a:lnTo>
                    <a:pt x="161" y="61"/>
                  </a:lnTo>
                  <a:lnTo>
                    <a:pt x="186" y="96"/>
                  </a:lnTo>
                  <a:lnTo>
                    <a:pt x="206" y="137"/>
                  </a:lnTo>
                  <a:lnTo>
                    <a:pt x="216" y="180"/>
                  </a:lnTo>
                  <a:lnTo>
                    <a:pt x="218" y="224"/>
                  </a:lnTo>
                  <a:lnTo>
                    <a:pt x="210" y="180"/>
                  </a:lnTo>
                  <a:lnTo>
                    <a:pt x="196" y="141"/>
                  </a:lnTo>
                  <a:lnTo>
                    <a:pt x="176" y="104"/>
                  </a:lnTo>
                  <a:lnTo>
                    <a:pt x="149" y="71"/>
                  </a:lnTo>
                  <a:lnTo>
                    <a:pt x="117" y="43"/>
                  </a:lnTo>
                  <a:lnTo>
                    <a:pt x="82" y="21"/>
                  </a:lnTo>
                  <a:lnTo>
                    <a:pt x="43" y="8"/>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4" name="Freeform 695"/>
            <p:cNvSpPr>
              <a:spLocks/>
            </p:cNvSpPr>
            <p:nvPr/>
          </p:nvSpPr>
          <p:spPr bwMode="auto">
            <a:xfrm>
              <a:off x="1295401" y="5799138"/>
              <a:ext cx="163513" cy="112713"/>
            </a:xfrm>
            <a:custGeom>
              <a:avLst/>
              <a:gdLst>
                <a:gd name="T0" fmla="*/ 0 w 206"/>
                <a:gd name="T1" fmla="*/ 0 h 143"/>
                <a:gd name="T2" fmla="*/ 7 w 206"/>
                <a:gd name="T3" fmla="*/ 37 h 143"/>
                <a:gd name="T4" fmla="*/ 21 w 206"/>
                <a:gd name="T5" fmla="*/ 70 h 143"/>
                <a:gd name="T6" fmla="*/ 37 w 206"/>
                <a:gd name="T7" fmla="*/ 106 h 143"/>
                <a:gd name="T8" fmla="*/ 41 w 206"/>
                <a:gd name="T9" fmla="*/ 113 h 143"/>
                <a:gd name="T10" fmla="*/ 43 w 206"/>
                <a:gd name="T11" fmla="*/ 115 h 143"/>
                <a:gd name="T12" fmla="*/ 45 w 206"/>
                <a:gd name="T13" fmla="*/ 119 h 143"/>
                <a:gd name="T14" fmla="*/ 51 w 206"/>
                <a:gd name="T15" fmla="*/ 123 h 143"/>
                <a:gd name="T16" fmla="*/ 59 w 206"/>
                <a:gd name="T17" fmla="*/ 127 h 143"/>
                <a:gd name="T18" fmla="*/ 62 w 206"/>
                <a:gd name="T19" fmla="*/ 127 h 143"/>
                <a:gd name="T20" fmla="*/ 66 w 206"/>
                <a:gd name="T21" fmla="*/ 129 h 143"/>
                <a:gd name="T22" fmla="*/ 74 w 206"/>
                <a:gd name="T23" fmla="*/ 129 h 143"/>
                <a:gd name="T24" fmla="*/ 94 w 206"/>
                <a:gd name="T25" fmla="*/ 129 h 143"/>
                <a:gd name="T26" fmla="*/ 131 w 206"/>
                <a:gd name="T27" fmla="*/ 131 h 143"/>
                <a:gd name="T28" fmla="*/ 206 w 206"/>
                <a:gd name="T29" fmla="*/ 135 h 143"/>
                <a:gd name="T30" fmla="*/ 131 w 206"/>
                <a:gd name="T31" fmla="*/ 141 h 143"/>
                <a:gd name="T32" fmla="*/ 94 w 206"/>
                <a:gd name="T33" fmla="*/ 143 h 143"/>
                <a:gd name="T34" fmla="*/ 74 w 206"/>
                <a:gd name="T35" fmla="*/ 143 h 143"/>
                <a:gd name="T36" fmla="*/ 64 w 206"/>
                <a:gd name="T37" fmla="*/ 143 h 143"/>
                <a:gd name="T38" fmla="*/ 59 w 206"/>
                <a:gd name="T39" fmla="*/ 141 h 143"/>
                <a:gd name="T40" fmla="*/ 53 w 206"/>
                <a:gd name="T41" fmla="*/ 141 h 143"/>
                <a:gd name="T42" fmla="*/ 45 w 206"/>
                <a:gd name="T43" fmla="*/ 135 h 143"/>
                <a:gd name="T44" fmla="*/ 35 w 206"/>
                <a:gd name="T45" fmla="*/ 129 h 143"/>
                <a:gd name="T46" fmla="*/ 31 w 206"/>
                <a:gd name="T47" fmla="*/ 123 h 143"/>
                <a:gd name="T48" fmla="*/ 29 w 206"/>
                <a:gd name="T49" fmla="*/ 119 h 143"/>
                <a:gd name="T50" fmla="*/ 25 w 206"/>
                <a:gd name="T51" fmla="*/ 112 h 143"/>
                <a:gd name="T52" fmla="*/ 9 w 206"/>
                <a:gd name="T53" fmla="*/ 74 h 143"/>
                <a:gd name="T54" fmla="*/ 2 w 206"/>
                <a:gd name="T55" fmla="*/ 37 h 143"/>
                <a:gd name="T56" fmla="*/ 0 w 206"/>
                <a:gd name="T5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6" h="143">
                  <a:moveTo>
                    <a:pt x="0" y="0"/>
                  </a:moveTo>
                  <a:lnTo>
                    <a:pt x="7" y="37"/>
                  </a:lnTo>
                  <a:lnTo>
                    <a:pt x="21" y="70"/>
                  </a:lnTo>
                  <a:lnTo>
                    <a:pt x="37" y="106"/>
                  </a:lnTo>
                  <a:lnTo>
                    <a:pt x="41" y="113"/>
                  </a:lnTo>
                  <a:lnTo>
                    <a:pt x="43" y="115"/>
                  </a:lnTo>
                  <a:lnTo>
                    <a:pt x="45" y="119"/>
                  </a:lnTo>
                  <a:lnTo>
                    <a:pt x="51" y="123"/>
                  </a:lnTo>
                  <a:lnTo>
                    <a:pt x="59" y="127"/>
                  </a:lnTo>
                  <a:lnTo>
                    <a:pt x="62" y="127"/>
                  </a:lnTo>
                  <a:lnTo>
                    <a:pt x="66" y="129"/>
                  </a:lnTo>
                  <a:lnTo>
                    <a:pt x="74" y="129"/>
                  </a:lnTo>
                  <a:lnTo>
                    <a:pt x="94" y="129"/>
                  </a:lnTo>
                  <a:lnTo>
                    <a:pt x="131" y="131"/>
                  </a:lnTo>
                  <a:lnTo>
                    <a:pt x="206" y="135"/>
                  </a:lnTo>
                  <a:lnTo>
                    <a:pt x="131" y="141"/>
                  </a:lnTo>
                  <a:lnTo>
                    <a:pt x="94" y="143"/>
                  </a:lnTo>
                  <a:lnTo>
                    <a:pt x="74" y="143"/>
                  </a:lnTo>
                  <a:lnTo>
                    <a:pt x="64" y="143"/>
                  </a:lnTo>
                  <a:lnTo>
                    <a:pt x="59" y="141"/>
                  </a:lnTo>
                  <a:lnTo>
                    <a:pt x="53" y="141"/>
                  </a:lnTo>
                  <a:lnTo>
                    <a:pt x="45" y="135"/>
                  </a:lnTo>
                  <a:lnTo>
                    <a:pt x="35" y="129"/>
                  </a:lnTo>
                  <a:lnTo>
                    <a:pt x="31" y="123"/>
                  </a:lnTo>
                  <a:lnTo>
                    <a:pt x="29" y="119"/>
                  </a:lnTo>
                  <a:lnTo>
                    <a:pt x="25" y="112"/>
                  </a:lnTo>
                  <a:lnTo>
                    <a:pt x="9" y="74"/>
                  </a:lnTo>
                  <a:lnTo>
                    <a:pt x="2" y="3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5" name="Freeform 696"/>
            <p:cNvSpPr>
              <a:spLocks/>
            </p:cNvSpPr>
            <p:nvPr/>
          </p:nvSpPr>
          <p:spPr bwMode="auto">
            <a:xfrm>
              <a:off x="1389063" y="5688013"/>
              <a:ext cx="157163" cy="149225"/>
            </a:xfrm>
            <a:custGeom>
              <a:avLst/>
              <a:gdLst>
                <a:gd name="T0" fmla="*/ 99 w 199"/>
                <a:gd name="T1" fmla="*/ 0 h 189"/>
                <a:gd name="T2" fmla="*/ 130 w 199"/>
                <a:gd name="T3" fmla="*/ 61 h 189"/>
                <a:gd name="T4" fmla="*/ 199 w 199"/>
                <a:gd name="T5" fmla="*/ 71 h 189"/>
                <a:gd name="T6" fmla="*/ 150 w 199"/>
                <a:gd name="T7" fmla="*/ 120 h 189"/>
                <a:gd name="T8" fmla="*/ 161 w 199"/>
                <a:gd name="T9" fmla="*/ 189 h 189"/>
                <a:gd name="T10" fmla="*/ 99 w 199"/>
                <a:gd name="T11" fmla="*/ 155 h 189"/>
                <a:gd name="T12" fmla="*/ 38 w 199"/>
                <a:gd name="T13" fmla="*/ 189 h 189"/>
                <a:gd name="T14" fmla="*/ 50 w 199"/>
                <a:gd name="T15" fmla="*/ 120 h 189"/>
                <a:gd name="T16" fmla="*/ 0 w 199"/>
                <a:gd name="T17" fmla="*/ 71 h 189"/>
                <a:gd name="T18" fmla="*/ 69 w 199"/>
                <a:gd name="T19" fmla="*/ 61 h 189"/>
                <a:gd name="T20" fmla="*/ 99 w 199"/>
                <a:gd name="T21"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9" h="189">
                  <a:moveTo>
                    <a:pt x="99" y="0"/>
                  </a:moveTo>
                  <a:lnTo>
                    <a:pt x="130" y="61"/>
                  </a:lnTo>
                  <a:lnTo>
                    <a:pt x="199" y="71"/>
                  </a:lnTo>
                  <a:lnTo>
                    <a:pt x="150" y="120"/>
                  </a:lnTo>
                  <a:lnTo>
                    <a:pt x="161" y="189"/>
                  </a:lnTo>
                  <a:lnTo>
                    <a:pt x="99" y="155"/>
                  </a:lnTo>
                  <a:lnTo>
                    <a:pt x="38" y="189"/>
                  </a:lnTo>
                  <a:lnTo>
                    <a:pt x="50" y="120"/>
                  </a:lnTo>
                  <a:lnTo>
                    <a:pt x="0" y="71"/>
                  </a:lnTo>
                  <a:lnTo>
                    <a:pt x="69" y="61"/>
                  </a:lnTo>
                  <a:lnTo>
                    <a:pt x="9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6" name="Freeform 697"/>
            <p:cNvSpPr>
              <a:spLocks/>
            </p:cNvSpPr>
            <p:nvPr/>
          </p:nvSpPr>
          <p:spPr bwMode="auto">
            <a:xfrm>
              <a:off x="735013" y="5641976"/>
              <a:ext cx="107950" cy="103188"/>
            </a:xfrm>
            <a:custGeom>
              <a:avLst/>
              <a:gdLst>
                <a:gd name="T0" fmla="*/ 55 w 135"/>
                <a:gd name="T1" fmla="*/ 0 h 132"/>
                <a:gd name="T2" fmla="*/ 72 w 135"/>
                <a:gd name="T3" fmla="*/ 2 h 132"/>
                <a:gd name="T4" fmla="*/ 82 w 135"/>
                <a:gd name="T5" fmla="*/ 6 h 132"/>
                <a:gd name="T6" fmla="*/ 88 w 135"/>
                <a:gd name="T7" fmla="*/ 12 h 132"/>
                <a:gd name="T8" fmla="*/ 92 w 135"/>
                <a:gd name="T9" fmla="*/ 16 h 132"/>
                <a:gd name="T10" fmla="*/ 94 w 135"/>
                <a:gd name="T11" fmla="*/ 2 h 132"/>
                <a:gd name="T12" fmla="*/ 121 w 135"/>
                <a:gd name="T13" fmla="*/ 2 h 132"/>
                <a:gd name="T14" fmla="*/ 121 w 135"/>
                <a:gd name="T15" fmla="*/ 57 h 132"/>
                <a:gd name="T16" fmla="*/ 90 w 135"/>
                <a:gd name="T17" fmla="*/ 57 h 132"/>
                <a:gd name="T18" fmla="*/ 88 w 135"/>
                <a:gd name="T19" fmla="*/ 49 h 132"/>
                <a:gd name="T20" fmla="*/ 84 w 135"/>
                <a:gd name="T21" fmla="*/ 42 h 132"/>
                <a:gd name="T22" fmla="*/ 80 w 135"/>
                <a:gd name="T23" fmla="*/ 38 h 132"/>
                <a:gd name="T24" fmla="*/ 74 w 135"/>
                <a:gd name="T25" fmla="*/ 34 h 132"/>
                <a:gd name="T26" fmla="*/ 68 w 135"/>
                <a:gd name="T27" fmla="*/ 34 h 132"/>
                <a:gd name="T28" fmla="*/ 55 w 135"/>
                <a:gd name="T29" fmla="*/ 38 h 132"/>
                <a:gd name="T30" fmla="*/ 47 w 135"/>
                <a:gd name="T31" fmla="*/ 51 h 132"/>
                <a:gd name="T32" fmla="*/ 43 w 135"/>
                <a:gd name="T33" fmla="*/ 67 h 132"/>
                <a:gd name="T34" fmla="*/ 47 w 135"/>
                <a:gd name="T35" fmla="*/ 85 h 132"/>
                <a:gd name="T36" fmla="*/ 55 w 135"/>
                <a:gd name="T37" fmla="*/ 97 h 132"/>
                <a:gd name="T38" fmla="*/ 68 w 135"/>
                <a:gd name="T39" fmla="*/ 102 h 132"/>
                <a:gd name="T40" fmla="*/ 76 w 135"/>
                <a:gd name="T41" fmla="*/ 101 h 132"/>
                <a:gd name="T42" fmla="*/ 80 w 135"/>
                <a:gd name="T43" fmla="*/ 99 h 132"/>
                <a:gd name="T44" fmla="*/ 84 w 135"/>
                <a:gd name="T45" fmla="*/ 97 h 132"/>
                <a:gd name="T46" fmla="*/ 86 w 135"/>
                <a:gd name="T47" fmla="*/ 93 h 132"/>
                <a:gd name="T48" fmla="*/ 86 w 135"/>
                <a:gd name="T49" fmla="*/ 85 h 132"/>
                <a:gd name="T50" fmla="*/ 74 w 135"/>
                <a:gd name="T51" fmla="*/ 85 h 132"/>
                <a:gd name="T52" fmla="*/ 74 w 135"/>
                <a:gd name="T53" fmla="*/ 65 h 132"/>
                <a:gd name="T54" fmla="*/ 135 w 135"/>
                <a:gd name="T55" fmla="*/ 65 h 132"/>
                <a:gd name="T56" fmla="*/ 135 w 135"/>
                <a:gd name="T57" fmla="*/ 85 h 132"/>
                <a:gd name="T58" fmla="*/ 129 w 135"/>
                <a:gd name="T59" fmla="*/ 85 h 132"/>
                <a:gd name="T60" fmla="*/ 129 w 135"/>
                <a:gd name="T61" fmla="*/ 130 h 132"/>
                <a:gd name="T62" fmla="*/ 92 w 135"/>
                <a:gd name="T63" fmla="*/ 130 h 132"/>
                <a:gd name="T64" fmla="*/ 86 w 135"/>
                <a:gd name="T65" fmla="*/ 118 h 132"/>
                <a:gd name="T66" fmla="*/ 82 w 135"/>
                <a:gd name="T67" fmla="*/ 124 h 132"/>
                <a:gd name="T68" fmla="*/ 74 w 135"/>
                <a:gd name="T69" fmla="*/ 128 h 132"/>
                <a:gd name="T70" fmla="*/ 66 w 135"/>
                <a:gd name="T71" fmla="*/ 132 h 132"/>
                <a:gd name="T72" fmla="*/ 57 w 135"/>
                <a:gd name="T73" fmla="*/ 132 h 132"/>
                <a:gd name="T74" fmla="*/ 35 w 135"/>
                <a:gd name="T75" fmla="*/ 128 h 132"/>
                <a:gd name="T76" fmla="*/ 15 w 135"/>
                <a:gd name="T77" fmla="*/ 114 h 132"/>
                <a:gd name="T78" fmla="*/ 4 w 135"/>
                <a:gd name="T79" fmla="*/ 95 h 132"/>
                <a:gd name="T80" fmla="*/ 0 w 135"/>
                <a:gd name="T81" fmla="*/ 67 h 132"/>
                <a:gd name="T82" fmla="*/ 4 w 135"/>
                <a:gd name="T83" fmla="*/ 40 h 132"/>
                <a:gd name="T84" fmla="*/ 17 w 135"/>
                <a:gd name="T85" fmla="*/ 20 h 132"/>
                <a:gd name="T86" fmla="*/ 35 w 135"/>
                <a:gd name="T87" fmla="*/ 6 h 132"/>
                <a:gd name="T88" fmla="*/ 55 w 135"/>
                <a:gd name="T8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5" h="132">
                  <a:moveTo>
                    <a:pt x="55" y="0"/>
                  </a:moveTo>
                  <a:lnTo>
                    <a:pt x="72" y="2"/>
                  </a:lnTo>
                  <a:lnTo>
                    <a:pt x="82" y="6"/>
                  </a:lnTo>
                  <a:lnTo>
                    <a:pt x="88" y="12"/>
                  </a:lnTo>
                  <a:lnTo>
                    <a:pt x="92" y="16"/>
                  </a:lnTo>
                  <a:lnTo>
                    <a:pt x="94" y="2"/>
                  </a:lnTo>
                  <a:lnTo>
                    <a:pt x="121" y="2"/>
                  </a:lnTo>
                  <a:lnTo>
                    <a:pt x="121" y="57"/>
                  </a:lnTo>
                  <a:lnTo>
                    <a:pt x="90" y="57"/>
                  </a:lnTo>
                  <a:lnTo>
                    <a:pt x="88" y="49"/>
                  </a:lnTo>
                  <a:lnTo>
                    <a:pt x="84" y="42"/>
                  </a:lnTo>
                  <a:lnTo>
                    <a:pt x="80" y="38"/>
                  </a:lnTo>
                  <a:lnTo>
                    <a:pt x="74" y="34"/>
                  </a:lnTo>
                  <a:lnTo>
                    <a:pt x="68" y="34"/>
                  </a:lnTo>
                  <a:lnTo>
                    <a:pt x="55" y="38"/>
                  </a:lnTo>
                  <a:lnTo>
                    <a:pt x="47" y="51"/>
                  </a:lnTo>
                  <a:lnTo>
                    <a:pt x="43" y="67"/>
                  </a:lnTo>
                  <a:lnTo>
                    <a:pt x="47" y="85"/>
                  </a:lnTo>
                  <a:lnTo>
                    <a:pt x="55" y="97"/>
                  </a:lnTo>
                  <a:lnTo>
                    <a:pt x="68" y="102"/>
                  </a:lnTo>
                  <a:lnTo>
                    <a:pt x="76" y="101"/>
                  </a:lnTo>
                  <a:lnTo>
                    <a:pt x="80" y="99"/>
                  </a:lnTo>
                  <a:lnTo>
                    <a:pt x="84" y="97"/>
                  </a:lnTo>
                  <a:lnTo>
                    <a:pt x="86" y="93"/>
                  </a:lnTo>
                  <a:lnTo>
                    <a:pt x="86" y="85"/>
                  </a:lnTo>
                  <a:lnTo>
                    <a:pt x="74" y="85"/>
                  </a:lnTo>
                  <a:lnTo>
                    <a:pt x="74" y="65"/>
                  </a:lnTo>
                  <a:lnTo>
                    <a:pt x="135" y="65"/>
                  </a:lnTo>
                  <a:lnTo>
                    <a:pt x="135" y="85"/>
                  </a:lnTo>
                  <a:lnTo>
                    <a:pt x="129" y="85"/>
                  </a:lnTo>
                  <a:lnTo>
                    <a:pt x="129" y="130"/>
                  </a:lnTo>
                  <a:lnTo>
                    <a:pt x="92" y="130"/>
                  </a:lnTo>
                  <a:lnTo>
                    <a:pt x="86" y="118"/>
                  </a:lnTo>
                  <a:lnTo>
                    <a:pt x="82" y="124"/>
                  </a:lnTo>
                  <a:lnTo>
                    <a:pt x="74" y="128"/>
                  </a:lnTo>
                  <a:lnTo>
                    <a:pt x="66" y="132"/>
                  </a:lnTo>
                  <a:lnTo>
                    <a:pt x="57" y="132"/>
                  </a:lnTo>
                  <a:lnTo>
                    <a:pt x="35" y="128"/>
                  </a:lnTo>
                  <a:lnTo>
                    <a:pt x="15" y="114"/>
                  </a:lnTo>
                  <a:lnTo>
                    <a:pt x="4" y="95"/>
                  </a:lnTo>
                  <a:lnTo>
                    <a:pt x="0" y="67"/>
                  </a:lnTo>
                  <a:lnTo>
                    <a:pt x="4" y="40"/>
                  </a:lnTo>
                  <a:lnTo>
                    <a:pt x="17" y="20"/>
                  </a:lnTo>
                  <a:lnTo>
                    <a:pt x="35" y="6"/>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7" name="Freeform 698"/>
            <p:cNvSpPr>
              <a:spLocks/>
            </p:cNvSpPr>
            <p:nvPr/>
          </p:nvSpPr>
          <p:spPr bwMode="auto">
            <a:xfrm>
              <a:off x="844551" y="5643563"/>
              <a:ext cx="100013" cy="100013"/>
            </a:xfrm>
            <a:custGeom>
              <a:avLst/>
              <a:gdLst>
                <a:gd name="T0" fmla="*/ 0 w 126"/>
                <a:gd name="T1" fmla="*/ 0 h 128"/>
                <a:gd name="T2" fmla="*/ 63 w 126"/>
                <a:gd name="T3" fmla="*/ 0 h 128"/>
                <a:gd name="T4" fmla="*/ 63 w 126"/>
                <a:gd name="T5" fmla="*/ 24 h 128"/>
                <a:gd name="T6" fmla="*/ 53 w 126"/>
                <a:gd name="T7" fmla="*/ 24 h 128"/>
                <a:gd name="T8" fmla="*/ 63 w 126"/>
                <a:gd name="T9" fmla="*/ 44 h 128"/>
                <a:gd name="T10" fmla="*/ 65 w 126"/>
                <a:gd name="T11" fmla="*/ 47 h 128"/>
                <a:gd name="T12" fmla="*/ 67 w 126"/>
                <a:gd name="T13" fmla="*/ 51 h 128"/>
                <a:gd name="T14" fmla="*/ 69 w 126"/>
                <a:gd name="T15" fmla="*/ 55 h 128"/>
                <a:gd name="T16" fmla="*/ 69 w 126"/>
                <a:gd name="T17" fmla="*/ 59 h 128"/>
                <a:gd name="T18" fmla="*/ 71 w 126"/>
                <a:gd name="T19" fmla="*/ 59 h 128"/>
                <a:gd name="T20" fmla="*/ 71 w 126"/>
                <a:gd name="T21" fmla="*/ 55 h 128"/>
                <a:gd name="T22" fmla="*/ 73 w 126"/>
                <a:gd name="T23" fmla="*/ 51 h 128"/>
                <a:gd name="T24" fmla="*/ 75 w 126"/>
                <a:gd name="T25" fmla="*/ 46 h 128"/>
                <a:gd name="T26" fmla="*/ 77 w 126"/>
                <a:gd name="T27" fmla="*/ 44 h 128"/>
                <a:gd name="T28" fmla="*/ 87 w 126"/>
                <a:gd name="T29" fmla="*/ 24 h 128"/>
                <a:gd name="T30" fmla="*/ 77 w 126"/>
                <a:gd name="T31" fmla="*/ 24 h 128"/>
                <a:gd name="T32" fmla="*/ 77 w 126"/>
                <a:gd name="T33" fmla="*/ 0 h 128"/>
                <a:gd name="T34" fmla="*/ 126 w 126"/>
                <a:gd name="T35" fmla="*/ 0 h 128"/>
                <a:gd name="T36" fmla="*/ 126 w 126"/>
                <a:gd name="T37" fmla="*/ 24 h 128"/>
                <a:gd name="T38" fmla="*/ 116 w 126"/>
                <a:gd name="T39" fmla="*/ 24 h 128"/>
                <a:gd name="T40" fmla="*/ 83 w 126"/>
                <a:gd name="T41" fmla="*/ 83 h 128"/>
                <a:gd name="T42" fmla="*/ 83 w 126"/>
                <a:gd name="T43" fmla="*/ 104 h 128"/>
                <a:gd name="T44" fmla="*/ 92 w 126"/>
                <a:gd name="T45" fmla="*/ 104 h 128"/>
                <a:gd name="T46" fmla="*/ 92 w 126"/>
                <a:gd name="T47" fmla="*/ 128 h 128"/>
                <a:gd name="T48" fmla="*/ 33 w 126"/>
                <a:gd name="T49" fmla="*/ 128 h 128"/>
                <a:gd name="T50" fmla="*/ 33 w 126"/>
                <a:gd name="T51" fmla="*/ 104 h 128"/>
                <a:gd name="T52" fmla="*/ 43 w 126"/>
                <a:gd name="T53" fmla="*/ 104 h 128"/>
                <a:gd name="T54" fmla="*/ 43 w 126"/>
                <a:gd name="T55" fmla="*/ 83 h 128"/>
                <a:gd name="T56" fmla="*/ 8 w 126"/>
                <a:gd name="T57" fmla="*/ 24 h 128"/>
                <a:gd name="T58" fmla="*/ 0 w 126"/>
                <a:gd name="T59" fmla="*/ 24 h 128"/>
                <a:gd name="T60" fmla="*/ 0 w 126"/>
                <a:gd name="T6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6" h="128">
                  <a:moveTo>
                    <a:pt x="0" y="0"/>
                  </a:moveTo>
                  <a:lnTo>
                    <a:pt x="63" y="0"/>
                  </a:lnTo>
                  <a:lnTo>
                    <a:pt x="63" y="24"/>
                  </a:lnTo>
                  <a:lnTo>
                    <a:pt x="53" y="24"/>
                  </a:lnTo>
                  <a:lnTo>
                    <a:pt x="63" y="44"/>
                  </a:lnTo>
                  <a:lnTo>
                    <a:pt x="65" y="47"/>
                  </a:lnTo>
                  <a:lnTo>
                    <a:pt x="67" y="51"/>
                  </a:lnTo>
                  <a:lnTo>
                    <a:pt x="69" y="55"/>
                  </a:lnTo>
                  <a:lnTo>
                    <a:pt x="69" y="59"/>
                  </a:lnTo>
                  <a:lnTo>
                    <a:pt x="71" y="59"/>
                  </a:lnTo>
                  <a:lnTo>
                    <a:pt x="71" y="55"/>
                  </a:lnTo>
                  <a:lnTo>
                    <a:pt x="73" y="51"/>
                  </a:lnTo>
                  <a:lnTo>
                    <a:pt x="75" y="46"/>
                  </a:lnTo>
                  <a:lnTo>
                    <a:pt x="77" y="44"/>
                  </a:lnTo>
                  <a:lnTo>
                    <a:pt x="87" y="24"/>
                  </a:lnTo>
                  <a:lnTo>
                    <a:pt x="77" y="24"/>
                  </a:lnTo>
                  <a:lnTo>
                    <a:pt x="77" y="0"/>
                  </a:lnTo>
                  <a:lnTo>
                    <a:pt x="126" y="0"/>
                  </a:lnTo>
                  <a:lnTo>
                    <a:pt x="126" y="24"/>
                  </a:lnTo>
                  <a:lnTo>
                    <a:pt x="116" y="24"/>
                  </a:lnTo>
                  <a:lnTo>
                    <a:pt x="83" y="83"/>
                  </a:lnTo>
                  <a:lnTo>
                    <a:pt x="83" y="104"/>
                  </a:lnTo>
                  <a:lnTo>
                    <a:pt x="92" y="104"/>
                  </a:lnTo>
                  <a:lnTo>
                    <a:pt x="92" y="128"/>
                  </a:lnTo>
                  <a:lnTo>
                    <a:pt x="33" y="128"/>
                  </a:lnTo>
                  <a:lnTo>
                    <a:pt x="33" y="104"/>
                  </a:lnTo>
                  <a:lnTo>
                    <a:pt x="43" y="104"/>
                  </a:lnTo>
                  <a:lnTo>
                    <a:pt x="43" y="83"/>
                  </a:lnTo>
                  <a:lnTo>
                    <a:pt x="8" y="24"/>
                  </a:lnTo>
                  <a:lnTo>
                    <a:pt x="0" y="2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8" name="Freeform 699"/>
            <p:cNvSpPr>
              <a:spLocks/>
            </p:cNvSpPr>
            <p:nvPr/>
          </p:nvSpPr>
          <p:spPr bwMode="auto">
            <a:xfrm>
              <a:off x="946151" y="5643563"/>
              <a:ext cx="139700" cy="100013"/>
            </a:xfrm>
            <a:custGeom>
              <a:avLst/>
              <a:gdLst>
                <a:gd name="T0" fmla="*/ 2 w 176"/>
                <a:gd name="T1" fmla="*/ 0 h 128"/>
                <a:gd name="T2" fmla="*/ 70 w 176"/>
                <a:gd name="T3" fmla="*/ 0 h 128"/>
                <a:gd name="T4" fmla="*/ 88 w 176"/>
                <a:gd name="T5" fmla="*/ 69 h 128"/>
                <a:gd name="T6" fmla="*/ 106 w 176"/>
                <a:gd name="T7" fmla="*/ 0 h 128"/>
                <a:gd name="T8" fmla="*/ 176 w 176"/>
                <a:gd name="T9" fmla="*/ 0 h 128"/>
                <a:gd name="T10" fmla="*/ 176 w 176"/>
                <a:gd name="T11" fmla="*/ 24 h 128"/>
                <a:gd name="T12" fmla="*/ 167 w 176"/>
                <a:gd name="T13" fmla="*/ 24 h 128"/>
                <a:gd name="T14" fmla="*/ 167 w 176"/>
                <a:gd name="T15" fmla="*/ 104 h 128"/>
                <a:gd name="T16" fmla="*/ 176 w 176"/>
                <a:gd name="T17" fmla="*/ 104 h 128"/>
                <a:gd name="T18" fmla="*/ 176 w 176"/>
                <a:gd name="T19" fmla="*/ 128 h 128"/>
                <a:gd name="T20" fmla="*/ 118 w 176"/>
                <a:gd name="T21" fmla="*/ 128 h 128"/>
                <a:gd name="T22" fmla="*/ 118 w 176"/>
                <a:gd name="T23" fmla="*/ 104 h 128"/>
                <a:gd name="T24" fmla="*/ 129 w 176"/>
                <a:gd name="T25" fmla="*/ 104 h 128"/>
                <a:gd name="T26" fmla="*/ 129 w 176"/>
                <a:gd name="T27" fmla="*/ 34 h 128"/>
                <a:gd name="T28" fmla="*/ 127 w 176"/>
                <a:gd name="T29" fmla="*/ 34 h 128"/>
                <a:gd name="T30" fmla="*/ 127 w 176"/>
                <a:gd name="T31" fmla="*/ 40 h 128"/>
                <a:gd name="T32" fmla="*/ 125 w 176"/>
                <a:gd name="T33" fmla="*/ 47 h 128"/>
                <a:gd name="T34" fmla="*/ 123 w 176"/>
                <a:gd name="T35" fmla="*/ 53 h 128"/>
                <a:gd name="T36" fmla="*/ 121 w 176"/>
                <a:gd name="T37" fmla="*/ 57 h 128"/>
                <a:gd name="T38" fmla="*/ 104 w 176"/>
                <a:gd name="T39" fmla="*/ 128 h 128"/>
                <a:gd name="T40" fmla="*/ 65 w 176"/>
                <a:gd name="T41" fmla="*/ 128 h 128"/>
                <a:gd name="T42" fmla="*/ 45 w 176"/>
                <a:gd name="T43" fmla="*/ 55 h 128"/>
                <a:gd name="T44" fmla="*/ 43 w 176"/>
                <a:gd name="T45" fmla="*/ 51 h 128"/>
                <a:gd name="T46" fmla="*/ 43 w 176"/>
                <a:gd name="T47" fmla="*/ 46 h 128"/>
                <a:gd name="T48" fmla="*/ 41 w 176"/>
                <a:gd name="T49" fmla="*/ 40 h 128"/>
                <a:gd name="T50" fmla="*/ 41 w 176"/>
                <a:gd name="T51" fmla="*/ 34 h 128"/>
                <a:gd name="T52" fmla="*/ 39 w 176"/>
                <a:gd name="T53" fmla="*/ 34 h 128"/>
                <a:gd name="T54" fmla="*/ 39 w 176"/>
                <a:gd name="T55" fmla="*/ 104 h 128"/>
                <a:gd name="T56" fmla="*/ 51 w 176"/>
                <a:gd name="T57" fmla="*/ 104 h 128"/>
                <a:gd name="T58" fmla="*/ 51 w 176"/>
                <a:gd name="T59" fmla="*/ 128 h 128"/>
                <a:gd name="T60" fmla="*/ 0 w 176"/>
                <a:gd name="T61" fmla="*/ 128 h 128"/>
                <a:gd name="T62" fmla="*/ 0 w 176"/>
                <a:gd name="T63" fmla="*/ 104 h 128"/>
                <a:gd name="T64" fmla="*/ 12 w 176"/>
                <a:gd name="T65" fmla="*/ 104 h 128"/>
                <a:gd name="T66" fmla="*/ 12 w 176"/>
                <a:gd name="T67" fmla="*/ 24 h 128"/>
                <a:gd name="T68" fmla="*/ 2 w 176"/>
                <a:gd name="T69" fmla="*/ 24 h 128"/>
                <a:gd name="T70" fmla="*/ 2 w 176"/>
                <a:gd name="T7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28">
                  <a:moveTo>
                    <a:pt x="2" y="0"/>
                  </a:moveTo>
                  <a:lnTo>
                    <a:pt x="70" y="0"/>
                  </a:lnTo>
                  <a:lnTo>
                    <a:pt x="88" y="69"/>
                  </a:lnTo>
                  <a:lnTo>
                    <a:pt x="106" y="0"/>
                  </a:lnTo>
                  <a:lnTo>
                    <a:pt x="176" y="0"/>
                  </a:lnTo>
                  <a:lnTo>
                    <a:pt x="176" y="24"/>
                  </a:lnTo>
                  <a:lnTo>
                    <a:pt x="167" y="24"/>
                  </a:lnTo>
                  <a:lnTo>
                    <a:pt x="167" y="104"/>
                  </a:lnTo>
                  <a:lnTo>
                    <a:pt x="176" y="104"/>
                  </a:lnTo>
                  <a:lnTo>
                    <a:pt x="176" y="128"/>
                  </a:lnTo>
                  <a:lnTo>
                    <a:pt x="118" y="128"/>
                  </a:lnTo>
                  <a:lnTo>
                    <a:pt x="118" y="104"/>
                  </a:lnTo>
                  <a:lnTo>
                    <a:pt x="129" y="104"/>
                  </a:lnTo>
                  <a:lnTo>
                    <a:pt x="129" y="34"/>
                  </a:lnTo>
                  <a:lnTo>
                    <a:pt x="127" y="34"/>
                  </a:lnTo>
                  <a:lnTo>
                    <a:pt x="127" y="40"/>
                  </a:lnTo>
                  <a:lnTo>
                    <a:pt x="125" y="47"/>
                  </a:lnTo>
                  <a:lnTo>
                    <a:pt x="123" y="53"/>
                  </a:lnTo>
                  <a:lnTo>
                    <a:pt x="121" y="57"/>
                  </a:lnTo>
                  <a:lnTo>
                    <a:pt x="104" y="128"/>
                  </a:lnTo>
                  <a:lnTo>
                    <a:pt x="65" y="128"/>
                  </a:lnTo>
                  <a:lnTo>
                    <a:pt x="45" y="55"/>
                  </a:lnTo>
                  <a:lnTo>
                    <a:pt x="43" y="51"/>
                  </a:lnTo>
                  <a:lnTo>
                    <a:pt x="43" y="46"/>
                  </a:lnTo>
                  <a:lnTo>
                    <a:pt x="41" y="40"/>
                  </a:lnTo>
                  <a:lnTo>
                    <a:pt x="41" y="34"/>
                  </a:lnTo>
                  <a:lnTo>
                    <a:pt x="39" y="34"/>
                  </a:lnTo>
                  <a:lnTo>
                    <a:pt x="39" y="104"/>
                  </a:lnTo>
                  <a:lnTo>
                    <a:pt x="51" y="104"/>
                  </a:lnTo>
                  <a:lnTo>
                    <a:pt x="51" y="128"/>
                  </a:lnTo>
                  <a:lnTo>
                    <a:pt x="0" y="128"/>
                  </a:lnTo>
                  <a:lnTo>
                    <a:pt x="0" y="104"/>
                  </a:lnTo>
                  <a:lnTo>
                    <a:pt x="12" y="104"/>
                  </a:lnTo>
                  <a:lnTo>
                    <a:pt x="12" y="24"/>
                  </a:lnTo>
                  <a:lnTo>
                    <a:pt x="2" y="24"/>
                  </a:lnTo>
                  <a:lnTo>
                    <a:pt x="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9" name="Freeform 700"/>
            <p:cNvSpPr>
              <a:spLocks/>
            </p:cNvSpPr>
            <p:nvPr/>
          </p:nvSpPr>
          <p:spPr bwMode="auto">
            <a:xfrm>
              <a:off x="1839913" y="5641976"/>
              <a:ext cx="95250" cy="104775"/>
            </a:xfrm>
            <a:custGeom>
              <a:avLst/>
              <a:gdLst>
                <a:gd name="T0" fmla="*/ 55 w 120"/>
                <a:gd name="T1" fmla="*/ 0 h 134"/>
                <a:gd name="T2" fmla="*/ 63 w 120"/>
                <a:gd name="T3" fmla="*/ 0 h 134"/>
                <a:gd name="T4" fmla="*/ 71 w 120"/>
                <a:gd name="T5" fmla="*/ 2 h 134"/>
                <a:gd name="T6" fmla="*/ 74 w 120"/>
                <a:gd name="T7" fmla="*/ 6 h 134"/>
                <a:gd name="T8" fmla="*/ 78 w 120"/>
                <a:gd name="T9" fmla="*/ 8 h 134"/>
                <a:gd name="T10" fmla="*/ 82 w 120"/>
                <a:gd name="T11" fmla="*/ 12 h 134"/>
                <a:gd name="T12" fmla="*/ 82 w 120"/>
                <a:gd name="T13" fmla="*/ 12 h 134"/>
                <a:gd name="T14" fmla="*/ 88 w 120"/>
                <a:gd name="T15" fmla="*/ 2 h 134"/>
                <a:gd name="T16" fmla="*/ 116 w 120"/>
                <a:gd name="T17" fmla="*/ 2 h 134"/>
                <a:gd name="T18" fmla="*/ 116 w 120"/>
                <a:gd name="T19" fmla="*/ 55 h 134"/>
                <a:gd name="T20" fmla="*/ 82 w 120"/>
                <a:gd name="T21" fmla="*/ 55 h 134"/>
                <a:gd name="T22" fmla="*/ 82 w 120"/>
                <a:gd name="T23" fmla="*/ 49 h 134"/>
                <a:gd name="T24" fmla="*/ 80 w 120"/>
                <a:gd name="T25" fmla="*/ 44 h 134"/>
                <a:gd name="T26" fmla="*/ 78 w 120"/>
                <a:gd name="T27" fmla="*/ 38 h 134"/>
                <a:gd name="T28" fmla="*/ 74 w 120"/>
                <a:gd name="T29" fmla="*/ 36 h 134"/>
                <a:gd name="T30" fmla="*/ 71 w 120"/>
                <a:gd name="T31" fmla="*/ 32 h 134"/>
                <a:gd name="T32" fmla="*/ 65 w 120"/>
                <a:gd name="T33" fmla="*/ 32 h 134"/>
                <a:gd name="T34" fmla="*/ 53 w 120"/>
                <a:gd name="T35" fmla="*/ 36 h 134"/>
                <a:gd name="T36" fmla="*/ 45 w 120"/>
                <a:gd name="T37" fmla="*/ 49 h 134"/>
                <a:gd name="T38" fmla="*/ 43 w 120"/>
                <a:gd name="T39" fmla="*/ 67 h 134"/>
                <a:gd name="T40" fmla="*/ 43 w 120"/>
                <a:gd name="T41" fmla="*/ 81 h 134"/>
                <a:gd name="T42" fmla="*/ 49 w 120"/>
                <a:gd name="T43" fmla="*/ 93 h 134"/>
                <a:gd name="T44" fmla="*/ 57 w 120"/>
                <a:gd name="T45" fmla="*/ 99 h 134"/>
                <a:gd name="T46" fmla="*/ 69 w 120"/>
                <a:gd name="T47" fmla="*/ 102 h 134"/>
                <a:gd name="T48" fmla="*/ 74 w 120"/>
                <a:gd name="T49" fmla="*/ 101 h 134"/>
                <a:gd name="T50" fmla="*/ 80 w 120"/>
                <a:gd name="T51" fmla="*/ 99 h 134"/>
                <a:gd name="T52" fmla="*/ 86 w 120"/>
                <a:gd name="T53" fmla="*/ 97 h 134"/>
                <a:gd name="T54" fmla="*/ 90 w 120"/>
                <a:gd name="T55" fmla="*/ 93 h 134"/>
                <a:gd name="T56" fmla="*/ 94 w 120"/>
                <a:gd name="T57" fmla="*/ 89 h 134"/>
                <a:gd name="T58" fmla="*/ 96 w 120"/>
                <a:gd name="T59" fmla="*/ 87 h 134"/>
                <a:gd name="T60" fmla="*/ 98 w 120"/>
                <a:gd name="T61" fmla="*/ 85 h 134"/>
                <a:gd name="T62" fmla="*/ 120 w 120"/>
                <a:gd name="T63" fmla="*/ 108 h 134"/>
                <a:gd name="T64" fmla="*/ 104 w 120"/>
                <a:gd name="T65" fmla="*/ 120 h 134"/>
                <a:gd name="T66" fmla="*/ 86 w 120"/>
                <a:gd name="T67" fmla="*/ 130 h 134"/>
                <a:gd name="T68" fmla="*/ 65 w 120"/>
                <a:gd name="T69" fmla="*/ 134 h 134"/>
                <a:gd name="T70" fmla="*/ 37 w 120"/>
                <a:gd name="T71" fmla="*/ 130 h 134"/>
                <a:gd name="T72" fmla="*/ 18 w 120"/>
                <a:gd name="T73" fmla="*/ 116 h 134"/>
                <a:gd name="T74" fmla="*/ 4 w 120"/>
                <a:gd name="T75" fmla="*/ 95 h 134"/>
                <a:gd name="T76" fmla="*/ 0 w 120"/>
                <a:gd name="T77" fmla="*/ 67 h 134"/>
                <a:gd name="T78" fmla="*/ 2 w 120"/>
                <a:gd name="T79" fmla="*/ 46 h 134"/>
                <a:gd name="T80" fmla="*/ 12 w 120"/>
                <a:gd name="T81" fmla="*/ 26 h 134"/>
                <a:gd name="T82" fmla="*/ 25 w 120"/>
                <a:gd name="T83" fmla="*/ 12 h 134"/>
                <a:gd name="T84" fmla="*/ 39 w 120"/>
                <a:gd name="T85" fmla="*/ 4 h 134"/>
                <a:gd name="T86" fmla="*/ 55 w 120"/>
                <a:gd name="T8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134">
                  <a:moveTo>
                    <a:pt x="55" y="0"/>
                  </a:moveTo>
                  <a:lnTo>
                    <a:pt x="63" y="0"/>
                  </a:lnTo>
                  <a:lnTo>
                    <a:pt x="71" y="2"/>
                  </a:lnTo>
                  <a:lnTo>
                    <a:pt x="74" y="6"/>
                  </a:lnTo>
                  <a:lnTo>
                    <a:pt x="78" y="8"/>
                  </a:lnTo>
                  <a:lnTo>
                    <a:pt x="82" y="12"/>
                  </a:lnTo>
                  <a:lnTo>
                    <a:pt x="82" y="12"/>
                  </a:lnTo>
                  <a:lnTo>
                    <a:pt x="88" y="2"/>
                  </a:lnTo>
                  <a:lnTo>
                    <a:pt x="116" y="2"/>
                  </a:lnTo>
                  <a:lnTo>
                    <a:pt x="116" y="55"/>
                  </a:lnTo>
                  <a:lnTo>
                    <a:pt x="82" y="55"/>
                  </a:lnTo>
                  <a:lnTo>
                    <a:pt x="82" y="49"/>
                  </a:lnTo>
                  <a:lnTo>
                    <a:pt x="80" y="44"/>
                  </a:lnTo>
                  <a:lnTo>
                    <a:pt x="78" y="38"/>
                  </a:lnTo>
                  <a:lnTo>
                    <a:pt x="74" y="36"/>
                  </a:lnTo>
                  <a:lnTo>
                    <a:pt x="71" y="32"/>
                  </a:lnTo>
                  <a:lnTo>
                    <a:pt x="65" y="32"/>
                  </a:lnTo>
                  <a:lnTo>
                    <a:pt x="53" y="36"/>
                  </a:lnTo>
                  <a:lnTo>
                    <a:pt x="45" y="49"/>
                  </a:lnTo>
                  <a:lnTo>
                    <a:pt x="43" y="67"/>
                  </a:lnTo>
                  <a:lnTo>
                    <a:pt x="43" y="81"/>
                  </a:lnTo>
                  <a:lnTo>
                    <a:pt x="49" y="93"/>
                  </a:lnTo>
                  <a:lnTo>
                    <a:pt x="57" y="99"/>
                  </a:lnTo>
                  <a:lnTo>
                    <a:pt x="69" y="102"/>
                  </a:lnTo>
                  <a:lnTo>
                    <a:pt x="74" y="101"/>
                  </a:lnTo>
                  <a:lnTo>
                    <a:pt x="80" y="99"/>
                  </a:lnTo>
                  <a:lnTo>
                    <a:pt x="86" y="97"/>
                  </a:lnTo>
                  <a:lnTo>
                    <a:pt x="90" y="93"/>
                  </a:lnTo>
                  <a:lnTo>
                    <a:pt x="94" y="89"/>
                  </a:lnTo>
                  <a:lnTo>
                    <a:pt x="96" y="87"/>
                  </a:lnTo>
                  <a:lnTo>
                    <a:pt x="98" y="85"/>
                  </a:lnTo>
                  <a:lnTo>
                    <a:pt x="120" y="108"/>
                  </a:lnTo>
                  <a:lnTo>
                    <a:pt x="104" y="120"/>
                  </a:lnTo>
                  <a:lnTo>
                    <a:pt x="86" y="130"/>
                  </a:lnTo>
                  <a:lnTo>
                    <a:pt x="65" y="134"/>
                  </a:lnTo>
                  <a:lnTo>
                    <a:pt x="37" y="130"/>
                  </a:lnTo>
                  <a:lnTo>
                    <a:pt x="18" y="116"/>
                  </a:lnTo>
                  <a:lnTo>
                    <a:pt x="4" y="95"/>
                  </a:lnTo>
                  <a:lnTo>
                    <a:pt x="0" y="67"/>
                  </a:lnTo>
                  <a:lnTo>
                    <a:pt x="2" y="46"/>
                  </a:lnTo>
                  <a:lnTo>
                    <a:pt x="12" y="26"/>
                  </a:lnTo>
                  <a:lnTo>
                    <a:pt x="25" y="12"/>
                  </a:lnTo>
                  <a:lnTo>
                    <a:pt x="39" y="4"/>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0" name="Freeform 701"/>
            <p:cNvSpPr>
              <a:spLocks/>
            </p:cNvSpPr>
            <p:nvPr/>
          </p:nvSpPr>
          <p:spPr bwMode="auto">
            <a:xfrm>
              <a:off x="1941513" y="5643563"/>
              <a:ext cx="80963" cy="100013"/>
            </a:xfrm>
            <a:custGeom>
              <a:avLst/>
              <a:gdLst>
                <a:gd name="T0" fmla="*/ 0 w 102"/>
                <a:gd name="T1" fmla="*/ 0 h 128"/>
                <a:gd name="T2" fmla="*/ 56 w 102"/>
                <a:gd name="T3" fmla="*/ 0 h 128"/>
                <a:gd name="T4" fmla="*/ 56 w 102"/>
                <a:gd name="T5" fmla="*/ 24 h 128"/>
                <a:gd name="T6" fmla="*/ 47 w 102"/>
                <a:gd name="T7" fmla="*/ 24 h 128"/>
                <a:gd name="T8" fmla="*/ 47 w 102"/>
                <a:gd name="T9" fmla="*/ 104 h 128"/>
                <a:gd name="T10" fmla="*/ 70 w 102"/>
                <a:gd name="T11" fmla="*/ 104 h 128"/>
                <a:gd name="T12" fmla="*/ 70 w 102"/>
                <a:gd name="T13" fmla="*/ 81 h 128"/>
                <a:gd name="T14" fmla="*/ 102 w 102"/>
                <a:gd name="T15" fmla="*/ 81 h 128"/>
                <a:gd name="T16" fmla="*/ 102 w 102"/>
                <a:gd name="T17" fmla="*/ 128 h 128"/>
                <a:gd name="T18" fmla="*/ 0 w 102"/>
                <a:gd name="T19" fmla="*/ 128 h 128"/>
                <a:gd name="T20" fmla="*/ 0 w 102"/>
                <a:gd name="T21" fmla="*/ 104 h 128"/>
                <a:gd name="T22" fmla="*/ 9 w 102"/>
                <a:gd name="T23" fmla="*/ 104 h 128"/>
                <a:gd name="T24" fmla="*/ 9 w 102"/>
                <a:gd name="T25" fmla="*/ 24 h 128"/>
                <a:gd name="T26" fmla="*/ 0 w 102"/>
                <a:gd name="T27" fmla="*/ 24 h 128"/>
                <a:gd name="T28" fmla="*/ 0 w 102"/>
                <a:gd name="T2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28">
                  <a:moveTo>
                    <a:pt x="0" y="0"/>
                  </a:moveTo>
                  <a:lnTo>
                    <a:pt x="56" y="0"/>
                  </a:lnTo>
                  <a:lnTo>
                    <a:pt x="56" y="24"/>
                  </a:lnTo>
                  <a:lnTo>
                    <a:pt x="47" y="24"/>
                  </a:lnTo>
                  <a:lnTo>
                    <a:pt x="47" y="104"/>
                  </a:lnTo>
                  <a:lnTo>
                    <a:pt x="70" y="104"/>
                  </a:lnTo>
                  <a:lnTo>
                    <a:pt x="70" y="81"/>
                  </a:lnTo>
                  <a:lnTo>
                    <a:pt x="102" y="81"/>
                  </a:lnTo>
                  <a:lnTo>
                    <a:pt x="102" y="128"/>
                  </a:lnTo>
                  <a:lnTo>
                    <a:pt x="0" y="128"/>
                  </a:lnTo>
                  <a:lnTo>
                    <a:pt x="0" y="104"/>
                  </a:lnTo>
                  <a:lnTo>
                    <a:pt x="9" y="104"/>
                  </a:lnTo>
                  <a:lnTo>
                    <a:pt x="9" y="24"/>
                  </a:lnTo>
                  <a:lnTo>
                    <a:pt x="0" y="2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1" name="Freeform 702"/>
            <p:cNvSpPr>
              <a:spLocks/>
            </p:cNvSpPr>
            <p:nvPr/>
          </p:nvSpPr>
          <p:spPr bwMode="auto">
            <a:xfrm>
              <a:off x="2028826" y="5643563"/>
              <a:ext cx="103188" cy="103188"/>
            </a:xfrm>
            <a:custGeom>
              <a:avLst/>
              <a:gdLst>
                <a:gd name="T0" fmla="*/ 0 w 130"/>
                <a:gd name="T1" fmla="*/ 0 h 132"/>
                <a:gd name="T2" fmla="*/ 57 w 130"/>
                <a:gd name="T3" fmla="*/ 0 h 132"/>
                <a:gd name="T4" fmla="*/ 57 w 130"/>
                <a:gd name="T5" fmla="*/ 24 h 132"/>
                <a:gd name="T6" fmla="*/ 48 w 130"/>
                <a:gd name="T7" fmla="*/ 24 h 132"/>
                <a:gd name="T8" fmla="*/ 48 w 130"/>
                <a:gd name="T9" fmla="*/ 63 h 132"/>
                <a:gd name="T10" fmla="*/ 50 w 130"/>
                <a:gd name="T11" fmla="*/ 81 h 132"/>
                <a:gd name="T12" fmla="*/ 53 w 130"/>
                <a:gd name="T13" fmla="*/ 93 h 132"/>
                <a:gd name="T14" fmla="*/ 59 w 130"/>
                <a:gd name="T15" fmla="*/ 99 h 132"/>
                <a:gd name="T16" fmla="*/ 67 w 130"/>
                <a:gd name="T17" fmla="*/ 100 h 132"/>
                <a:gd name="T18" fmla="*/ 73 w 130"/>
                <a:gd name="T19" fmla="*/ 99 h 132"/>
                <a:gd name="T20" fmla="*/ 79 w 130"/>
                <a:gd name="T21" fmla="*/ 93 h 132"/>
                <a:gd name="T22" fmla="*/ 83 w 130"/>
                <a:gd name="T23" fmla="*/ 83 h 132"/>
                <a:gd name="T24" fmla="*/ 85 w 130"/>
                <a:gd name="T25" fmla="*/ 63 h 132"/>
                <a:gd name="T26" fmla="*/ 85 w 130"/>
                <a:gd name="T27" fmla="*/ 24 h 132"/>
                <a:gd name="T28" fmla="*/ 75 w 130"/>
                <a:gd name="T29" fmla="*/ 24 h 132"/>
                <a:gd name="T30" fmla="*/ 75 w 130"/>
                <a:gd name="T31" fmla="*/ 0 h 132"/>
                <a:gd name="T32" fmla="*/ 130 w 130"/>
                <a:gd name="T33" fmla="*/ 0 h 132"/>
                <a:gd name="T34" fmla="*/ 130 w 130"/>
                <a:gd name="T35" fmla="*/ 24 h 132"/>
                <a:gd name="T36" fmla="*/ 118 w 130"/>
                <a:gd name="T37" fmla="*/ 24 h 132"/>
                <a:gd name="T38" fmla="*/ 118 w 130"/>
                <a:gd name="T39" fmla="*/ 69 h 132"/>
                <a:gd name="T40" fmla="*/ 116 w 130"/>
                <a:gd name="T41" fmla="*/ 93 h 132"/>
                <a:gd name="T42" fmla="*/ 110 w 130"/>
                <a:gd name="T43" fmla="*/ 110 h 132"/>
                <a:gd name="T44" fmla="*/ 101 w 130"/>
                <a:gd name="T45" fmla="*/ 122 h 132"/>
                <a:gd name="T46" fmla="*/ 85 w 130"/>
                <a:gd name="T47" fmla="*/ 130 h 132"/>
                <a:gd name="T48" fmla="*/ 67 w 130"/>
                <a:gd name="T49" fmla="*/ 132 h 132"/>
                <a:gd name="T50" fmla="*/ 46 w 130"/>
                <a:gd name="T51" fmla="*/ 128 h 132"/>
                <a:gd name="T52" fmla="*/ 30 w 130"/>
                <a:gd name="T53" fmla="*/ 122 h 132"/>
                <a:gd name="T54" fmla="*/ 20 w 130"/>
                <a:gd name="T55" fmla="*/ 108 h 132"/>
                <a:gd name="T56" fmla="*/ 12 w 130"/>
                <a:gd name="T57" fmla="*/ 93 h 132"/>
                <a:gd name="T58" fmla="*/ 10 w 130"/>
                <a:gd name="T59" fmla="*/ 69 h 132"/>
                <a:gd name="T60" fmla="*/ 10 w 130"/>
                <a:gd name="T61" fmla="*/ 24 h 132"/>
                <a:gd name="T62" fmla="*/ 0 w 130"/>
                <a:gd name="T63" fmla="*/ 24 h 132"/>
                <a:gd name="T64" fmla="*/ 0 w 130"/>
                <a:gd name="T6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 h="132">
                  <a:moveTo>
                    <a:pt x="0" y="0"/>
                  </a:moveTo>
                  <a:lnTo>
                    <a:pt x="57" y="0"/>
                  </a:lnTo>
                  <a:lnTo>
                    <a:pt x="57" y="24"/>
                  </a:lnTo>
                  <a:lnTo>
                    <a:pt x="48" y="24"/>
                  </a:lnTo>
                  <a:lnTo>
                    <a:pt x="48" y="63"/>
                  </a:lnTo>
                  <a:lnTo>
                    <a:pt x="50" y="81"/>
                  </a:lnTo>
                  <a:lnTo>
                    <a:pt x="53" y="93"/>
                  </a:lnTo>
                  <a:lnTo>
                    <a:pt x="59" y="99"/>
                  </a:lnTo>
                  <a:lnTo>
                    <a:pt x="67" y="100"/>
                  </a:lnTo>
                  <a:lnTo>
                    <a:pt x="73" y="99"/>
                  </a:lnTo>
                  <a:lnTo>
                    <a:pt x="79" y="93"/>
                  </a:lnTo>
                  <a:lnTo>
                    <a:pt x="83" y="83"/>
                  </a:lnTo>
                  <a:lnTo>
                    <a:pt x="85" y="63"/>
                  </a:lnTo>
                  <a:lnTo>
                    <a:pt x="85" y="24"/>
                  </a:lnTo>
                  <a:lnTo>
                    <a:pt x="75" y="24"/>
                  </a:lnTo>
                  <a:lnTo>
                    <a:pt x="75" y="0"/>
                  </a:lnTo>
                  <a:lnTo>
                    <a:pt x="130" y="0"/>
                  </a:lnTo>
                  <a:lnTo>
                    <a:pt x="130" y="24"/>
                  </a:lnTo>
                  <a:lnTo>
                    <a:pt x="118" y="24"/>
                  </a:lnTo>
                  <a:lnTo>
                    <a:pt x="118" y="69"/>
                  </a:lnTo>
                  <a:lnTo>
                    <a:pt x="116" y="93"/>
                  </a:lnTo>
                  <a:lnTo>
                    <a:pt x="110" y="110"/>
                  </a:lnTo>
                  <a:lnTo>
                    <a:pt x="101" y="122"/>
                  </a:lnTo>
                  <a:lnTo>
                    <a:pt x="85" y="130"/>
                  </a:lnTo>
                  <a:lnTo>
                    <a:pt x="67" y="132"/>
                  </a:lnTo>
                  <a:lnTo>
                    <a:pt x="46" y="128"/>
                  </a:lnTo>
                  <a:lnTo>
                    <a:pt x="30" y="122"/>
                  </a:lnTo>
                  <a:lnTo>
                    <a:pt x="20" y="108"/>
                  </a:lnTo>
                  <a:lnTo>
                    <a:pt x="12" y="93"/>
                  </a:lnTo>
                  <a:lnTo>
                    <a:pt x="10" y="69"/>
                  </a:lnTo>
                  <a:lnTo>
                    <a:pt x="10" y="24"/>
                  </a:lnTo>
                  <a:lnTo>
                    <a:pt x="0" y="2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2" name="Freeform 703"/>
            <p:cNvSpPr>
              <a:spLocks noEditPoints="1"/>
            </p:cNvSpPr>
            <p:nvPr/>
          </p:nvSpPr>
          <p:spPr bwMode="auto">
            <a:xfrm>
              <a:off x="2136776" y="5643563"/>
              <a:ext cx="95250" cy="100013"/>
            </a:xfrm>
            <a:custGeom>
              <a:avLst/>
              <a:gdLst>
                <a:gd name="T0" fmla="*/ 49 w 120"/>
                <a:gd name="T1" fmla="*/ 73 h 128"/>
                <a:gd name="T2" fmla="*/ 49 w 120"/>
                <a:gd name="T3" fmla="*/ 104 h 128"/>
                <a:gd name="T4" fmla="*/ 63 w 120"/>
                <a:gd name="T5" fmla="*/ 104 h 128"/>
                <a:gd name="T6" fmla="*/ 69 w 120"/>
                <a:gd name="T7" fmla="*/ 104 h 128"/>
                <a:gd name="T8" fmla="*/ 73 w 120"/>
                <a:gd name="T9" fmla="*/ 102 h 128"/>
                <a:gd name="T10" fmla="*/ 75 w 120"/>
                <a:gd name="T11" fmla="*/ 99 h 128"/>
                <a:gd name="T12" fmla="*/ 79 w 120"/>
                <a:gd name="T13" fmla="*/ 95 h 128"/>
                <a:gd name="T14" fmla="*/ 79 w 120"/>
                <a:gd name="T15" fmla="*/ 89 h 128"/>
                <a:gd name="T16" fmla="*/ 79 w 120"/>
                <a:gd name="T17" fmla="*/ 83 h 128"/>
                <a:gd name="T18" fmla="*/ 77 w 120"/>
                <a:gd name="T19" fmla="*/ 79 h 128"/>
                <a:gd name="T20" fmla="*/ 73 w 120"/>
                <a:gd name="T21" fmla="*/ 75 h 128"/>
                <a:gd name="T22" fmla="*/ 69 w 120"/>
                <a:gd name="T23" fmla="*/ 73 h 128"/>
                <a:gd name="T24" fmla="*/ 63 w 120"/>
                <a:gd name="T25" fmla="*/ 73 h 128"/>
                <a:gd name="T26" fmla="*/ 49 w 120"/>
                <a:gd name="T27" fmla="*/ 73 h 128"/>
                <a:gd name="T28" fmla="*/ 49 w 120"/>
                <a:gd name="T29" fmla="*/ 24 h 128"/>
                <a:gd name="T30" fmla="*/ 49 w 120"/>
                <a:gd name="T31" fmla="*/ 51 h 128"/>
                <a:gd name="T32" fmla="*/ 61 w 120"/>
                <a:gd name="T33" fmla="*/ 51 h 128"/>
                <a:gd name="T34" fmla="*/ 65 w 120"/>
                <a:gd name="T35" fmla="*/ 51 h 128"/>
                <a:gd name="T36" fmla="*/ 69 w 120"/>
                <a:gd name="T37" fmla="*/ 49 h 128"/>
                <a:gd name="T38" fmla="*/ 71 w 120"/>
                <a:gd name="T39" fmla="*/ 47 h 128"/>
                <a:gd name="T40" fmla="*/ 73 w 120"/>
                <a:gd name="T41" fmla="*/ 44 h 128"/>
                <a:gd name="T42" fmla="*/ 73 w 120"/>
                <a:gd name="T43" fmla="*/ 38 h 128"/>
                <a:gd name="T44" fmla="*/ 73 w 120"/>
                <a:gd name="T45" fmla="*/ 32 h 128"/>
                <a:gd name="T46" fmla="*/ 69 w 120"/>
                <a:gd name="T47" fmla="*/ 28 h 128"/>
                <a:gd name="T48" fmla="*/ 65 w 120"/>
                <a:gd name="T49" fmla="*/ 26 h 128"/>
                <a:gd name="T50" fmla="*/ 61 w 120"/>
                <a:gd name="T51" fmla="*/ 24 h 128"/>
                <a:gd name="T52" fmla="*/ 49 w 120"/>
                <a:gd name="T53" fmla="*/ 24 h 128"/>
                <a:gd name="T54" fmla="*/ 0 w 120"/>
                <a:gd name="T55" fmla="*/ 0 h 128"/>
                <a:gd name="T56" fmla="*/ 69 w 120"/>
                <a:gd name="T57" fmla="*/ 0 h 128"/>
                <a:gd name="T58" fmla="*/ 88 w 120"/>
                <a:gd name="T59" fmla="*/ 2 h 128"/>
                <a:gd name="T60" fmla="*/ 102 w 120"/>
                <a:gd name="T61" fmla="*/ 8 h 128"/>
                <a:gd name="T62" fmla="*/ 112 w 120"/>
                <a:gd name="T63" fmla="*/ 18 h 128"/>
                <a:gd name="T64" fmla="*/ 114 w 120"/>
                <a:gd name="T65" fmla="*/ 32 h 128"/>
                <a:gd name="T66" fmla="*/ 114 w 120"/>
                <a:gd name="T67" fmla="*/ 40 h 128"/>
                <a:gd name="T68" fmla="*/ 112 w 120"/>
                <a:gd name="T69" fmla="*/ 47 h 128"/>
                <a:gd name="T70" fmla="*/ 108 w 120"/>
                <a:gd name="T71" fmla="*/ 51 h 128"/>
                <a:gd name="T72" fmla="*/ 102 w 120"/>
                <a:gd name="T73" fmla="*/ 57 h 128"/>
                <a:gd name="T74" fmla="*/ 96 w 120"/>
                <a:gd name="T75" fmla="*/ 61 h 128"/>
                <a:gd name="T76" fmla="*/ 102 w 120"/>
                <a:gd name="T77" fmla="*/ 63 h 128"/>
                <a:gd name="T78" fmla="*/ 108 w 120"/>
                <a:gd name="T79" fmla="*/ 65 h 128"/>
                <a:gd name="T80" fmla="*/ 112 w 120"/>
                <a:gd name="T81" fmla="*/ 71 h 128"/>
                <a:gd name="T82" fmla="*/ 116 w 120"/>
                <a:gd name="T83" fmla="*/ 77 h 128"/>
                <a:gd name="T84" fmla="*/ 120 w 120"/>
                <a:gd name="T85" fmla="*/ 83 h 128"/>
                <a:gd name="T86" fmla="*/ 120 w 120"/>
                <a:gd name="T87" fmla="*/ 91 h 128"/>
                <a:gd name="T88" fmla="*/ 118 w 120"/>
                <a:gd name="T89" fmla="*/ 108 h 128"/>
                <a:gd name="T90" fmla="*/ 108 w 120"/>
                <a:gd name="T91" fmla="*/ 120 h 128"/>
                <a:gd name="T92" fmla="*/ 92 w 120"/>
                <a:gd name="T93" fmla="*/ 126 h 128"/>
                <a:gd name="T94" fmla="*/ 71 w 120"/>
                <a:gd name="T95" fmla="*/ 128 h 128"/>
                <a:gd name="T96" fmla="*/ 0 w 120"/>
                <a:gd name="T97" fmla="*/ 128 h 128"/>
                <a:gd name="T98" fmla="*/ 0 w 120"/>
                <a:gd name="T99" fmla="*/ 104 h 128"/>
                <a:gd name="T100" fmla="*/ 12 w 120"/>
                <a:gd name="T101" fmla="*/ 104 h 128"/>
                <a:gd name="T102" fmla="*/ 12 w 120"/>
                <a:gd name="T103" fmla="*/ 24 h 128"/>
                <a:gd name="T104" fmla="*/ 0 w 120"/>
                <a:gd name="T105" fmla="*/ 24 h 128"/>
                <a:gd name="T106" fmla="*/ 0 w 120"/>
                <a:gd name="T10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128">
                  <a:moveTo>
                    <a:pt x="49" y="73"/>
                  </a:moveTo>
                  <a:lnTo>
                    <a:pt x="49" y="104"/>
                  </a:lnTo>
                  <a:lnTo>
                    <a:pt x="63" y="104"/>
                  </a:lnTo>
                  <a:lnTo>
                    <a:pt x="69" y="104"/>
                  </a:lnTo>
                  <a:lnTo>
                    <a:pt x="73" y="102"/>
                  </a:lnTo>
                  <a:lnTo>
                    <a:pt x="75" y="99"/>
                  </a:lnTo>
                  <a:lnTo>
                    <a:pt x="79" y="95"/>
                  </a:lnTo>
                  <a:lnTo>
                    <a:pt x="79" y="89"/>
                  </a:lnTo>
                  <a:lnTo>
                    <a:pt x="79" y="83"/>
                  </a:lnTo>
                  <a:lnTo>
                    <a:pt x="77" y="79"/>
                  </a:lnTo>
                  <a:lnTo>
                    <a:pt x="73" y="75"/>
                  </a:lnTo>
                  <a:lnTo>
                    <a:pt x="69" y="73"/>
                  </a:lnTo>
                  <a:lnTo>
                    <a:pt x="63" y="73"/>
                  </a:lnTo>
                  <a:lnTo>
                    <a:pt x="49" y="73"/>
                  </a:lnTo>
                  <a:close/>
                  <a:moveTo>
                    <a:pt x="49" y="24"/>
                  </a:moveTo>
                  <a:lnTo>
                    <a:pt x="49" y="51"/>
                  </a:lnTo>
                  <a:lnTo>
                    <a:pt x="61" y="51"/>
                  </a:lnTo>
                  <a:lnTo>
                    <a:pt x="65" y="51"/>
                  </a:lnTo>
                  <a:lnTo>
                    <a:pt x="69" y="49"/>
                  </a:lnTo>
                  <a:lnTo>
                    <a:pt x="71" y="47"/>
                  </a:lnTo>
                  <a:lnTo>
                    <a:pt x="73" y="44"/>
                  </a:lnTo>
                  <a:lnTo>
                    <a:pt x="73" y="38"/>
                  </a:lnTo>
                  <a:lnTo>
                    <a:pt x="73" y="32"/>
                  </a:lnTo>
                  <a:lnTo>
                    <a:pt x="69" y="28"/>
                  </a:lnTo>
                  <a:lnTo>
                    <a:pt x="65" y="26"/>
                  </a:lnTo>
                  <a:lnTo>
                    <a:pt x="61" y="24"/>
                  </a:lnTo>
                  <a:lnTo>
                    <a:pt x="49" y="24"/>
                  </a:lnTo>
                  <a:close/>
                  <a:moveTo>
                    <a:pt x="0" y="0"/>
                  </a:moveTo>
                  <a:lnTo>
                    <a:pt x="69" y="0"/>
                  </a:lnTo>
                  <a:lnTo>
                    <a:pt x="88" y="2"/>
                  </a:lnTo>
                  <a:lnTo>
                    <a:pt x="102" y="8"/>
                  </a:lnTo>
                  <a:lnTo>
                    <a:pt x="112" y="18"/>
                  </a:lnTo>
                  <a:lnTo>
                    <a:pt x="114" y="32"/>
                  </a:lnTo>
                  <a:lnTo>
                    <a:pt x="114" y="40"/>
                  </a:lnTo>
                  <a:lnTo>
                    <a:pt x="112" y="47"/>
                  </a:lnTo>
                  <a:lnTo>
                    <a:pt x="108" y="51"/>
                  </a:lnTo>
                  <a:lnTo>
                    <a:pt x="102" y="57"/>
                  </a:lnTo>
                  <a:lnTo>
                    <a:pt x="96" y="61"/>
                  </a:lnTo>
                  <a:lnTo>
                    <a:pt x="102" y="63"/>
                  </a:lnTo>
                  <a:lnTo>
                    <a:pt x="108" y="65"/>
                  </a:lnTo>
                  <a:lnTo>
                    <a:pt x="112" y="71"/>
                  </a:lnTo>
                  <a:lnTo>
                    <a:pt x="116" y="77"/>
                  </a:lnTo>
                  <a:lnTo>
                    <a:pt x="120" y="83"/>
                  </a:lnTo>
                  <a:lnTo>
                    <a:pt x="120" y="91"/>
                  </a:lnTo>
                  <a:lnTo>
                    <a:pt x="118" y="108"/>
                  </a:lnTo>
                  <a:lnTo>
                    <a:pt x="108" y="120"/>
                  </a:lnTo>
                  <a:lnTo>
                    <a:pt x="92" y="126"/>
                  </a:lnTo>
                  <a:lnTo>
                    <a:pt x="71" y="128"/>
                  </a:lnTo>
                  <a:lnTo>
                    <a:pt x="0" y="128"/>
                  </a:lnTo>
                  <a:lnTo>
                    <a:pt x="0" y="104"/>
                  </a:lnTo>
                  <a:lnTo>
                    <a:pt x="12" y="104"/>
                  </a:lnTo>
                  <a:lnTo>
                    <a:pt x="12" y="24"/>
                  </a:lnTo>
                  <a:lnTo>
                    <a:pt x="0" y="2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23" name="Group 1322"/>
          <p:cNvGrpSpPr/>
          <p:nvPr/>
        </p:nvGrpSpPr>
        <p:grpSpPr>
          <a:xfrm>
            <a:off x="675717" y="4782439"/>
            <a:ext cx="1245578" cy="1167249"/>
            <a:chOff x="830263" y="3198813"/>
            <a:chExt cx="1287463" cy="1206500"/>
          </a:xfrm>
        </p:grpSpPr>
        <p:sp>
          <p:nvSpPr>
            <p:cNvPr id="1324" name="Freeform 704"/>
            <p:cNvSpPr>
              <a:spLocks/>
            </p:cNvSpPr>
            <p:nvPr/>
          </p:nvSpPr>
          <p:spPr bwMode="auto">
            <a:xfrm>
              <a:off x="1047751" y="3371851"/>
              <a:ext cx="854075" cy="854075"/>
            </a:xfrm>
            <a:custGeom>
              <a:avLst/>
              <a:gdLst>
                <a:gd name="T0" fmla="*/ 538 w 1076"/>
                <a:gd name="T1" fmla="*/ 0 h 1075"/>
                <a:gd name="T2" fmla="*/ 617 w 1076"/>
                <a:gd name="T3" fmla="*/ 6 h 1075"/>
                <a:gd name="T4" fmla="*/ 694 w 1076"/>
                <a:gd name="T5" fmla="*/ 23 h 1075"/>
                <a:gd name="T6" fmla="*/ 766 w 1076"/>
                <a:gd name="T7" fmla="*/ 51 h 1075"/>
                <a:gd name="T8" fmla="*/ 831 w 1076"/>
                <a:gd name="T9" fmla="*/ 86 h 1075"/>
                <a:gd name="T10" fmla="*/ 892 w 1076"/>
                <a:gd name="T11" fmla="*/ 131 h 1075"/>
                <a:gd name="T12" fmla="*/ 945 w 1076"/>
                <a:gd name="T13" fmla="*/ 184 h 1075"/>
                <a:gd name="T14" fmla="*/ 990 w 1076"/>
                <a:gd name="T15" fmla="*/ 245 h 1075"/>
                <a:gd name="T16" fmla="*/ 1027 w 1076"/>
                <a:gd name="T17" fmla="*/ 312 h 1075"/>
                <a:gd name="T18" fmla="*/ 1055 w 1076"/>
                <a:gd name="T19" fmla="*/ 383 h 1075"/>
                <a:gd name="T20" fmla="*/ 1071 w 1076"/>
                <a:gd name="T21" fmla="*/ 459 h 1075"/>
                <a:gd name="T22" fmla="*/ 1076 w 1076"/>
                <a:gd name="T23" fmla="*/ 538 h 1075"/>
                <a:gd name="T24" fmla="*/ 1071 w 1076"/>
                <a:gd name="T25" fmla="*/ 618 h 1075"/>
                <a:gd name="T26" fmla="*/ 1055 w 1076"/>
                <a:gd name="T27" fmla="*/ 693 h 1075"/>
                <a:gd name="T28" fmla="*/ 1027 w 1076"/>
                <a:gd name="T29" fmla="*/ 765 h 1075"/>
                <a:gd name="T30" fmla="*/ 990 w 1076"/>
                <a:gd name="T31" fmla="*/ 832 h 1075"/>
                <a:gd name="T32" fmla="*/ 945 w 1076"/>
                <a:gd name="T33" fmla="*/ 891 h 1075"/>
                <a:gd name="T34" fmla="*/ 892 w 1076"/>
                <a:gd name="T35" fmla="*/ 944 h 1075"/>
                <a:gd name="T36" fmla="*/ 831 w 1076"/>
                <a:gd name="T37" fmla="*/ 989 h 1075"/>
                <a:gd name="T38" fmla="*/ 766 w 1076"/>
                <a:gd name="T39" fmla="*/ 1026 h 1075"/>
                <a:gd name="T40" fmla="*/ 694 w 1076"/>
                <a:gd name="T41" fmla="*/ 1054 h 1075"/>
                <a:gd name="T42" fmla="*/ 617 w 1076"/>
                <a:gd name="T43" fmla="*/ 1069 h 1075"/>
                <a:gd name="T44" fmla="*/ 538 w 1076"/>
                <a:gd name="T45" fmla="*/ 1075 h 1075"/>
                <a:gd name="T46" fmla="*/ 458 w 1076"/>
                <a:gd name="T47" fmla="*/ 1069 h 1075"/>
                <a:gd name="T48" fmla="*/ 383 w 1076"/>
                <a:gd name="T49" fmla="*/ 1054 h 1075"/>
                <a:gd name="T50" fmla="*/ 311 w 1076"/>
                <a:gd name="T51" fmla="*/ 1026 h 1075"/>
                <a:gd name="T52" fmla="*/ 246 w 1076"/>
                <a:gd name="T53" fmla="*/ 989 h 1075"/>
                <a:gd name="T54" fmla="*/ 185 w 1076"/>
                <a:gd name="T55" fmla="*/ 944 h 1075"/>
                <a:gd name="T56" fmla="*/ 132 w 1076"/>
                <a:gd name="T57" fmla="*/ 891 h 1075"/>
                <a:gd name="T58" fmla="*/ 87 w 1076"/>
                <a:gd name="T59" fmla="*/ 832 h 1075"/>
                <a:gd name="T60" fmla="*/ 49 w 1076"/>
                <a:gd name="T61" fmla="*/ 765 h 1075"/>
                <a:gd name="T62" fmla="*/ 22 w 1076"/>
                <a:gd name="T63" fmla="*/ 693 h 1075"/>
                <a:gd name="T64" fmla="*/ 6 w 1076"/>
                <a:gd name="T65" fmla="*/ 618 h 1075"/>
                <a:gd name="T66" fmla="*/ 0 w 1076"/>
                <a:gd name="T67" fmla="*/ 538 h 1075"/>
                <a:gd name="T68" fmla="*/ 6 w 1076"/>
                <a:gd name="T69" fmla="*/ 459 h 1075"/>
                <a:gd name="T70" fmla="*/ 22 w 1076"/>
                <a:gd name="T71" fmla="*/ 383 h 1075"/>
                <a:gd name="T72" fmla="*/ 49 w 1076"/>
                <a:gd name="T73" fmla="*/ 312 h 1075"/>
                <a:gd name="T74" fmla="*/ 87 w 1076"/>
                <a:gd name="T75" fmla="*/ 245 h 1075"/>
                <a:gd name="T76" fmla="*/ 132 w 1076"/>
                <a:gd name="T77" fmla="*/ 184 h 1075"/>
                <a:gd name="T78" fmla="*/ 185 w 1076"/>
                <a:gd name="T79" fmla="*/ 131 h 1075"/>
                <a:gd name="T80" fmla="*/ 246 w 1076"/>
                <a:gd name="T81" fmla="*/ 86 h 1075"/>
                <a:gd name="T82" fmla="*/ 311 w 1076"/>
                <a:gd name="T83" fmla="*/ 51 h 1075"/>
                <a:gd name="T84" fmla="*/ 383 w 1076"/>
                <a:gd name="T85" fmla="*/ 23 h 1075"/>
                <a:gd name="T86" fmla="*/ 458 w 1076"/>
                <a:gd name="T87" fmla="*/ 6 h 1075"/>
                <a:gd name="T88" fmla="*/ 538 w 1076"/>
                <a:gd name="T89"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76" h="1075">
                  <a:moveTo>
                    <a:pt x="538" y="0"/>
                  </a:moveTo>
                  <a:lnTo>
                    <a:pt x="617" y="6"/>
                  </a:lnTo>
                  <a:lnTo>
                    <a:pt x="694" y="23"/>
                  </a:lnTo>
                  <a:lnTo>
                    <a:pt x="766" y="51"/>
                  </a:lnTo>
                  <a:lnTo>
                    <a:pt x="831" y="86"/>
                  </a:lnTo>
                  <a:lnTo>
                    <a:pt x="892" y="131"/>
                  </a:lnTo>
                  <a:lnTo>
                    <a:pt x="945" y="184"/>
                  </a:lnTo>
                  <a:lnTo>
                    <a:pt x="990" y="245"/>
                  </a:lnTo>
                  <a:lnTo>
                    <a:pt x="1027" y="312"/>
                  </a:lnTo>
                  <a:lnTo>
                    <a:pt x="1055" y="383"/>
                  </a:lnTo>
                  <a:lnTo>
                    <a:pt x="1071" y="459"/>
                  </a:lnTo>
                  <a:lnTo>
                    <a:pt x="1076" y="538"/>
                  </a:lnTo>
                  <a:lnTo>
                    <a:pt x="1071" y="618"/>
                  </a:lnTo>
                  <a:lnTo>
                    <a:pt x="1055" y="693"/>
                  </a:lnTo>
                  <a:lnTo>
                    <a:pt x="1027" y="765"/>
                  </a:lnTo>
                  <a:lnTo>
                    <a:pt x="990" y="832"/>
                  </a:lnTo>
                  <a:lnTo>
                    <a:pt x="945" y="891"/>
                  </a:lnTo>
                  <a:lnTo>
                    <a:pt x="892" y="944"/>
                  </a:lnTo>
                  <a:lnTo>
                    <a:pt x="831" y="989"/>
                  </a:lnTo>
                  <a:lnTo>
                    <a:pt x="766" y="1026"/>
                  </a:lnTo>
                  <a:lnTo>
                    <a:pt x="694" y="1054"/>
                  </a:lnTo>
                  <a:lnTo>
                    <a:pt x="617" y="1069"/>
                  </a:lnTo>
                  <a:lnTo>
                    <a:pt x="538" y="1075"/>
                  </a:lnTo>
                  <a:lnTo>
                    <a:pt x="458" y="1069"/>
                  </a:lnTo>
                  <a:lnTo>
                    <a:pt x="383" y="1054"/>
                  </a:lnTo>
                  <a:lnTo>
                    <a:pt x="311" y="1026"/>
                  </a:lnTo>
                  <a:lnTo>
                    <a:pt x="246" y="989"/>
                  </a:lnTo>
                  <a:lnTo>
                    <a:pt x="185" y="944"/>
                  </a:lnTo>
                  <a:lnTo>
                    <a:pt x="132" y="891"/>
                  </a:lnTo>
                  <a:lnTo>
                    <a:pt x="87" y="832"/>
                  </a:lnTo>
                  <a:lnTo>
                    <a:pt x="49" y="765"/>
                  </a:lnTo>
                  <a:lnTo>
                    <a:pt x="22" y="693"/>
                  </a:lnTo>
                  <a:lnTo>
                    <a:pt x="6" y="618"/>
                  </a:lnTo>
                  <a:lnTo>
                    <a:pt x="0" y="538"/>
                  </a:lnTo>
                  <a:lnTo>
                    <a:pt x="6" y="459"/>
                  </a:lnTo>
                  <a:lnTo>
                    <a:pt x="22" y="383"/>
                  </a:lnTo>
                  <a:lnTo>
                    <a:pt x="49" y="312"/>
                  </a:lnTo>
                  <a:lnTo>
                    <a:pt x="87" y="245"/>
                  </a:lnTo>
                  <a:lnTo>
                    <a:pt x="132" y="184"/>
                  </a:lnTo>
                  <a:lnTo>
                    <a:pt x="185" y="131"/>
                  </a:lnTo>
                  <a:lnTo>
                    <a:pt x="246" y="86"/>
                  </a:lnTo>
                  <a:lnTo>
                    <a:pt x="311" y="51"/>
                  </a:lnTo>
                  <a:lnTo>
                    <a:pt x="383" y="23"/>
                  </a:lnTo>
                  <a:lnTo>
                    <a:pt x="458" y="6"/>
                  </a:lnTo>
                  <a:lnTo>
                    <a:pt x="53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5" name="Freeform 705"/>
            <p:cNvSpPr>
              <a:spLocks/>
            </p:cNvSpPr>
            <p:nvPr/>
          </p:nvSpPr>
          <p:spPr bwMode="auto">
            <a:xfrm>
              <a:off x="1082676" y="3402013"/>
              <a:ext cx="782638" cy="396875"/>
            </a:xfrm>
            <a:custGeom>
              <a:avLst/>
              <a:gdLst>
                <a:gd name="T0" fmla="*/ 492 w 985"/>
                <a:gd name="T1" fmla="*/ 0 h 501"/>
                <a:gd name="T2" fmla="*/ 557 w 985"/>
                <a:gd name="T3" fmla="*/ 4 h 501"/>
                <a:gd name="T4" fmla="*/ 622 w 985"/>
                <a:gd name="T5" fmla="*/ 18 h 501"/>
                <a:gd name="T6" fmla="*/ 685 w 985"/>
                <a:gd name="T7" fmla="*/ 37 h 501"/>
                <a:gd name="T8" fmla="*/ 744 w 985"/>
                <a:gd name="T9" fmla="*/ 67 h 501"/>
                <a:gd name="T10" fmla="*/ 797 w 985"/>
                <a:gd name="T11" fmla="*/ 104 h 501"/>
                <a:gd name="T12" fmla="*/ 846 w 985"/>
                <a:gd name="T13" fmla="*/ 147 h 501"/>
                <a:gd name="T14" fmla="*/ 889 w 985"/>
                <a:gd name="T15" fmla="*/ 196 h 501"/>
                <a:gd name="T16" fmla="*/ 924 w 985"/>
                <a:gd name="T17" fmla="*/ 251 h 501"/>
                <a:gd name="T18" fmla="*/ 952 w 985"/>
                <a:gd name="T19" fmla="*/ 310 h 501"/>
                <a:gd name="T20" fmla="*/ 972 w 985"/>
                <a:gd name="T21" fmla="*/ 373 h 501"/>
                <a:gd name="T22" fmla="*/ 983 w 985"/>
                <a:gd name="T23" fmla="*/ 436 h 501"/>
                <a:gd name="T24" fmla="*/ 985 w 985"/>
                <a:gd name="T25" fmla="*/ 501 h 501"/>
                <a:gd name="T26" fmla="*/ 979 w 985"/>
                <a:gd name="T27" fmla="*/ 438 h 501"/>
                <a:gd name="T28" fmla="*/ 966 w 985"/>
                <a:gd name="T29" fmla="*/ 375 h 501"/>
                <a:gd name="T30" fmla="*/ 944 w 985"/>
                <a:gd name="T31" fmla="*/ 314 h 501"/>
                <a:gd name="T32" fmla="*/ 915 w 985"/>
                <a:gd name="T33" fmla="*/ 257 h 501"/>
                <a:gd name="T34" fmla="*/ 879 w 985"/>
                <a:gd name="T35" fmla="*/ 204 h 501"/>
                <a:gd name="T36" fmla="*/ 836 w 985"/>
                <a:gd name="T37" fmla="*/ 157 h 501"/>
                <a:gd name="T38" fmla="*/ 789 w 985"/>
                <a:gd name="T39" fmla="*/ 116 h 501"/>
                <a:gd name="T40" fmla="*/ 736 w 985"/>
                <a:gd name="T41" fmla="*/ 81 h 501"/>
                <a:gd name="T42" fmla="*/ 679 w 985"/>
                <a:gd name="T43" fmla="*/ 53 h 501"/>
                <a:gd name="T44" fmla="*/ 618 w 985"/>
                <a:gd name="T45" fmla="*/ 33 h 501"/>
                <a:gd name="T46" fmla="*/ 555 w 985"/>
                <a:gd name="T47" fmla="*/ 20 h 501"/>
                <a:gd name="T48" fmla="*/ 492 w 985"/>
                <a:gd name="T49" fmla="*/ 16 h 501"/>
                <a:gd name="T50" fmla="*/ 430 w 985"/>
                <a:gd name="T51" fmla="*/ 20 h 501"/>
                <a:gd name="T52" fmla="*/ 367 w 985"/>
                <a:gd name="T53" fmla="*/ 33 h 501"/>
                <a:gd name="T54" fmla="*/ 306 w 985"/>
                <a:gd name="T55" fmla="*/ 53 h 501"/>
                <a:gd name="T56" fmla="*/ 249 w 985"/>
                <a:gd name="T57" fmla="*/ 81 h 501"/>
                <a:gd name="T58" fmla="*/ 196 w 985"/>
                <a:gd name="T59" fmla="*/ 116 h 501"/>
                <a:gd name="T60" fmla="*/ 149 w 985"/>
                <a:gd name="T61" fmla="*/ 157 h 501"/>
                <a:gd name="T62" fmla="*/ 106 w 985"/>
                <a:gd name="T63" fmla="*/ 204 h 501"/>
                <a:gd name="T64" fmla="*/ 70 w 985"/>
                <a:gd name="T65" fmla="*/ 257 h 501"/>
                <a:gd name="T66" fmla="*/ 41 w 985"/>
                <a:gd name="T67" fmla="*/ 314 h 501"/>
                <a:gd name="T68" fmla="*/ 19 w 985"/>
                <a:gd name="T69" fmla="*/ 375 h 501"/>
                <a:gd name="T70" fmla="*/ 5 w 985"/>
                <a:gd name="T71" fmla="*/ 438 h 501"/>
                <a:gd name="T72" fmla="*/ 0 w 985"/>
                <a:gd name="T73" fmla="*/ 501 h 501"/>
                <a:gd name="T74" fmla="*/ 2 w 985"/>
                <a:gd name="T75" fmla="*/ 436 h 501"/>
                <a:gd name="T76" fmla="*/ 13 w 985"/>
                <a:gd name="T77" fmla="*/ 373 h 501"/>
                <a:gd name="T78" fmla="*/ 33 w 985"/>
                <a:gd name="T79" fmla="*/ 310 h 501"/>
                <a:gd name="T80" fmla="*/ 60 w 985"/>
                <a:gd name="T81" fmla="*/ 251 h 501"/>
                <a:gd name="T82" fmla="*/ 96 w 985"/>
                <a:gd name="T83" fmla="*/ 196 h 501"/>
                <a:gd name="T84" fmla="*/ 139 w 985"/>
                <a:gd name="T85" fmla="*/ 147 h 501"/>
                <a:gd name="T86" fmla="*/ 188 w 985"/>
                <a:gd name="T87" fmla="*/ 104 h 501"/>
                <a:gd name="T88" fmla="*/ 241 w 985"/>
                <a:gd name="T89" fmla="*/ 67 h 501"/>
                <a:gd name="T90" fmla="*/ 300 w 985"/>
                <a:gd name="T91" fmla="*/ 37 h 501"/>
                <a:gd name="T92" fmla="*/ 363 w 985"/>
                <a:gd name="T93" fmla="*/ 18 h 501"/>
                <a:gd name="T94" fmla="*/ 428 w 985"/>
                <a:gd name="T95" fmla="*/ 4 h 501"/>
                <a:gd name="T96" fmla="*/ 492 w 985"/>
                <a:gd name="T9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5" h="501">
                  <a:moveTo>
                    <a:pt x="492" y="0"/>
                  </a:moveTo>
                  <a:lnTo>
                    <a:pt x="557" y="4"/>
                  </a:lnTo>
                  <a:lnTo>
                    <a:pt x="622" y="18"/>
                  </a:lnTo>
                  <a:lnTo>
                    <a:pt x="685" y="37"/>
                  </a:lnTo>
                  <a:lnTo>
                    <a:pt x="744" y="67"/>
                  </a:lnTo>
                  <a:lnTo>
                    <a:pt x="797" y="104"/>
                  </a:lnTo>
                  <a:lnTo>
                    <a:pt x="846" y="147"/>
                  </a:lnTo>
                  <a:lnTo>
                    <a:pt x="889" y="196"/>
                  </a:lnTo>
                  <a:lnTo>
                    <a:pt x="924" y="251"/>
                  </a:lnTo>
                  <a:lnTo>
                    <a:pt x="952" y="310"/>
                  </a:lnTo>
                  <a:lnTo>
                    <a:pt x="972" y="373"/>
                  </a:lnTo>
                  <a:lnTo>
                    <a:pt x="983" y="436"/>
                  </a:lnTo>
                  <a:lnTo>
                    <a:pt x="985" y="501"/>
                  </a:lnTo>
                  <a:lnTo>
                    <a:pt x="979" y="438"/>
                  </a:lnTo>
                  <a:lnTo>
                    <a:pt x="966" y="375"/>
                  </a:lnTo>
                  <a:lnTo>
                    <a:pt x="944" y="314"/>
                  </a:lnTo>
                  <a:lnTo>
                    <a:pt x="915" y="257"/>
                  </a:lnTo>
                  <a:lnTo>
                    <a:pt x="879" y="204"/>
                  </a:lnTo>
                  <a:lnTo>
                    <a:pt x="836" y="157"/>
                  </a:lnTo>
                  <a:lnTo>
                    <a:pt x="789" y="116"/>
                  </a:lnTo>
                  <a:lnTo>
                    <a:pt x="736" y="81"/>
                  </a:lnTo>
                  <a:lnTo>
                    <a:pt x="679" y="53"/>
                  </a:lnTo>
                  <a:lnTo>
                    <a:pt x="618" y="33"/>
                  </a:lnTo>
                  <a:lnTo>
                    <a:pt x="555" y="20"/>
                  </a:lnTo>
                  <a:lnTo>
                    <a:pt x="492" y="16"/>
                  </a:lnTo>
                  <a:lnTo>
                    <a:pt x="430" y="20"/>
                  </a:lnTo>
                  <a:lnTo>
                    <a:pt x="367" y="33"/>
                  </a:lnTo>
                  <a:lnTo>
                    <a:pt x="306" y="53"/>
                  </a:lnTo>
                  <a:lnTo>
                    <a:pt x="249" y="81"/>
                  </a:lnTo>
                  <a:lnTo>
                    <a:pt x="196" y="116"/>
                  </a:lnTo>
                  <a:lnTo>
                    <a:pt x="149" y="157"/>
                  </a:lnTo>
                  <a:lnTo>
                    <a:pt x="106" y="204"/>
                  </a:lnTo>
                  <a:lnTo>
                    <a:pt x="70" y="257"/>
                  </a:lnTo>
                  <a:lnTo>
                    <a:pt x="41" y="314"/>
                  </a:lnTo>
                  <a:lnTo>
                    <a:pt x="19" y="375"/>
                  </a:lnTo>
                  <a:lnTo>
                    <a:pt x="5" y="438"/>
                  </a:lnTo>
                  <a:lnTo>
                    <a:pt x="0" y="501"/>
                  </a:lnTo>
                  <a:lnTo>
                    <a:pt x="2" y="436"/>
                  </a:lnTo>
                  <a:lnTo>
                    <a:pt x="13" y="373"/>
                  </a:lnTo>
                  <a:lnTo>
                    <a:pt x="33" y="310"/>
                  </a:lnTo>
                  <a:lnTo>
                    <a:pt x="60" y="251"/>
                  </a:lnTo>
                  <a:lnTo>
                    <a:pt x="96" y="196"/>
                  </a:lnTo>
                  <a:lnTo>
                    <a:pt x="139" y="147"/>
                  </a:lnTo>
                  <a:lnTo>
                    <a:pt x="188" y="104"/>
                  </a:lnTo>
                  <a:lnTo>
                    <a:pt x="241" y="67"/>
                  </a:lnTo>
                  <a:lnTo>
                    <a:pt x="300" y="37"/>
                  </a:lnTo>
                  <a:lnTo>
                    <a:pt x="363" y="18"/>
                  </a:lnTo>
                  <a:lnTo>
                    <a:pt x="428" y="4"/>
                  </a:lnTo>
                  <a:lnTo>
                    <a:pt x="49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6" name="Freeform 706"/>
            <p:cNvSpPr>
              <a:spLocks/>
            </p:cNvSpPr>
            <p:nvPr/>
          </p:nvSpPr>
          <p:spPr bwMode="auto">
            <a:xfrm>
              <a:off x="1116013" y="3798888"/>
              <a:ext cx="717550" cy="365125"/>
            </a:xfrm>
            <a:custGeom>
              <a:avLst/>
              <a:gdLst>
                <a:gd name="T0" fmla="*/ 0 w 903"/>
                <a:gd name="T1" fmla="*/ 0 h 461"/>
                <a:gd name="T2" fmla="*/ 4 w 903"/>
                <a:gd name="T3" fmla="*/ 58 h 461"/>
                <a:gd name="T4" fmla="*/ 17 w 903"/>
                <a:gd name="T5" fmla="*/ 115 h 461"/>
                <a:gd name="T6" fmla="*/ 37 w 903"/>
                <a:gd name="T7" fmla="*/ 172 h 461"/>
                <a:gd name="T8" fmla="*/ 65 w 903"/>
                <a:gd name="T9" fmla="*/ 223 h 461"/>
                <a:gd name="T10" fmla="*/ 98 w 903"/>
                <a:gd name="T11" fmla="*/ 272 h 461"/>
                <a:gd name="T12" fmla="*/ 135 w 903"/>
                <a:gd name="T13" fmla="*/ 316 h 461"/>
                <a:gd name="T14" fmla="*/ 180 w 903"/>
                <a:gd name="T15" fmla="*/ 353 h 461"/>
                <a:gd name="T16" fmla="*/ 230 w 903"/>
                <a:gd name="T17" fmla="*/ 384 h 461"/>
                <a:gd name="T18" fmla="*/ 281 w 903"/>
                <a:gd name="T19" fmla="*/ 410 h 461"/>
                <a:gd name="T20" fmla="*/ 336 w 903"/>
                <a:gd name="T21" fmla="*/ 429 h 461"/>
                <a:gd name="T22" fmla="*/ 393 w 903"/>
                <a:gd name="T23" fmla="*/ 439 h 461"/>
                <a:gd name="T24" fmla="*/ 451 w 903"/>
                <a:gd name="T25" fmla="*/ 443 h 461"/>
                <a:gd name="T26" fmla="*/ 508 w 903"/>
                <a:gd name="T27" fmla="*/ 439 h 461"/>
                <a:gd name="T28" fmla="*/ 565 w 903"/>
                <a:gd name="T29" fmla="*/ 429 h 461"/>
                <a:gd name="T30" fmla="*/ 622 w 903"/>
                <a:gd name="T31" fmla="*/ 410 h 461"/>
                <a:gd name="T32" fmla="*/ 673 w 903"/>
                <a:gd name="T33" fmla="*/ 384 h 461"/>
                <a:gd name="T34" fmla="*/ 722 w 903"/>
                <a:gd name="T35" fmla="*/ 353 h 461"/>
                <a:gd name="T36" fmla="*/ 766 w 903"/>
                <a:gd name="T37" fmla="*/ 316 h 461"/>
                <a:gd name="T38" fmla="*/ 805 w 903"/>
                <a:gd name="T39" fmla="*/ 272 h 461"/>
                <a:gd name="T40" fmla="*/ 838 w 903"/>
                <a:gd name="T41" fmla="*/ 223 h 461"/>
                <a:gd name="T42" fmla="*/ 866 w 903"/>
                <a:gd name="T43" fmla="*/ 172 h 461"/>
                <a:gd name="T44" fmla="*/ 885 w 903"/>
                <a:gd name="T45" fmla="*/ 115 h 461"/>
                <a:gd name="T46" fmla="*/ 899 w 903"/>
                <a:gd name="T47" fmla="*/ 58 h 461"/>
                <a:gd name="T48" fmla="*/ 903 w 903"/>
                <a:gd name="T49" fmla="*/ 0 h 461"/>
                <a:gd name="T50" fmla="*/ 901 w 903"/>
                <a:gd name="T51" fmla="*/ 58 h 461"/>
                <a:gd name="T52" fmla="*/ 891 w 903"/>
                <a:gd name="T53" fmla="*/ 117 h 461"/>
                <a:gd name="T54" fmla="*/ 874 w 903"/>
                <a:gd name="T55" fmla="*/ 174 h 461"/>
                <a:gd name="T56" fmla="*/ 848 w 903"/>
                <a:gd name="T57" fmla="*/ 229 h 461"/>
                <a:gd name="T58" fmla="*/ 815 w 903"/>
                <a:gd name="T59" fmla="*/ 278 h 461"/>
                <a:gd name="T60" fmla="*/ 775 w 903"/>
                <a:gd name="T61" fmla="*/ 325 h 461"/>
                <a:gd name="T62" fmla="*/ 730 w 903"/>
                <a:gd name="T63" fmla="*/ 365 h 461"/>
                <a:gd name="T64" fmla="*/ 681 w 903"/>
                <a:gd name="T65" fmla="*/ 398 h 461"/>
                <a:gd name="T66" fmla="*/ 628 w 903"/>
                <a:gd name="T67" fmla="*/ 425 h 461"/>
                <a:gd name="T68" fmla="*/ 571 w 903"/>
                <a:gd name="T69" fmla="*/ 445 h 461"/>
                <a:gd name="T70" fmla="*/ 512 w 903"/>
                <a:gd name="T71" fmla="*/ 457 h 461"/>
                <a:gd name="T72" fmla="*/ 451 w 903"/>
                <a:gd name="T73" fmla="*/ 461 h 461"/>
                <a:gd name="T74" fmla="*/ 391 w 903"/>
                <a:gd name="T75" fmla="*/ 457 h 461"/>
                <a:gd name="T76" fmla="*/ 332 w 903"/>
                <a:gd name="T77" fmla="*/ 445 h 461"/>
                <a:gd name="T78" fmla="*/ 275 w 903"/>
                <a:gd name="T79" fmla="*/ 425 h 461"/>
                <a:gd name="T80" fmla="*/ 222 w 903"/>
                <a:gd name="T81" fmla="*/ 398 h 461"/>
                <a:gd name="T82" fmla="*/ 171 w 903"/>
                <a:gd name="T83" fmla="*/ 365 h 461"/>
                <a:gd name="T84" fmla="*/ 127 w 903"/>
                <a:gd name="T85" fmla="*/ 325 h 461"/>
                <a:gd name="T86" fmla="*/ 88 w 903"/>
                <a:gd name="T87" fmla="*/ 278 h 461"/>
                <a:gd name="T88" fmla="*/ 55 w 903"/>
                <a:gd name="T89" fmla="*/ 229 h 461"/>
                <a:gd name="T90" fmla="*/ 29 w 903"/>
                <a:gd name="T91" fmla="*/ 174 h 461"/>
                <a:gd name="T92" fmla="*/ 12 w 903"/>
                <a:gd name="T93" fmla="*/ 117 h 461"/>
                <a:gd name="T94" fmla="*/ 2 w 903"/>
                <a:gd name="T95" fmla="*/ 58 h 461"/>
                <a:gd name="T96" fmla="*/ 0 w 903"/>
                <a:gd name="T97"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3" h="461">
                  <a:moveTo>
                    <a:pt x="0" y="0"/>
                  </a:moveTo>
                  <a:lnTo>
                    <a:pt x="4" y="58"/>
                  </a:lnTo>
                  <a:lnTo>
                    <a:pt x="17" y="115"/>
                  </a:lnTo>
                  <a:lnTo>
                    <a:pt x="37" y="172"/>
                  </a:lnTo>
                  <a:lnTo>
                    <a:pt x="65" y="223"/>
                  </a:lnTo>
                  <a:lnTo>
                    <a:pt x="98" y="272"/>
                  </a:lnTo>
                  <a:lnTo>
                    <a:pt x="135" y="316"/>
                  </a:lnTo>
                  <a:lnTo>
                    <a:pt x="180" y="353"/>
                  </a:lnTo>
                  <a:lnTo>
                    <a:pt x="230" y="384"/>
                  </a:lnTo>
                  <a:lnTo>
                    <a:pt x="281" y="410"/>
                  </a:lnTo>
                  <a:lnTo>
                    <a:pt x="336" y="429"/>
                  </a:lnTo>
                  <a:lnTo>
                    <a:pt x="393" y="439"/>
                  </a:lnTo>
                  <a:lnTo>
                    <a:pt x="451" y="443"/>
                  </a:lnTo>
                  <a:lnTo>
                    <a:pt x="508" y="439"/>
                  </a:lnTo>
                  <a:lnTo>
                    <a:pt x="565" y="429"/>
                  </a:lnTo>
                  <a:lnTo>
                    <a:pt x="622" y="410"/>
                  </a:lnTo>
                  <a:lnTo>
                    <a:pt x="673" y="384"/>
                  </a:lnTo>
                  <a:lnTo>
                    <a:pt x="722" y="353"/>
                  </a:lnTo>
                  <a:lnTo>
                    <a:pt x="766" y="316"/>
                  </a:lnTo>
                  <a:lnTo>
                    <a:pt x="805" y="272"/>
                  </a:lnTo>
                  <a:lnTo>
                    <a:pt x="838" y="223"/>
                  </a:lnTo>
                  <a:lnTo>
                    <a:pt x="866" y="172"/>
                  </a:lnTo>
                  <a:lnTo>
                    <a:pt x="885" y="115"/>
                  </a:lnTo>
                  <a:lnTo>
                    <a:pt x="899" y="58"/>
                  </a:lnTo>
                  <a:lnTo>
                    <a:pt x="903" y="0"/>
                  </a:lnTo>
                  <a:lnTo>
                    <a:pt x="901" y="58"/>
                  </a:lnTo>
                  <a:lnTo>
                    <a:pt x="891" y="117"/>
                  </a:lnTo>
                  <a:lnTo>
                    <a:pt x="874" y="174"/>
                  </a:lnTo>
                  <a:lnTo>
                    <a:pt x="848" y="229"/>
                  </a:lnTo>
                  <a:lnTo>
                    <a:pt x="815" y="278"/>
                  </a:lnTo>
                  <a:lnTo>
                    <a:pt x="775" y="325"/>
                  </a:lnTo>
                  <a:lnTo>
                    <a:pt x="730" y="365"/>
                  </a:lnTo>
                  <a:lnTo>
                    <a:pt x="681" y="398"/>
                  </a:lnTo>
                  <a:lnTo>
                    <a:pt x="628" y="425"/>
                  </a:lnTo>
                  <a:lnTo>
                    <a:pt x="571" y="445"/>
                  </a:lnTo>
                  <a:lnTo>
                    <a:pt x="512" y="457"/>
                  </a:lnTo>
                  <a:lnTo>
                    <a:pt x="451" y="461"/>
                  </a:lnTo>
                  <a:lnTo>
                    <a:pt x="391" y="457"/>
                  </a:lnTo>
                  <a:lnTo>
                    <a:pt x="332" y="445"/>
                  </a:lnTo>
                  <a:lnTo>
                    <a:pt x="275" y="425"/>
                  </a:lnTo>
                  <a:lnTo>
                    <a:pt x="222" y="398"/>
                  </a:lnTo>
                  <a:lnTo>
                    <a:pt x="171" y="365"/>
                  </a:lnTo>
                  <a:lnTo>
                    <a:pt x="127" y="325"/>
                  </a:lnTo>
                  <a:lnTo>
                    <a:pt x="88" y="278"/>
                  </a:lnTo>
                  <a:lnTo>
                    <a:pt x="55" y="229"/>
                  </a:lnTo>
                  <a:lnTo>
                    <a:pt x="29" y="174"/>
                  </a:lnTo>
                  <a:lnTo>
                    <a:pt x="12" y="117"/>
                  </a:lnTo>
                  <a:lnTo>
                    <a:pt x="2" y="58"/>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7" name="Freeform 707"/>
            <p:cNvSpPr>
              <a:spLocks/>
            </p:cNvSpPr>
            <p:nvPr/>
          </p:nvSpPr>
          <p:spPr bwMode="auto">
            <a:xfrm>
              <a:off x="1431926" y="3756026"/>
              <a:ext cx="84138" cy="84138"/>
            </a:xfrm>
            <a:custGeom>
              <a:avLst/>
              <a:gdLst>
                <a:gd name="T0" fmla="*/ 53 w 106"/>
                <a:gd name="T1" fmla="*/ 0 h 106"/>
                <a:gd name="T2" fmla="*/ 73 w 106"/>
                <a:gd name="T3" fmla="*/ 5 h 106"/>
                <a:gd name="T4" fmla="*/ 91 w 106"/>
                <a:gd name="T5" fmla="*/ 15 h 106"/>
                <a:gd name="T6" fmla="*/ 103 w 106"/>
                <a:gd name="T7" fmla="*/ 33 h 106"/>
                <a:gd name="T8" fmla="*/ 106 w 106"/>
                <a:gd name="T9" fmla="*/ 53 h 106"/>
                <a:gd name="T10" fmla="*/ 103 w 106"/>
                <a:gd name="T11" fmla="*/ 74 h 106"/>
                <a:gd name="T12" fmla="*/ 91 w 106"/>
                <a:gd name="T13" fmla="*/ 90 h 106"/>
                <a:gd name="T14" fmla="*/ 73 w 106"/>
                <a:gd name="T15" fmla="*/ 102 h 106"/>
                <a:gd name="T16" fmla="*/ 53 w 106"/>
                <a:gd name="T17" fmla="*/ 106 h 106"/>
                <a:gd name="T18" fmla="*/ 32 w 106"/>
                <a:gd name="T19" fmla="*/ 102 h 106"/>
                <a:gd name="T20" fmla="*/ 16 w 106"/>
                <a:gd name="T21" fmla="*/ 90 h 106"/>
                <a:gd name="T22" fmla="*/ 4 w 106"/>
                <a:gd name="T23" fmla="*/ 74 h 106"/>
                <a:gd name="T24" fmla="*/ 0 w 106"/>
                <a:gd name="T25" fmla="*/ 53 h 106"/>
                <a:gd name="T26" fmla="*/ 4 w 106"/>
                <a:gd name="T27" fmla="*/ 33 h 106"/>
                <a:gd name="T28" fmla="*/ 16 w 106"/>
                <a:gd name="T29" fmla="*/ 15 h 106"/>
                <a:gd name="T30" fmla="*/ 32 w 106"/>
                <a:gd name="T31" fmla="*/ 5 h 106"/>
                <a:gd name="T32" fmla="*/ 53 w 106"/>
                <a:gd name="T3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106">
                  <a:moveTo>
                    <a:pt x="53" y="0"/>
                  </a:moveTo>
                  <a:lnTo>
                    <a:pt x="73" y="5"/>
                  </a:lnTo>
                  <a:lnTo>
                    <a:pt x="91" y="15"/>
                  </a:lnTo>
                  <a:lnTo>
                    <a:pt x="103" y="33"/>
                  </a:lnTo>
                  <a:lnTo>
                    <a:pt x="106" y="53"/>
                  </a:lnTo>
                  <a:lnTo>
                    <a:pt x="103" y="74"/>
                  </a:lnTo>
                  <a:lnTo>
                    <a:pt x="91" y="90"/>
                  </a:lnTo>
                  <a:lnTo>
                    <a:pt x="73" y="102"/>
                  </a:lnTo>
                  <a:lnTo>
                    <a:pt x="53" y="106"/>
                  </a:lnTo>
                  <a:lnTo>
                    <a:pt x="32" y="102"/>
                  </a:lnTo>
                  <a:lnTo>
                    <a:pt x="16" y="90"/>
                  </a:lnTo>
                  <a:lnTo>
                    <a:pt x="4" y="74"/>
                  </a:lnTo>
                  <a:lnTo>
                    <a:pt x="0" y="53"/>
                  </a:lnTo>
                  <a:lnTo>
                    <a:pt x="4" y="33"/>
                  </a:lnTo>
                  <a:lnTo>
                    <a:pt x="16" y="15"/>
                  </a:lnTo>
                  <a:lnTo>
                    <a:pt x="32" y="5"/>
                  </a:lnTo>
                  <a:lnTo>
                    <a:pt x="5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8" name="Freeform 708"/>
            <p:cNvSpPr>
              <a:spLocks noEditPoints="1"/>
            </p:cNvSpPr>
            <p:nvPr/>
          </p:nvSpPr>
          <p:spPr bwMode="auto">
            <a:xfrm>
              <a:off x="1373188" y="3694113"/>
              <a:ext cx="200025" cy="207963"/>
            </a:xfrm>
            <a:custGeom>
              <a:avLst/>
              <a:gdLst>
                <a:gd name="T0" fmla="*/ 127 w 251"/>
                <a:gd name="T1" fmla="*/ 18 h 261"/>
                <a:gd name="T2" fmla="*/ 98 w 251"/>
                <a:gd name="T3" fmla="*/ 22 h 261"/>
                <a:gd name="T4" fmla="*/ 70 w 251"/>
                <a:gd name="T5" fmla="*/ 33 h 261"/>
                <a:gd name="T6" fmla="*/ 47 w 251"/>
                <a:gd name="T7" fmla="*/ 51 h 261"/>
                <a:gd name="T8" fmla="*/ 27 w 251"/>
                <a:gd name="T9" fmla="*/ 75 h 261"/>
                <a:gd name="T10" fmla="*/ 15 w 251"/>
                <a:gd name="T11" fmla="*/ 102 h 261"/>
                <a:gd name="T12" fmla="*/ 10 w 251"/>
                <a:gd name="T13" fmla="*/ 132 h 261"/>
                <a:gd name="T14" fmla="*/ 12 w 251"/>
                <a:gd name="T15" fmla="*/ 163 h 261"/>
                <a:gd name="T16" fmla="*/ 23 w 251"/>
                <a:gd name="T17" fmla="*/ 192 h 261"/>
                <a:gd name="T18" fmla="*/ 43 w 251"/>
                <a:gd name="T19" fmla="*/ 216 h 261"/>
                <a:gd name="T20" fmla="*/ 69 w 251"/>
                <a:gd name="T21" fmla="*/ 236 h 261"/>
                <a:gd name="T22" fmla="*/ 98 w 251"/>
                <a:gd name="T23" fmla="*/ 245 h 261"/>
                <a:gd name="T24" fmla="*/ 127 w 251"/>
                <a:gd name="T25" fmla="*/ 247 h 261"/>
                <a:gd name="T26" fmla="*/ 157 w 251"/>
                <a:gd name="T27" fmla="*/ 243 h 261"/>
                <a:gd name="T28" fmla="*/ 184 w 251"/>
                <a:gd name="T29" fmla="*/ 232 h 261"/>
                <a:gd name="T30" fmla="*/ 210 w 251"/>
                <a:gd name="T31" fmla="*/ 214 h 261"/>
                <a:gd name="T32" fmla="*/ 231 w 251"/>
                <a:gd name="T33" fmla="*/ 192 h 261"/>
                <a:gd name="T34" fmla="*/ 245 w 251"/>
                <a:gd name="T35" fmla="*/ 163 h 261"/>
                <a:gd name="T36" fmla="*/ 249 w 251"/>
                <a:gd name="T37" fmla="*/ 132 h 261"/>
                <a:gd name="T38" fmla="*/ 245 w 251"/>
                <a:gd name="T39" fmla="*/ 100 h 261"/>
                <a:gd name="T40" fmla="*/ 231 w 251"/>
                <a:gd name="T41" fmla="*/ 73 h 261"/>
                <a:gd name="T42" fmla="*/ 210 w 251"/>
                <a:gd name="T43" fmla="*/ 49 h 261"/>
                <a:gd name="T44" fmla="*/ 184 w 251"/>
                <a:gd name="T45" fmla="*/ 33 h 261"/>
                <a:gd name="T46" fmla="*/ 157 w 251"/>
                <a:gd name="T47" fmla="*/ 22 h 261"/>
                <a:gd name="T48" fmla="*/ 127 w 251"/>
                <a:gd name="T49" fmla="*/ 18 h 261"/>
                <a:gd name="T50" fmla="*/ 127 w 251"/>
                <a:gd name="T51" fmla="*/ 0 h 261"/>
                <a:gd name="T52" fmla="*/ 161 w 251"/>
                <a:gd name="T53" fmla="*/ 6 h 261"/>
                <a:gd name="T54" fmla="*/ 192 w 251"/>
                <a:gd name="T55" fmla="*/ 20 h 261"/>
                <a:gd name="T56" fmla="*/ 218 w 251"/>
                <a:gd name="T57" fmla="*/ 41 h 261"/>
                <a:gd name="T58" fmla="*/ 237 w 251"/>
                <a:gd name="T59" fmla="*/ 69 h 261"/>
                <a:gd name="T60" fmla="*/ 247 w 251"/>
                <a:gd name="T61" fmla="*/ 100 h 261"/>
                <a:gd name="T62" fmla="*/ 251 w 251"/>
                <a:gd name="T63" fmla="*/ 132 h 261"/>
                <a:gd name="T64" fmla="*/ 247 w 251"/>
                <a:gd name="T65" fmla="*/ 165 h 261"/>
                <a:gd name="T66" fmla="*/ 237 w 251"/>
                <a:gd name="T67" fmla="*/ 194 h 261"/>
                <a:gd name="T68" fmla="*/ 218 w 251"/>
                <a:gd name="T69" fmla="*/ 222 h 261"/>
                <a:gd name="T70" fmla="*/ 192 w 251"/>
                <a:gd name="T71" fmla="*/ 245 h 261"/>
                <a:gd name="T72" fmla="*/ 161 w 251"/>
                <a:gd name="T73" fmla="*/ 257 h 261"/>
                <a:gd name="T74" fmla="*/ 127 w 251"/>
                <a:gd name="T75" fmla="*/ 261 h 261"/>
                <a:gd name="T76" fmla="*/ 94 w 251"/>
                <a:gd name="T77" fmla="*/ 255 h 261"/>
                <a:gd name="T78" fmla="*/ 65 w 251"/>
                <a:gd name="T79" fmla="*/ 241 h 261"/>
                <a:gd name="T80" fmla="*/ 39 w 251"/>
                <a:gd name="T81" fmla="*/ 220 h 261"/>
                <a:gd name="T82" fmla="*/ 19 w 251"/>
                <a:gd name="T83" fmla="*/ 194 h 261"/>
                <a:gd name="T84" fmla="*/ 6 w 251"/>
                <a:gd name="T85" fmla="*/ 165 h 261"/>
                <a:gd name="T86" fmla="*/ 0 w 251"/>
                <a:gd name="T87" fmla="*/ 132 h 261"/>
                <a:gd name="T88" fmla="*/ 2 w 251"/>
                <a:gd name="T89" fmla="*/ 98 h 261"/>
                <a:gd name="T90" fmla="*/ 15 w 251"/>
                <a:gd name="T91" fmla="*/ 67 h 261"/>
                <a:gd name="T92" fmla="*/ 35 w 251"/>
                <a:gd name="T93" fmla="*/ 39 h 261"/>
                <a:gd name="T94" fmla="*/ 61 w 251"/>
                <a:gd name="T95" fmla="*/ 18 h 261"/>
                <a:gd name="T96" fmla="*/ 94 w 251"/>
                <a:gd name="T97" fmla="*/ 4 h 261"/>
                <a:gd name="T98" fmla="*/ 127 w 251"/>
                <a:gd name="T9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1" h="261">
                  <a:moveTo>
                    <a:pt x="127" y="18"/>
                  </a:moveTo>
                  <a:lnTo>
                    <a:pt x="98" y="22"/>
                  </a:lnTo>
                  <a:lnTo>
                    <a:pt x="70" y="33"/>
                  </a:lnTo>
                  <a:lnTo>
                    <a:pt x="47" y="51"/>
                  </a:lnTo>
                  <a:lnTo>
                    <a:pt x="27" y="75"/>
                  </a:lnTo>
                  <a:lnTo>
                    <a:pt x="15" y="102"/>
                  </a:lnTo>
                  <a:lnTo>
                    <a:pt x="10" y="132"/>
                  </a:lnTo>
                  <a:lnTo>
                    <a:pt x="12" y="163"/>
                  </a:lnTo>
                  <a:lnTo>
                    <a:pt x="23" y="192"/>
                  </a:lnTo>
                  <a:lnTo>
                    <a:pt x="43" y="216"/>
                  </a:lnTo>
                  <a:lnTo>
                    <a:pt x="69" y="236"/>
                  </a:lnTo>
                  <a:lnTo>
                    <a:pt x="98" y="245"/>
                  </a:lnTo>
                  <a:lnTo>
                    <a:pt x="127" y="247"/>
                  </a:lnTo>
                  <a:lnTo>
                    <a:pt x="157" y="243"/>
                  </a:lnTo>
                  <a:lnTo>
                    <a:pt x="184" y="232"/>
                  </a:lnTo>
                  <a:lnTo>
                    <a:pt x="210" y="214"/>
                  </a:lnTo>
                  <a:lnTo>
                    <a:pt x="231" y="192"/>
                  </a:lnTo>
                  <a:lnTo>
                    <a:pt x="245" y="163"/>
                  </a:lnTo>
                  <a:lnTo>
                    <a:pt x="249" y="132"/>
                  </a:lnTo>
                  <a:lnTo>
                    <a:pt x="245" y="100"/>
                  </a:lnTo>
                  <a:lnTo>
                    <a:pt x="231" y="73"/>
                  </a:lnTo>
                  <a:lnTo>
                    <a:pt x="210" y="49"/>
                  </a:lnTo>
                  <a:lnTo>
                    <a:pt x="184" y="33"/>
                  </a:lnTo>
                  <a:lnTo>
                    <a:pt x="157" y="22"/>
                  </a:lnTo>
                  <a:lnTo>
                    <a:pt x="127" y="18"/>
                  </a:lnTo>
                  <a:close/>
                  <a:moveTo>
                    <a:pt x="127" y="0"/>
                  </a:moveTo>
                  <a:lnTo>
                    <a:pt x="161" y="6"/>
                  </a:lnTo>
                  <a:lnTo>
                    <a:pt x="192" y="20"/>
                  </a:lnTo>
                  <a:lnTo>
                    <a:pt x="218" y="41"/>
                  </a:lnTo>
                  <a:lnTo>
                    <a:pt x="237" y="69"/>
                  </a:lnTo>
                  <a:lnTo>
                    <a:pt x="247" y="100"/>
                  </a:lnTo>
                  <a:lnTo>
                    <a:pt x="251" y="132"/>
                  </a:lnTo>
                  <a:lnTo>
                    <a:pt x="247" y="165"/>
                  </a:lnTo>
                  <a:lnTo>
                    <a:pt x="237" y="194"/>
                  </a:lnTo>
                  <a:lnTo>
                    <a:pt x="218" y="222"/>
                  </a:lnTo>
                  <a:lnTo>
                    <a:pt x="192" y="245"/>
                  </a:lnTo>
                  <a:lnTo>
                    <a:pt x="161" y="257"/>
                  </a:lnTo>
                  <a:lnTo>
                    <a:pt x="127" y="261"/>
                  </a:lnTo>
                  <a:lnTo>
                    <a:pt x="94" y="255"/>
                  </a:lnTo>
                  <a:lnTo>
                    <a:pt x="65" y="241"/>
                  </a:lnTo>
                  <a:lnTo>
                    <a:pt x="39" y="220"/>
                  </a:lnTo>
                  <a:lnTo>
                    <a:pt x="19" y="194"/>
                  </a:lnTo>
                  <a:lnTo>
                    <a:pt x="6" y="165"/>
                  </a:lnTo>
                  <a:lnTo>
                    <a:pt x="0" y="132"/>
                  </a:lnTo>
                  <a:lnTo>
                    <a:pt x="2" y="98"/>
                  </a:lnTo>
                  <a:lnTo>
                    <a:pt x="15" y="67"/>
                  </a:lnTo>
                  <a:lnTo>
                    <a:pt x="35" y="39"/>
                  </a:lnTo>
                  <a:lnTo>
                    <a:pt x="61" y="18"/>
                  </a:lnTo>
                  <a:lnTo>
                    <a:pt x="94" y="4"/>
                  </a:lnTo>
                  <a:lnTo>
                    <a:pt x="127"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9" name="Freeform 709"/>
            <p:cNvSpPr>
              <a:spLocks/>
            </p:cNvSpPr>
            <p:nvPr/>
          </p:nvSpPr>
          <p:spPr bwMode="auto">
            <a:xfrm>
              <a:off x="1250951" y="3605213"/>
              <a:ext cx="119063" cy="119063"/>
            </a:xfrm>
            <a:custGeom>
              <a:avLst/>
              <a:gdLst>
                <a:gd name="T0" fmla="*/ 0 w 149"/>
                <a:gd name="T1" fmla="*/ 0 h 149"/>
                <a:gd name="T2" fmla="*/ 41 w 149"/>
                <a:gd name="T3" fmla="*/ 34 h 149"/>
                <a:gd name="T4" fmla="*/ 80 w 149"/>
                <a:gd name="T5" fmla="*/ 71 h 149"/>
                <a:gd name="T6" fmla="*/ 115 w 149"/>
                <a:gd name="T7" fmla="*/ 108 h 149"/>
                <a:gd name="T8" fmla="*/ 149 w 149"/>
                <a:gd name="T9" fmla="*/ 149 h 149"/>
                <a:gd name="T10" fmla="*/ 108 w 149"/>
                <a:gd name="T11" fmla="*/ 116 h 149"/>
                <a:gd name="T12" fmla="*/ 70 w 149"/>
                <a:gd name="T13" fmla="*/ 79 h 149"/>
                <a:gd name="T14" fmla="*/ 33 w 149"/>
                <a:gd name="T15" fmla="*/ 41 h 149"/>
                <a:gd name="T16" fmla="*/ 0 w 149"/>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49">
                  <a:moveTo>
                    <a:pt x="0" y="0"/>
                  </a:moveTo>
                  <a:lnTo>
                    <a:pt x="41" y="34"/>
                  </a:lnTo>
                  <a:lnTo>
                    <a:pt x="80" y="71"/>
                  </a:lnTo>
                  <a:lnTo>
                    <a:pt x="115" y="108"/>
                  </a:lnTo>
                  <a:lnTo>
                    <a:pt x="149" y="149"/>
                  </a:lnTo>
                  <a:lnTo>
                    <a:pt x="108" y="116"/>
                  </a:lnTo>
                  <a:lnTo>
                    <a:pt x="70" y="79"/>
                  </a:lnTo>
                  <a:lnTo>
                    <a:pt x="33" y="41"/>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0" name="Freeform 710"/>
            <p:cNvSpPr>
              <a:spLocks/>
            </p:cNvSpPr>
            <p:nvPr/>
          </p:nvSpPr>
          <p:spPr bwMode="auto">
            <a:xfrm>
              <a:off x="1281113" y="3576638"/>
              <a:ext cx="119063" cy="119063"/>
            </a:xfrm>
            <a:custGeom>
              <a:avLst/>
              <a:gdLst>
                <a:gd name="T0" fmla="*/ 0 w 149"/>
                <a:gd name="T1" fmla="*/ 0 h 149"/>
                <a:gd name="T2" fmla="*/ 41 w 149"/>
                <a:gd name="T3" fmla="*/ 33 h 149"/>
                <a:gd name="T4" fmla="*/ 78 w 149"/>
                <a:gd name="T5" fmla="*/ 69 h 149"/>
                <a:gd name="T6" fmla="*/ 116 w 149"/>
                <a:gd name="T7" fmla="*/ 108 h 149"/>
                <a:gd name="T8" fmla="*/ 149 w 149"/>
                <a:gd name="T9" fmla="*/ 149 h 149"/>
                <a:gd name="T10" fmla="*/ 108 w 149"/>
                <a:gd name="T11" fmla="*/ 114 h 149"/>
                <a:gd name="T12" fmla="*/ 69 w 149"/>
                <a:gd name="T13" fmla="*/ 78 h 149"/>
                <a:gd name="T14" fmla="*/ 33 w 149"/>
                <a:gd name="T15" fmla="*/ 41 h 149"/>
                <a:gd name="T16" fmla="*/ 0 w 149"/>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49">
                  <a:moveTo>
                    <a:pt x="0" y="0"/>
                  </a:moveTo>
                  <a:lnTo>
                    <a:pt x="41" y="33"/>
                  </a:lnTo>
                  <a:lnTo>
                    <a:pt x="78" y="69"/>
                  </a:lnTo>
                  <a:lnTo>
                    <a:pt x="116" y="108"/>
                  </a:lnTo>
                  <a:lnTo>
                    <a:pt x="149" y="149"/>
                  </a:lnTo>
                  <a:lnTo>
                    <a:pt x="108" y="114"/>
                  </a:lnTo>
                  <a:lnTo>
                    <a:pt x="69" y="78"/>
                  </a:lnTo>
                  <a:lnTo>
                    <a:pt x="33" y="41"/>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1" name="Freeform 711"/>
            <p:cNvSpPr>
              <a:spLocks/>
            </p:cNvSpPr>
            <p:nvPr/>
          </p:nvSpPr>
          <p:spPr bwMode="auto">
            <a:xfrm>
              <a:off x="1281113" y="3903663"/>
              <a:ext cx="119063" cy="117475"/>
            </a:xfrm>
            <a:custGeom>
              <a:avLst/>
              <a:gdLst>
                <a:gd name="T0" fmla="*/ 149 w 149"/>
                <a:gd name="T1" fmla="*/ 0 h 149"/>
                <a:gd name="T2" fmla="*/ 116 w 149"/>
                <a:gd name="T3" fmla="*/ 41 h 149"/>
                <a:gd name="T4" fmla="*/ 78 w 149"/>
                <a:gd name="T5" fmla="*/ 79 h 149"/>
                <a:gd name="T6" fmla="*/ 41 w 149"/>
                <a:gd name="T7" fmla="*/ 116 h 149"/>
                <a:gd name="T8" fmla="*/ 0 w 149"/>
                <a:gd name="T9" fmla="*/ 149 h 149"/>
                <a:gd name="T10" fmla="*/ 33 w 149"/>
                <a:gd name="T11" fmla="*/ 108 h 149"/>
                <a:gd name="T12" fmla="*/ 69 w 149"/>
                <a:gd name="T13" fmla="*/ 71 h 149"/>
                <a:gd name="T14" fmla="*/ 108 w 149"/>
                <a:gd name="T15" fmla="*/ 33 h 149"/>
                <a:gd name="T16" fmla="*/ 149 w 149"/>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49">
                  <a:moveTo>
                    <a:pt x="149" y="0"/>
                  </a:moveTo>
                  <a:lnTo>
                    <a:pt x="116" y="41"/>
                  </a:lnTo>
                  <a:lnTo>
                    <a:pt x="78" y="79"/>
                  </a:lnTo>
                  <a:lnTo>
                    <a:pt x="41" y="116"/>
                  </a:lnTo>
                  <a:lnTo>
                    <a:pt x="0" y="149"/>
                  </a:lnTo>
                  <a:lnTo>
                    <a:pt x="33" y="108"/>
                  </a:lnTo>
                  <a:lnTo>
                    <a:pt x="69" y="71"/>
                  </a:lnTo>
                  <a:lnTo>
                    <a:pt x="108" y="33"/>
                  </a:lnTo>
                  <a:lnTo>
                    <a:pt x="14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2" name="Freeform 712"/>
            <p:cNvSpPr>
              <a:spLocks/>
            </p:cNvSpPr>
            <p:nvPr/>
          </p:nvSpPr>
          <p:spPr bwMode="auto">
            <a:xfrm>
              <a:off x="1250951" y="3875088"/>
              <a:ext cx="119063" cy="115888"/>
            </a:xfrm>
            <a:custGeom>
              <a:avLst/>
              <a:gdLst>
                <a:gd name="T0" fmla="*/ 149 w 149"/>
                <a:gd name="T1" fmla="*/ 0 h 147"/>
                <a:gd name="T2" fmla="*/ 115 w 149"/>
                <a:gd name="T3" fmla="*/ 39 h 147"/>
                <a:gd name="T4" fmla="*/ 80 w 149"/>
                <a:gd name="T5" fmla="*/ 78 h 147"/>
                <a:gd name="T6" fmla="*/ 41 w 149"/>
                <a:gd name="T7" fmla="*/ 114 h 147"/>
                <a:gd name="T8" fmla="*/ 0 w 149"/>
                <a:gd name="T9" fmla="*/ 147 h 147"/>
                <a:gd name="T10" fmla="*/ 33 w 149"/>
                <a:gd name="T11" fmla="*/ 108 h 147"/>
                <a:gd name="T12" fmla="*/ 70 w 149"/>
                <a:gd name="T13" fmla="*/ 68 h 147"/>
                <a:gd name="T14" fmla="*/ 108 w 149"/>
                <a:gd name="T15" fmla="*/ 33 h 147"/>
                <a:gd name="T16" fmla="*/ 149 w 149"/>
                <a:gd name="T1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47">
                  <a:moveTo>
                    <a:pt x="149" y="0"/>
                  </a:moveTo>
                  <a:lnTo>
                    <a:pt x="115" y="39"/>
                  </a:lnTo>
                  <a:lnTo>
                    <a:pt x="80" y="78"/>
                  </a:lnTo>
                  <a:lnTo>
                    <a:pt x="41" y="114"/>
                  </a:lnTo>
                  <a:lnTo>
                    <a:pt x="0" y="147"/>
                  </a:lnTo>
                  <a:lnTo>
                    <a:pt x="33" y="108"/>
                  </a:lnTo>
                  <a:lnTo>
                    <a:pt x="70" y="68"/>
                  </a:lnTo>
                  <a:lnTo>
                    <a:pt x="108" y="33"/>
                  </a:lnTo>
                  <a:lnTo>
                    <a:pt x="14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3" name="Freeform 713"/>
            <p:cNvSpPr>
              <a:spLocks/>
            </p:cNvSpPr>
            <p:nvPr/>
          </p:nvSpPr>
          <p:spPr bwMode="auto">
            <a:xfrm>
              <a:off x="1577976" y="3875088"/>
              <a:ext cx="117475" cy="115888"/>
            </a:xfrm>
            <a:custGeom>
              <a:avLst/>
              <a:gdLst>
                <a:gd name="T0" fmla="*/ 0 w 147"/>
                <a:gd name="T1" fmla="*/ 0 h 147"/>
                <a:gd name="T2" fmla="*/ 39 w 147"/>
                <a:gd name="T3" fmla="*/ 33 h 147"/>
                <a:gd name="T4" fmla="*/ 79 w 147"/>
                <a:gd name="T5" fmla="*/ 68 h 147"/>
                <a:gd name="T6" fmla="*/ 114 w 147"/>
                <a:gd name="T7" fmla="*/ 108 h 147"/>
                <a:gd name="T8" fmla="*/ 147 w 147"/>
                <a:gd name="T9" fmla="*/ 147 h 147"/>
                <a:gd name="T10" fmla="*/ 108 w 147"/>
                <a:gd name="T11" fmla="*/ 114 h 147"/>
                <a:gd name="T12" fmla="*/ 69 w 147"/>
                <a:gd name="T13" fmla="*/ 78 h 147"/>
                <a:gd name="T14" fmla="*/ 33 w 147"/>
                <a:gd name="T15" fmla="*/ 39 h 147"/>
                <a:gd name="T16" fmla="*/ 0 w 147"/>
                <a:gd name="T1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147">
                  <a:moveTo>
                    <a:pt x="0" y="0"/>
                  </a:moveTo>
                  <a:lnTo>
                    <a:pt x="39" y="33"/>
                  </a:lnTo>
                  <a:lnTo>
                    <a:pt x="79" y="68"/>
                  </a:lnTo>
                  <a:lnTo>
                    <a:pt x="114" y="108"/>
                  </a:lnTo>
                  <a:lnTo>
                    <a:pt x="147" y="147"/>
                  </a:lnTo>
                  <a:lnTo>
                    <a:pt x="108" y="114"/>
                  </a:lnTo>
                  <a:lnTo>
                    <a:pt x="69" y="78"/>
                  </a:lnTo>
                  <a:lnTo>
                    <a:pt x="33" y="39"/>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4" name="Freeform 714"/>
            <p:cNvSpPr>
              <a:spLocks/>
            </p:cNvSpPr>
            <p:nvPr/>
          </p:nvSpPr>
          <p:spPr bwMode="auto">
            <a:xfrm>
              <a:off x="1549401" y="3903663"/>
              <a:ext cx="117475" cy="117475"/>
            </a:xfrm>
            <a:custGeom>
              <a:avLst/>
              <a:gdLst>
                <a:gd name="T0" fmla="*/ 0 w 149"/>
                <a:gd name="T1" fmla="*/ 0 h 149"/>
                <a:gd name="T2" fmla="*/ 41 w 149"/>
                <a:gd name="T3" fmla="*/ 33 h 149"/>
                <a:gd name="T4" fmla="*/ 80 w 149"/>
                <a:gd name="T5" fmla="*/ 71 h 149"/>
                <a:gd name="T6" fmla="*/ 116 w 149"/>
                <a:gd name="T7" fmla="*/ 108 h 149"/>
                <a:gd name="T8" fmla="*/ 149 w 149"/>
                <a:gd name="T9" fmla="*/ 149 h 149"/>
                <a:gd name="T10" fmla="*/ 108 w 149"/>
                <a:gd name="T11" fmla="*/ 116 h 149"/>
                <a:gd name="T12" fmla="*/ 70 w 149"/>
                <a:gd name="T13" fmla="*/ 79 h 149"/>
                <a:gd name="T14" fmla="*/ 33 w 149"/>
                <a:gd name="T15" fmla="*/ 41 h 149"/>
                <a:gd name="T16" fmla="*/ 0 w 149"/>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49">
                  <a:moveTo>
                    <a:pt x="0" y="0"/>
                  </a:moveTo>
                  <a:lnTo>
                    <a:pt x="41" y="33"/>
                  </a:lnTo>
                  <a:lnTo>
                    <a:pt x="80" y="71"/>
                  </a:lnTo>
                  <a:lnTo>
                    <a:pt x="116" y="108"/>
                  </a:lnTo>
                  <a:lnTo>
                    <a:pt x="149" y="149"/>
                  </a:lnTo>
                  <a:lnTo>
                    <a:pt x="108" y="116"/>
                  </a:lnTo>
                  <a:lnTo>
                    <a:pt x="70" y="79"/>
                  </a:lnTo>
                  <a:lnTo>
                    <a:pt x="33" y="41"/>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5" name="Freeform 715"/>
            <p:cNvSpPr>
              <a:spLocks/>
            </p:cNvSpPr>
            <p:nvPr/>
          </p:nvSpPr>
          <p:spPr bwMode="auto">
            <a:xfrm>
              <a:off x="1549401" y="3576638"/>
              <a:ext cx="117475" cy="119063"/>
            </a:xfrm>
            <a:custGeom>
              <a:avLst/>
              <a:gdLst>
                <a:gd name="T0" fmla="*/ 149 w 149"/>
                <a:gd name="T1" fmla="*/ 0 h 149"/>
                <a:gd name="T2" fmla="*/ 116 w 149"/>
                <a:gd name="T3" fmla="*/ 41 h 149"/>
                <a:gd name="T4" fmla="*/ 80 w 149"/>
                <a:gd name="T5" fmla="*/ 78 h 149"/>
                <a:gd name="T6" fmla="*/ 41 w 149"/>
                <a:gd name="T7" fmla="*/ 114 h 149"/>
                <a:gd name="T8" fmla="*/ 0 w 149"/>
                <a:gd name="T9" fmla="*/ 149 h 149"/>
                <a:gd name="T10" fmla="*/ 33 w 149"/>
                <a:gd name="T11" fmla="*/ 108 h 149"/>
                <a:gd name="T12" fmla="*/ 70 w 149"/>
                <a:gd name="T13" fmla="*/ 69 h 149"/>
                <a:gd name="T14" fmla="*/ 108 w 149"/>
                <a:gd name="T15" fmla="*/ 33 h 149"/>
                <a:gd name="T16" fmla="*/ 149 w 149"/>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49">
                  <a:moveTo>
                    <a:pt x="149" y="0"/>
                  </a:moveTo>
                  <a:lnTo>
                    <a:pt x="116" y="41"/>
                  </a:lnTo>
                  <a:lnTo>
                    <a:pt x="80" y="78"/>
                  </a:lnTo>
                  <a:lnTo>
                    <a:pt x="41" y="114"/>
                  </a:lnTo>
                  <a:lnTo>
                    <a:pt x="0" y="149"/>
                  </a:lnTo>
                  <a:lnTo>
                    <a:pt x="33" y="108"/>
                  </a:lnTo>
                  <a:lnTo>
                    <a:pt x="70" y="69"/>
                  </a:lnTo>
                  <a:lnTo>
                    <a:pt x="108" y="33"/>
                  </a:lnTo>
                  <a:lnTo>
                    <a:pt x="14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6" name="Freeform 716"/>
            <p:cNvSpPr>
              <a:spLocks/>
            </p:cNvSpPr>
            <p:nvPr/>
          </p:nvSpPr>
          <p:spPr bwMode="auto">
            <a:xfrm>
              <a:off x="1577976" y="3605213"/>
              <a:ext cx="117475" cy="119063"/>
            </a:xfrm>
            <a:custGeom>
              <a:avLst/>
              <a:gdLst>
                <a:gd name="T0" fmla="*/ 147 w 147"/>
                <a:gd name="T1" fmla="*/ 0 h 149"/>
                <a:gd name="T2" fmla="*/ 114 w 147"/>
                <a:gd name="T3" fmla="*/ 41 h 149"/>
                <a:gd name="T4" fmla="*/ 79 w 147"/>
                <a:gd name="T5" fmla="*/ 79 h 149"/>
                <a:gd name="T6" fmla="*/ 39 w 147"/>
                <a:gd name="T7" fmla="*/ 116 h 149"/>
                <a:gd name="T8" fmla="*/ 0 w 147"/>
                <a:gd name="T9" fmla="*/ 149 h 149"/>
                <a:gd name="T10" fmla="*/ 33 w 147"/>
                <a:gd name="T11" fmla="*/ 108 h 149"/>
                <a:gd name="T12" fmla="*/ 69 w 147"/>
                <a:gd name="T13" fmla="*/ 71 h 149"/>
                <a:gd name="T14" fmla="*/ 108 w 147"/>
                <a:gd name="T15" fmla="*/ 34 h 149"/>
                <a:gd name="T16" fmla="*/ 147 w 147"/>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149">
                  <a:moveTo>
                    <a:pt x="147" y="0"/>
                  </a:moveTo>
                  <a:lnTo>
                    <a:pt x="114" y="41"/>
                  </a:lnTo>
                  <a:lnTo>
                    <a:pt x="79" y="79"/>
                  </a:lnTo>
                  <a:lnTo>
                    <a:pt x="39" y="116"/>
                  </a:lnTo>
                  <a:lnTo>
                    <a:pt x="0" y="149"/>
                  </a:lnTo>
                  <a:lnTo>
                    <a:pt x="33" y="108"/>
                  </a:lnTo>
                  <a:lnTo>
                    <a:pt x="69" y="71"/>
                  </a:lnTo>
                  <a:lnTo>
                    <a:pt x="108" y="34"/>
                  </a:lnTo>
                  <a:lnTo>
                    <a:pt x="147"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7" name="Freeform 717"/>
            <p:cNvSpPr>
              <a:spLocks/>
            </p:cNvSpPr>
            <p:nvPr/>
          </p:nvSpPr>
          <p:spPr bwMode="auto">
            <a:xfrm>
              <a:off x="1349376" y="3500438"/>
              <a:ext cx="68263" cy="96838"/>
            </a:xfrm>
            <a:custGeom>
              <a:avLst/>
              <a:gdLst>
                <a:gd name="T0" fmla="*/ 53 w 87"/>
                <a:gd name="T1" fmla="*/ 0 h 121"/>
                <a:gd name="T2" fmla="*/ 63 w 87"/>
                <a:gd name="T3" fmla="*/ 0 h 121"/>
                <a:gd name="T4" fmla="*/ 71 w 87"/>
                <a:gd name="T5" fmla="*/ 2 h 121"/>
                <a:gd name="T6" fmla="*/ 79 w 87"/>
                <a:gd name="T7" fmla="*/ 4 h 121"/>
                <a:gd name="T8" fmla="*/ 83 w 87"/>
                <a:gd name="T9" fmla="*/ 6 h 121"/>
                <a:gd name="T10" fmla="*/ 79 w 87"/>
                <a:gd name="T11" fmla="*/ 23 h 121"/>
                <a:gd name="T12" fmla="*/ 69 w 87"/>
                <a:gd name="T13" fmla="*/ 21 h 121"/>
                <a:gd name="T14" fmla="*/ 63 w 87"/>
                <a:gd name="T15" fmla="*/ 21 h 121"/>
                <a:gd name="T16" fmla="*/ 55 w 87"/>
                <a:gd name="T17" fmla="*/ 21 h 121"/>
                <a:gd name="T18" fmla="*/ 49 w 87"/>
                <a:gd name="T19" fmla="*/ 21 h 121"/>
                <a:gd name="T20" fmla="*/ 44 w 87"/>
                <a:gd name="T21" fmla="*/ 23 h 121"/>
                <a:gd name="T22" fmla="*/ 38 w 87"/>
                <a:gd name="T23" fmla="*/ 25 h 121"/>
                <a:gd name="T24" fmla="*/ 32 w 87"/>
                <a:gd name="T25" fmla="*/ 29 h 121"/>
                <a:gd name="T26" fmla="*/ 28 w 87"/>
                <a:gd name="T27" fmla="*/ 35 h 121"/>
                <a:gd name="T28" fmla="*/ 26 w 87"/>
                <a:gd name="T29" fmla="*/ 43 h 121"/>
                <a:gd name="T30" fmla="*/ 24 w 87"/>
                <a:gd name="T31" fmla="*/ 51 h 121"/>
                <a:gd name="T32" fmla="*/ 24 w 87"/>
                <a:gd name="T33" fmla="*/ 61 h 121"/>
                <a:gd name="T34" fmla="*/ 24 w 87"/>
                <a:gd name="T35" fmla="*/ 70 h 121"/>
                <a:gd name="T36" fmla="*/ 26 w 87"/>
                <a:gd name="T37" fmla="*/ 78 h 121"/>
                <a:gd name="T38" fmla="*/ 28 w 87"/>
                <a:gd name="T39" fmla="*/ 86 h 121"/>
                <a:gd name="T40" fmla="*/ 32 w 87"/>
                <a:gd name="T41" fmla="*/ 92 h 121"/>
                <a:gd name="T42" fmla="*/ 38 w 87"/>
                <a:gd name="T43" fmla="*/ 96 h 121"/>
                <a:gd name="T44" fmla="*/ 42 w 87"/>
                <a:gd name="T45" fmla="*/ 98 h 121"/>
                <a:gd name="T46" fmla="*/ 47 w 87"/>
                <a:gd name="T47" fmla="*/ 100 h 121"/>
                <a:gd name="T48" fmla="*/ 53 w 87"/>
                <a:gd name="T49" fmla="*/ 100 h 121"/>
                <a:gd name="T50" fmla="*/ 63 w 87"/>
                <a:gd name="T51" fmla="*/ 100 h 121"/>
                <a:gd name="T52" fmla="*/ 65 w 87"/>
                <a:gd name="T53" fmla="*/ 98 h 121"/>
                <a:gd name="T54" fmla="*/ 69 w 87"/>
                <a:gd name="T55" fmla="*/ 96 h 121"/>
                <a:gd name="T56" fmla="*/ 69 w 87"/>
                <a:gd name="T57" fmla="*/ 74 h 121"/>
                <a:gd name="T58" fmla="*/ 44 w 87"/>
                <a:gd name="T59" fmla="*/ 72 h 121"/>
                <a:gd name="T60" fmla="*/ 44 w 87"/>
                <a:gd name="T61" fmla="*/ 59 h 121"/>
                <a:gd name="T62" fmla="*/ 87 w 87"/>
                <a:gd name="T63" fmla="*/ 59 h 121"/>
                <a:gd name="T64" fmla="*/ 87 w 87"/>
                <a:gd name="T65" fmla="*/ 110 h 121"/>
                <a:gd name="T66" fmla="*/ 79 w 87"/>
                <a:gd name="T67" fmla="*/ 116 h 121"/>
                <a:gd name="T68" fmla="*/ 71 w 87"/>
                <a:gd name="T69" fmla="*/ 117 h 121"/>
                <a:gd name="T70" fmla="*/ 61 w 87"/>
                <a:gd name="T71" fmla="*/ 119 h 121"/>
                <a:gd name="T72" fmla="*/ 51 w 87"/>
                <a:gd name="T73" fmla="*/ 121 h 121"/>
                <a:gd name="T74" fmla="*/ 42 w 87"/>
                <a:gd name="T75" fmla="*/ 119 h 121"/>
                <a:gd name="T76" fmla="*/ 32 w 87"/>
                <a:gd name="T77" fmla="*/ 117 h 121"/>
                <a:gd name="T78" fmla="*/ 22 w 87"/>
                <a:gd name="T79" fmla="*/ 114 h 121"/>
                <a:gd name="T80" fmla="*/ 14 w 87"/>
                <a:gd name="T81" fmla="*/ 106 h 121"/>
                <a:gd name="T82" fmla="*/ 8 w 87"/>
                <a:gd name="T83" fmla="*/ 98 h 121"/>
                <a:gd name="T84" fmla="*/ 4 w 87"/>
                <a:gd name="T85" fmla="*/ 88 h 121"/>
                <a:gd name="T86" fmla="*/ 2 w 87"/>
                <a:gd name="T87" fmla="*/ 80 h 121"/>
                <a:gd name="T88" fmla="*/ 0 w 87"/>
                <a:gd name="T89" fmla="*/ 70 h 121"/>
                <a:gd name="T90" fmla="*/ 0 w 87"/>
                <a:gd name="T91" fmla="*/ 61 h 121"/>
                <a:gd name="T92" fmla="*/ 0 w 87"/>
                <a:gd name="T93" fmla="*/ 51 h 121"/>
                <a:gd name="T94" fmla="*/ 2 w 87"/>
                <a:gd name="T95" fmla="*/ 41 h 121"/>
                <a:gd name="T96" fmla="*/ 4 w 87"/>
                <a:gd name="T97" fmla="*/ 33 h 121"/>
                <a:gd name="T98" fmla="*/ 10 w 87"/>
                <a:gd name="T99" fmla="*/ 21 h 121"/>
                <a:gd name="T100" fmla="*/ 16 w 87"/>
                <a:gd name="T101" fmla="*/ 13 h 121"/>
                <a:gd name="T102" fmla="*/ 26 w 87"/>
                <a:gd name="T103" fmla="*/ 8 h 121"/>
                <a:gd name="T104" fmla="*/ 34 w 87"/>
                <a:gd name="T105" fmla="*/ 4 h 121"/>
                <a:gd name="T106" fmla="*/ 44 w 87"/>
                <a:gd name="T107" fmla="*/ 2 h 121"/>
                <a:gd name="T108" fmla="*/ 53 w 87"/>
                <a:gd name="T10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7" h="121">
                  <a:moveTo>
                    <a:pt x="53" y="0"/>
                  </a:moveTo>
                  <a:lnTo>
                    <a:pt x="63" y="0"/>
                  </a:lnTo>
                  <a:lnTo>
                    <a:pt x="71" y="2"/>
                  </a:lnTo>
                  <a:lnTo>
                    <a:pt x="79" y="4"/>
                  </a:lnTo>
                  <a:lnTo>
                    <a:pt x="83" y="6"/>
                  </a:lnTo>
                  <a:lnTo>
                    <a:pt x="79" y="23"/>
                  </a:lnTo>
                  <a:lnTo>
                    <a:pt x="69" y="21"/>
                  </a:lnTo>
                  <a:lnTo>
                    <a:pt x="63" y="21"/>
                  </a:lnTo>
                  <a:lnTo>
                    <a:pt x="55" y="21"/>
                  </a:lnTo>
                  <a:lnTo>
                    <a:pt x="49" y="21"/>
                  </a:lnTo>
                  <a:lnTo>
                    <a:pt x="44" y="23"/>
                  </a:lnTo>
                  <a:lnTo>
                    <a:pt x="38" y="25"/>
                  </a:lnTo>
                  <a:lnTo>
                    <a:pt x="32" y="29"/>
                  </a:lnTo>
                  <a:lnTo>
                    <a:pt x="28" y="35"/>
                  </a:lnTo>
                  <a:lnTo>
                    <a:pt x="26" y="43"/>
                  </a:lnTo>
                  <a:lnTo>
                    <a:pt x="24" y="51"/>
                  </a:lnTo>
                  <a:lnTo>
                    <a:pt x="24" y="61"/>
                  </a:lnTo>
                  <a:lnTo>
                    <a:pt x="24" y="70"/>
                  </a:lnTo>
                  <a:lnTo>
                    <a:pt x="26" y="78"/>
                  </a:lnTo>
                  <a:lnTo>
                    <a:pt x="28" y="86"/>
                  </a:lnTo>
                  <a:lnTo>
                    <a:pt x="32" y="92"/>
                  </a:lnTo>
                  <a:lnTo>
                    <a:pt x="38" y="96"/>
                  </a:lnTo>
                  <a:lnTo>
                    <a:pt x="42" y="98"/>
                  </a:lnTo>
                  <a:lnTo>
                    <a:pt x="47" y="100"/>
                  </a:lnTo>
                  <a:lnTo>
                    <a:pt x="53" y="100"/>
                  </a:lnTo>
                  <a:lnTo>
                    <a:pt x="63" y="100"/>
                  </a:lnTo>
                  <a:lnTo>
                    <a:pt x="65" y="98"/>
                  </a:lnTo>
                  <a:lnTo>
                    <a:pt x="69" y="96"/>
                  </a:lnTo>
                  <a:lnTo>
                    <a:pt x="69" y="74"/>
                  </a:lnTo>
                  <a:lnTo>
                    <a:pt x="44" y="72"/>
                  </a:lnTo>
                  <a:lnTo>
                    <a:pt x="44" y="59"/>
                  </a:lnTo>
                  <a:lnTo>
                    <a:pt x="87" y="59"/>
                  </a:lnTo>
                  <a:lnTo>
                    <a:pt x="87" y="110"/>
                  </a:lnTo>
                  <a:lnTo>
                    <a:pt x="79" y="116"/>
                  </a:lnTo>
                  <a:lnTo>
                    <a:pt x="71" y="117"/>
                  </a:lnTo>
                  <a:lnTo>
                    <a:pt x="61" y="119"/>
                  </a:lnTo>
                  <a:lnTo>
                    <a:pt x="51" y="121"/>
                  </a:lnTo>
                  <a:lnTo>
                    <a:pt x="42" y="119"/>
                  </a:lnTo>
                  <a:lnTo>
                    <a:pt x="32" y="117"/>
                  </a:lnTo>
                  <a:lnTo>
                    <a:pt x="22" y="114"/>
                  </a:lnTo>
                  <a:lnTo>
                    <a:pt x="14" y="106"/>
                  </a:lnTo>
                  <a:lnTo>
                    <a:pt x="8" y="98"/>
                  </a:lnTo>
                  <a:lnTo>
                    <a:pt x="4" y="88"/>
                  </a:lnTo>
                  <a:lnTo>
                    <a:pt x="2" y="80"/>
                  </a:lnTo>
                  <a:lnTo>
                    <a:pt x="0" y="70"/>
                  </a:lnTo>
                  <a:lnTo>
                    <a:pt x="0" y="61"/>
                  </a:lnTo>
                  <a:lnTo>
                    <a:pt x="0" y="51"/>
                  </a:lnTo>
                  <a:lnTo>
                    <a:pt x="2" y="41"/>
                  </a:lnTo>
                  <a:lnTo>
                    <a:pt x="4" y="33"/>
                  </a:lnTo>
                  <a:lnTo>
                    <a:pt x="10" y="21"/>
                  </a:lnTo>
                  <a:lnTo>
                    <a:pt x="16" y="13"/>
                  </a:lnTo>
                  <a:lnTo>
                    <a:pt x="26" y="8"/>
                  </a:lnTo>
                  <a:lnTo>
                    <a:pt x="34" y="4"/>
                  </a:lnTo>
                  <a:lnTo>
                    <a:pt x="44" y="2"/>
                  </a:lnTo>
                  <a:lnTo>
                    <a:pt x="5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8" name="Freeform 718"/>
            <p:cNvSpPr>
              <a:spLocks/>
            </p:cNvSpPr>
            <p:nvPr/>
          </p:nvSpPr>
          <p:spPr bwMode="auto">
            <a:xfrm>
              <a:off x="1423988" y="3502026"/>
              <a:ext cx="77788" cy="92075"/>
            </a:xfrm>
            <a:custGeom>
              <a:avLst/>
              <a:gdLst>
                <a:gd name="T0" fmla="*/ 0 w 98"/>
                <a:gd name="T1" fmla="*/ 0 h 115"/>
                <a:gd name="T2" fmla="*/ 25 w 98"/>
                <a:gd name="T3" fmla="*/ 0 h 115"/>
                <a:gd name="T4" fmla="*/ 47 w 98"/>
                <a:gd name="T5" fmla="*/ 45 h 115"/>
                <a:gd name="T6" fmla="*/ 49 w 98"/>
                <a:gd name="T7" fmla="*/ 57 h 115"/>
                <a:gd name="T8" fmla="*/ 51 w 98"/>
                <a:gd name="T9" fmla="*/ 57 h 115"/>
                <a:gd name="T10" fmla="*/ 53 w 98"/>
                <a:gd name="T11" fmla="*/ 43 h 115"/>
                <a:gd name="T12" fmla="*/ 74 w 98"/>
                <a:gd name="T13" fmla="*/ 0 h 115"/>
                <a:gd name="T14" fmla="*/ 98 w 98"/>
                <a:gd name="T15" fmla="*/ 0 h 115"/>
                <a:gd name="T16" fmla="*/ 60 w 98"/>
                <a:gd name="T17" fmla="*/ 72 h 115"/>
                <a:gd name="T18" fmla="*/ 60 w 98"/>
                <a:gd name="T19" fmla="*/ 115 h 115"/>
                <a:gd name="T20" fmla="*/ 37 w 98"/>
                <a:gd name="T21" fmla="*/ 115 h 115"/>
                <a:gd name="T22" fmla="*/ 37 w 98"/>
                <a:gd name="T23" fmla="*/ 74 h 115"/>
                <a:gd name="T24" fmla="*/ 0 w 98"/>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15">
                  <a:moveTo>
                    <a:pt x="0" y="0"/>
                  </a:moveTo>
                  <a:lnTo>
                    <a:pt x="25" y="0"/>
                  </a:lnTo>
                  <a:lnTo>
                    <a:pt x="47" y="45"/>
                  </a:lnTo>
                  <a:lnTo>
                    <a:pt x="49" y="57"/>
                  </a:lnTo>
                  <a:lnTo>
                    <a:pt x="51" y="57"/>
                  </a:lnTo>
                  <a:lnTo>
                    <a:pt x="53" y="43"/>
                  </a:lnTo>
                  <a:lnTo>
                    <a:pt x="74" y="0"/>
                  </a:lnTo>
                  <a:lnTo>
                    <a:pt x="98" y="0"/>
                  </a:lnTo>
                  <a:lnTo>
                    <a:pt x="60" y="72"/>
                  </a:lnTo>
                  <a:lnTo>
                    <a:pt x="60" y="115"/>
                  </a:lnTo>
                  <a:lnTo>
                    <a:pt x="37" y="115"/>
                  </a:lnTo>
                  <a:lnTo>
                    <a:pt x="37" y="74"/>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9" name="Freeform 719"/>
            <p:cNvSpPr>
              <a:spLocks/>
            </p:cNvSpPr>
            <p:nvPr/>
          </p:nvSpPr>
          <p:spPr bwMode="auto">
            <a:xfrm>
              <a:off x="1509713" y="3502026"/>
              <a:ext cx="88900" cy="92075"/>
            </a:xfrm>
            <a:custGeom>
              <a:avLst/>
              <a:gdLst>
                <a:gd name="T0" fmla="*/ 0 w 112"/>
                <a:gd name="T1" fmla="*/ 0 h 115"/>
                <a:gd name="T2" fmla="*/ 19 w 112"/>
                <a:gd name="T3" fmla="*/ 0 h 115"/>
                <a:gd name="T4" fmla="*/ 51 w 112"/>
                <a:gd name="T5" fmla="*/ 53 h 115"/>
                <a:gd name="T6" fmla="*/ 57 w 112"/>
                <a:gd name="T7" fmla="*/ 66 h 115"/>
                <a:gd name="T8" fmla="*/ 57 w 112"/>
                <a:gd name="T9" fmla="*/ 66 h 115"/>
                <a:gd name="T10" fmla="*/ 62 w 112"/>
                <a:gd name="T11" fmla="*/ 53 h 115"/>
                <a:gd name="T12" fmla="*/ 92 w 112"/>
                <a:gd name="T13" fmla="*/ 0 h 115"/>
                <a:gd name="T14" fmla="*/ 112 w 112"/>
                <a:gd name="T15" fmla="*/ 0 h 115"/>
                <a:gd name="T16" fmla="*/ 112 w 112"/>
                <a:gd name="T17" fmla="*/ 115 h 115"/>
                <a:gd name="T18" fmla="*/ 90 w 112"/>
                <a:gd name="T19" fmla="*/ 115 h 115"/>
                <a:gd name="T20" fmla="*/ 90 w 112"/>
                <a:gd name="T21" fmla="*/ 57 h 115"/>
                <a:gd name="T22" fmla="*/ 92 w 112"/>
                <a:gd name="T23" fmla="*/ 33 h 115"/>
                <a:gd name="T24" fmla="*/ 90 w 112"/>
                <a:gd name="T25" fmla="*/ 33 h 115"/>
                <a:gd name="T26" fmla="*/ 84 w 112"/>
                <a:gd name="T27" fmla="*/ 53 h 115"/>
                <a:gd name="T28" fmla="*/ 58 w 112"/>
                <a:gd name="T29" fmla="*/ 96 h 115"/>
                <a:gd name="T30" fmla="*/ 51 w 112"/>
                <a:gd name="T31" fmla="*/ 96 h 115"/>
                <a:gd name="T32" fmla="*/ 25 w 112"/>
                <a:gd name="T33" fmla="*/ 51 h 115"/>
                <a:gd name="T34" fmla="*/ 19 w 112"/>
                <a:gd name="T35" fmla="*/ 33 h 115"/>
                <a:gd name="T36" fmla="*/ 17 w 112"/>
                <a:gd name="T37" fmla="*/ 33 h 115"/>
                <a:gd name="T38" fmla="*/ 21 w 112"/>
                <a:gd name="T39" fmla="*/ 57 h 115"/>
                <a:gd name="T40" fmla="*/ 21 w 112"/>
                <a:gd name="T41" fmla="*/ 115 h 115"/>
                <a:gd name="T42" fmla="*/ 0 w 112"/>
                <a:gd name="T43" fmla="*/ 115 h 115"/>
                <a:gd name="T44" fmla="*/ 0 w 112"/>
                <a:gd name="T4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15">
                  <a:moveTo>
                    <a:pt x="0" y="0"/>
                  </a:moveTo>
                  <a:lnTo>
                    <a:pt x="19" y="0"/>
                  </a:lnTo>
                  <a:lnTo>
                    <a:pt x="51" y="53"/>
                  </a:lnTo>
                  <a:lnTo>
                    <a:pt x="57" y="66"/>
                  </a:lnTo>
                  <a:lnTo>
                    <a:pt x="57" y="66"/>
                  </a:lnTo>
                  <a:lnTo>
                    <a:pt x="62" y="53"/>
                  </a:lnTo>
                  <a:lnTo>
                    <a:pt x="92" y="0"/>
                  </a:lnTo>
                  <a:lnTo>
                    <a:pt x="112" y="0"/>
                  </a:lnTo>
                  <a:lnTo>
                    <a:pt x="112" y="115"/>
                  </a:lnTo>
                  <a:lnTo>
                    <a:pt x="90" y="115"/>
                  </a:lnTo>
                  <a:lnTo>
                    <a:pt x="90" y="57"/>
                  </a:lnTo>
                  <a:lnTo>
                    <a:pt x="92" y="33"/>
                  </a:lnTo>
                  <a:lnTo>
                    <a:pt x="90" y="33"/>
                  </a:lnTo>
                  <a:lnTo>
                    <a:pt x="84" y="53"/>
                  </a:lnTo>
                  <a:lnTo>
                    <a:pt x="58" y="96"/>
                  </a:lnTo>
                  <a:lnTo>
                    <a:pt x="51" y="96"/>
                  </a:lnTo>
                  <a:lnTo>
                    <a:pt x="25" y="51"/>
                  </a:lnTo>
                  <a:lnTo>
                    <a:pt x="19" y="33"/>
                  </a:lnTo>
                  <a:lnTo>
                    <a:pt x="17" y="33"/>
                  </a:lnTo>
                  <a:lnTo>
                    <a:pt x="21" y="57"/>
                  </a:lnTo>
                  <a:lnTo>
                    <a:pt x="21" y="115"/>
                  </a:lnTo>
                  <a:lnTo>
                    <a:pt x="0" y="115"/>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0" name="Freeform 720"/>
            <p:cNvSpPr>
              <a:spLocks/>
            </p:cNvSpPr>
            <p:nvPr/>
          </p:nvSpPr>
          <p:spPr bwMode="auto">
            <a:xfrm>
              <a:off x="1343026" y="3992563"/>
              <a:ext cx="61913" cy="87313"/>
            </a:xfrm>
            <a:custGeom>
              <a:avLst/>
              <a:gdLst>
                <a:gd name="T0" fmla="*/ 50 w 77"/>
                <a:gd name="T1" fmla="*/ 0 h 110"/>
                <a:gd name="T2" fmla="*/ 57 w 77"/>
                <a:gd name="T3" fmla="*/ 0 h 110"/>
                <a:gd name="T4" fmla="*/ 65 w 77"/>
                <a:gd name="T5" fmla="*/ 0 h 110"/>
                <a:gd name="T6" fmla="*/ 69 w 77"/>
                <a:gd name="T7" fmla="*/ 2 h 110"/>
                <a:gd name="T8" fmla="*/ 75 w 77"/>
                <a:gd name="T9" fmla="*/ 4 h 110"/>
                <a:gd name="T10" fmla="*/ 71 w 77"/>
                <a:gd name="T11" fmla="*/ 22 h 110"/>
                <a:gd name="T12" fmla="*/ 67 w 77"/>
                <a:gd name="T13" fmla="*/ 20 h 110"/>
                <a:gd name="T14" fmla="*/ 63 w 77"/>
                <a:gd name="T15" fmla="*/ 20 h 110"/>
                <a:gd name="T16" fmla="*/ 57 w 77"/>
                <a:gd name="T17" fmla="*/ 18 h 110"/>
                <a:gd name="T18" fmla="*/ 52 w 77"/>
                <a:gd name="T19" fmla="*/ 18 h 110"/>
                <a:gd name="T20" fmla="*/ 44 w 77"/>
                <a:gd name="T21" fmla="*/ 20 h 110"/>
                <a:gd name="T22" fmla="*/ 36 w 77"/>
                <a:gd name="T23" fmla="*/ 22 h 110"/>
                <a:gd name="T24" fmla="*/ 30 w 77"/>
                <a:gd name="T25" fmla="*/ 27 h 110"/>
                <a:gd name="T26" fmla="*/ 26 w 77"/>
                <a:gd name="T27" fmla="*/ 33 h 110"/>
                <a:gd name="T28" fmla="*/ 24 w 77"/>
                <a:gd name="T29" fmla="*/ 43 h 110"/>
                <a:gd name="T30" fmla="*/ 22 w 77"/>
                <a:gd name="T31" fmla="*/ 55 h 110"/>
                <a:gd name="T32" fmla="*/ 24 w 77"/>
                <a:gd name="T33" fmla="*/ 63 h 110"/>
                <a:gd name="T34" fmla="*/ 24 w 77"/>
                <a:gd name="T35" fmla="*/ 71 h 110"/>
                <a:gd name="T36" fmla="*/ 26 w 77"/>
                <a:gd name="T37" fmla="*/ 76 h 110"/>
                <a:gd name="T38" fmla="*/ 30 w 77"/>
                <a:gd name="T39" fmla="*/ 82 h 110"/>
                <a:gd name="T40" fmla="*/ 34 w 77"/>
                <a:gd name="T41" fmla="*/ 86 h 110"/>
                <a:gd name="T42" fmla="*/ 40 w 77"/>
                <a:gd name="T43" fmla="*/ 88 h 110"/>
                <a:gd name="T44" fmla="*/ 46 w 77"/>
                <a:gd name="T45" fmla="*/ 90 h 110"/>
                <a:gd name="T46" fmla="*/ 52 w 77"/>
                <a:gd name="T47" fmla="*/ 92 h 110"/>
                <a:gd name="T48" fmla="*/ 59 w 77"/>
                <a:gd name="T49" fmla="*/ 92 h 110"/>
                <a:gd name="T50" fmla="*/ 63 w 77"/>
                <a:gd name="T51" fmla="*/ 90 h 110"/>
                <a:gd name="T52" fmla="*/ 69 w 77"/>
                <a:gd name="T53" fmla="*/ 88 h 110"/>
                <a:gd name="T54" fmla="*/ 71 w 77"/>
                <a:gd name="T55" fmla="*/ 86 h 110"/>
                <a:gd name="T56" fmla="*/ 77 w 77"/>
                <a:gd name="T57" fmla="*/ 104 h 110"/>
                <a:gd name="T58" fmla="*/ 71 w 77"/>
                <a:gd name="T59" fmla="*/ 106 h 110"/>
                <a:gd name="T60" fmla="*/ 63 w 77"/>
                <a:gd name="T61" fmla="*/ 108 h 110"/>
                <a:gd name="T62" fmla="*/ 48 w 77"/>
                <a:gd name="T63" fmla="*/ 110 h 110"/>
                <a:gd name="T64" fmla="*/ 40 w 77"/>
                <a:gd name="T65" fmla="*/ 110 h 110"/>
                <a:gd name="T66" fmla="*/ 30 w 77"/>
                <a:gd name="T67" fmla="*/ 108 h 110"/>
                <a:gd name="T68" fmla="*/ 22 w 77"/>
                <a:gd name="T69" fmla="*/ 104 h 110"/>
                <a:gd name="T70" fmla="*/ 14 w 77"/>
                <a:gd name="T71" fmla="*/ 98 h 110"/>
                <a:gd name="T72" fmla="*/ 10 w 77"/>
                <a:gd name="T73" fmla="*/ 90 h 110"/>
                <a:gd name="T74" fmla="*/ 4 w 77"/>
                <a:gd name="T75" fmla="*/ 80 h 110"/>
                <a:gd name="T76" fmla="*/ 2 w 77"/>
                <a:gd name="T77" fmla="*/ 73 h 110"/>
                <a:gd name="T78" fmla="*/ 0 w 77"/>
                <a:gd name="T79" fmla="*/ 65 h 110"/>
                <a:gd name="T80" fmla="*/ 0 w 77"/>
                <a:gd name="T81" fmla="*/ 55 h 110"/>
                <a:gd name="T82" fmla="*/ 0 w 77"/>
                <a:gd name="T83" fmla="*/ 45 h 110"/>
                <a:gd name="T84" fmla="*/ 2 w 77"/>
                <a:gd name="T85" fmla="*/ 35 h 110"/>
                <a:gd name="T86" fmla="*/ 4 w 77"/>
                <a:gd name="T87" fmla="*/ 29 h 110"/>
                <a:gd name="T88" fmla="*/ 10 w 77"/>
                <a:gd name="T89" fmla="*/ 20 h 110"/>
                <a:gd name="T90" fmla="*/ 16 w 77"/>
                <a:gd name="T91" fmla="*/ 12 h 110"/>
                <a:gd name="T92" fmla="*/ 24 w 77"/>
                <a:gd name="T93" fmla="*/ 6 h 110"/>
                <a:gd name="T94" fmla="*/ 32 w 77"/>
                <a:gd name="T95" fmla="*/ 2 h 110"/>
                <a:gd name="T96" fmla="*/ 40 w 77"/>
                <a:gd name="T97" fmla="*/ 0 h 110"/>
                <a:gd name="T98" fmla="*/ 50 w 77"/>
                <a:gd name="T9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 h="110">
                  <a:moveTo>
                    <a:pt x="50" y="0"/>
                  </a:moveTo>
                  <a:lnTo>
                    <a:pt x="57" y="0"/>
                  </a:lnTo>
                  <a:lnTo>
                    <a:pt x="65" y="0"/>
                  </a:lnTo>
                  <a:lnTo>
                    <a:pt x="69" y="2"/>
                  </a:lnTo>
                  <a:lnTo>
                    <a:pt x="75" y="4"/>
                  </a:lnTo>
                  <a:lnTo>
                    <a:pt x="71" y="22"/>
                  </a:lnTo>
                  <a:lnTo>
                    <a:pt x="67" y="20"/>
                  </a:lnTo>
                  <a:lnTo>
                    <a:pt x="63" y="20"/>
                  </a:lnTo>
                  <a:lnTo>
                    <a:pt x="57" y="18"/>
                  </a:lnTo>
                  <a:lnTo>
                    <a:pt x="52" y="18"/>
                  </a:lnTo>
                  <a:lnTo>
                    <a:pt x="44" y="20"/>
                  </a:lnTo>
                  <a:lnTo>
                    <a:pt x="36" y="22"/>
                  </a:lnTo>
                  <a:lnTo>
                    <a:pt x="30" y="27"/>
                  </a:lnTo>
                  <a:lnTo>
                    <a:pt x="26" y="33"/>
                  </a:lnTo>
                  <a:lnTo>
                    <a:pt x="24" y="43"/>
                  </a:lnTo>
                  <a:lnTo>
                    <a:pt x="22" y="55"/>
                  </a:lnTo>
                  <a:lnTo>
                    <a:pt x="24" y="63"/>
                  </a:lnTo>
                  <a:lnTo>
                    <a:pt x="24" y="71"/>
                  </a:lnTo>
                  <a:lnTo>
                    <a:pt x="26" y="76"/>
                  </a:lnTo>
                  <a:lnTo>
                    <a:pt x="30" y="82"/>
                  </a:lnTo>
                  <a:lnTo>
                    <a:pt x="34" y="86"/>
                  </a:lnTo>
                  <a:lnTo>
                    <a:pt x="40" y="88"/>
                  </a:lnTo>
                  <a:lnTo>
                    <a:pt x="46" y="90"/>
                  </a:lnTo>
                  <a:lnTo>
                    <a:pt x="52" y="92"/>
                  </a:lnTo>
                  <a:lnTo>
                    <a:pt x="59" y="92"/>
                  </a:lnTo>
                  <a:lnTo>
                    <a:pt x="63" y="90"/>
                  </a:lnTo>
                  <a:lnTo>
                    <a:pt x="69" y="88"/>
                  </a:lnTo>
                  <a:lnTo>
                    <a:pt x="71" y="86"/>
                  </a:lnTo>
                  <a:lnTo>
                    <a:pt x="77" y="104"/>
                  </a:lnTo>
                  <a:lnTo>
                    <a:pt x="71" y="106"/>
                  </a:lnTo>
                  <a:lnTo>
                    <a:pt x="63" y="108"/>
                  </a:lnTo>
                  <a:lnTo>
                    <a:pt x="48" y="110"/>
                  </a:lnTo>
                  <a:lnTo>
                    <a:pt x="40" y="110"/>
                  </a:lnTo>
                  <a:lnTo>
                    <a:pt x="30" y="108"/>
                  </a:lnTo>
                  <a:lnTo>
                    <a:pt x="22" y="104"/>
                  </a:lnTo>
                  <a:lnTo>
                    <a:pt x="14" y="98"/>
                  </a:lnTo>
                  <a:lnTo>
                    <a:pt x="10" y="90"/>
                  </a:lnTo>
                  <a:lnTo>
                    <a:pt x="4" y="80"/>
                  </a:lnTo>
                  <a:lnTo>
                    <a:pt x="2" y="73"/>
                  </a:lnTo>
                  <a:lnTo>
                    <a:pt x="0" y="65"/>
                  </a:lnTo>
                  <a:lnTo>
                    <a:pt x="0" y="55"/>
                  </a:lnTo>
                  <a:lnTo>
                    <a:pt x="0" y="45"/>
                  </a:lnTo>
                  <a:lnTo>
                    <a:pt x="2" y="35"/>
                  </a:lnTo>
                  <a:lnTo>
                    <a:pt x="4" y="29"/>
                  </a:lnTo>
                  <a:lnTo>
                    <a:pt x="10" y="20"/>
                  </a:lnTo>
                  <a:lnTo>
                    <a:pt x="16" y="12"/>
                  </a:lnTo>
                  <a:lnTo>
                    <a:pt x="24" y="6"/>
                  </a:lnTo>
                  <a:lnTo>
                    <a:pt x="32" y="2"/>
                  </a:lnTo>
                  <a:lnTo>
                    <a:pt x="40" y="0"/>
                  </a:lnTo>
                  <a:lnTo>
                    <a:pt x="5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1" name="Freeform 721"/>
            <p:cNvSpPr>
              <a:spLocks/>
            </p:cNvSpPr>
            <p:nvPr/>
          </p:nvSpPr>
          <p:spPr bwMode="auto">
            <a:xfrm>
              <a:off x="1411288" y="3994151"/>
              <a:ext cx="53975" cy="84138"/>
            </a:xfrm>
            <a:custGeom>
              <a:avLst/>
              <a:gdLst>
                <a:gd name="T0" fmla="*/ 0 w 67"/>
                <a:gd name="T1" fmla="*/ 0 h 106"/>
                <a:gd name="T2" fmla="*/ 20 w 67"/>
                <a:gd name="T3" fmla="*/ 0 h 106"/>
                <a:gd name="T4" fmla="*/ 20 w 67"/>
                <a:gd name="T5" fmla="*/ 88 h 106"/>
                <a:gd name="T6" fmla="*/ 67 w 67"/>
                <a:gd name="T7" fmla="*/ 88 h 106"/>
                <a:gd name="T8" fmla="*/ 67 w 67"/>
                <a:gd name="T9" fmla="*/ 106 h 106"/>
                <a:gd name="T10" fmla="*/ 0 w 67"/>
                <a:gd name="T11" fmla="*/ 106 h 106"/>
                <a:gd name="T12" fmla="*/ 0 w 67"/>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7" h="106">
                  <a:moveTo>
                    <a:pt x="0" y="0"/>
                  </a:moveTo>
                  <a:lnTo>
                    <a:pt x="20" y="0"/>
                  </a:lnTo>
                  <a:lnTo>
                    <a:pt x="20" y="88"/>
                  </a:lnTo>
                  <a:lnTo>
                    <a:pt x="67" y="88"/>
                  </a:lnTo>
                  <a:lnTo>
                    <a:pt x="67" y="106"/>
                  </a:lnTo>
                  <a:lnTo>
                    <a:pt x="0" y="106"/>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2" name="Freeform 722"/>
            <p:cNvSpPr>
              <a:spLocks/>
            </p:cNvSpPr>
            <p:nvPr/>
          </p:nvSpPr>
          <p:spPr bwMode="auto">
            <a:xfrm>
              <a:off x="1471613" y="3994151"/>
              <a:ext cx="61913" cy="85725"/>
            </a:xfrm>
            <a:custGeom>
              <a:avLst/>
              <a:gdLst>
                <a:gd name="T0" fmla="*/ 0 w 79"/>
                <a:gd name="T1" fmla="*/ 0 h 108"/>
                <a:gd name="T2" fmla="*/ 22 w 79"/>
                <a:gd name="T3" fmla="*/ 0 h 108"/>
                <a:gd name="T4" fmla="*/ 22 w 79"/>
                <a:gd name="T5" fmla="*/ 67 h 108"/>
                <a:gd name="T6" fmla="*/ 22 w 79"/>
                <a:gd name="T7" fmla="*/ 72 h 108"/>
                <a:gd name="T8" fmla="*/ 22 w 79"/>
                <a:gd name="T9" fmla="*/ 76 h 108"/>
                <a:gd name="T10" fmla="*/ 24 w 79"/>
                <a:gd name="T11" fmla="*/ 80 h 108"/>
                <a:gd name="T12" fmla="*/ 26 w 79"/>
                <a:gd name="T13" fmla="*/ 84 h 108"/>
                <a:gd name="T14" fmla="*/ 28 w 79"/>
                <a:gd name="T15" fmla="*/ 86 h 108"/>
                <a:gd name="T16" fmla="*/ 32 w 79"/>
                <a:gd name="T17" fmla="*/ 88 h 108"/>
                <a:gd name="T18" fmla="*/ 36 w 79"/>
                <a:gd name="T19" fmla="*/ 88 h 108"/>
                <a:gd name="T20" fmla="*/ 40 w 79"/>
                <a:gd name="T21" fmla="*/ 90 h 108"/>
                <a:gd name="T22" fmla="*/ 46 w 79"/>
                <a:gd name="T23" fmla="*/ 88 h 108"/>
                <a:gd name="T24" fmla="*/ 52 w 79"/>
                <a:gd name="T25" fmla="*/ 86 h 108"/>
                <a:gd name="T26" fmla="*/ 55 w 79"/>
                <a:gd name="T27" fmla="*/ 84 h 108"/>
                <a:gd name="T28" fmla="*/ 57 w 79"/>
                <a:gd name="T29" fmla="*/ 80 h 108"/>
                <a:gd name="T30" fmla="*/ 57 w 79"/>
                <a:gd name="T31" fmla="*/ 74 h 108"/>
                <a:gd name="T32" fmla="*/ 59 w 79"/>
                <a:gd name="T33" fmla="*/ 67 h 108"/>
                <a:gd name="T34" fmla="*/ 59 w 79"/>
                <a:gd name="T35" fmla="*/ 0 h 108"/>
                <a:gd name="T36" fmla="*/ 79 w 79"/>
                <a:gd name="T37" fmla="*/ 0 h 108"/>
                <a:gd name="T38" fmla="*/ 79 w 79"/>
                <a:gd name="T39" fmla="*/ 69 h 108"/>
                <a:gd name="T40" fmla="*/ 77 w 79"/>
                <a:gd name="T41" fmla="*/ 78 h 108"/>
                <a:gd name="T42" fmla="*/ 75 w 79"/>
                <a:gd name="T43" fmla="*/ 86 h 108"/>
                <a:gd name="T44" fmla="*/ 73 w 79"/>
                <a:gd name="T45" fmla="*/ 92 h 108"/>
                <a:gd name="T46" fmla="*/ 69 w 79"/>
                <a:gd name="T47" fmla="*/ 98 h 108"/>
                <a:gd name="T48" fmla="*/ 63 w 79"/>
                <a:gd name="T49" fmla="*/ 102 h 108"/>
                <a:gd name="T50" fmla="*/ 55 w 79"/>
                <a:gd name="T51" fmla="*/ 106 h 108"/>
                <a:gd name="T52" fmla="*/ 50 w 79"/>
                <a:gd name="T53" fmla="*/ 108 h 108"/>
                <a:gd name="T54" fmla="*/ 42 w 79"/>
                <a:gd name="T55" fmla="*/ 108 h 108"/>
                <a:gd name="T56" fmla="*/ 24 w 79"/>
                <a:gd name="T57" fmla="*/ 106 h 108"/>
                <a:gd name="T58" fmla="*/ 10 w 79"/>
                <a:gd name="T59" fmla="*/ 98 h 108"/>
                <a:gd name="T60" fmla="*/ 2 w 79"/>
                <a:gd name="T61" fmla="*/ 86 h 108"/>
                <a:gd name="T62" fmla="*/ 0 w 79"/>
                <a:gd name="T63" fmla="*/ 71 h 108"/>
                <a:gd name="T64" fmla="*/ 0 w 79"/>
                <a:gd name="T6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108">
                  <a:moveTo>
                    <a:pt x="0" y="0"/>
                  </a:moveTo>
                  <a:lnTo>
                    <a:pt x="22" y="0"/>
                  </a:lnTo>
                  <a:lnTo>
                    <a:pt x="22" y="67"/>
                  </a:lnTo>
                  <a:lnTo>
                    <a:pt x="22" y="72"/>
                  </a:lnTo>
                  <a:lnTo>
                    <a:pt x="22" y="76"/>
                  </a:lnTo>
                  <a:lnTo>
                    <a:pt x="24" y="80"/>
                  </a:lnTo>
                  <a:lnTo>
                    <a:pt x="26" y="84"/>
                  </a:lnTo>
                  <a:lnTo>
                    <a:pt x="28" y="86"/>
                  </a:lnTo>
                  <a:lnTo>
                    <a:pt x="32" y="88"/>
                  </a:lnTo>
                  <a:lnTo>
                    <a:pt x="36" y="88"/>
                  </a:lnTo>
                  <a:lnTo>
                    <a:pt x="40" y="90"/>
                  </a:lnTo>
                  <a:lnTo>
                    <a:pt x="46" y="88"/>
                  </a:lnTo>
                  <a:lnTo>
                    <a:pt x="52" y="86"/>
                  </a:lnTo>
                  <a:lnTo>
                    <a:pt x="55" y="84"/>
                  </a:lnTo>
                  <a:lnTo>
                    <a:pt x="57" y="80"/>
                  </a:lnTo>
                  <a:lnTo>
                    <a:pt x="57" y="74"/>
                  </a:lnTo>
                  <a:lnTo>
                    <a:pt x="59" y="67"/>
                  </a:lnTo>
                  <a:lnTo>
                    <a:pt x="59" y="0"/>
                  </a:lnTo>
                  <a:lnTo>
                    <a:pt x="79" y="0"/>
                  </a:lnTo>
                  <a:lnTo>
                    <a:pt x="79" y="69"/>
                  </a:lnTo>
                  <a:lnTo>
                    <a:pt x="77" y="78"/>
                  </a:lnTo>
                  <a:lnTo>
                    <a:pt x="75" y="86"/>
                  </a:lnTo>
                  <a:lnTo>
                    <a:pt x="73" y="92"/>
                  </a:lnTo>
                  <a:lnTo>
                    <a:pt x="69" y="98"/>
                  </a:lnTo>
                  <a:lnTo>
                    <a:pt x="63" y="102"/>
                  </a:lnTo>
                  <a:lnTo>
                    <a:pt x="55" y="106"/>
                  </a:lnTo>
                  <a:lnTo>
                    <a:pt x="50" y="108"/>
                  </a:lnTo>
                  <a:lnTo>
                    <a:pt x="42" y="108"/>
                  </a:lnTo>
                  <a:lnTo>
                    <a:pt x="24" y="106"/>
                  </a:lnTo>
                  <a:lnTo>
                    <a:pt x="10" y="98"/>
                  </a:lnTo>
                  <a:lnTo>
                    <a:pt x="2" y="86"/>
                  </a:lnTo>
                  <a:lnTo>
                    <a:pt x="0" y="71"/>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3" name="Freeform 723"/>
            <p:cNvSpPr>
              <a:spLocks noEditPoints="1"/>
            </p:cNvSpPr>
            <p:nvPr/>
          </p:nvSpPr>
          <p:spPr bwMode="auto">
            <a:xfrm>
              <a:off x="1544638" y="3992563"/>
              <a:ext cx="60325" cy="87313"/>
            </a:xfrm>
            <a:custGeom>
              <a:avLst/>
              <a:gdLst>
                <a:gd name="T0" fmla="*/ 21 w 76"/>
                <a:gd name="T1" fmla="*/ 90 h 110"/>
                <a:gd name="T2" fmla="*/ 27 w 76"/>
                <a:gd name="T3" fmla="*/ 92 h 110"/>
                <a:gd name="T4" fmla="*/ 35 w 76"/>
                <a:gd name="T5" fmla="*/ 92 h 110"/>
                <a:gd name="T6" fmla="*/ 45 w 76"/>
                <a:gd name="T7" fmla="*/ 90 h 110"/>
                <a:gd name="T8" fmla="*/ 51 w 76"/>
                <a:gd name="T9" fmla="*/ 86 h 110"/>
                <a:gd name="T10" fmla="*/ 53 w 76"/>
                <a:gd name="T11" fmla="*/ 80 h 110"/>
                <a:gd name="T12" fmla="*/ 53 w 76"/>
                <a:gd name="T13" fmla="*/ 73 h 110"/>
                <a:gd name="T14" fmla="*/ 49 w 76"/>
                <a:gd name="T15" fmla="*/ 67 h 110"/>
                <a:gd name="T16" fmla="*/ 43 w 76"/>
                <a:gd name="T17" fmla="*/ 63 h 110"/>
                <a:gd name="T18" fmla="*/ 31 w 76"/>
                <a:gd name="T19" fmla="*/ 63 h 110"/>
                <a:gd name="T20" fmla="*/ 33 w 76"/>
                <a:gd name="T21" fmla="*/ 18 h 110"/>
                <a:gd name="T22" fmla="*/ 21 w 76"/>
                <a:gd name="T23" fmla="*/ 18 h 110"/>
                <a:gd name="T24" fmla="*/ 27 w 76"/>
                <a:gd name="T25" fmla="*/ 47 h 110"/>
                <a:gd name="T26" fmla="*/ 37 w 76"/>
                <a:gd name="T27" fmla="*/ 45 h 110"/>
                <a:gd name="T28" fmla="*/ 47 w 76"/>
                <a:gd name="T29" fmla="*/ 41 h 110"/>
                <a:gd name="T30" fmla="*/ 51 w 76"/>
                <a:gd name="T31" fmla="*/ 31 h 110"/>
                <a:gd name="T32" fmla="*/ 49 w 76"/>
                <a:gd name="T33" fmla="*/ 23 h 110"/>
                <a:gd name="T34" fmla="*/ 45 w 76"/>
                <a:gd name="T35" fmla="*/ 20 h 110"/>
                <a:gd name="T36" fmla="*/ 33 w 76"/>
                <a:gd name="T37" fmla="*/ 18 h 110"/>
                <a:gd name="T38" fmla="*/ 47 w 76"/>
                <a:gd name="T39" fmla="*/ 2 h 110"/>
                <a:gd name="T40" fmla="*/ 61 w 76"/>
                <a:gd name="T41" fmla="*/ 6 h 110"/>
                <a:gd name="T42" fmla="*/ 69 w 76"/>
                <a:gd name="T43" fmla="*/ 14 h 110"/>
                <a:gd name="T44" fmla="*/ 72 w 76"/>
                <a:gd name="T45" fmla="*/ 27 h 110"/>
                <a:gd name="T46" fmla="*/ 70 w 76"/>
                <a:gd name="T47" fmla="*/ 37 h 110"/>
                <a:gd name="T48" fmla="*/ 65 w 76"/>
                <a:gd name="T49" fmla="*/ 45 h 110"/>
                <a:gd name="T50" fmla="*/ 59 w 76"/>
                <a:gd name="T51" fmla="*/ 49 h 110"/>
                <a:gd name="T52" fmla="*/ 53 w 76"/>
                <a:gd name="T53" fmla="*/ 51 h 110"/>
                <a:gd name="T54" fmla="*/ 67 w 76"/>
                <a:gd name="T55" fmla="*/ 57 h 110"/>
                <a:gd name="T56" fmla="*/ 72 w 76"/>
                <a:gd name="T57" fmla="*/ 63 h 110"/>
                <a:gd name="T58" fmla="*/ 74 w 76"/>
                <a:gd name="T59" fmla="*/ 73 h 110"/>
                <a:gd name="T60" fmla="*/ 74 w 76"/>
                <a:gd name="T61" fmla="*/ 86 h 110"/>
                <a:gd name="T62" fmla="*/ 69 w 76"/>
                <a:gd name="T63" fmla="*/ 98 h 110"/>
                <a:gd name="T64" fmla="*/ 57 w 76"/>
                <a:gd name="T65" fmla="*/ 106 h 110"/>
                <a:gd name="T66" fmla="*/ 41 w 76"/>
                <a:gd name="T67" fmla="*/ 110 h 110"/>
                <a:gd name="T68" fmla="*/ 27 w 76"/>
                <a:gd name="T69" fmla="*/ 110 h 110"/>
                <a:gd name="T70" fmla="*/ 10 w 76"/>
                <a:gd name="T71" fmla="*/ 108 h 110"/>
                <a:gd name="T72" fmla="*/ 0 w 76"/>
                <a:gd name="T73" fmla="*/ 2 h 110"/>
                <a:gd name="T74" fmla="*/ 15 w 76"/>
                <a:gd name="T75" fmla="*/ 0 h 110"/>
                <a:gd name="T76" fmla="*/ 33 w 76"/>
                <a:gd name="T7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6" h="110">
                  <a:moveTo>
                    <a:pt x="21" y="63"/>
                  </a:moveTo>
                  <a:lnTo>
                    <a:pt x="21" y="90"/>
                  </a:lnTo>
                  <a:lnTo>
                    <a:pt x="23" y="92"/>
                  </a:lnTo>
                  <a:lnTo>
                    <a:pt x="27" y="92"/>
                  </a:lnTo>
                  <a:lnTo>
                    <a:pt x="31" y="92"/>
                  </a:lnTo>
                  <a:lnTo>
                    <a:pt x="35" y="92"/>
                  </a:lnTo>
                  <a:lnTo>
                    <a:pt x="41" y="90"/>
                  </a:lnTo>
                  <a:lnTo>
                    <a:pt x="45" y="90"/>
                  </a:lnTo>
                  <a:lnTo>
                    <a:pt x="49" y="88"/>
                  </a:lnTo>
                  <a:lnTo>
                    <a:pt x="51" y="86"/>
                  </a:lnTo>
                  <a:lnTo>
                    <a:pt x="53" y="84"/>
                  </a:lnTo>
                  <a:lnTo>
                    <a:pt x="53" y="80"/>
                  </a:lnTo>
                  <a:lnTo>
                    <a:pt x="55" y="76"/>
                  </a:lnTo>
                  <a:lnTo>
                    <a:pt x="53" y="73"/>
                  </a:lnTo>
                  <a:lnTo>
                    <a:pt x="53" y="69"/>
                  </a:lnTo>
                  <a:lnTo>
                    <a:pt x="49" y="67"/>
                  </a:lnTo>
                  <a:lnTo>
                    <a:pt x="47" y="65"/>
                  </a:lnTo>
                  <a:lnTo>
                    <a:pt x="43" y="63"/>
                  </a:lnTo>
                  <a:lnTo>
                    <a:pt x="39" y="63"/>
                  </a:lnTo>
                  <a:lnTo>
                    <a:pt x="31" y="63"/>
                  </a:lnTo>
                  <a:lnTo>
                    <a:pt x="21" y="63"/>
                  </a:lnTo>
                  <a:close/>
                  <a:moveTo>
                    <a:pt x="33" y="18"/>
                  </a:moveTo>
                  <a:lnTo>
                    <a:pt x="25" y="18"/>
                  </a:lnTo>
                  <a:lnTo>
                    <a:pt x="21" y="18"/>
                  </a:lnTo>
                  <a:lnTo>
                    <a:pt x="21" y="47"/>
                  </a:lnTo>
                  <a:lnTo>
                    <a:pt x="27" y="47"/>
                  </a:lnTo>
                  <a:lnTo>
                    <a:pt x="33" y="47"/>
                  </a:lnTo>
                  <a:lnTo>
                    <a:pt x="37" y="45"/>
                  </a:lnTo>
                  <a:lnTo>
                    <a:pt x="43" y="43"/>
                  </a:lnTo>
                  <a:lnTo>
                    <a:pt x="47" y="41"/>
                  </a:lnTo>
                  <a:lnTo>
                    <a:pt x="51" y="35"/>
                  </a:lnTo>
                  <a:lnTo>
                    <a:pt x="51" y="31"/>
                  </a:lnTo>
                  <a:lnTo>
                    <a:pt x="51" y="27"/>
                  </a:lnTo>
                  <a:lnTo>
                    <a:pt x="49" y="23"/>
                  </a:lnTo>
                  <a:lnTo>
                    <a:pt x="49" y="22"/>
                  </a:lnTo>
                  <a:lnTo>
                    <a:pt x="45" y="20"/>
                  </a:lnTo>
                  <a:lnTo>
                    <a:pt x="39" y="18"/>
                  </a:lnTo>
                  <a:lnTo>
                    <a:pt x="33" y="18"/>
                  </a:lnTo>
                  <a:close/>
                  <a:moveTo>
                    <a:pt x="33" y="0"/>
                  </a:moveTo>
                  <a:lnTo>
                    <a:pt x="47" y="2"/>
                  </a:lnTo>
                  <a:lnTo>
                    <a:pt x="55" y="2"/>
                  </a:lnTo>
                  <a:lnTo>
                    <a:pt x="61" y="6"/>
                  </a:lnTo>
                  <a:lnTo>
                    <a:pt x="65" y="8"/>
                  </a:lnTo>
                  <a:lnTo>
                    <a:pt x="69" y="14"/>
                  </a:lnTo>
                  <a:lnTo>
                    <a:pt x="70" y="20"/>
                  </a:lnTo>
                  <a:lnTo>
                    <a:pt x="72" y="27"/>
                  </a:lnTo>
                  <a:lnTo>
                    <a:pt x="70" y="35"/>
                  </a:lnTo>
                  <a:lnTo>
                    <a:pt x="70" y="37"/>
                  </a:lnTo>
                  <a:lnTo>
                    <a:pt x="69" y="41"/>
                  </a:lnTo>
                  <a:lnTo>
                    <a:pt x="65" y="45"/>
                  </a:lnTo>
                  <a:lnTo>
                    <a:pt x="63" y="47"/>
                  </a:lnTo>
                  <a:lnTo>
                    <a:pt x="59" y="49"/>
                  </a:lnTo>
                  <a:lnTo>
                    <a:pt x="53" y="51"/>
                  </a:lnTo>
                  <a:lnTo>
                    <a:pt x="53" y="51"/>
                  </a:lnTo>
                  <a:lnTo>
                    <a:pt x="63" y="55"/>
                  </a:lnTo>
                  <a:lnTo>
                    <a:pt x="67" y="57"/>
                  </a:lnTo>
                  <a:lnTo>
                    <a:pt x="69" y="59"/>
                  </a:lnTo>
                  <a:lnTo>
                    <a:pt x="72" y="63"/>
                  </a:lnTo>
                  <a:lnTo>
                    <a:pt x="74" y="67"/>
                  </a:lnTo>
                  <a:lnTo>
                    <a:pt x="74" y="73"/>
                  </a:lnTo>
                  <a:lnTo>
                    <a:pt x="76" y="78"/>
                  </a:lnTo>
                  <a:lnTo>
                    <a:pt x="74" y="86"/>
                  </a:lnTo>
                  <a:lnTo>
                    <a:pt x="72" y="92"/>
                  </a:lnTo>
                  <a:lnTo>
                    <a:pt x="69" y="98"/>
                  </a:lnTo>
                  <a:lnTo>
                    <a:pt x="63" y="102"/>
                  </a:lnTo>
                  <a:lnTo>
                    <a:pt x="57" y="106"/>
                  </a:lnTo>
                  <a:lnTo>
                    <a:pt x="49" y="108"/>
                  </a:lnTo>
                  <a:lnTo>
                    <a:pt x="41" y="110"/>
                  </a:lnTo>
                  <a:lnTo>
                    <a:pt x="35" y="110"/>
                  </a:lnTo>
                  <a:lnTo>
                    <a:pt x="27" y="110"/>
                  </a:lnTo>
                  <a:lnTo>
                    <a:pt x="19" y="110"/>
                  </a:lnTo>
                  <a:lnTo>
                    <a:pt x="10" y="108"/>
                  </a:lnTo>
                  <a:lnTo>
                    <a:pt x="0" y="108"/>
                  </a:lnTo>
                  <a:lnTo>
                    <a:pt x="0" y="2"/>
                  </a:lnTo>
                  <a:lnTo>
                    <a:pt x="8" y="2"/>
                  </a:lnTo>
                  <a:lnTo>
                    <a:pt x="15" y="0"/>
                  </a:lnTo>
                  <a:lnTo>
                    <a:pt x="23" y="0"/>
                  </a:lnTo>
                  <a:lnTo>
                    <a:pt x="3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4" name="Freeform 724"/>
            <p:cNvSpPr>
              <a:spLocks/>
            </p:cNvSpPr>
            <p:nvPr/>
          </p:nvSpPr>
          <p:spPr bwMode="auto">
            <a:xfrm>
              <a:off x="1149351" y="3754438"/>
              <a:ext cx="39688" cy="66675"/>
            </a:xfrm>
            <a:custGeom>
              <a:avLst/>
              <a:gdLst>
                <a:gd name="T0" fmla="*/ 0 w 49"/>
                <a:gd name="T1" fmla="*/ 0 h 82"/>
                <a:gd name="T2" fmla="*/ 47 w 49"/>
                <a:gd name="T3" fmla="*/ 0 h 82"/>
                <a:gd name="T4" fmla="*/ 47 w 49"/>
                <a:gd name="T5" fmla="*/ 13 h 82"/>
                <a:gd name="T6" fmla="*/ 16 w 49"/>
                <a:gd name="T7" fmla="*/ 13 h 82"/>
                <a:gd name="T8" fmla="*/ 16 w 49"/>
                <a:gd name="T9" fmla="*/ 33 h 82"/>
                <a:gd name="T10" fmla="*/ 45 w 49"/>
                <a:gd name="T11" fmla="*/ 33 h 82"/>
                <a:gd name="T12" fmla="*/ 45 w 49"/>
                <a:gd name="T13" fmla="*/ 47 h 82"/>
                <a:gd name="T14" fmla="*/ 16 w 49"/>
                <a:gd name="T15" fmla="*/ 47 h 82"/>
                <a:gd name="T16" fmla="*/ 16 w 49"/>
                <a:gd name="T17" fmla="*/ 66 h 82"/>
                <a:gd name="T18" fmla="*/ 49 w 49"/>
                <a:gd name="T19" fmla="*/ 66 h 82"/>
                <a:gd name="T20" fmla="*/ 49 w 49"/>
                <a:gd name="T21" fmla="*/ 82 h 82"/>
                <a:gd name="T22" fmla="*/ 0 w 49"/>
                <a:gd name="T23" fmla="*/ 82 h 82"/>
                <a:gd name="T24" fmla="*/ 0 w 49"/>
                <a:gd name="T2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82">
                  <a:moveTo>
                    <a:pt x="0" y="0"/>
                  </a:moveTo>
                  <a:lnTo>
                    <a:pt x="47" y="0"/>
                  </a:lnTo>
                  <a:lnTo>
                    <a:pt x="47" y="13"/>
                  </a:lnTo>
                  <a:lnTo>
                    <a:pt x="16" y="13"/>
                  </a:lnTo>
                  <a:lnTo>
                    <a:pt x="16" y="33"/>
                  </a:lnTo>
                  <a:lnTo>
                    <a:pt x="45" y="33"/>
                  </a:lnTo>
                  <a:lnTo>
                    <a:pt x="45" y="47"/>
                  </a:lnTo>
                  <a:lnTo>
                    <a:pt x="16" y="47"/>
                  </a:lnTo>
                  <a:lnTo>
                    <a:pt x="16" y="66"/>
                  </a:lnTo>
                  <a:lnTo>
                    <a:pt x="49" y="66"/>
                  </a:lnTo>
                  <a:lnTo>
                    <a:pt x="49" y="82"/>
                  </a:lnTo>
                  <a:lnTo>
                    <a:pt x="0" y="82"/>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5" name="Freeform 725"/>
            <p:cNvSpPr>
              <a:spLocks/>
            </p:cNvSpPr>
            <p:nvPr/>
          </p:nvSpPr>
          <p:spPr bwMode="auto">
            <a:xfrm>
              <a:off x="1195388" y="3771901"/>
              <a:ext cx="33338" cy="49213"/>
            </a:xfrm>
            <a:custGeom>
              <a:avLst/>
              <a:gdLst>
                <a:gd name="T0" fmla="*/ 20 w 41"/>
                <a:gd name="T1" fmla="*/ 0 h 61"/>
                <a:gd name="T2" fmla="*/ 27 w 41"/>
                <a:gd name="T3" fmla="*/ 0 h 61"/>
                <a:gd name="T4" fmla="*/ 31 w 41"/>
                <a:gd name="T5" fmla="*/ 2 h 61"/>
                <a:gd name="T6" fmla="*/ 37 w 41"/>
                <a:gd name="T7" fmla="*/ 4 h 61"/>
                <a:gd name="T8" fmla="*/ 41 w 41"/>
                <a:gd name="T9" fmla="*/ 4 h 61"/>
                <a:gd name="T10" fmla="*/ 37 w 41"/>
                <a:gd name="T11" fmla="*/ 16 h 61"/>
                <a:gd name="T12" fmla="*/ 31 w 41"/>
                <a:gd name="T13" fmla="*/ 14 h 61"/>
                <a:gd name="T14" fmla="*/ 22 w 41"/>
                <a:gd name="T15" fmla="*/ 12 h 61"/>
                <a:gd name="T16" fmla="*/ 18 w 41"/>
                <a:gd name="T17" fmla="*/ 14 h 61"/>
                <a:gd name="T18" fmla="*/ 16 w 41"/>
                <a:gd name="T19" fmla="*/ 14 h 61"/>
                <a:gd name="T20" fmla="*/ 16 w 41"/>
                <a:gd name="T21" fmla="*/ 18 h 61"/>
                <a:gd name="T22" fmla="*/ 16 w 41"/>
                <a:gd name="T23" fmla="*/ 20 h 61"/>
                <a:gd name="T24" fmla="*/ 18 w 41"/>
                <a:gd name="T25" fmla="*/ 22 h 61"/>
                <a:gd name="T26" fmla="*/ 22 w 41"/>
                <a:gd name="T27" fmla="*/ 24 h 61"/>
                <a:gd name="T28" fmla="*/ 29 w 41"/>
                <a:gd name="T29" fmla="*/ 26 h 61"/>
                <a:gd name="T30" fmla="*/ 35 w 41"/>
                <a:gd name="T31" fmla="*/ 30 h 61"/>
                <a:gd name="T32" fmla="*/ 37 w 41"/>
                <a:gd name="T33" fmla="*/ 32 h 61"/>
                <a:gd name="T34" fmla="*/ 39 w 41"/>
                <a:gd name="T35" fmla="*/ 34 h 61"/>
                <a:gd name="T36" fmla="*/ 41 w 41"/>
                <a:gd name="T37" fmla="*/ 38 h 61"/>
                <a:gd name="T38" fmla="*/ 41 w 41"/>
                <a:gd name="T39" fmla="*/ 43 h 61"/>
                <a:gd name="T40" fmla="*/ 41 w 41"/>
                <a:gd name="T41" fmla="*/ 47 h 61"/>
                <a:gd name="T42" fmla="*/ 39 w 41"/>
                <a:gd name="T43" fmla="*/ 53 h 61"/>
                <a:gd name="T44" fmla="*/ 37 w 41"/>
                <a:gd name="T45" fmla="*/ 57 h 61"/>
                <a:gd name="T46" fmla="*/ 31 w 41"/>
                <a:gd name="T47" fmla="*/ 59 h 61"/>
                <a:gd name="T48" fmla="*/ 25 w 41"/>
                <a:gd name="T49" fmla="*/ 61 h 61"/>
                <a:gd name="T50" fmla="*/ 20 w 41"/>
                <a:gd name="T51" fmla="*/ 61 h 61"/>
                <a:gd name="T52" fmla="*/ 14 w 41"/>
                <a:gd name="T53" fmla="*/ 61 h 61"/>
                <a:gd name="T54" fmla="*/ 8 w 41"/>
                <a:gd name="T55" fmla="*/ 61 h 61"/>
                <a:gd name="T56" fmla="*/ 4 w 41"/>
                <a:gd name="T57" fmla="*/ 59 h 61"/>
                <a:gd name="T58" fmla="*/ 0 w 41"/>
                <a:gd name="T59" fmla="*/ 57 h 61"/>
                <a:gd name="T60" fmla="*/ 4 w 41"/>
                <a:gd name="T61" fmla="*/ 45 h 61"/>
                <a:gd name="T62" fmla="*/ 6 w 41"/>
                <a:gd name="T63" fmla="*/ 47 h 61"/>
                <a:gd name="T64" fmla="*/ 10 w 41"/>
                <a:gd name="T65" fmla="*/ 47 h 61"/>
                <a:gd name="T66" fmla="*/ 20 w 41"/>
                <a:gd name="T67" fmla="*/ 49 h 61"/>
                <a:gd name="T68" fmla="*/ 22 w 41"/>
                <a:gd name="T69" fmla="*/ 49 h 61"/>
                <a:gd name="T70" fmla="*/ 25 w 41"/>
                <a:gd name="T71" fmla="*/ 49 h 61"/>
                <a:gd name="T72" fmla="*/ 25 w 41"/>
                <a:gd name="T73" fmla="*/ 47 h 61"/>
                <a:gd name="T74" fmla="*/ 27 w 41"/>
                <a:gd name="T75" fmla="*/ 43 h 61"/>
                <a:gd name="T76" fmla="*/ 25 w 41"/>
                <a:gd name="T77" fmla="*/ 41 h 61"/>
                <a:gd name="T78" fmla="*/ 25 w 41"/>
                <a:gd name="T79" fmla="*/ 39 h 61"/>
                <a:gd name="T80" fmla="*/ 20 w 41"/>
                <a:gd name="T81" fmla="*/ 38 h 61"/>
                <a:gd name="T82" fmla="*/ 14 w 41"/>
                <a:gd name="T83" fmla="*/ 36 h 61"/>
                <a:gd name="T84" fmla="*/ 8 w 41"/>
                <a:gd name="T85" fmla="*/ 32 h 61"/>
                <a:gd name="T86" fmla="*/ 4 w 41"/>
                <a:gd name="T87" fmla="*/ 30 h 61"/>
                <a:gd name="T88" fmla="*/ 2 w 41"/>
                <a:gd name="T89" fmla="*/ 26 h 61"/>
                <a:gd name="T90" fmla="*/ 0 w 41"/>
                <a:gd name="T91" fmla="*/ 22 h 61"/>
                <a:gd name="T92" fmla="*/ 0 w 41"/>
                <a:gd name="T93" fmla="*/ 18 h 61"/>
                <a:gd name="T94" fmla="*/ 2 w 41"/>
                <a:gd name="T95" fmla="*/ 12 h 61"/>
                <a:gd name="T96" fmla="*/ 2 w 41"/>
                <a:gd name="T97" fmla="*/ 8 h 61"/>
                <a:gd name="T98" fmla="*/ 6 w 41"/>
                <a:gd name="T99" fmla="*/ 4 h 61"/>
                <a:gd name="T100" fmla="*/ 10 w 41"/>
                <a:gd name="T101" fmla="*/ 2 h 61"/>
                <a:gd name="T102" fmla="*/ 14 w 41"/>
                <a:gd name="T103" fmla="*/ 0 h 61"/>
                <a:gd name="T104" fmla="*/ 20 w 41"/>
                <a:gd name="T10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 h="61">
                  <a:moveTo>
                    <a:pt x="20" y="0"/>
                  </a:moveTo>
                  <a:lnTo>
                    <a:pt x="27" y="0"/>
                  </a:lnTo>
                  <a:lnTo>
                    <a:pt x="31" y="2"/>
                  </a:lnTo>
                  <a:lnTo>
                    <a:pt x="37" y="4"/>
                  </a:lnTo>
                  <a:lnTo>
                    <a:pt x="41" y="4"/>
                  </a:lnTo>
                  <a:lnTo>
                    <a:pt x="37" y="16"/>
                  </a:lnTo>
                  <a:lnTo>
                    <a:pt x="31" y="14"/>
                  </a:lnTo>
                  <a:lnTo>
                    <a:pt x="22" y="12"/>
                  </a:lnTo>
                  <a:lnTo>
                    <a:pt x="18" y="14"/>
                  </a:lnTo>
                  <a:lnTo>
                    <a:pt x="16" y="14"/>
                  </a:lnTo>
                  <a:lnTo>
                    <a:pt x="16" y="18"/>
                  </a:lnTo>
                  <a:lnTo>
                    <a:pt x="16" y="20"/>
                  </a:lnTo>
                  <a:lnTo>
                    <a:pt x="18" y="22"/>
                  </a:lnTo>
                  <a:lnTo>
                    <a:pt x="22" y="24"/>
                  </a:lnTo>
                  <a:lnTo>
                    <a:pt x="29" y="26"/>
                  </a:lnTo>
                  <a:lnTo>
                    <a:pt x="35" y="30"/>
                  </a:lnTo>
                  <a:lnTo>
                    <a:pt x="37" y="32"/>
                  </a:lnTo>
                  <a:lnTo>
                    <a:pt x="39" y="34"/>
                  </a:lnTo>
                  <a:lnTo>
                    <a:pt x="41" y="38"/>
                  </a:lnTo>
                  <a:lnTo>
                    <a:pt x="41" y="43"/>
                  </a:lnTo>
                  <a:lnTo>
                    <a:pt x="41" y="47"/>
                  </a:lnTo>
                  <a:lnTo>
                    <a:pt x="39" y="53"/>
                  </a:lnTo>
                  <a:lnTo>
                    <a:pt x="37" y="57"/>
                  </a:lnTo>
                  <a:lnTo>
                    <a:pt x="31" y="59"/>
                  </a:lnTo>
                  <a:lnTo>
                    <a:pt x="25" y="61"/>
                  </a:lnTo>
                  <a:lnTo>
                    <a:pt x="20" y="61"/>
                  </a:lnTo>
                  <a:lnTo>
                    <a:pt x="14" y="61"/>
                  </a:lnTo>
                  <a:lnTo>
                    <a:pt x="8" y="61"/>
                  </a:lnTo>
                  <a:lnTo>
                    <a:pt x="4" y="59"/>
                  </a:lnTo>
                  <a:lnTo>
                    <a:pt x="0" y="57"/>
                  </a:lnTo>
                  <a:lnTo>
                    <a:pt x="4" y="45"/>
                  </a:lnTo>
                  <a:lnTo>
                    <a:pt x="6" y="47"/>
                  </a:lnTo>
                  <a:lnTo>
                    <a:pt x="10" y="47"/>
                  </a:lnTo>
                  <a:lnTo>
                    <a:pt x="20" y="49"/>
                  </a:lnTo>
                  <a:lnTo>
                    <a:pt x="22" y="49"/>
                  </a:lnTo>
                  <a:lnTo>
                    <a:pt x="25" y="49"/>
                  </a:lnTo>
                  <a:lnTo>
                    <a:pt x="25" y="47"/>
                  </a:lnTo>
                  <a:lnTo>
                    <a:pt x="27" y="43"/>
                  </a:lnTo>
                  <a:lnTo>
                    <a:pt x="25" y="41"/>
                  </a:lnTo>
                  <a:lnTo>
                    <a:pt x="25" y="39"/>
                  </a:lnTo>
                  <a:lnTo>
                    <a:pt x="20" y="38"/>
                  </a:lnTo>
                  <a:lnTo>
                    <a:pt x="14" y="36"/>
                  </a:lnTo>
                  <a:lnTo>
                    <a:pt x="8" y="32"/>
                  </a:lnTo>
                  <a:lnTo>
                    <a:pt x="4" y="30"/>
                  </a:lnTo>
                  <a:lnTo>
                    <a:pt x="2" y="26"/>
                  </a:lnTo>
                  <a:lnTo>
                    <a:pt x="0" y="22"/>
                  </a:lnTo>
                  <a:lnTo>
                    <a:pt x="0" y="18"/>
                  </a:lnTo>
                  <a:lnTo>
                    <a:pt x="2" y="12"/>
                  </a:lnTo>
                  <a:lnTo>
                    <a:pt x="2" y="8"/>
                  </a:lnTo>
                  <a:lnTo>
                    <a:pt x="6" y="4"/>
                  </a:lnTo>
                  <a:lnTo>
                    <a:pt x="10" y="2"/>
                  </a:lnTo>
                  <a:lnTo>
                    <a:pt x="14" y="0"/>
                  </a:lnTo>
                  <a:lnTo>
                    <a:pt x="2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6" name="Freeform 726"/>
            <p:cNvSpPr>
              <a:spLocks/>
            </p:cNvSpPr>
            <p:nvPr/>
          </p:nvSpPr>
          <p:spPr bwMode="auto">
            <a:xfrm>
              <a:off x="1231901" y="3760788"/>
              <a:ext cx="30163" cy="60325"/>
            </a:xfrm>
            <a:custGeom>
              <a:avLst/>
              <a:gdLst>
                <a:gd name="T0" fmla="*/ 24 w 39"/>
                <a:gd name="T1" fmla="*/ 0 h 75"/>
                <a:gd name="T2" fmla="*/ 24 w 39"/>
                <a:gd name="T3" fmla="*/ 16 h 75"/>
                <a:gd name="T4" fmla="*/ 37 w 39"/>
                <a:gd name="T5" fmla="*/ 16 h 75"/>
                <a:gd name="T6" fmla="*/ 37 w 39"/>
                <a:gd name="T7" fmla="*/ 28 h 75"/>
                <a:gd name="T8" fmla="*/ 24 w 39"/>
                <a:gd name="T9" fmla="*/ 28 h 75"/>
                <a:gd name="T10" fmla="*/ 24 w 39"/>
                <a:gd name="T11" fmla="*/ 52 h 75"/>
                <a:gd name="T12" fmla="*/ 24 w 39"/>
                <a:gd name="T13" fmla="*/ 55 h 75"/>
                <a:gd name="T14" fmla="*/ 26 w 39"/>
                <a:gd name="T15" fmla="*/ 59 h 75"/>
                <a:gd name="T16" fmla="*/ 28 w 39"/>
                <a:gd name="T17" fmla="*/ 61 h 75"/>
                <a:gd name="T18" fmla="*/ 30 w 39"/>
                <a:gd name="T19" fmla="*/ 63 h 75"/>
                <a:gd name="T20" fmla="*/ 33 w 39"/>
                <a:gd name="T21" fmla="*/ 61 h 75"/>
                <a:gd name="T22" fmla="*/ 37 w 39"/>
                <a:gd name="T23" fmla="*/ 61 h 75"/>
                <a:gd name="T24" fmla="*/ 39 w 39"/>
                <a:gd name="T25" fmla="*/ 71 h 75"/>
                <a:gd name="T26" fmla="*/ 33 w 39"/>
                <a:gd name="T27" fmla="*/ 75 h 75"/>
                <a:gd name="T28" fmla="*/ 24 w 39"/>
                <a:gd name="T29" fmla="*/ 75 h 75"/>
                <a:gd name="T30" fmla="*/ 20 w 39"/>
                <a:gd name="T31" fmla="*/ 75 h 75"/>
                <a:gd name="T32" fmla="*/ 16 w 39"/>
                <a:gd name="T33" fmla="*/ 73 h 75"/>
                <a:gd name="T34" fmla="*/ 12 w 39"/>
                <a:gd name="T35" fmla="*/ 71 h 75"/>
                <a:gd name="T36" fmla="*/ 10 w 39"/>
                <a:gd name="T37" fmla="*/ 69 h 75"/>
                <a:gd name="T38" fmla="*/ 10 w 39"/>
                <a:gd name="T39" fmla="*/ 63 h 75"/>
                <a:gd name="T40" fmla="*/ 8 w 39"/>
                <a:gd name="T41" fmla="*/ 57 h 75"/>
                <a:gd name="T42" fmla="*/ 8 w 39"/>
                <a:gd name="T43" fmla="*/ 28 h 75"/>
                <a:gd name="T44" fmla="*/ 0 w 39"/>
                <a:gd name="T45" fmla="*/ 28 h 75"/>
                <a:gd name="T46" fmla="*/ 0 w 39"/>
                <a:gd name="T47" fmla="*/ 16 h 75"/>
                <a:gd name="T48" fmla="*/ 8 w 39"/>
                <a:gd name="T49" fmla="*/ 16 h 75"/>
                <a:gd name="T50" fmla="*/ 8 w 39"/>
                <a:gd name="T51" fmla="*/ 4 h 75"/>
                <a:gd name="T52" fmla="*/ 24 w 39"/>
                <a:gd name="T5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75">
                  <a:moveTo>
                    <a:pt x="24" y="0"/>
                  </a:moveTo>
                  <a:lnTo>
                    <a:pt x="24" y="16"/>
                  </a:lnTo>
                  <a:lnTo>
                    <a:pt x="37" y="16"/>
                  </a:lnTo>
                  <a:lnTo>
                    <a:pt x="37" y="28"/>
                  </a:lnTo>
                  <a:lnTo>
                    <a:pt x="24" y="28"/>
                  </a:lnTo>
                  <a:lnTo>
                    <a:pt x="24" y="52"/>
                  </a:lnTo>
                  <a:lnTo>
                    <a:pt x="24" y="55"/>
                  </a:lnTo>
                  <a:lnTo>
                    <a:pt x="26" y="59"/>
                  </a:lnTo>
                  <a:lnTo>
                    <a:pt x="28" y="61"/>
                  </a:lnTo>
                  <a:lnTo>
                    <a:pt x="30" y="63"/>
                  </a:lnTo>
                  <a:lnTo>
                    <a:pt x="33" y="61"/>
                  </a:lnTo>
                  <a:lnTo>
                    <a:pt x="37" y="61"/>
                  </a:lnTo>
                  <a:lnTo>
                    <a:pt x="39" y="71"/>
                  </a:lnTo>
                  <a:lnTo>
                    <a:pt x="33" y="75"/>
                  </a:lnTo>
                  <a:lnTo>
                    <a:pt x="24" y="75"/>
                  </a:lnTo>
                  <a:lnTo>
                    <a:pt x="20" y="75"/>
                  </a:lnTo>
                  <a:lnTo>
                    <a:pt x="16" y="73"/>
                  </a:lnTo>
                  <a:lnTo>
                    <a:pt x="12" y="71"/>
                  </a:lnTo>
                  <a:lnTo>
                    <a:pt x="10" y="69"/>
                  </a:lnTo>
                  <a:lnTo>
                    <a:pt x="10" y="63"/>
                  </a:lnTo>
                  <a:lnTo>
                    <a:pt x="8" y="57"/>
                  </a:lnTo>
                  <a:lnTo>
                    <a:pt x="8" y="28"/>
                  </a:lnTo>
                  <a:lnTo>
                    <a:pt x="0" y="28"/>
                  </a:lnTo>
                  <a:lnTo>
                    <a:pt x="0" y="16"/>
                  </a:lnTo>
                  <a:lnTo>
                    <a:pt x="8" y="16"/>
                  </a:lnTo>
                  <a:lnTo>
                    <a:pt x="8" y="4"/>
                  </a:lnTo>
                  <a:lnTo>
                    <a:pt x="24"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7" name="Freeform 727"/>
            <p:cNvSpPr>
              <a:spLocks noEditPoints="1"/>
            </p:cNvSpPr>
            <p:nvPr/>
          </p:nvSpPr>
          <p:spPr bwMode="auto">
            <a:xfrm>
              <a:off x="1266826" y="3754438"/>
              <a:ext cx="42863" cy="66675"/>
            </a:xfrm>
            <a:custGeom>
              <a:avLst/>
              <a:gdLst>
                <a:gd name="T0" fmla="*/ 28 w 53"/>
                <a:gd name="T1" fmla="*/ 35 h 82"/>
                <a:gd name="T2" fmla="*/ 22 w 53"/>
                <a:gd name="T3" fmla="*/ 35 h 82"/>
                <a:gd name="T4" fmla="*/ 18 w 53"/>
                <a:gd name="T5" fmla="*/ 39 h 82"/>
                <a:gd name="T6" fmla="*/ 16 w 53"/>
                <a:gd name="T7" fmla="*/ 43 h 82"/>
                <a:gd name="T8" fmla="*/ 16 w 53"/>
                <a:gd name="T9" fmla="*/ 47 h 82"/>
                <a:gd name="T10" fmla="*/ 16 w 53"/>
                <a:gd name="T11" fmla="*/ 53 h 82"/>
                <a:gd name="T12" fmla="*/ 16 w 53"/>
                <a:gd name="T13" fmla="*/ 60 h 82"/>
                <a:gd name="T14" fmla="*/ 18 w 53"/>
                <a:gd name="T15" fmla="*/ 66 h 82"/>
                <a:gd name="T16" fmla="*/ 22 w 53"/>
                <a:gd name="T17" fmla="*/ 68 h 82"/>
                <a:gd name="T18" fmla="*/ 26 w 53"/>
                <a:gd name="T19" fmla="*/ 70 h 82"/>
                <a:gd name="T20" fmla="*/ 30 w 53"/>
                <a:gd name="T21" fmla="*/ 70 h 82"/>
                <a:gd name="T22" fmla="*/ 34 w 53"/>
                <a:gd name="T23" fmla="*/ 68 h 82"/>
                <a:gd name="T24" fmla="*/ 36 w 53"/>
                <a:gd name="T25" fmla="*/ 64 h 82"/>
                <a:gd name="T26" fmla="*/ 38 w 53"/>
                <a:gd name="T27" fmla="*/ 62 h 82"/>
                <a:gd name="T28" fmla="*/ 38 w 53"/>
                <a:gd name="T29" fmla="*/ 37 h 82"/>
                <a:gd name="T30" fmla="*/ 34 w 53"/>
                <a:gd name="T31" fmla="*/ 35 h 82"/>
                <a:gd name="T32" fmla="*/ 32 w 53"/>
                <a:gd name="T33" fmla="*/ 35 h 82"/>
                <a:gd name="T34" fmla="*/ 28 w 53"/>
                <a:gd name="T35" fmla="*/ 35 h 82"/>
                <a:gd name="T36" fmla="*/ 38 w 53"/>
                <a:gd name="T37" fmla="*/ 0 h 82"/>
                <a:gd name="T38" fmla="*/ 51 w 53"/>
                <a:gd name="T39" fmla="*/ 0 h 82"/>
                <a:gd name="T40" fmla="*/ 51 w 53"/>
                <a:gd name="T41" fmla="*/ 60 h 82"/>
                <a:gd name="T42" fmla="*/ 51 w 53"/>
                <a:gd name="T43" fmla="*/ 70 h 82"/>
                <a:gd name="T44" fmla="*/ 53 w 53"/>
                <a:gd name="T45" fmla="*/ 76 h 82"/>
                <a:gd name="T46" fmla="*/ 53 w 53"/>
                <a:gd name="T47" fmla="*/ 82 h 82"/>
                <a:gd name="T48" fmla="*/ 41 w 53"/>
                <a:gd name="T49" fmla="*/ 82 h 82"/>
                <a:gd name="T50" fmla="*/ 40 w 53"/>
                <a:gd name="T51" fmla="*/ 74 h 82"/>
                <a:gd name="T52" fmla="*/ 40 w 53"/>
                <a:gd name="T53" fmla="*/ 74 h 82"/>
                <a:gd name="T54" fmla="*/ 38 w 53"/>
                <a:gd name="T55" fmla="*/ 78 h 82"/>
                <a:gd name="T56" fmla="*/ 34 w 53"/>
                <a:gd name="T57" fmla="*/ 80 h 82"/>
                <a:gd name="T58" fmla="*/ 28 w 53"/>
                <a:gd name="T59" fmla="*/ 82 h 82"/>
                <a:gd name="T60" fmla="*/ 22 w 53"/>
                <a:gd name="T61" fmla="*/ 82 h 82"/>
                <a:gd name="T62" fmla="*/ 16 w 53"/>
                <a:gd name="T63" fmla="*/ 82 h 82"/>
                <a:gd name="T64" fmla="*/ 10 w 53"/>
                <a:gd name="T65" fmla="*/ 80 h 82"/>
                <a:gd name="T66" fmla="*/ 6 w 53"/>
                <a:gd name="T67" fmla="*/ 76 h 82"/>
                <a:gd name="T68" fmla="*/ 2 w 53"/>
                <a:gd name="T69" fmla="*/ 70 h 82"/>
                <a:gd name="T70" fmla="*/ 0 w 53"/>
                <a:gd name="T71" fmla="*/ 62 h 82"/>
                <a:gd name="T72" fmla="*/ 0 w 53"/>
                <a:gd name="T73" fmla="*/ 53 h 82"/>
                <a:gd name="T74" fmla="*/ 0 w 53"/>
                <a:gd name="T75" fmla="*/ 43 h 82"/>
                <a:gd name="T76" fmla="*/ 2 w 53"/>
                <a:gd name="T77" fmla="*/ 37 h 82"/>
                <a:gd name="T78" fmla="*/ 6 w 53"/>
                <a:gd name="T79" fmla="*/ 29 h 82"/>
                <a:gd name="T80" fmla="*/ 12 w 53"/>
                <a:gd name="T81" fmla="*/ 25 h 82"/>
                <a:gd name="T82" fmla="*/ 18 w 53"/>
                <a:gd name="T83" fmla="*/ 23 h 82"/>
                <a:gd name="T84" fmla="*/ 26 w 53"/>
                <a:gd name="T85" fmla="*/ 21 h 82"/>
                <a:gd name="T86" fmla="*/ 32 w 53"/>
                <a:gd name="T87" fmla="*/ 21 h 82"/>
                <a:gd name="T88" fmla="*/ 38 w 53"/>
                <a:gd name="T89" fmla="*/ 23 h 82"/>
                <a:gd name="T90" fmla="*/ 38 w 53"/>
                <a:gd name="T9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 h="82">
                  <a:moveTo>
                    <a:pt x="28" y="35"/>
                  </a:moveTo>
                  <a:lnTo>
                    <a:pt x="22" y="35"/>
                  </a:lnTo>
                  <a:lnTo>
                    <a:pt x="18" y="39"/>
                  </a:lnTo>
                  <a:lnTo>
                    <a:pt x="16" y="43"/>
                  </a:lnTo>
                  <a:lnTo>
                    <a:pt x="16" y="47"/>
                  </a:lnTo>
                  <a:lnTo>
                    <a:pt x="16" y="53"/>
                  </a:lnTo>
                  <a:lnTo>
                    <a:pt x="16" y="60"/>
                  </a:lnTo>
                  <a:lnTo>
                    <a:pt x="18" y="66"/>
                  </a:lnTo>
                  <a:lnTo>
                    <a:pt x="22" y="68"/>
                  </a:lnTo>
                  <a:lnTo>
                    <a:pt x="26" y="70"/>
                  </a:lnTo>
                  <a:lnTo>
                    <a:pt x="30" y="70"/>
                  </a:lnTo>
                  <a:lnTo>
                    <a:pt x="34" y="68"/>
                  </a:lnTo>
                  <a:lnTo>
                    <a:pt x="36" y="64"/>
                  </a:lnTo>
                  <a:lnTo>
                    <a:pt x="38" y="62"/>
                  </a:lnTo>
                  <a:lnTo>
                    <a:pt x="38" y="37"/>
                  </a:lnTo>
                  <a:lnTo>
                    <a:pt x="34" y="35"/>
                  </a:lnTo>
                  <a:lnTo>
                    <a:pt x="32" y="35"/>
                  </a:lnTo>
                  <a:lnTo>
                    <a:pt x="28" y="35"/>
                  </a:lnTo>
                  <a:close/>
                  <a:moveTo>
                    <a:pt x="38" y="0"/>
                  </a:moveTo>
                  <a:lnTo>
                    <a:pt x="51" y="0"/>
                  </a:lnTo>
                  <a:lnTo>
                    <a:pt x="51" y="60"/>
                  </a:lnTo>
                  <a:lnTo>
                    <a:pt x="51" y="70"/>
                  </a:lnTo>
                  <a:lnTo>
                    <a:pt x="53" y="76"/>
                  </a:lnTo>
                  <a:lnTo>
                    <a:pt x="53" y="82"/>
                  </a:lnTo>
                  <a:lnTo>
                    <a:pt x="41" y="82"/>
                  </a:lnTo>
                  <a:lnTo>
                    <a:pt x="40" y="74"/>
                  </a:lnTo>
                  <a:lnTo>
                    <a:pt x="40" y="74"/>
                  </a:lnTo>
                  <a:lnTo>
                    <a:pt x="38" y="78"/>
                  </a:lnTo>
                  <a:lnTo>
                    <a:pt x="34" y="80"/>
                  </a:lnTo>
                  <a:lnTo>
                    <a:pt x="28" y="82"/>
                  </a:lnTo>
                  <a:lnTo>
                    <a:pt x="22" y="82"/>
                  </a:lnTo>
                  <a:lnTo>
                    <a:pt x="16" y="82"/>
                  </a:lnTo>
                  <a:lnTo>
                    <a:pt x="10" y="80"/>
                  </a:lnTo>
                  <a:lnTo>
                    <a:pt x="6" y="76"/>
                  </a:lnTo>
                  <a:lnTo>
                    <a:pt x="2" y="70"/>
                  </a:lnTo>
                  <a:lnTo>
                    <a:pt x="0" y="62"/>
                  </a:lnTo>
                  <a:lnTo>
                    <a:pt x="0" y="53"/>
                  </a:lnTo>
                  <a:lnTo>
                    <a:pt x="0" y="43"/>
                  </a:lnTo>
                  <a:lnTo>
                    <a:pt x="2" y="37"/>
                  </a:lnTo>
                  <a:lnTo>
                    <a:pt x="6" y="29"/>
                  </a:lnTo>
                  <a:lnTo>
                    <a:pt x="12" y="25"/>
                  </a:lnTo>
                  <a:lnTo>
                    <a:pt x="18" y="23"/>
                  </a:lnTo>
                  <a:lnTo>
                    <a:pt x="26" y="21"/>
                  </a:lnTo>
                  <a:lnTo>
                    <a:pt x="32" y="21"/>
                  </a:lnTo>
                  <a:lnTo>
                    <a:pt x="38" y="23"/>
                  </a:lnTo>
                  <a:lnTo>
                    <a:pt x="38"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8" name="Freeform 728"/>
            <p:cNvSpPr>
              <a:spLocks/>
            </p:cNvSpPr>
            <p:nvPr/>
          </p:nvSpPr>
          <p:spPr bwMode="auto">
            <a:xfrm>
              <a:off x="1317626" y="3806826"/>
              <a:ext cx="14288" cy="14288"/>
            </a:xfrm>
            <a:custGeom>
              <a:avLst/>
              <a:gdLst>
                <a:gd name="T0" fmla="*/ 10 w 20"/>
                <a:gd name="T1" fmla="*/ 0 h 18"/>
                <a:gd name="T2" fmla="*/ 14 w 20"/>
                <a:gd name="T3" fmla="*/ 0 h 18"/>
                <a:gd name="T4" fmla="*/ 16 w 20"/>
                <a:gd name="T5" fmla="*/ 2 h 18"/>
                <a:gd name="T6" fmla="*/ 18 w 20"/>
                <a:gd name="T7" fmla="*/ 6 h 18"/>
                <a:gd name="T8" fmla="*/ 20 w 20"/>
                <a:gd name="T9" fmla="*/ 10 h 18"/>
                <a:gd name="T10" fmla="*/ 18 w 20"/>
                <a:gd name="T11" fmla="*/ 12 h 18"/>
                <a:gd name="T12" fmla="*/ 16 w 20"/>
                <a:gd name="T13" fmla="*/ 16 h 18"/>
                <a:gd name="T14" fmla="*/ 14 w 20"/>
                <a:gd name="T15" fmla="*/ 18 h 18"/>
                <a:gd name="T16" fmla="*/ 10 w 20"/>
                <a:gd name="T17" fmla="*/ 18 h 18"/>
                <a:gd name="T18" fmla="*/ 6 w 20"/>
                <a:gd name="T19" fmla="*/ 18 h 18"/>
                <a:gd name="T20" fmla="*/ 2 w 20"/>
                <a:gd name="T21" fmla="*/ 16 h 18"/>
                <a:gd name="T22" fmla="*/ 0 w 20"/>
                <a:gd name="T23" fmla="*/ 12 h 18"/>
                <a:gd name="T24" fmla="*/ 0 w 20"/>
                <a:gd name="T25" fmla="*/ 10 h 18"/>
                <a:gd name="T26" fmla="*/ 0 w 20"/>
                <a:gd name="T27" fmla="*/ 6 h 18"/>
                <a:gd name="T28" fmla="*/ 2 w 20"/>
                <a:gd name="T29" fmla="*/ 2 h 18"/>
                <a:gd name="T30" fmla="*/ 6 w 20"/>
                <a:gd name="T31" fmla="*/ 0 h 18"/>
                <a:gd name="T32" fmla="*/ 10 w 20"/>
                <a:gd name="T3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8">
                  <a:moveTo>
                    <a:pt x="10" y="0"/>
                  </a:moveTo>
                  <a:lnTo>
                    <a:pt x="14" y="0"/>
                  </a:lnTo>
                  <a:lnTo>
                    <a:pt x="16" y="2"/>
                  </a:lnTo>
                  <a:lnTo>
                    <a:pt x="18" y="6"/>
                  </a:lnTo>
                  <a:lnTo>
                    <a:pt x="20" y="10"/>
                  </a:lnTo>
                  <a:lnTo>
                    <a:pt x="18" y="12"/>
                  </a:lnTo>
                  <a:lnTo>
                    <a:pt x="16" y="16"/>
                  </a:lnTo>
                  <a:lnTo>
                    <a:pt x="14" y="18"/>
                  </a:lnTo>
                  <a:lnTo>
                    <a:pt x="10" y="18"/>
                  </a:lnTo>
                  <a:lnTo>
                    <a:pt x="6" y="18"/>
                  </a:lnTo>
                  <a:lnTo>
                    <a:pt x="2" y="16"/>
                  </a:lnTo>
                  <a:lnTo>
                    <a:pt x="0" y="12"/>
                  </a:lnTo>
                  <a:lnTo>
                    <a:pt x="0" y="10"/>
                  </a:lnTo>
                  <a:lnTo>
                    <a:pt x="0" y="6"/>
                  </a:lnTo>
                  <a:lnTo>
                    <a:pt x="2" y="2"/>
                  </a:lnTo>
                  <a:lnTo>
                    <a:pt x="6" y="0"/>
                  </a:lnTo>
                  <a:lnTo>
                    <a:pt x="1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9" name="Freeform 729"/>
            <p:cNvSpPr>
              <a:spLocks/>
            </p:cNvSpPr>
            <p:nvPr/>
          </p:nvSpPr>
          <p:spPr bwMode="auto">
            <a:xfrm>
              <a:off x="1625601" y="3752851"/>
              <a:ext cx="39688" cy="68263"/>
            </a:xfrm>
            <a:custGeom>
              <a:avLst/>
              <a:gdLst>
                <a:gd name="T0" fmla="*/ 27 w 51"/>
                <a:gd name="T1" fmla="*/ 0 h 84"/>
                <a:gd name="T2" fmla="*/ 35 w 51"/>
                <a:gd name="T3" fmla="*/ 0 h 84"/>
                <a:gd name="T4" fmla="*/ 35 w 51"/>
                <a:gd name="T5" fmla="*/ 70 h 84"/>
                <a:gd name="T6" fmla="*/ 51 w 51"/>
                <a:gd name="T7" fmla="*/ 70 h 84"/>
                <a:gd name="T8" fmla="*/ 51 w 51"/>
                <a:gd name="T9" fmla="*/ 84 h 84"/>
                <a:gd name="T10" fmla="*/ 6 w 51"/>
                <a:gd name="T11" fmla="*/ 84 h 84"/>
                <a:gd name="T12" fmla="*/ 6 w 51"/>
                <a:gd name="T13" fmla="*/ 70 h 84"/>
                <a:gd name="T14" fmla="*/ 21 w 51"/>
                <a:gd name="T15" fmla="*/ 70 h 84"/>
                <a:gd name="T16" fmla="*/ 21 w 51"/>
                <a:gd name="T17" fmla="*/ 25 h 84"/>
                <a:gd name="T18" fmla="*/ 23 w 51"/>
                <a:gd name="T19" fmla="*/ 17 h 84"/>
                <a:gd name="T20" fmla="*/ 18 w 51"/>
                <a:gd name="T21" fmla="*/ 23 h 84"/>
                <a:gd name="T22" fmla="*/ 8 w 51"/>
                <a:gd name="T23" fmla="*/ 31 h 84"/>
                <a:gd name="T24" fmla="*/ 0 w 51"/>
                <a:gd name="T25" fmla="*/ 21 h 84"/>
                <a:gd name="T26" fmla="*/ 27 w 51"/>
                <a:gd name="T2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84">
                  <a:moveTo>
                    <a:pt x="27" y="0"/>
                  </a:moveTo>
                  <a:lnTo>
                    <a:pt x="35" y="0"/>
                  </a:lnTo>
                  <a:lnTo>
                    <a:pt x="35" y="70"/>
                  </a:lnTo>
                  <a:lnTo>
                    <a:pt x="51" y="70"/>
                  </a:lnTo>
                  <a:lnTo>
                    <a:pt x="51" y="84"/>
                  </a:lnTo>
                  <a:lnTo>
                    <a:pt x="6" y="84"/>
                  </a:lnTo>
                  <a:lnTo>
                    <a:pt x="6" y="70"/>
                  </a:lnTo>
                  <a:lnTo>
                    <a:pt x="21" y="70"/>
                  </a:lnTo>
                  <a:lnTo>
                    <a:pt x="21" y="25"/>
                  </a:lnTo>
                  <a:lnTo>
                    <a:pt x="23" y="17"/>
                  </a:lnTo>
                  <a:lnTo>
                    <a:pt x="18" y="23"/>
                  </a:lnTo>
                  <a:lnTo>
                    <a:pt x="8" y="31"/>
                  </a:lnTo>
                  <a:lnTo>
                    <a:pt x="0" y="21"/>
                  </a:lnTo>
                  <a:lnTo>
                    <a:pt x="27"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0" name="Freeform 730"/>
            <p:cNvSpPr>
              <a:spLocks noEditPoints="1"/>
            </p:cNvSpPr>
            <p:nvPr/>
          </p:nvSpPr>
          <p:spPr bwMode="auto">
            <a:xfrm>
              <a:off x="1676401" y="3752851"/>
              <a:ext cx="44450" cy="68263"/>
            </a:xfrm>
            <a:custGeom>
              <a:avLst/>
              <a:gdLst>
                <a:gd name="T0" fmla="*/ 21 w 55"/>
                <a:gd name="T1" fmla="*/ 13 h 84"/>
                <a:gd name="T2" fmla="*/ 15 w 55"/>
                <a:gd name="T3" fmla="*/ 21 h 84"/>
                <a:gd name="T4" fmla="*/ 15 w 55"/>
                <a:gd name="T5" fmla="*/ 33 h 84"/>
                <a:gd name="T6" fmla="*/ 21 w 55"/>
                <a:gd name="T7" fmla="*/ 39 h 84"/>
                <a:gd name="T8" fmla="*/ 31 w 55"/>
                <a:gd name="T9" fmla="*/ 39 h 84"/>
                <a:gd name="T10" fmla="*/ 37 w 55"/>
                <a:gd name="T11" fmla="*/ 37 h 84"/>
                <a:gd name="T12" fmla="*/ 39 w 55"/>
                <a:gd name="T13" fmla="*/ 29 h 84"/>
                <a:gd name="T14" fmla="*/ 37 w 55"/>
                <a:gd name="T15" fmla="*/ 17 h 84"/>
                <a:gd name="T16" fmla="*/ 33 w 55"/>
                <a:gd name="T17" fmla="*/ 13 h 84"/>
                <a:gd name="T18" fmla="*/ 25 w 55"/>
                <a:gd name="T19" fmla="*/ 13 h 84"/>
                <a:gd name="T20" fmla="*/ 35 w 55"/>
                <a:gd name="T21" fmla="*/ 2 h 84"/>
                <a:gd name="T22" fmla="*/ 47 w 55"/>
                <a:gd name="T23" fmla="*/ 8 h 84"/>
                <a:gd name="T24" fmla="*/ 53 w 55"/>
                <a:gd name="T25" fmla="*/ 21 h 84"/>
                <a:gd name="T26" fmla="*/ 53 w 55"/>
                <a:gd name="T27" fmla="*/ 43 h 84"/>
                <a:gd name="T28" fmla="*/ 47 w 55"/>
                <a:gd name="T29" fmla="*/ 62 h 84"/>
                <a:gd name="T30" fmla="*/ 35 w 55"/>
                <a:gd name="T31" fmla="*/ 76 h 84"/>
                <a:gd name="T32" fmla="*/ 21 w 55"/>
                <a:gd name="T33" fmla="*/ 84 h 84"/>
                <a:gd name="T34" fmla="*/ 10 w 55"/>
                <a:gd name="T35" fmla="*/ 72 h 84"/>
                <a:gd name="T36" fmla="*/ 21 w 55"/>
                <a:gd name="T37" fmla="*/ 70 h 84"/>
                <a:gd name="T38" fmla="*/ 29 w 55"/>
                <a:gd name="T39" fmla="*/ 64 h 84"/>
                <a:gd name="T40" fmla="*/ 35 w 55"/>
                <a:gd name="T41" fmla="*/ 57 h 84"/>
                <a:gd name="T42" fmla="*/ 39 w 55"/>
                <a:gd name="T43" fmla="*/ 47 h 84"/>
                <a:gd name="T44" fmla="*/ 33 w 55"/>
                <a:gd name="T45" fmla="*/ 51 h 84"/>
                <a:gd name="T46" fmla="*/ 23 w 55"/>
                <a:gd name="T47" fmla="*/ 53 h 84"/>
                <a:gd name="T48" fmla="*/ 15 w 55"/>
                <a:gd name="T49" fmla="*/ 51 h 84"/>
                <a:gd name="T50" fmla="*/ 8 w 55"/>
                <a:gd name="T51" fmla="*/ 47 h 84"/>
                <a:gd name="T52" fmla="*/ 2 w 55"/>
                <a:gd name="T53" fmla="*/ 39 h 84"/>
                <a:gd name="T54" fmla="*/ 0 w 55"/>
                <a:gd name="T55" fmla="*/ 27 h 84"/>
                <a:gd name="T56" fmla="*/ 2 w 55"/>
                <a:gd name="T57" fmla="*/ 15 h 84"/>
                <a:gd name="T58" fmla="*/ 6 w 55"/>
                <a:gd name="T59" fmla="*/ 8 h 84"/>
                <a:gd name="T60" fmla="*/ 15 w 55"/>
                <a:gd name="T61" fmla="*/ 2 h 84"/>
                <a:gd name="T62" fmla="*/ 25 w 55"/>
                <a:gd name="T6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84">
                  <a:moveTo>
                    <a:pt x="25" y="13"/>
                  </a:moveTo>
                  <a:lnTo>
                    <a:pt x="21" y="13"/>
                  </a:lnTo>
                  <a:lnTo>
                    <a:pt x="17" y="15"/>
                  </a:lnTo>
                  <a:lnTo>
                    <a:pt x="15" y="21"/>
                  </a:lnTo>
                  <a:lnTo>
                    <a:pt x="13" y="27"/>
                  </a:lnTo>
                  <a:lnTo>
                    <a:pt x="15" y="33"/>
                  </a:lnTo>
                  <a:lnTo>
                    <a:pt x="17" y="37"/>
                  </a:lnTo>
                  <a:lnTo>
                    <a:pt x="21" y="39"/>
                  </a:lnTo>
                  <a:lnTo>
                    <a:pt x="27" y="39"/>
                  </a:lnTo>
                  <a:lnTo>
                    <a:pt x="31" y="39"/>
                  </a:lnTo>
                  <a:lnTo>
                    <a:pt x="35" y="39"/>
                  </a:lnTo>
                  <a:lnTo>
                    <a:pt x="37" y="37"/>
                  </a:lnTo>
                  <a:lnTo>
                    <a:pt x="39" y="35"/>
                  </a:lnTo>
                  <a:lnTo>
                    <a:pt x="39" y="29"/>
                  </a:lnTo>
                  <a:lnTo>
                    <a:pt x="39" y="23"/>
                  </a:lnTo>
                  <a:lnTo>
                    <a:pt x="37" y="17"/>
                  </a:lnTo>
                  <a:lnTo>
                    <a:pt x="35" y="15"/>
                  </a:lnTo>
                  <a:lnTo>
                    <a:pt x="33" y="13"/>
                  </a:lnTo>
                  <a:lnTo>
                    <a:pt x="29" y="13"/>
                  </a:lnTo>
                  <a:lnTo>
                    <a:pt x="25" y="13"/>
                  </a:lnTo>
                  <a:close/>
                  <a:moveTo>
                    <a:pt x="25" y="0"/>
                  </a:moveTo>
                  <a:lnTo>
                    <a:pt x="35" y="2"/>
                  </a:lnTo>
                  <a:lnTo>
                    <a:pt x="41" y="4"/>
                  </a:lnTo>
                  <a:lnTo>
                    <a:pt x="47" y="8"/>
                  </a:lnTo>
                  <a:lnTo>
                    <a:pt x="51" y="13"/>
                  </a:lnTo>
                  <a:lnTo>
                    <a:pt x="53" y="21"/>
                  </a:lnTo>
                  <a:lnTo>
                    <a:pt x="55" y="31"/>
                  </a:lnTo>
                  <a:lnTo>
                    <a:pt x="53" y="43"/>
                  </a:lnTo>
                  <a:lnTo>
                    <a:pt x="51" y="55"/>
                  </a:lnTo>
                  <a:lnTo>
                    <a:pt x="47" y="62"/>
                  </a:lnTo>
                  <a:lnTo>
                    <a:pt x="41" y="70"/>
                  </a:lnTo>
                  <a:lnTo>
                    <a:pt x="35" y="76"/>
                  </a:lnTo>
                  <a:lnTo>
                    <a:pt x="29" y="80"/>
                  </a:lnTo>
                  <a:lnTo>
                    <a:pt x="21" y="84"/>
                  </a:lnTo>
                  <a:lnTo>
                    <a:pt x="13" y="84"/>
                  </a:lnTo>
                  <a:lnTo>
                    <a:pt x="10" y="72"/>
                  </a:lnTo>
                  <a:lnTo>
                    <a:pt x="15" y="72"/>
                  </a:lnTo>
                  <a:lnTo>
                    <a:pt x="21" y="70"/>
                  </a:lnTo>
                  <a:lnTo>
                    <a:pt x="25" y="66"/>
                  </a:lnTo>
                  <a:lnTo>
                    <a:pt x="29" y="64"/>
                  </a:lnTo>
                  <a:lnTo>
                    <a:pt x="33" y="61"/>
                  </a:lnTo>
                  <a:lnTo>
                    <a:pt x="35" y="57"/>
                  </a:lnTo>
                  <a:lnTo>
                    <a:pt x="37" y="51"/>
                  </a:lnTo>
                  <a:lnTo>
                    <a:pt x="39" y="47"/>
                  </a:lnTo>
                  <a:lnTo>
                    <a:pt x="35" y="49"/>
                  </a:lnTo>
                  <a:lnTo>
                    <a:pt x="33" y="51"/>
                  </a:lnTo>
                  <a:lnTo>
                    <a:pt x="29" y="53"/>
                  </a:lnTo>
                  <a:lnTo>
                    <a:pt x="23" y="53"/>
                  </a:lnTo>
                  <a:lnTo>
                    <a:pt x="19" y="53"/>
                  </a:lnTo>
                  <a:lnTo>
                    <a:pt x="15" y="51"/>
                  </a:lnTo>
                  <a:lnTo>
                    <a:pt x="11" y="49"/>
                  </a:lnTo>
                  <a:lnTo>
                    <a:pt x="8" y="47"/>
                  </a:lnTo>
                  <a:lnTo>
                    <a:pt x="4" y="43"/>
                  </a:lnTo>
                  <a:lnTo>
                    <a:pt x="2" y="39"/>
                  </a:lnTo>
                  <a:lnTo>
                    <a:pt x="0" y="33"/>
                  </a:lnTo>
                  <a:lnTo>
                    <a:pt x="0" y="27"/>
                  </a:lnTo>
                  <a:lnTo>
                    <a:pt x="0" y="21"/>
                  </a:lnTo>
                  <a:lnTo>
                    <a:pt x="2" y="15"/>
                  </a:lnTo>
                  <a:lnTo>
                    <a:pt x="4" y="11"/>
                  </a:lnTo>
                  <a:lnTo>
                    <a:pt x="6" y="8"/>
                  </a:lnTo>
                  <a:lnTo>
                    <a:pt x="10" y="4"/>
                  </a:lnTo>
                  <a:lnTo>
                    <a:pt x="15" y="2"/>
                  </a:lnTo>
                  <a:lnTo>
                    <a:pt x="19" y="0"/>
                  </a:lnTo>
                  <a:lnTo>
                    <a:pt x="2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1" name="Freeform 731"/>
            <p:cNvSpPr>
              <a:spLocks/>
            </p:cNvSpPr>
            <p:nvPr/>
          </p:nvSpPr>
          <p:spPr bwMode="auto">
            <a:xfrm>
              <a:off x="1730376" y="3754438"/>
              <a:ext cx="41275" cy="66675"/>
            </a:xfrm>
            <a:custGeom>
              <a:avLst/>
              <a:gdLst>
                <a:gd name="T0" fmla="*/ 0 w 53"/>
                <a:gd name="T1" fmla="*/ 0 h 82"/>
                <a:gd name="T2" fmla="*/ 53 w 53"/>
                <a:gd name="T3" fmla="*/ 0 h 82"/>
                <a:gd name="T4" fmla="*/ 53 w 53"/>
                <a:gd name="T5" fmla="*/ 4 h 82"/>
                <a:gd name="T6" fmla="*/ 20 w 53"/>
                <a:gd name="T7" fmla="*/ 82 h 82"/>
                <a:gd name="T8" fmla="*/ 6 w 53"/>
                <a:gd name="T9" fmla="*/ 82 h 82"/>
                <a:gd name="T10" fmla="*/ 34 w 53"/>
                <a:gd name="T11" fmla="*/ 19 h 82"/>
                <a:gd name="T12" fmla="*/ 38 w 53"/>
                <a:gd name="T13" fmla="*/ 13 h 82"/>
                <a:gd name="T14" fmla="*/ 32 w 53"/>
                <a:gd name="T15" fmla="*/ 13 h 82"/>
                <a:gd name="T16" fmla="*/ 0 w 53"/>
                <a:gd name="T17" fmla="*/ 13 h 82"/>
                <a:gd name="T18" fmla="*/ 0 w 53"/>
                <a:gd name="T1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82">
                  <a:moveTo>
                    <a:pt x="0" y="0"/>
                  </a:moveTo>
                  <a:lnTo>
                    <a:pt x="53" y="0"/>
                  </a:lnTo>
                  <a:lnTo>
                    <a:pt x="53" y="4"/>
                  </a:lnTo>
                  <a:lnTo>
                    <a:pt x="20" y="82"/>
                  </a:lnTo>
                  <a:lnTo>
                    <a:pt x="6" y="82"/>
                  </a:lnTo>
                  <a:lnTo>
                    <a:pt x="34" y="19"/>
                  </a:lnTo>
                  <a:lnTo>
                    <a:pt x="38" y="13"/>
                  </a:lnTo>
                  <a:lnTo>
                    <a:pt x="32" y="13"/>
                  </a:lnTo>
                  <a:lnTo>
                    <a:pt x="0" y="13"/>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2" name="Freeform 732"/>
            <p:cNvSpPr>
              <a:spLocks/>
            </p:cNvSpPr>
            <p:nvPr/>
          </p:nvSpPr>
          <p:spPr bwMode="auto">
            <a:xfrm>
              <a:off x="1782763" y="3754438"/>
              <a:ext cx="39688" cy="66675"/>
            </a:xfrm>
            <a:custGeom>
              <a:avLst/>
              <a:gdLst>
                <a:gd name="T0" fmla="*/ 6 w 49"/>
                <a:gd name="T1" fmla="*/ 0 h 82"/>
                <a:gd name="T2" fmla="*/ 47 w 49"/>
                <a:gd name="T3" fmla="*/ 0 h 82"/>
                <a:gd name="T4" fmla="*/ 47 w 49"/>
                <a:gd name="T5" fmla="*/ 13 h 82"/>
                <a:gd name="T6" fmla="*/ 20 w 49"/>
                <a:gd name="T7" fmla="*/ 13 h 82"/>
                <a:gd name="T8" fmla="*/ 20 w 49"/>
                <a:gd name="T9" fmla="*/ 29 h 82"/>
                <a:gd name="T10" fmla="*/ 24 w 49"/>
                <a:gd name="T11" fmla="*/ 29 h 82"/>
                <a:gd name="T12" fmla="*/ 30 w 49"/>
                <a:gd name="T13" fmla="*/ 29 h 82"/>
                <a:gd name="T14" fmla="*/ 36 w 49"/>
                <a:gd name="T15" fmla="*/ 31 h 82"/>
                <a:gd name="T16" fmla="*/ 39 w 49"/>
                <a:gd name="T17" fmla="*/ 33 h 82"/>
                <a:gd name="T18" fmla="*/ 43 w 49"/>
                <a:gd name="T19" fmla="*/ 37 h 82"/>
                <a:gd name="T20" fmla="*/ 45 w 49"/>
                <a:gd name="T21" fmla="*/ 41 h 82"/>
                <a:gd name="T22" fmla="*/ 47 w 49"/>
                <a:gd name="T23" fmla="*/ 45 h 82"/>
                <a:gd name="T24" fmla="*/ 49 w 49"/>
                <a:gd name="T25" fmla="*/ 49 h 82"/>
                <a:gd name="T26" fmla="*/ 49 w 49"/>
                <a:gd name="T27" fmla="*/ 55 h 82"/>
                <a:gd name="T28" fmla="*/ 49 w 49"/>
                <a:gd name="T29" fmla="*/ 60 h 82"/>
                <a:gd name="T30" fmla="*/ 47 w 49"/>
                <a:gd name="T31" fmla="*/ 66 h 82"/>
                <a:gd name="T32" fmla="*/ 45 w 49"/>
                <a:gd name="T33" fmla="*/ 72 h 82"/>
                <a:gd name="T34" fmla="*/ 41 w 49"/>
                <a:gd name="T35" fmla="*/ 76 h 82"/>
                <a:gd name="T36" fmla="*/ 36 w 49"/>
                <a:gd name="T37" fmla="*/ 78 h 82"/>
                <a:gd name="T38" fmla="*/ 32 w 49"/>
                <a:gd name="T39" fmla="*/ 80 h 82"/>
                <a:gd name="T40" fmla="*/ 26 w 49"/>
                <a:gd name="T41" fmla="*/ 82 h 82"/>
                <a:gd name="T42" fmla="*/ 20 w 49"/>
                <a:gd name="T43" fmla="*/ 82 h 82"/>
                <a:gd name="T44" fmla="*/ 8 w 49"/>
                <a:gd name="T45" fmla="*/ 82 h 82"/>
                <a:gd name="T46" fmla="*/ 4 w 49"/>
                <a:gd name="T47" fmla="*/ 80 h 82"/>
                <a:gd name="T48" fmla="*/ 0 w 49"/>
                <a:gd name="T49" fmla="*/ 80 h 82"/>
                <a:gd name="T50" fmla="*/ 4 w 49"/>
                <a:gd name="T51" fmla="*/ 66 h 82"/>
                <a:gd name="T52" fmla="*/ 10 w 49"/>
                <a:gd name="T53" fmla="*/ 68 h 82"/>
                <a:gd name="T54" fmla="*/ 14 w 49"/>
                <a:gd name="T55" fmla="*/ 68 h 82"/>
                <a:gd name="T56" fmla="*/ 18 w 49"/>
                <a:gd name="T57" fmla="*/ 70 h 82"/>
                <a:gd name="T58" fmla="*/ 26 w 49"/>
                <a:gd name="T59" fmla="*/ 68 h 82"/>
                <a:gd name="T60" fmla="*/ 30 w 49"/>
                <a:gd name="T61" fmla="*/ 66 h 82"/>
                <a:gd name="T62" fmla="*/ 34 w 49"/>
                <a:gd name="T63" fmla="*/ 60 h 82"/>
                <a:gd name="T64" fmla="*/ 34 w 49"/>
                <a:gd name="T65" fmla="*/ 55 h 82"/>
                <a:gd name="T66" fmla="*/ 34 w 49"/>
                <a:gd name="T67" fmla="*/ 51 h 82"/>
                <a:gd name="T68" fmla="*/ 32 w 49"/>
                <a:gd name="T69" fmla="*/ 49 h 82"/>
                <a:gd name="T70" fmla="*/ 30 w 49"/>
                <a:gd name="T71" fmla="*/ 45 h 82"/>
                <a:gd name="T72" fmla="*/ 24 w 49"/>
                <a:gd name="T73" fmla="*/ 43 h 82"/>
                <a:gd name="T74" fmla="*/ 16 w 49"/>
                <a:gd name="T75" fmla="*/ 43 h 82"/>
                <a:gd name="T76" fmla="*/ 6 w 49"/>
                <a:gd name="T77" fmla="*/ 43 h 82"/>
                <a:gd name="T78" fmla="*/ 6 w 49"/>
                <a:gd name="T7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 h="82">
                  <a:moveTo>
                    <a:pt x="6" y="0"/>
                  </a:moveTo>
                  <a:lnTo>
                    <a:pt x="47" y="0"/>
                  </a:lnTo>
                  <a:lnTo>
                    <a:pt x="47" y="13"/>
                  </a:lnTo>
                  <a:lnTo>
                    <a:pt x="20" y="13"/>
                  </a:lnTo>
                  <a:lnTo>
                    <a:pt x="20" y="29"/>
                  </a:lnTo>
                  <a:lnTo>
                    <a:pt x="24" y="29"/>
                  </a:lnTo>
                  <a:lnTo>
                    <a:pt x="30" y="29"/>
                  </a:lnTo>
                  <a:lnTo>
                    <a:pt x="36" y="31"/>
                  </a:lnTo>
                  <a:lnTo>
                    <a:pt x="39" y="33"/>
                  </a:lnTo>
                  <a:lnTo>
                    <a:pt x="43" y="37"/>
                  </a:lnTo>
                  <a:lnTo>
                    <a:pt x="45" y="41"/>
                  </a:lnTo>
                  <a:lnTo>
                    <a:pt x="47" y="45"/>
                  </a:lnTo>
                  <a:lnTo>
                    <a:pt x="49" y="49"/>
                  </a:lnTo>
                  <a:lnTo>
                    <a:pt x="49" y="55"/>
                  </a:lnTo>
                  <a:lnTo>
                    <a:pt x="49" y="60"/>
                  </a:lnTo>
                  <a:lnTo>
                    <a:pt x="47" y="66"/>
                  </a:lnTo>
                  <a:lnTo>
                    <a:pt x="45" y="72"/>
                  </a:lnTo>
                  <a:lnTo>
                    <a:pt x="41" y="76"/>
                  </a:lnTo>
                  <a:lnTo>
                    <a:pt x="36" y="78"/>
                  </a:lnTo>
                  <a:lnTo>
                    <a:pt x="32" y="80"/>
                  </a:lnTo>
                  <a:lnTo>
                    <a:pt x="26" y="82"/>
                  </a:lnTo>
                  <a:lnTo>
                    <a:pt x="20" y="82"/>
                  </a:lnTo>
                  <a:lnTo>
                    <a:pt x="8" y="82"/>
                  </a:lnTo>
                  <a:lnTo>
                    <a:pt x="4" y="80"/>
                  </a:lnTo>
                  <a:lnTo>
                    <a:pt x="0" y="80"/>
                  </a:lnTo>
                  <a:lnTo>
                    <a:pt x="4" y="66"/>
                  </a:lnTo>
                  <a:lnTo>
                    <a:pt x="10" y="68"/>
                  </a:lnTo>
                  <a:lnTo>
                    <a:pt x="14" y="68"/>
                  </a:lnTo>
                  <a:lnTo>
                    <a:pt x="18" y="70"/>
                  </a:lnTo>
                  <a:lnTo>
                    <a:pt x="26" y="68"/>
                  </a:lnTo>
                  <a:lnTo>
                    <a:pt x="30" y="66"/>
                  </a:lnTo>
                  <a:lnTo>
                    <a:pt x="34" y="60"/>
                  </a:lnTo>
                  <a:lnTo>
                    <a:pt x="34" y="55"/>
                  </a:lnTo>
                  <a:lnTo>
                    <a:pt x="34" y="51"/>
                  </a:lnTo>
                  <a:lnTo>
                    <a:pt x="32" y="49"/>
                  </a:lnTo>
                  <a:lnTo>
                    <a:pt x="30" y="45"/>
                  </a:lnTo>
                  <a:lnTo>
                    <a:pt x="24" y="43"/>
                  </a:lnTo>
                  <a:lnTo>
                    <a:pt x="16" y="43"/>
                  </a:lnTo>
                  <a:lnTo>
                    <a:pt x="6" y="43"/>
                  </a:lnTo>
                  <a:lnTo>
                    <a:pt x="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3" name="Freeform 733"/>
            <p:cNvSpPr>
              <a:spLocks noEditPoints="1"/>
            </p:cNvSpPr>
            <p:nvPr/>
          </p:nvSpPr>
          <p:spPr bwMode="auto">
            <a:xfrm>
              <a:off x="930276" y="3465513"/>
              <a:ext cx="128588" cy="106363"/>
            </a:xfrm>
            <a:custGeom>
              <a:avLst/>
              <a:gdLst>
                <a:gd name="T0" fmla="*/ 116 w 161"/>
                <a:gd name="T1" fmla="*/ 51 h 135"/>
                <a:gd name="T2" fmla="*/ 104 w 161"/>
                <a:gd name="T3" fmla="*/ 53 h 135"/>
                <a:gd name="T4" fmla="*/ 96 w 161"/>
                <a:gd name="T5" fmla="*/ 60 h 135"/>
                <a:gd name="T6" fmla="*/ 81 w 161"/>
                <a:gd name="T7" fmla="*/ 84 h 135"/>
                <a:gd name="T8" fmla="*/ 120 w 161"/>
                <a:gd name="T9" fmla="*/ 108 h 135"/>
                <a:gd name="T10" fmla="*/ 134 w 161"/>
                <a:gd name="T11" fmla="*/ 86 h 135"/>
                <a:gd name="T12" fmla="*/ 136 w 161"/>
                <a:gd name="T13" fmla="*/ 78 h 135"/>
                <a:gd name="T14" fmla="*/ 138 w 161"/>
                <a:gd name="T15" fmla="*/ 72 h 135"/>
                <a:gd name="T16" fmla="*/ 136 w 161"/>
                <a:gd name="T17" fmla="*/ 64 h 135"/>
                <a:gd name="T18" fmla="*/ 132 w 161"/>
                <a:gd name="T19" fmla="*/ 58 h 135"/>
                <a:gd name="T20" fmla="*/ 128 w 161"/>
                <a:gd name="T21" fmla="*/ 55 h 135"/>
                <a:gd name="T22" fmla="*/ 116 w 161"/>
                <a:gd name="T23" fmla="*/ 51 h 135"/>
                <a:gd name="T24" fmla="*/ 55 w 161"/>
                <a:gd name="T25" fmla="*/ 27 h 135"/>
                <a:gd name="T26" fmla="*/ 49 w 161"/>
                <a:gd name="T27" fmla="*/ 27 h 135"/>
                <a:gd name="T28" fmla="*/ 45 w 161"/>
                <a:gd name="T29" fmla="*/ 31 h 135"/>
                <a:gd name="T30" fmla="*/ 41 w 161"/>
                <a:gd name="T31" fmla="*/ 35 h 135"/>
                <a:gd name="T32" fmla="*/ 30 w 161"/>
                <a:gd name="T33" fmla="*/ 55 h 135"/>
                <a:gd name="T34" fmla="*/ 59 w 161"/>
                <a:gd name="T35" fmla="*/ 72 h 135"/>
                <a:gd name="T36" fmla="*/ 71 w 161"/>
                <a:gd name="T37" fmla="*/ 55 h 135"/>
                <a:gd name="T38" fmla="*/ 73 w 161"/>
                <a:gd name="T39" fmla="*/ 49 h 135"/>
                <a:gd name="T40" fmla="*/ 73 w 161"/>
                <a:gd name="T41" fmla="*/ 43 h 135"/>
                <a:gd name="T42" fmla="*/ 73 w 161"/>
                <a:gd name="T43" fmla="*/ 37 h 135"/>
                <a:gd name="T44" fmla="*/ 71 w 161"/>
                <a:gd name="T45" fmla="*/ 33 h 135"/>
                <a:gd name="T46" fmla="*/ 67 w 161"/>
                <a:gd name="T47" fmla="*/ 29 h 135"/>
                <a:gd name="T48" fmla="*/ 61 w 161"/>
                <a:gd name="T49" fmla="*/ 27 h 135"/>
                <a:gd name="T50" fmla="*/ 55 w 161"/>
                <a:gd name="T51" fmla="*/ 27 h 135"/>
                <a:gd name="T52" fmla="*/ 67 w 161"/>
                <a:gd name="T53" fmla="*/ 0 h 135"/>
                <a:gd name="T54" fmla="*/ 81 w 161"/>
                <a:gd name="T55" fmla="*/ 7 h 135"/>
                <a:gd name="T56" fmla="*/ 88 w 161"/>
                <a:gd name="T57" fmla="*/ 13 h 135"/>
                <a:gd name="T58" fmla="*/ 92 w 161"/>
                <a:gd name="T59" fmla="*/ 21 h 135"/>
                <a:gd name="T60" fmla="*/ 96 w 161"/>
                <a:gd name="T61" fmla="*/ 29 h 135"/>
                <a:gd name="T62" fmla="*/ 112 w 161"/>
                <a:gd name="T63" fmla="*/ 25 h 135"/>
                <a:gd name="T64" fmla="*/ 128 w 161"/>
                <a:gd name="T65" fmla="*/ 27 h 135"/>
                <a:gd name="T66" fmla="*/ 141 w 161"/>
                <a:gd name="T67" fmla="*/ 35 h 135"/>
                <a:gd name="T68" fmla="*/ 153 w 161"/>
                <a:gd name="T69" fmla="*/ 49 h 135"/>
                <a:gd name="T70" fmla="*/ 161 w 161"/>
                <a:gd name="T71" fmla="*/ 64 h 135"/>
                <a:gd name="T72" fmla="*/ 161 w 161"/>
                <a:gd name="T73" fmla="*/ 82 h 135"/>
                <a:gd name="T74" fmla="*/ 153 w 161"/>
                <a:gd name="T75" fmla="*/ 98 h 135"/>
                <a:gd name="T76" fmla="*/ 136 w 161"/>
                <a:gd name="T77" fmla="*/ 129 h 135"/>
                <a:gd name="T78" fmla="*/ 136 w 161"/>
                <a:gd name="T79" fmla="*/ 129 h 135"/>
                <a:gd name="T80" fmla="*/ 136 w 161"/>
                <a:gd name="T81" fmla="*/ 129 h 135"/>
                <a:gd name="T82" fmla="*/ 132 w 161"/>
                <a:gd name="T83" fmla="*/ 133 h 135"/>
                <a:gd name="T84" fmla="*/ 128 w 161"/>
                <a:gd name="T85" fmla="*/ 135 h 135"/>
                <a:gd name="T86" fmla="*/ 124 w 161"/>
                <a:gd name="T87" fmla="*/ 135 h 135"/>
                <a:gd name="T88" fmla="*/ 118 w 161"/>
                <a:gd name="T89" fmla="*/ 133 h 135"/>
                <a:gd name="T90" fmla="*/ 6 w 161"/>
                <a:gd name="T91" fmla="*/ 72 h 135"/>
                <a:gd name="T92" fmla="*/ 2 w 161"/>
                <a:gd name="T93" fmla="*/ 68 h 135"/>
                <a:gd name="T94" fmla="*/ 0 w 161"/>
                <a:gd name="T95" fmla="*/ 64 h 135"/>
                <a:gd name="T96" fmla="*/ 0 w 161"/>
                <a:gd name="T97" fmla="*/ 58 h 135"/>
                <a:gd name="T98" fmla="*/ 2 w 161"/>
                <a:gd name="T99" fmla="*/ 55 h 135"/>
                <a:gd name="T100" fmla="*/ 2 w 161"/>
                <a:gd name="T101" fmla="*/ 53 h 135"/>
                <a:gd name="T102" fmla="*/ 2 w 161"/>
                <a:gd name="T103" fmla="*/ 53 h 135"/>
                <a:gd name="T104" fmla="*/ 20 w 161"/>
                <a:gd name="T105" fmla="*/ 23 h 135"/>
                <a:gd name="T106" fmla="*/ 33 w 161"/>
                <a:gd name="T107" fmla="*/ 7 h 135"/>
                <a:gd name="T108" fmla="*/ 49 w 161"/>
                <a:gd name="T109" fmla="*/ 2 h 135"/>
                <a:gd name="T110" fmla="*/ 67 w 161"/>
                <a:gd name="T11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1" h="135">
                  <a:moveTo>
                    <a:pt x="116" y="51"/>
                  </a:moveTo>
                  <a:lnTo>
                    <a:pt x="104" y="53"/>
                  </a:lnTo>
                  <a:lnTo>
                    <a:pt x="96" y="60"/>
                  </a:lnTo>
                  <a:lnTo>
                    <a:pt x="81" y="84"/>
                  </a:lnTo>
                  <a:lnTo>
                    <a:pt x="120" y="108"/>
                  </a:lnTo>
                  <a:lnTo>
                    <a:pt x="134" y="86"/>
                  </a:lnTo>
                  <a:lnTo>
                    <a:pt x="136" y="78"/>
                  </a:lnTo>
                  <a:lnTo>
                    <a:pt x="138" y="72"/>
                  </a:lnTo>
                  <a:lnTo>
                    <a:pt x="136" y="64"/>
                  </a:lnTo>
                  <a:lnTo>
                    <a:pt x="132" y="58"/>
                  </a:lnTo>
                  <a:lnTo>
                    <a:pt x="128" y="55"/>
                  </a:lnTo>
                  <a:lnTo>
                    <a:pt x="116" y="51"/>
                  </a:lnTo>
                  <a:close/>
                  <a:moveTo>
                    <a:pt x="55" y="27"/>
                  </a:moveTo>
                  <a:lnTo>
                    <a:pt x="49" y="27"/>
                  </a:lnTo>
                  <a:lnTo>
                    <a:pt x="45" y="31"/>
                  </a:lnTo>
                  <a:lnTo>
                    <a:pt x="41" y="35"/>
                  </a:lnTo>
                  <a:lnTo>
                    <a:pt x="30" y="55"/>
                  </a:lnTo>
                  <a:lnTo>
                    <a:pt x="59" y="72"/>
                  </a:lnTo>
                  <a:lnTo>
                    <a:pt x="71" y="55"/>
                  </a:lnTo>
                  <a:lnTo>
                    <a:pt x="73" y="49"/>
                  </a:lnTo>
                  <a:lnTo>
                    <a:pt x="73" y="43"/>
                  </a:lnTo>
                  <a:lnTo>
                    <a:pt x="73" y="37"/>
                  </a:lnTo>
                  <a:lnTo>
                    <a:pt x="71" y="33"/>
                  </a:lnTo>
                  <a:lnTo>
                    <a:pt x="67" y="29"/>
                  </a:lnTo>
                  <a:lnTo>
                    <a:pt x="61" y="27"/>
                  </a:lnTo>
                  <a:lnTo>
                    <a:pt x="55" y="27"/>
                  </a:lnTo>
                  <a:close/>
                  <a:moveTo>
                    <a:pt x="67" y="0"/>
                  </a:moveTo>
                  <a:lnTo>
                    <a:pt x="81" y="7"/>
                  </a:lnTo>
                  <a:lnTo>
                    <a:pt x="88" y="13"/>
                  </a:lnTo>
                  <a:lnTo>
                    <a:pt x="92" y="21"/>
                  </a:lnTo>
                  <a:lnTo>
                    <a:pt x="96" y="29"/>
                  </a:lnTo>
                  <a:lnTo>
                    <a:pt x="112" y="25"/>
                  </a:lnTo>
                  <a:lnTo>
                    <a:pt x="128" y="27"/>
                  </a:lnTo>
                  <a:lnTo>
                    <a:pt x="141" y="35"/>
                  </a:lnTo>
                  <a:lnTo>
                    <a:pt x="153" y="49"/>
                  </a:lnTo>
                  <a:lnTo>
                    <a:pt x="161" y="64"/>
                  </a:lnTo>
                  <a:lnTo>
                    <a:pt x="161" y="82"/>
                  </a:lnTo>
                  <a:lnTo>
                    <a:pt x="153" y="98"/>
                  </a:lnTo>
                  <a:lnTo>
                    <a:pt x="136" y="129"/>
                  </a:lnTo>
                  <a:lnTo>
                    <a:pt x="136" y="129"/>
                  </a:lnTo>
                  <a:lnTo>
                    <a:pt x="136" y="129"/>
                  </a:lnTo>
                  <a:lnTo>
                    <a:pt x="132" y="133"/>
                  </a:lnTo>
                  <a:lnTo>
                    <a:pt x="128" y="135"/>
                  </a:lnTo>
                  <a:lnTo>
                    <a:pt x="124" y="135"/>
                  </a:lnTo>
                  <a:lnTo>
                    <a:pt x="118" y="133"/>
                  </a:lnTo>
                  <a:lnTo>
                    <a:pt x="6" y="72"/>
                  </a:lnTo>
                  <a:lnTo>
                    <a:pt x="2" y="68"/>
                  </a:lnTo>
                  <a:lnTo>
                    <a:pt x="0" y="64"/>
                  </a:lnTo>
                  <a:lnTo>
                    <a:pt x="0" y="58"/>
                  </a:lnTo>
                  <a:lnTo>
                    <a:pt x="2" y="55"/>
                  </a:lnTo>
                  <a:lnTo>
                    <a:pt x="2" y="53"/>
                  </a:lnTo>
                  <a:lnTo>
                    <a:pt x="2" y="53"/>
                  </a:lnTo>
                  <a:lnTo>
                    <a:pt x="20" y="23"/>
                  </a:lnTo>
                  <a:lnTo>
                    <a:pt x="33" y="7"/>
                  </a:lnTo>
                  <a:lnTo>
                    <a:pt x="49" y="2"/>
                  </a:lnTo>
                  <a:lnTo>
                    <a:pt x="6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4" name="Freeform 734"/>
            <p:cNvSpPr>
              <a:spLocks/>
            </p:cNvSpPr>
            <p:nvPr/>
          </p:nvSpPr>
          <p:spPr bwMode="auto">
            <a:xfrm>
              <a:off x="998538" y="3360738"/>
              <a:ext cx="134938" cy="133350"/>
            </a:xfrm>
            <a:custGeom>
              <a:avLst/>
              <a:gdLst>
                <a:gd name="T0" fmla="*/ 72 w 168"/>
                <a:gd name="T1" fmla="*/ 0 h 169"/>
                <a:gd name="T2" fmla="*/ 76 w 168"/>
                <a:gd name="T3" fmla="*/ 0 h 169"/>
                <a:gd name="T4" fmla="*/ 80 w 168"/>
                <a:gd name="T5" fmla="*/ 2 h 169"/>
                <a:gd name="T6" fmla="*/ 82 w 168"/>
                <a:gd name="T7" fmla="*/ 8 h 169"/>
                <a:gd name="T8" fmla="*/ 84 w 168"/>
                <a:gd name="T9" fmla="*/ 12 h 169"/>
                <a:gd name="T10" fmla="*/ 82 w 168"/>
                <a:gd name="T11" fmla="*/ 18 h 169"/>
                <a:gd name="T12" fmla="*/ 78 w 168"/>
                <a:gd name="T13" fmla="*/ 22 h 169"/>
                <a:gd name="T14" fmla="*/ 31 w 168"/>
                <a:gd name="T15" fmla="*/ 69 h 169"/>
                <a:gd name="T16" fmla="*/ 60 w 168"/>
                <a:gd name="T17" fmla="*/ 96 h 169"/>
                <a:gd name="T18" fmla="*/ 100 w 168"/>
                <a:gd name="T19" fmla="*/ 57 h 169"/>
                <a:gd name="T20" fmla="*/ 104 w 168"/>
                <a:gd name="T21" fmla="*/ 55 h 169"/>
                <a:gd name="T22" fmla="*/ 108 w 168"/>
                <a:gd name="T23" fmla="*/ 53 h 169"/>
                <a:gd name="T24" fmla="*/ 113 w 168"/>
                <a:gd name="T25" fmla="*/ 55 h 169"/>
                <a:gd name="T26" fmla="*/ 115 w 168"/>
                <a:gd name="T27" fmla="*/ 57 h 169"/>
                <a:gd name="T28" fmla="*/ 119 w 168"/>
                <a:gd name="T29" fmla="*/ 61 h 169"/>
                <a:gd name="T30" fmla="*/ 119 w 168"/>
                <a:gd name="T31" fmla="*/ 67 h 169"/>
                <a:gd name="T32" fmla="*/ 117 w 168"/>
                <a:gd name="T33" fmla="*/ 71 h 169"/>
                <a:gd name="T34" fmla="*/ 115 w 168"/>
                <a:gd name="T35" fmla="*/ 75 h 169"/>
                <a:gd name="T36" fmla="*/ 78 w 168"/>
                <a:gd name="T37" fmla="*/ 112 h 169"/>
                <a:gd name="T38" fmla="*/ 108 w 168"/>
                <a:gd name="T39" fmla="*/ 139 h 169"/>
                <a:gd name="T40" fmla="*/ 149 w 168"/>
                <a:gd name="T41" fmla="*/ 98 h 169"/>
                <a:gd name="T42" fmla="*/ 153 w 168"/>
                <a:gd name="T43" fmla="*/ 96 h 169"/>
                <a:gd name="T44" fmla="*/ 157 w 168"/>
                <a:gd name="T45" fmla="*/ 96 h 169"/>
                <a:gd name="T46" fmla="*/ 162 w 168"/>
                <a:gd name="T47" fmla="*/ 98 h 169"/>
                <a:gd name="T48" fmla="*/ 164 w 168"/>
                <a:gd name="T49" fmla="*/ 100 h 169"/>
                <a:gd name="T50" fmla="*/ 168 w 168"/>
                <a:gd name="T51" fmla="*/ 104 h 169"/>
                <a:gd name="T52" fmla="*/ 168 w 168"/>
                <a:gd name="T53" fmla="*/ 110 h 169"/>
                <a:gd name="T54" fmla="*/ 166 w 168"/>
                <a:gd name="T55" fmla="*/ 114 h 169"/>
                <a:gd name="T56" fmla="*/ 164 w 168"/>
                <a:gd name="T57" fmla="*/ 118 h 169"/>
                <a:gd name="T58" fmla="*/ 119 w 168"/>
                <a:gd name="T59" fmla="*/ 163 h 169"/>
                <a:gd name="T60" fmla="*/ 117 w 168"/>
                <a:gd name="T61" fmla="*/ 165 h 169"/>
                <a:gd name="T62" fmla="*/ 117 w 168"/>
                <a:gd name="T63" fmla="*/ 165 h 169"/>
                <a:gd name="T64" fmla="*/ 113 w 168"/>
                <a:gd name="T65" fmla="*/ 167 h 169"/>
                <a:gd name="T66" fmla="*/ 109 w 168"/>
                <a:gd name="T67" fmla="*/ 169 h 169"/>
                <a:gd name="T68" fmla="*/ 106 w 168"/>
                <a:gd name="T69" fmla="*/ 167 h 169"/>
                <a:gd name="T70" fmla="*/ 102 w 168"/>
                <a:gd name="T71" fmla="*/ 165 h 169"/>
                <a:gd name="T72" fmla="*/ 3 w 168"/>
                <a:gd name="T73" fmla="*/ 81 h 169"/>
                <a:gd name="T74" fmla="*/ 0 w 168"/>
                <a:gd name="T75" fmla="*/ 77 h 169"/>
                <a:gd name="T76" fmla="*/ 0 w 168"/>
                <a:gd name="T77" fmla="*/ 73 h 169"/>
                <a:gd name="T78" fmla="*/ 0 w 168"/>
                <a:gd name="T79" fmla="*/ 67 h 169"/>
                <a:gd name="T80" fmla="*/ 3 w 168"/>
                <a:gd name="T81" fmla="*/ 63 h 169"/>
                <a:gd name="T82" fmla="*/ 3 w 168"/>
                <a:gd name="T83" fmla="*/ 63 h 169"/>
                <a:gd name="T84" fmla="*/ 3 w 168"/>
                <a:gd name="T85" fmla="*/ 61 h 169"/>
                <a:gd name="T86" fmla="*/ 62 w 168"/>
                <a:gd name="T87" fmla="*/ 4 h 169"/>
                <a:gd name="T88" fmla="*/ 66 w 168"/>
                <a:gd name="T89" fmla="*/ 0 h 169"/>
                <a:gd name="T90" fmla="*/ 72 w 168"/>
                <a:gd name="T91"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69">
                  <a:moveTo>
                    <a:pt x="72" y="0"/>
                  </a:moveTo>
                  <a:lnTo>
                    <a:pt x="76" y="0"/>
                  </a:lnTo>
                  <a:lnTo>
                    <a:pt x="80" y="2"/>
                  </a:lnTo>
                  <a:lnTo>
                    <a:pt x="82" y="8"/>
                  </a:lnTo>
                  <a:lnTo>
                    <a:pt x="84" y="12"/>
                  </a:lnTo>
                  <a:lnTo>
                    <a:pt x="82" y="18"/>
                  </a:lnTo>
                  <a:lnTo>
                    <a:pt x="78" y="22"/>
                  </a:lnTo>
                  <a:lnTo>
                    <a:pt x="31" y="69"/>
                  </a:lnTo>
                  <a:lnTo>
                    <a:pt x="60" y="96"/>
                  </a:lnTo>
                  <a:lnTo>
                    <a:pt x="100" y="57"/>
                  </a:lnTo>
                  <a:lnTo>
                    <a:pt x="104" y="55"/>
                  </a:lnTo>
                  <a:lnTo>
                    <a:pt x="108" y="53"/>
                  </a:lnTo>
                  <a:lnTo>
                    <a:pt x="113" y="55"/>
                  </a:lnTo>
                  <a:lnTo>
                    <a:pt x="115" y="57"/>
                  </a:lnTo>
                  <a:lnTo>
                    <a:pt x="119" y="61"/>
                  </a:lnTo>
                  <a:lnTo>
                    <a:pt x="119" y="67"/>
                  </a:lnTo>
                  <a:lnTo>
                    <a:pt x="117" y="71"/>
                  </a:lnTo>
                  <a:lnTo>
                    <a:pt x="115" y="75"/>
                  </a:lnTo>
                  <a:lnTo>
                    <a:pt x="78" y="112"/>
                  </a:lnTo>
                  <a:lnTo>
                    <a:pt x="108" y="139"/>
                  </a:lnTo>
                  <a:lnTo>
                    <a:pt x="149" y="98"/>
                  </a:lnTo>
                  <a:lnTo>
                    <a:pt x="153" y="96"/>
                  </a:lnTo>
                  <a:lnTo>
                    <a:pt x="157" y="96"/>
                  </a:lnTo>
                  <a:lnTo>
                    <a:pt x="162" y="98"/>
                  </a:lnTo>
                  <a:lnTo>
                    <a:pt x="164" y="100"/>
                  </a:lnTo>
                  <a:lnTo>
                    <a:pt x="168" y="104"/>
                  </a:lnTo>
                  <a:lnTo>
                    <a:pt x="168" y="110"/>
                  </a:lnTo>
                  <a:lnTo>
                    <a:pt x="166" y="114"/>
                  </a:lnTo>
                  <a:lnTo>
                    <a:pt x="164" y="118"/>
                  </a:lnTo>
                  <a:lnTo>
                    <a:pt x="119" y="163"/>
                  </a:lnTo>
                  <a:lnTo>
                    <a:pt x="117" y="165"/>
                  </a:lnTo>
                  <a:lnTo>
                    <a:pt x="117" y="165"/>
                  </a:lnTo>
                  <a:lnTo>
                    <a:pt x="113" y="167"/>
                  </a:lnTo>
                  <a:lnTo>
                    <a:pt x="109" y="169"/>
                  </a:lnTo>
                  <a:lnTo>
                    <a:pt x="106" y="167"/>
                  </a:lnTo>
                  <a:lnTo>
                    <a:pt x="102" y="165"/>
                  </a:lnTo>
                  <a:lnTo>
                    <a:pt x="3" y="81"/>
                  </a:lnTo>
                  <a:lnTo>
                    <a:pt x="0" y="77"/>
                  </a:lnTo>
                  <a:lnTo>
                    <a:pt x="0" y="73"/>
                  </a:lnTo>
                  <a:lnTo>
                    <a:pt x="0" y="67"/>
                  </a:lnTo>
                  <a:lnTo>
                    <a:pt x="3" y="63"/>
                  </a:lnTo>
                  <a:lnTo>
                    <a:pt x="3" y="63"/>
                  </a:lnTo>
                  <a:lnTo>
                    <a:pt x="3" y="61"/>
                  </a:lnTo>
                  <a:lnTo>
                    <a:pt x="62" y="4"/>
                  </a:lnTo>
                  <a:lnTo>
                    <a:pt x="66" y="0"/>
                  </a:lnTo>
                  <a:lnTo>
                    <a:pt x="7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5" name="Freeform 735"/>
            <p:cNvSpPr>
              <a:spLocks/>
            </p:cNvSpPr>
            <p:nvPr/>
          </p:nvSpPr>
          <p:spPr bwMode="auto">
            <a:xfrm>
              <a:off x="1093788" y="3294063"/>
              <a:ext cx="119063" cy="125413"/>
            </a:xfrm>
            <a:custGeom>
              <a:avLst/>
              <a:gdLst>
                <a:gd name="T0" fmla="*/ 93 w 150"/>
                <a:gd name="T1" fmla="*/ 0 h 159"/>
                <a:gd name="T2" fmla="*/ 98 w 150"/>
                <a:gd name="T3" fmla="*/ 8 h 159"/>
                <a:gd name="T4" fmla="*/ 97 w 150"/>
                <a:gd name="T5" fmla="*/ 15 h 159"/>
                <a:gd name="T6" fmla="*/ 91 w 150"/>
                <a:gd name="T7" fmla="*/ 21 h 159"/>
                <a:gd name="T8" fmla="*/ 63 w 150"/>
                <a:gd name="T9" fmla="*/ 25 h 159"/>
                <a:gd name="T10" fmla="*/ 36 w 150"/>
                <a:gd name="T11" fmla="*/ 39 h 159"/>
                <a:gd name="T12" fmla="*/ 26 w 150"/>
                <a:gd name="T13" fmla="*/ 55 h 159"/>
                <a:gd name="T14" fmla="*/ 24 w 150"/>
                <a:gd name="T15" fmla="*/ 66 h 159"/>
                <a:gd name="T16" fmla="*/ 28 w 150"/>
                <a:gd name="T17" fmla="*/ 72 h 159"/>
                <a:gd name="T18" fmla="*/ 34 w 150"/>
                <a:gd name="T19" fmla="*/ 74 h 159"/>
                <a:gd name="T20" fmla="*/ 45 w 150"/>
                <a:gd name="T21" fmla="*/ 74 h 159"/>
                <a:gd name="T22" fmla="*/ 61 w 150"/>
                <a:gd name="T23" fmla="*/ 70 h 159"/>
                <a:gd name="T24" fmla="*/ 69 w 150"/>
                <a:gd name="T25" fmla="*/ 66 h 159"/>
                <a:gd name="T26" fmla="*/ 102 w 150"/>
                <a:gd name="T27" fmla="*/ 57 h 159"/>
                <a:gd name="T28" fmla="*/ 122 w 150"/>
                <a:gd name="T29" fmla="*/ 59 h 159"/>
                <a:gd name="T30" fmla="*/ 136 w 150"/>
                <a:gd name="T31" fmla="*/ 64 h 159"/>
                <a:gd name="T32" fmla="*/ 144 w 150"/>
                <a:gd name="T33" fmla="*/ 74 h 159"/>
                <a:gd name="T34" fmla="*/ 146 w 150"/>
                <a:gd name="T35" fmla="*/ 114 h 159"/>
                <a:gd name="T36" fmla="*/ 134 w 150"/>
                <a:gd name="T37" fmla="*/ 131 h 159"/>
                <a:gd name="T38" fmla="*/ 118 w 150"/>
                <a:gd name="T39" fmla="*/ 145 h 159"/>
                <a:gd name="T40" fmla="*/ 81 w 150"/>
                <a:gd name="T41" fmla="*/ 157 h 159"/>
                <a:gd name="T42" fmla="*/ 59 w 150"/>
                <a:gd name="T43" fmla="*/ 157 h 159"/>
                <a:gd name="T44" fmla="*/ 53 w 150"/>
                <a:gd name="T45" fmla="*/ 151 h 159"/>
                <a:gd name="T46" fmla="*/ 53 w 150"/>
                <a:gd name="T47" fmla="*/ 143 h 159"/>
                <a:gd name="T48" fmla="*/ 59 w 150"/>
                <a:gd name="T49" fmla="*/ 137 h 159"/>
                <a:gd name="T50" fmla="*/ 77 w 150"/>
                <a:gd name="T51" fmla="*/ 135 h 159"/>
                <a:gd name="T52" fmla="*/ 106 w 150"/>
                <a:gd name="T53" fmla="*/ 125 h 159"/>
                <a:gd name="T54" fmla="*/ 120 w 150"/>
                <a:gd name="T55" fmla="*/ 112 h 159"/>
                <a:gd name="T56" fmla="*/ 126 w 150"/>
                <a:gd name="T57" fmla="*/ 98 h 159"/>
                <a:gd name="T58" fmla="*/ 124 w 150"/>
                <a:gd name="T59" fmla="*/ 86 h 159"/>
                <a:gd name="T60" fmla="*/ 120 w 150"/>
                <a:gd name="T61" fmla="*/ 82 h 159"/>
                <a:gd name="T62" fmla="*/ 110 w 150"/>
                <a:gd name="T63" fmla="*/ 78 h 159"/>
                <a:gd name="T64" fmla="*/ 79 w 150"/>
                <a:gd name="T65" fmla="*/ 86 h 159"/>
                <a:gd name="T66" fmla="*/ 63 w 150"/>
                <a:gd name="T67" fmla="*/ 92 h 159"/>
                <a:gd name="T68" fmla="*/ 40 w 150"/>
                <a:gd name="T69" fmla="*/ 98 h 159"/>
                <a:gd name="T70" fmla="*/ 22 w 150"/>
                <a:gd name="T71" fmla="*/ 96 h 159"/>
                <a:gd name="T72" fmla="*/ 10 w 150"/>
                <a:gd name="T73" fmla="*/ 90 h 159"/>
                <a:gd name="T74" fmla="*/ 0 w 150"/>
                <a:gd name="T75" fmla="*/ 74 h 159"/>
                <a:gd name="T76" fmla="*/ 2 w 150"/>
                <a:gd name="T77" fmla="*/ 49 h 159"/>
                <a:gd name="T78" fmla="*/ 32 w 150"/>
                <a:gd name="T79" fmla="*/ 13 h 159"/>
                <a:gd name="T80" fmla="*/ 71 w 150"/>
                <a:gd name="T8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0" h="159">
                  <a:moveTo>
                    <a:pt x="89" y="0"/>
                  </a:moveTo>
                  <a:lnTo>
                    <a:pt x="93" y="0"/>
                  </a:lnTo>
                  <a:lnTo>
                    <a:pt x="97" y="4"/>
                  </a:lnTo>
                  <a:lnTo>
                    <a:pt x="98" y="8"/>
                  </a:lnTo>
                  <a:lnTo>
                    <a:pt x="98" y="11"/>
                  </a:lnTo>
                  <a:lnTo>
                    <a:pt x="97" y="15"/>
                  </a:lnTo>
                  <a:lnTo>
                    <a:pt x="95" y="19"/>
                  </a:lnTo>
                  <a:lnTo>
                    <a:pt x="91" y="21"/>
                  </a:lnTo>
                  <a:lnTo>
                    <a:pt x="85" y="23"/>
                  </a:lnTo>
                  <a:lnTo>
                    <a:pt x="63" y="25"/>
                  </a:lnTo>
                  <a:lnTo>
                    <a:pt x="43" y="31"/>
                  </a:lnTo>
                  <a:lnTo>
                    <a:pt x="36" y="39"/>
                  </a:lnTo>
                  <a:lnTo>
                    <a:pt x="30" y="47"/>
                  </a:lnTo>
                  <a:lnTo>
                    <a:pt x="26" y="55"/>
                  </a:lnTo>
                  <a:lnTo>
                    <a:pt x="24" y="61"/>
                  </a:lnTo>
                  <a:lnTo>
                    <a:pt x="24" y="66"/>
                  </a:lnTo>
                  <a:lnTo>
                    <a:pt x="26" y="70"/>
                  </a:lnTo>
                  <a:lnTo>
                    <a:pt x="28" y="72"/>
                  </a:lnTo>
                  <a:lnTo>
                    <a:pt x="32" y="74"/>
                  </a:lnTo>
                  <a:lnTo>
                    <a:pt x="34" y="74"/>
                  </a:lnTo>
                  <a:lnTo>
                    <a:pt x="40" y="74"/>
                  </a:lnTo>
                  <a:lnTo>
                    <a:pt x="45" y="74"/>
                  </a:lnTo>
                  <a:lnTo>
                    <a:pt x="53" y="72"/>
                  </a:lnTo>
                  <a:lnTo>
                    <a:pt x="61" y="70"/>
                  </a:lnTo>
                  <a:lnTo>
                    <a:pt x="69" y="66"/>
                  </a:lnTo>
                  <a:lnTo>
                    <a:pt x="69" y="66"/>
                  </a:lnTo>
                  <a:lnTo>
                    <a:pt x="87" y="61"/>
                  </a:lnTo>
                  <a:lnTo>
                    <a:pt x="102" y="57"/>
                  </a:lnTo>
                  <a:lnTo>
                    <a:pt x="112" y="57"/>
                  </a:lnTo>
                  <a:lnTo>
                    <a:pt x="122" y="59"/>
                  </a:lnTo>
                  <a:lnTo>
                    <a:pt x="130" y="61"/>
                  </a:lnTo>
                  <a:lnTo>
                    <a:pt x="136" y="64"/>
                  </a:lnTo>
                  <a:lnTo>
                    <a:pt x="140" y="70"/>
                  </a:lnTo>
                  <a:lnTo>
                    <a:pt x="144" y="74"/>
                  </a:lnTo>
                  <a:lnTo>
                    <a:pt x="150" y="94"/>
                  </a:lnTo>
                  <a:lnTo>
                    <a:pt x="146" y="114"/>
                  </a:lnTo>
                  <a:lnTo>
                    <a:pt x="140" y="123"/>
                  </a:lnTo>
                  <a:lnTo>
                    <a:pt x="134" y="131"/>
                  </a:lnTo>
                  <a:lnTo>
                    <a:pt x="128" y="139"/>
                  </a:lnTo>
                  <a:lnTo>
                    <a:pt x="118" y="145"/>
                  </a:lnTo>
                  <a:lnTo>
                    <a:pt x="100" y="153"/>
                  </a:lnTo>
                  <a:lnTo>
                    <a:pt x="81" y="157"/>
                  </a:lnTo>
                  <a:lnTo>
                    <a:pt x="63" y="159"/>
                  </a:lnTo>
                  <a:lnTo>
                    <a:pt x="59" y="157"/>
                  </a:lnTo>
                  <a:lnTo>
                    <a:pt x="55" y="155"/>
                  </a:lnTo>
                  <a:lnTo>
                    <a:pt x="53" y="151"/>
                  </a:lnTo>
                  <a:lnTo>
                    <a:pt x="51" y="147"/>
                  </a:lnTo>
                  <a:lnTo>
                    <a:pt x="53" y="143"/>
                  </a:lnTo>
                  <a:lnTo>
                    <a:pt x="55" y="139"/>
                  </a:lnTo>
                  <a:lnTo>
                    <a:pt x="59" y="137"/>
                  </a:lnTo>
                  <a:lnTo>
                    <a:pt x="63" y="135"/>
                  </a:lnTo>
                  <a:lnTo>
                    <a:pt x="77" y="135"/>
                  </a:lnTo>
                  <a:lnTo>
                    <a:pt x="93" y="131"/>
                  </a:lnTo>
                  <a:lnTo>
                    <a:pt x="106" y="125"/>
                  </a:lnTo>
                  <a:lnTo>
                    <a:pt x="114" y="119"/>
                  </a:lnTo>
                  <a:lnTo>
                    <a:pt x="120" y="112"/>
                  </a:lnTo>
                  <a:lnTo>
                    <a:pt x="124" y="104"/>
                  </a:lnTo>
                  <a:lnTo>
                    <a:pt x="126" y="98"/>
                  </a:lnTo>
                  <a:lnTo>
                    <a:pt x="126" y="92"/>
                  </a:lnTo>
                  <a:lnTo>
                    <a:pt x="124" y="86"/>
                  </a:lnTo>
                  <a:lnTo>
                    <a:pt x="122" y="84"/>
                  </a:lnTo>
                  <a:lnTo>
                    <a:pt x="120" y="82"/>
                  </a:lnTo>
                  <a:lnTo>
                    <a:pt x="116" y="80"/>
                  </a:lnTo>
                  <a:lnTo>
                    <a:pt x="110" y="78"/>
                  </a:lnTo>
                  <a:lnTo>
                    <a:pt x="97" y="80"/>
                  </a:lnTo>
                  <a:lnTo>
                    <a:pt x="79" y="86"/>
                  </a:lnTo>
                  <a:lnTo>
                    <a:pt x="79" y="88"/>
                  </a:lnTo>
                  <a:lnTo>
                    <a:pt x="63" y="92"/>
                  </a:lnTo>
                  <a:lnTo>
                    <a:pt x="49" y="98"/>
                  </a:lnTo>
                  <a:lnTo>
                    <a:pt x="40" y="98"/>
                  </a:lnTo>
                  <a:lnTo>
                    <a:pt x="30" y="98"/>
                  </a:lnTo>
                  <a:lnTo>
                    <a:pt x="22" y="96"/>
                  </a:lnTo>
                  <a:lnTo>
                    <a:pt x="16" y="94"/>
                  </a:lnTo>
                  <a:lnTo>
                    <a:pt x="10" y="90"/>
                  </a:lnTo>
                  <a:lnTo>
                    <a:pt x="6" y="86"/>
                  </a:lnTo>
                  <a:lnTo>
                    <a:pt x="0" y="74"/>
                  </a:lnTo>
                  <a:lnTo>
                    <a:pt x="0" y="61"/>
                  </a:lnTo>
                  <a:lnTo>
                    <a:pt x="2" y="49"/>
                  </a:lnTo>
                  <a:lnTo>
                    <a:pt x="14" y="29"/>
                  </a:lnTo>
                  <a:lnTo>
                    <a:pt x="32" y="13"/>
                  </a:lnTo>
                  <a:lnTo>
                    <a:pt x="51" y="4"/>
                  </a:lnTo>
                  <a:lnTo>
                    <a:pt x="71" y="0"/>
                  </a:lnTo>
                  <a:lnTo>
                    <a:pt x="8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6" name="Freeform 736"/>
            <p:cNvSpPr>
              <a:spLocks/>
            </p:cNvSpPr>
            <p:nvPr/>
          </p:nvSpPr>
          <p:spPr bwMode="auto">
            <a:xfrm>
              <a:off x="1185863" y="3233738"/>
              <a:ext cx="100013" cy="128588"/>
            </a:xfrm>
            <a:custGeom>
              <a:avLst/>
              <a:gdLst>
                <a:gd name="T0" fmla="*/ 114 w 126"/>
                <a:gd name="T1" fmla="*/ 0 h 163"/>
                <a:gd name="T2" fmla="*/ 120 w 126"/>
                <a:gd name="T3" fmla="*/ 2 h 163"/>
                <a:gd name="T4" fmla="*/ 124 w 126"/>
                <a:gd name="T5" fmla="*/ 4 h 163"/>
                <a:gd name="T6" fmla="*/ 126 w 126"/>
                <a:gd name="T7" fmla="*/ 8 h 163"/>
                <a:gd name="T8" fmla="*/ 126 w 126"/>
                <a:gd name="T9" fmla="*/ 14 h 163"/>
                <a:gd name="T10" fmla="*/ 126 w 126"/>
                <a:gd name="T11" fmla="*/ 18 h 163"/>
                <a:gd name="T12" fmla="*/ 122 w 126"/>
                <a:gd name="T13" fmla="*/ 22 h 163"/>
                <a:gd name="T14" fmla="*/ 116 w 126"/>
                <a:gd name="T15" fmla="*/ 24 h 163"/>
                <a:gd name="T16" fmla="*/ 81 w 126"/>
                <a:gd name="T17" fmla="*/ 37 h 163"/>
                <a:gd name="T18" fmla="*/ 122 w 126"/>
                <a:gd name="T19" fmla="*/ 147 h 163"/>
                <a:gd name="T20" fmla="*/ 124 w 126"/>
                <a:gd name="T21" fmla="*/ 151 h 163"/>
                <a:gd name="T22" fmla="*/ 122 w 126"/>
                <a:gd name="T23" fmla="*/ 155 h 163"/>
                <a:gd name="T24" fmla="*/ 120 w 126"/>
                <a:gd name="T25" fmla="*/ 159 h 163"/>
                <a:gd name="T26" fmla="*/ 116 w 126"/>
                <a:gd name="T27" fmla="*/ 163 h 163"/>
                <a:gd name="T28" fmla="*/ 112 w 126"/>
                <a:gd name="T29" fmla="*/ 163 h 163"/>
                <a:gd name="T30" fmla="*/ 108 w 126"/>
                <a:gd name="T31" fmla="*/ 161 h 163"/>
                <a:gd name="T32" fmla="*/ 104 w 126"/>
                <a:gd name="T33" fmla="*/ 159 h 163"/>
                <a:gd name="T34" fmla="*/ 100 w 126"/>
                <a:gd name="T35" fmla="*/ 155 h 163"/>
                <a:gd name="T36" fmla="*/ 55 w 126"/>
                <a:gd name="T37" fmla="*/ 47 h 163"/>
                <a:gd name="T38" fmla="*/ 20 w 126"/>
                <a:gd name="T39" fmla="*/ 65 h 163"/>
                <a:gd name="T40" fmla="*/ 14 w 126"/>
                <a:gd name="T41" fmla="*/ 65 h 163"/>
                <a:gd name="T42" fmla="*/ 10 w 126"/>
                <a:gd name="T43" fmla="*/ 65 h 163"/>
                <a:gd name="T44" fmla="*/ 6 w 126"/>
                <a:gd name="T45" fmla="*/ 63 h 163"/>
                <a:gd name="T46" fmla="*/ 2 w 126"/>
                <a:gd name="T47" fmla="*/ 59 h 163"/>
                <a:gd name="T48" fmla="*/ 0 w 126"/>
                <a:gd name="T49" fmla="*/ 55 h 163"/>
                <a:gd name="T50" fmla="*/ 2 w 126"/>
                <a:gd name="T51" fmla="*/ 49 h 163"/>
                <a:gd name="T52" fmla="*/ 4 w 126"/>
                <a:gd name="T53" fmla="*/ 45 h 163"/>
                <a:gd name="T54" fmla="*/ 10 w 126"/>
                <a:gd name="T55" fmla="*/ 41 h 163"/>
                <a:gd name="T56" fmla="*/ 59 w 126"/>
                <a:gd name="T57" fmla="*/ 20 h 163"/>
                <a:gd name="T58" fmla="*/ 110 w 126"/>
                <a:gd name="T59" fmla="*/ 2 h 163"/>
                <a:gd name="T60" fmla="*/ 114 w 126"/>
                <a:gd name="T6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6" h="163">
                  <a:moveTo>
                    <a:pt x="114" y="0"/>
                  </a:moveTo>
                  <a:lnTo>
                    <a:pt x="120" y="2"/>
                  </a:lnTo>
                  <a:lnTo>
                    <a:pt x="124" y="4"/>
                  </a:lnTo>
                  <a:lnTo>
                    <a:pt x="126" y="8"/>
                  </a:lnTo>
                  <a:lnTo>
                    <a:pt x="126" y="14"/>
                  </a:lnTo>
                  <a:lnTo>
                    <a:pt x="126" y="18"/>
                  </a:lnTo>
                  <a:lnTo>
                    <a:pt x="122" y="22"/>
                  </a:lnTo>
                  <a:lnTo>
                    <a:pt x="116" y="24"/>
                  </a:lnTo>
                  <a:lnTo>
                    <a:pt x="81" y="37"/>
                  </a:lnTo>
                  <a:lnTo>
                    <a:pt x="122" y="147"/>
                  </a:lnTo>
                  <a:lnTo>
                    <a:pt x="124" y="151"/>
                  </a:lnTo>
                  <a:lnTo>
                    <a:pt x="122" y="155"/>
                  </a:lnTo>
                  <a:lnTo>
                    <a:pt x="120" y="159"/>
                  </a:lnTo>
                  <a:lnTo>
                    <a:pt x="116" y="163"/>
                  </a:lnTo>
                  <a:lnTo>
                    <a:pt x="112" y="163"/>
                  </a:lnTo>
                  <a:lnTo>
                    <a:pt x="108" y="161"/>
                  </a:lnTo>
                  <a:lnTo>
                    <a:pt x="104" y="159"/>
                  </a:lnTo>
                  <a:lnTo>
                    <a:pt x="100" y="155"/>
                  </a:lnTo>
                  <a:lnTo>
                    <a:pt x="55" y="47"/>
                  </a:lnTo>
                  <a:lnTo>
                    <a:pt x="20" y="65"/>
                  </a:lnTo>
                  <a:lnTo>
                    <a:pt x="14" y="65"/>
                  </a:lnTo>
                  <a:lnTo>
                    <a:pt x="10" y="65"/>
                  </a:lnTo>
                  <a:lnTo>
                    <a:pt x="6" y="63"/>
                  </a:lnTo>
                  <a:lnTo>
                    <a:pt x="2" y="59"/>
                  </a:lnTo>
                  <a:lnTo>
                    <a:pt x="0" y="55"/>
                  </a:lnTo>
                  <a:lnTo>
                    <a:pt x="2" y="49"/>
                  </a:lnTo>
                  <a:lnTo>
                    <a:pt x="4" y="45"/>
                  </a:lnTo>
                  <a:lnTo>
                    <a:pt x="10" y="41"/>
                  </a:lnTo>
                  <a:lnTo>
                    <a:pt x="59" y="20"/>
                  </a:lnTo>
                  <a:lnTo>
                    <a:pt x="110" y="2"/>
                  </a:lnTo>
                  <a:lnTo>
                    <a:pt x="11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7" name="Freeform 737"/>
            <p:cNvSpPr>
              <a:spLocks/>
            </p:cNvSpPr>
            <p:nvPr/>
          </p:nvSpPr>
          <p:spPr bwMode="auto">
            <a:xfrm>
              <a:off x="1377951" y="3198813"/>
              <a:ext cx="114300" cy="123825"/>
            </a:xfrm>
            <a:custGeom>
              <a:avLst/>
              <a:gdLst>
                <a:gd name="T0" fmla="*/ 78 w 143"/>
                <a:gd name="T1" fmla="*/ 0 h 157"/>
                <a:gd name="T2" fmla="*/ 110 w 143"/>
                <a:gd name="T3" fmla="*/ 2 h 157"/>
                <a:gd name="T4" fmla="*/ 137 w 143"/>
                <a:gd name="T5" fmla="*/ 14 h 157"/>
                <a:gd name="T6" fmla="*/ 141 w 143"/>
                <a:gd name="T7" fmla="*/ 18 h 157"/>
                <a:gd name="T8" fmla="*/ 143 w 143"/>
                <a:gd name="T9" fmla="*/ 24 h 157"/>
                <a:gd name="T10" fmla="*/ 141 w 143"/>
                <a:gd name="T11" fmla="*/ 27 h 157"/>
                <a:gd name="T12" fmla="*/ 139 w 143"/>
                <a:gd name="T13" fmla="*/ 31 h 157"/>
                <a:gd name="T14" fmla="*/ 135 w 143"/>
                <a:gd name="T15" fmla="*/ 35 h 157"/>
                <a:gd name="T16" fmla="*/ 129 w 143"/>
                <a:gd name="T17" fmla="*/ 37 h 157"/>
                <a:gd name="T18" fmla="*/ 125 w 143"/>
                <a:gd name="T19" fmla="*/ 37 h 157"/>
                <a:gd name="T20" fmla="*/ 119 w 143"/>
                <a:gd name="T21" fmla="*/ 35 h 157"/>
                <a:gd name="T22" fmla="*/ 102 w 143"/>
                <a:gd name="T23" fmla="*/ 25 h 157"/>
                <a:gd name="T24" fmla="*/ 80 w 143"/>
                <a:gd name="T25" fmla="*/ 24 h 157"/>
                <a:gd name="T26" fmla="*/ 57 w 143"/>
                <a:gd name="T27" fmla="*/ 29 h 157"/>
                <a:gd name="T28" fmla="*/ 39 w 143"/>
                <a:gd name="T29" fmla="*/ 43 h 157"/>
                <a:gd name="T30" fmla="*/ 27 w 143"/>
                <a:gd name="T31" fmla="*/ 63 h 157"/>
                <a:gd name="T32" fmla="*/ 25 w 143"/>
                <a:gd name="T33" fmla="*/ 84 h 157"/>
                <a:gd name="T34" fmla="*/ 33 w 143"/>
                <a:gd name="T35" fmla="*/ 104 h 157"/>
                <a:gd name="T36" fmla="*/ 47 w 143"/>
                <a:gd name="T37" fmla="*/ 120 h 157"/>
                <a:gd name="T38" fmla="*/ 66 w 143"/>
                <a:gd name="T39" fmla="*/ 129 h 157"/>
                <a:gd name="T40" fmla="*/ 88 w 143"/>
                <a:gd name="T41" fmla="*/ 131 h 157"/>
                <a:gd name="T42" fmla="*/ 106 w 143"/>
                <a:gd name="T43" fmla="*/ 128 h 157"/>
                <a:gd name="T44" fmla="*/ 121 w 143"/>
                <a:gd name="T45" fmla="*/ 118 h 157"/>
                <a:gd name="T46" fmla="*/ 125 w 143"/>
                <a:gd name="T47" fmla="*/ 116 h 157"/>
                <a:gd name="T48" fmla="*/ 131 w 143"/>
                <a:gd name="T49" fmla="*/ 116 h 157"/>
                <a:gd name="T50" fmla="*/ 135 w 143"/>
                <a:gd name="T51" fmla="*/ 118 h 157"/>
                <a:gd name="T52" fmla="*/ 139 w 143"/>
                <a:gd name="T53" fmla="*/ 122 h 157"/>
                <a:gd name="T54" fmla="*/ 141 w 143"/>
                <a:gd name="T55" fmla="*/ 126 h 157"/>
                <a:gd name="T56" fmla="*/ 141 w 143"/>
                <a:gd name="T57" fmla="*/ 129 h 157"/>
                <a:gd name="T58" fmla="*/ 139 w 143"/>
                <a:gd name="T59" fmla="*/ 135 h 157"/>
                <a:gd name="T60" fmla="*/ 137 w 143"/>
                <a:gd name="T61" fmla="*/ 137 h 157"/>
                <a:gd name="T62" fmla="*/ 114 w 143"/>
                <a:gd name="T63" fmla="*/ 151 h 157"/>
                <a:gd name="T64" fmla="*/ 88 w 143"/>
                <a:gd name="T65" fmla="*/ 157 h 157"/>
                <a:gd name="T66" fmla="*/ 64 w 143"/>
                <a:gd name="T67" fmla="*/ 155 h 157"/>
                <a:gd name="T68" fmla="*/ 43 w 143"/>
                <a:gd name="T69" fmla="*/ 145 h 157"/>
                <a:gd name="T70" fmla="*/ 23 w 143"/>
                <a:gd name="T71" fmla="*/ 131 h 157"/>
                <a:gd name="T72" fmla="*/ 9 w 143"/>
                <a:gd name="T73" fmla="*/ 112 h 157"/>
                <a:gd name="T74" fmla="*/ 0 w 143"/>
                <a:gd name="T75" fmla="*/ 88 h 157"/>
                <a:gd name="T76" fmla="*/ 0 w 143"/>
                <a:gd name="T77" fmla="*/ 63 h 157"/>
                <a:gd name="T78" fmla="*/ 9 w 143"/>
                <a:gd name="T79" fmla="*/ 39 h 157"/>
                <a:gd name="T80" fmla="*/ 27 w 143"/>
                <a:gd name="T81" fmla="*/ 20 h 157"/>
                <a:gd name="T82" fmla="*/ 51 w 143"/>
                <a:gd name="T83" fmla="*/ 6 h 157"/>
                <a:gd name="T84" fmla="*/ 78 w 143"/>
                <a:gd name="T8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3" h="157">
                  <a:moveTo>
                    <a:pt x="78" y="0"/>
                  </a:moveTo>
                  <a:lnTo>
                    <a:pt x="110" y="2"/>
                  </a:lnTo>
                  <a:lnTo>
                    <a:pt x="137" y="14"/>
                  </a:lnTo>
                  <a:lnTo>
                    <a:pt x="141" y="18"/>
                  </a:lnTo>
                  <a:lnTo>
                    <a:pt x="143" y="24"/>
                  </a:lnTo>
                  <a:lnTo>
                    <a:pt x="141" y="27"/>
                  </a:lnTo>
                  <a:lnTo>
                    <a:pt x="139" y="31"/>
                  </a:lnTo>
                  <a:lnTo>
                    <a:pt x="135" y="35"/>
                  </a:lnTo>
                  <a:lnTo>
                    <a:pt x="129" y="37"/>
                  </a:lnTo>
                  <a:lnTo>
                    <a:pt x="125" y="37"/>
                  </a:lnTo>
                  <a:lnTo>
                    <a:pt x="119" y="35"/>
                  </a:lnTo>
                  <a:lnTo>
                    <a:pt x="102" y="25"/>
                  </a:lnTo>
                  <a:lnTo>
                    <a:pt x="80" y="24"/>
                  </a:lnTo>
                  <a:lnTo>
                    <a:pt x="57" y="29"/>
                  </a:lnTo>
                  <a:lnTo>
                    <a:pt x="39" y="43"/>
                  </a:lnTo>
                  <a:lnTo>
                    <a:pt x="27" y="63"/>
                  </a:lnTo>
                  <a:lnTo>
                    <a:pt x="25" y="84"/>
                  </a:lnTo>
                  <a:lnTo>
                    <a:pt x="33" y="104"/>
                  </a:lnTo>
                  <a:lnTo>
                    <a:pt x="47" y="120"/>
                  </a:lnTo>
                  <a:lnTo>
                    <a:pt x="66" y="129"/>
                  </a:lnTo>
                  <a:lnTo>
                    <a:pt x="88" y="131"/>
                  </a:lnTo>
                  <a:lnTo>
                    <a:pt x="106" y="128"/>
                  </a:lnTo>
                  <a:lnTo>
                    <a:pt x="121" y="118"/>
                  </a:lnTo>
                  <a:lnTo>
                    <a:pt x="125" y="116"/>
                  </a:lnTo>
                  <a:lnTo>
                    <a:pt x="131" y="116"/>
                  </a:lnTo>
                  <a:lnTo>
                    <a:pt x="135" y="118"/>
                  </a:lnTo>
                  <a:lnTo>
                    <a:pt x="139" y="122"/>
                  </a:lnTo>
                  <a:lnTo>
                    <a:pt x="141" y="126"/>
                  </a:lnTo>
                  <a:lnTo>
                    <a:pt x="141" y="129"/>
                  </a:lnTo>
                  <a:lnTo>
                    <a:pt x="139" y="135"/>
                  </a:lnTo>
                  <a:lnTo>
                    <a:pt x="137" y="137"/>
                  </a:lnTo>
                  <a:lnTo>
                    <a:pt x="114" y="151"/>
                  </a:lnTo>
                  <a:lnTo>
                    <a:pt x="88" y="157"/>
                  </a:lnTo>
                  <a:lnTo>
                    <a:pt x="64" y="155"/>
                  </a:lnTo>
                  <a:lnTo>
                    <a:pt x="43" y="145"/>
                  </a:lnTo>
                  <a:lnTo>
                    <a:pt x="23" y="131"/>
                  </a:lnTo>
                  <a:lnTo>
                    <a:pt x="9" y="112"/>
                  </a:lnTo>
                  <a:lnTo>
                    <a:pt x="0" y="88"/>
                  </a:lnTo>
                  <a:lnTo>
                    <a:pt x="0" y="63"/>
                  </a:lnTo>
                  <a:lnTo>
                    <a:pt x="9" y="39"/>
                  </a:lnTo>
                  <a:lnTo>
                    <a:pt x="27" y="20"/>
                  </a:lnTo>
                  <a:lnTo>
                    <a:pt x="51" y="6"/>
                  </a:lnTo>
                  <a:lnTo>
                    <a:pt x="7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8" name="Freeform 738"/>
            <p:cNvSpPr>
              <a:spLocks/>
            </p:cNvSpPr>
            <p:nvPr/>
          </p:nvSpPr>
          <p:spPr bwMode="auto">
            <a:xfrm>
              <a:off x="1520826" y="3201988"/>
              <a:ext cx="92075" cy="128588"/>
            </a:xfrm>
            <a:custGeom>
              <a:avLst/>
              <a:gdLst>
                <a:gd name="T0" fmla="*/ 22 w 116"/>
                <a:gd name="T1" fmla="*/ 0 h 163"/>
                <a:gd name="T2" fmla="*/ 22 w 116"/>
                <a:gd name="T3" fmla="*/ 0 h 163"/>
                <a:gd name="T4" fmla="*/ 24 w 116"/>
                <a:gd name="T5" fmla="*/ 0 h 163"/>
                <a:gd name="T6" fmla="*/ 104 w 116"/>
                <a:gd name="T7" fmla="*/ 12 h 163"/>
                <a:gd name="T8" fmla="*/ 110 w 116"/>
                <a:gd name="T9" fmla="*/ 14 h 163"/>
                <a:gd name="T10" fmla="*/ 114 w 116"/>
                <a:gd name="T11" fmla="*/ 18 h 163"/>
                <a:gd name="T12" fmla="*/ 116 w 116"/>
                <a:gd name="T13" fmla="*/ 21 h 163"/>
                <a:gd name="T14" fmla="*/ 116 w 116"/>
                <a:gd name="T15" fmla="*/ 25 h 163"/>
                <a:gd name="T16" fmla="*/ 114 w 116"/>
                <a:gd name="T17" fmla="*/ 31 h 163"/>
                <a:gd name="T18" fmla="*/ 110 w 116"/>
                <a:gd name="T19" fmla="*/ 33 h 163"/>
                <a:gd name="T20" fmla="*/ 104 w 116"/>
                <a:gd name="T21" fmla="*/ 35 h 163"/>
                <a:gd name="T22" fmla="*/ 100 w 116"/>
                <a:gd name="T23" fmla="*/ 35 h 163"/>
                <a:gd name="T24" fmla="*/ 34 w 116"/>
                <a:gd name="T25" fmla="*/ 25 h 163"/>
                <a:gd name="T26" fmla="*/ 30 w 116"/>
                <a:gd name="T27" fmla="*/ 67 h 163"/>
                <a:gd name="T28" fmla="*/ 85 w 116"/>
                <a:gd name="T29" fmla="*/ 72 h 163"/>
                <a:gd name="T30" fmla="*/ 89 w 116"/>
                <a:gd name="T31" fmla="*/ 74 h 163"/>
                <a:gd name="T32" fmla="*/ 93 w 116"/>
                <a:gd name="T33" fmla="*/ 78 h 163"/>
                <a:gd name="T34" fmla="*/ 95 w 116"/>
                <a:gd name="T35" fmla="*/ 82 h 163"/>
                <a:gd name="T36" fmla="*/ 95 w 116"/>
                <a:gd name="T37" fmla="*/ 88 h 163"/>
                <a:gd name="T38" fmla="*/ 93 w 116"/>
                <a:gd name="T39" fmla="*/ 92 h 163"/>
                <a:gd name="T40" fmla="*/ 89 w 116"/>
                <a:gd name="T41" fmla="*/ 96 h 163"/>
                <a:gd name="T42" fmla="*/ 85 w 116"/>
                <a:gd name="T43" fmla="*/ 98 h 163"/>
                <a:gd name="T44" fmla="*/ 81 w 116"/>
                <a:gd name="T45" fmla="*/ 98 h 163"/>
                <a:gd name="T46" fmla="*/ 28 w 116"/>
                <a:gd name="T47" fmla="*/ 90 h 163"/>
                <a:gd name="T48" fmla="*/ 24 w 116"/>
                <a:gd name="T49" fmla="*/ 131 h 163"/>
                <a:gd name="T50" fmla="*/ 81 w 116"/>
                <a:gd name="T51" fmla="*/ 139 h 163"/>
                <a:gd name="T52" fmla="*/ 85 w 116"/>
                <a:gd name="T53" fmla="*/ 141 h 163"/>
                <a:gd name="T54" fmla="*/ 89 w 116"/>
                <a:gd name="T55" fmla="*/ 143 h 163"/>
                <a:gd name="T56" fmla="*/ 91 w 116"/>
                <a:gd name="T57" fmla="*/ 147 h 163"/>
                <a:gd name="T58" fmla="*/ 91 w 116"/>
                <a:gd name="T59" fmla="*/ 153 h 163"/>
                <a:gd name="T60" fmla="*/ 89 w 116"/>
                <a:gd name="T61" fmla="*/ 157 h 163"/>
                <a:gd name="T62" fmla="*/ 85 w 116"/>
                <a:gd name="T63" fmla="*/ 161 h 163"/>
                <a:gd name="T64" fmla="*/ 81 w 116"/>
                <a:gd name="T65" fmla="*/ 163 h 163"/>
                <a:gd name="T66" fmla="*/ 77 w 116"/>
                <a:gd name="T67" fmla="*/ 163 h 163"/>
                <a:gd name="T68" fmla="*/ 10 w 116"/>
                <a:gd name="T69" fmla="*/ 153 h 163"/>
                <a:gd name="T70" fmla="*/ 10 w 116"/>
                <a:gd name="T71" fmla="*/ 153 h 163"/>
                <a:gd name="T72" fmla="*/ 10 w 116"/>
                <a:gd name="T73" fmla="*/ 153 h 163"/>
                <a:gd name="T74" fmla="*/ 10 w 116"/>
                <a:gd name="T75" fmla="*/ 153 h 163"/>
                <a:gd name="T76" fmla="*/ 6 w 116"/>
                <a:gd name="T77" fmla="*/ 153 h 163"/>
                <a:gd name="T78" fmla="*/ 2 w 116"/>
                <a:gd name="T79" fmla="*/ 149 h 163"/>
                <a:gd name="T80" fmla="*/ 0 w 116"/>
                <a:gd name="T81" fmla="*/ 145 h 163"/>
                <a:gd name="T82" fmla="*/ 0 w 116"/>
                <a:gd name="T83" fmla="*/ 141 h 163"/>
                <a:gd name="T84" fmla="*/ 8 w 116"/>
                <a:gd name="T85" fmla="*/ 12 h 163"/>
                <a:gd name="T86" fmla="*/ 10 w 116"/>
                <a:gd name="T87" fmla="*/ 8 h 163"/>
                <a:gd name="T88" fmla="*/ 12 w 116"/>
                <a:gd name="T89" fmla="*/ 4 h 163"/>
                <a:gd name="T90" fmla="*/ 18 w 116"/>
                <a:gd name="T91" fmla="*/ 2 h 163"/>
                <a:gd name="T92" fmla="*/ 22 w 116"/>
                <a:gd name="T9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6" h="163">
                  <a:moveTo>
                    <a:pt x="22" y="0"/>
                  </a:moveTo>
                  <a:lnTo>
                    <a:pt x="22" y="0"/>
                  </a:lnTo>
                  <a:lnTo>
                    <a:pt x="24" y="0"/>
                  </a:lnTo>
                  <a:lnTo>
                    <a:pt x="104" y="12"/>
                  </a:lnTo>
                  <a:lnTo>
                    <a:pt x="110" y="14"/>
                  </a:lnTo>
                  <a:lnTo>
                    <a:pt x="114" y="18"/>
                  </a:lnTo>
                  <a:lnTo>
                    <a:pt x="116" y="21"/>
                  </a:lnTo>
                  <a:lnTo>
                    <a:pt x="116" y="25"/>
                  </a:lnTo>
                  <a:lnTo>
                    <a:pt x="114" y="31"/>
                  </a:lnTo>
                  <a:lnTo>
                    <a:pt x="110" y="33"/>
                  </a:lnTo>
                  <a:lnTo>
                    <a:pt x="104" y="35"/>
                  </a:lnTo>
                  <a:lnTo>
                    <a:pt x="100" y="35"/>
                  </a:lnTo>
                  <a:lnTo>
                    <a:pt x="34" y="25"/>
                  </a:lnTo>
                  <a:lnTo>
                    <a:pt x="30" y="67"/>
                  </a:lnTo>
                  <a:lnTo>
                    <a:pt x="85" y="72"/>
                  </a:lnTo>
                  <a:lnTo>
                    <a:pt x="89" y="74"/>
                  </a:lnTo>
                  <a:lnTo>
                    <a:pt x="93" y="78"/>
                  </a:lnTo>
                  <a:lnTo>
                    <a:pt x="95" y="82"/>
                  </a:lnTo>
                  <a:lnTo>
                    <a:pt x="95" y="88"/>
                  </a:lnTo>
                  <a:lnTo>
                    <a:pt x="93" y="92"/>
                  </a:lnTo>
                  <a:lnTo>
                    <a:pt x="89" y="96"/>
                  </a:lnTo>
                  <a:lnTo>
                    <a:pt x="85" y="98"/>
                  </a:lnTo>
                  <a:lnTo>
                    <a:pt x="81" y="98"/>
                  </a:lnTo>
                  <a:lnTo>
                    <a:pt x="28" y="90"/>
                  </a:lnTo>
                  <a:lnTo>
                    <a:pt x="24" y="131"/>
                  </a:lnTo>
                  <a:lnTo>
                    <a:pt x="81" y="139"/>
                  </a:lnTo>
                  <a:lnTo>
                    <a:pt x="85" y="141"/>
                  </a:lnTo>
                  <a:lnTo>
                    <a:pt x="89" y="143"/>
                  </a:lnTo>
                  <a:lnTo>
                    <a:pt x="91" y="147"/>
                  </a:lnTo>
                  <a:lnTo>
                    <a:pt x="91" y="153"/>
                  </a:lnTo>
                  <a:lnTo>
                    <a:pt x="89" y="157"/>
                  </a:lnTo>
                  <a:lnTo>
                    <a:pt x="85" y="161"/>
                  </a:lnTo>
                  <a:lnTo>
                    <a:pt x="81" y="163"/>
                  </a:lnTo>
                  <a:lnTo>
                    <a:pt x="77" y="163"/>
                  </a:lnTo>
                  <a:lnTo>
                    <a:pt x="10" y="153"/>
                  </a:lnTo>
                  <a:lnTo>
                    <a:pt x="10" y="153"/>
                  </a:lnTo>
                  <a:lnTo>
                    <a:pt x="10" y="153"/>
                  </a:lnTo>
                  <a:lnTo>
                    <a:pt x="10" y="153"/>
                  </a:lnTo>
                  <a:lnTo>
                    <a:pt x="6" y="153"/>
                  </a:lnTo>
                  <a:lnTo>
                    <a:pt x="2" y="149"/>
                  </a:lnTo>
                  <a:lnTo>
                    <a:pt x="0" y="145"/>
                  </a:lnTo>
                  <a:lnTo>
                    <a:pt x="0" y="141"/>
                  </a:lnTo>
                  <a:lnTo>
                    <a:pt x="8" y="12"/>
                  </a:lnTo>
                  <a:lnTo>
                    <a:pt x="10" y="8"/>
                  </a:lnTo>
                  <a:lnTo>
                    <a:pt x="12" y="4"/>
                  </a:lnTo>
                  <a:lnTo>
                    <a:pt x="18" y="2"/>
                  </a:lnTo>
                  <a:lnTo>
                    <a:pt x="2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9" name="Freeform 739"/>
            <p:cNvSpPr>
              <a:spLocks/>
            </p:cNvSpPr>
            <p:nvPr/>
          </p:nvSpPr>
          <p:spPr bwMode="auto">
            <a:xfrm>
              <a:off x="1617663" y="3224213"/>
              <a:ext cx="125413" cy="138113"/>
            </a:xfrm>
            <a:custGeom>
              <a:avLst/>
              <a:gdLst>
                <a:gd name="T0" fmla="*/ 45 w 157"/>
                <a:gd name="T1" fmla="*/ 0 h 175"/>
                <a:gd name="T2" fmla="*/ 49 w 157"/>
                <a:gd name="T3" fmla="*/ 2 h 175"/>
                <a:gd name="T4" fmla="*/ 55 w 157"/>
                <a:gd name="T5" fmla="*/ 4 h 175"/>
                <a:gd name="T6" fmla="*/ 57 w 157"/>
                <a:gd name="T7" fmla="*/ 8 h 175"/>
                <a:gd name="T8" fmla="*/ 81 w 157"/>
                <a:gd name="T9" fmla="*/ 67 h 175"/>
                <a:gd name="T10" fmla="*/ 98 w 157"/>
                <a:gd name="T11" fmla="*/ 126 h 175"/>
                <a:gd name="T12" fmla="*/ 132 w 157"/>
                <a:gd name="T13" fmla="*/ 42 h 175"/>
                <a:gd name="T14" fmla="*/ 134 w 157"/>
                <a:gd name="T15" fmla="*/ 38 h 175"/>
                <a:gd name="T16" fmla="*/ 138 w 157"/>
                <a:gd name="T17" fmla="*/ 36 h 175"/>
                <a:gd name="T18" fmla="*/ 143 w 157"/>
                <a:gd name="T19" fmla="*/ 34 h 175"/>
                <a:gd name="T20" fmla="*/ 147 w 157"/>
                <a:gd name="T21" fmla="*/ 36 h 175"/>
                <a:gd name="T22" fmla="*/ 153 w 157"/>
                <a:gd name="T23" fmla="*/ 38 h 175"/>
                <a:gd name="T24" fmla="*/ 155 w 157"/>
                <a:gd name="T25" fmla="*/ 42 h 175"/>
                <a:gd name="T26" fmla="*/ 157 w 157"/>
                <a:gd name="T27" fmla="*/ 47 h 175"/>
                <a:gd name="T28" fmla="*/ 157 w 157"/>
                <a:gd name="T29" fmla="*/ 51 h 175"/>
                <a:gd name="T30" fmla="*/ 106 w 157"/>
                <a:gd name="T31" fmla="*/ 169 h 175"/>
                <a:gd name="T32" fmla="*/ 102 w 157"/>
                <a:gd name="T33" fmla="*/ 173 h 175"/>
                <a:gd name="T34" fmla="*/ 100 w 157"/>
                <a:gd name="T35" fmla="*/ 175 h 175"/>
                <a:gd name="T36" fmla="*/ 94 w 157"/>
                <a:gd name="T37" fmla="*/ 175 h 175"/>
                <a:gd name="T38" fmla="*/ 90 w 157"/>
                <a:gd name="T39" fmla="*/ 175 h 175"/>
                <a:gd name="T40" fmla="*/ 86 w 157"/>
                <a:gd name="T41" fmla="*/ 173 h 175"/>
                <a:gd name="T42" fmla="*/ 85 w 157"/>
                <a:gd name="T43" fmla="*/ 167 h 175"/>
                <a:gd name="T44" fmla="*/ 85 w 157"/>
                <a:gd name="T45" fmla="*/ 167 h 175"/>
                <a:gd name="T46" fmla="*/ 69 w 157"/>
                <a:gd name="T47" fmla="*/ 108 h 175"/>
                <a:gd name="T48" fmla="*/ 47 w 157"/>
                <a:gd name="T49" fmla="*/ 51 h 175"/>
                <a:gd name="T50" fmla="*/ 24 w 157"/>
                <a:gd name="T51" fmla="*/ 140 h 175"/>
                <a:gd name="T52" fmla="*/ 20 w 157"/>
                <a:gd name="T53" fmla="*/ 144 h 175"/>
                <a:gd name="T54" fmla="*/ 18 w 157"/>
                <a:gd name="T55" fmla="*/ 146 h 175"/>
                <a:gd name="T56" fmla="*/ 14 w 157"/>
                <a:gd name="T57" fmla="*/ 148 h 175"/>
                <a:gd name="T58" fmla="*/ 8 w 157"/>
                <a:gd name="T59" fmla="*/ 148 h 175"/>
                <a:gd name="T60" fmla="*/ 4 w 157"/>
                <a:gd name="T61" fmla="*/ 146 h 175"/>
                <a:gd name="T62" fmla="*/ 2 w 157"/>
                <a:gd name="T63" fmla="*/ 142 h 175"/>
                <a:gd name="T64" fmla="*/ 0 w 157"/>
                <a:gd name="T65" fmla="*/ 138 h 175"/>
                <a:gd name="T66" fmla="*/ 0 w 157"/>
                <a:gd name="T67" fmla="*/ 134 h 175"/>
                <a:gd name="T68" fmla="*/ 31 w 157"/>
                <a:gd name="T69" fmla="*/ 10 h 175"/>
                <a:gd name="T70" fmla="*/ 31 w 157"/>
                <a:gd name="T71" fmla="*/ 8 h 175"/>
                <a:gd name="T72" fmla="*/ 33 w 157"/>
                <a:gd name="T73" fmla="*/ 6 h 175"/>
                <a:gd name="T74" fmla="*/ 35 w 157"/>
                <a:gd name="T75" fmla="*/ 2 h 175"/>
                <a:gd name="T76" fmla="*/ 39 w 157"/>
                <a:gd name="T77" fmla="*/ 0 h 175"/>
                <a:gd name="T78" fmla="*/ 45 w 157"/>
                <a:gd name="T79"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7" h="175">
                  <a:moveTo>
                    <a:pt x="45" y="0"/>
                  </a:moveTo>
                  <a:lnTo>
                    <a:pt x="49" y="2"/>
                  </a:lnTo>
                  <a:lnTo>
                    <a:pt x="55" y="4"/>
                  </a:lnTo>
                  <a:lnTo>
                    <a:pt x="57" y="8"/>
                  </a:lnTo>
                  <a:lnTo>
                    <a:pt x="81" y="67"/>
                  </a:lnTo>
                  <a:lnTo>
                    <a:pt x="98" y="126"/>
                  </a:lnTo>
                  <a:lnTo>
                    <a:pt x="132" y="42"/>
                  </a:lnTo>
                  <a:lnTo>
                    <a:pt x="134" y="38"/>
                  </a:lnTo>
                  <a:lnTo>
                    <a:pt x="138" y="36"/>
                  </a:lnTo>
                  <a:lnTo>
                    <a:pt x="143" y="34"/>
                  </a:lnTo>
                  <a:lnTo>
                    <a:pt x="147" y="36"/>
                  </a:lnTo>
                  <a:lnTo>
                    <a:pt x="153" y="38"/>
                  </a:lnTo>
                  <a:lnTo>
                    <a:pt x="155" y="42"/>
                  </a:lnTo>
                  <a:lnTo>
                    <a:pt x="157" y="47"/>
                  </a:lnTo>
                  <a:lnTo>
                    <a:pt x="157" y="51"/>
                  </a:lnTo>
                  <a:lnTo>
                    <a:pt x="106" y="169"/>
                  </a:lnTo>
                  <a:lnTo>
                    <a:pt x="102" y="173"/>
                  </a:lnTo>
                  <a:lnTo>
                    <a:pt x="100" y="175"/>
                  </a:lnTo>
                  <a:lnTo>
                    <a:pt x="94" y="175"/>
                  </a:lnTo>
                  <a:lnTo>
                    <a:pt x="90" y="175"/>
                  </a:lnTo>
                  <a:lnTo>
                    <a:pt x="86" y="173"/>
                  </a:lnTo>
                  <a:lnTo>
                    <a:pt x="85" y="167"/>
                  </a:lnTo>
                  <a:lnTo>
                    <a:pt x="85" y="167"/>
                  </a:lnTo>
                  <a:lnTo>
                    <a:pt x="69" y="108"/>
                  </a:lnTo>
                  <a:lnTo>
                    <a:pt x="47" y="51"/>
                  </a:lnTo>
                  <a:lnTo>
                    <a:pt x="24" y="140"/>
                  </a:lnTo>
                  <a:lnTo>
                    <a:pt x="20" y="144"/>
                  </a:lnTo>
                  <a:lnTo>
                    <a:pt x="18" y="146"/>
                  </a:lnTo>
                  <a:lnTo>
                    <a:pt x="14" y="148"/>
                  </a:lnTo>
                  <a:lnTo>
                    <a:pt x="8" y="148"/>
                  </a:lnTo>
                  <a:lnTo>
                    <a:pt x="4" y="146"/>
                  </a:lnTo>
                  <a:lnTo>
                    <a:pt x="2" y="142"/>
                  </a:lnTo>
                  <a:lnTo>
                    <a:pt x="0" y="138"/>
                  </a:lnTo>
                  <a:lnTo>
                    <a:pt x="0" y="134"/>
                  </a:lnTo>
                  <a:lnTo>
                    <a:pt x="31" y="10"/>
                  </a:lnTo>
                  <a:lnTo>
                    <a:pt x="31" y="8"/>
                  </a:lnTo>
                  <a:lnTo>
                    <a:pt x="33" y="6"/>
                  </a:lnTo>
                  <a:lnTo>
                    <a:pt x="35" y="2"/>
                  </a:lnTo>
                  <a:lnTo>
                    <a:pt x="39" y="0"/>
                  </a:lnTo>
                  <a:lnTo>
                    <a:pt x="4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0" name="Freeform 740"/>
            <p:cNvSpPr>
              <a:spLocks/>
            </p:cNvSpPr>
            <p:nvPr/>
          </p:nvSpPr>
          <p:spPr bwMode="auto">
            <a:xfrm>
              <a:off x="1757363" y="3271838"/>
              <a:ext cx="109538" cy="128588"/>
            </a:xfrm>
            <a:custGeom>
              <a:avLst/>
              <a:gdLst>
                <a:gd name="T0" fmla="*/ 33 w 137"/>
                <a:gd name="T1" fmla="*/ 0 h 161"/>
                <a:gd name="T2" fmla="*/ 37 w 137"/>
                <a:gd name="T3" fmla="*/ 2 h 161"/>
                <a:gd name="T4" fmla="*/ 84 w 137"/>
                <a:gd name="T5" fmla="*/ 30 h 161"/>
                <a:gd name="T6" fmla="*/ 129 w 137"/>
                <a:gd name="T7" fmla="*/ 59 h 161"/>
                <a:gd name="T8" fmla="*/ 133 w 137"/>
                <a:gd name="T9" fmla="*/ 63 h 161"/>
                <a:gd name="T10" fmla="*/ 137 w 137"/>
                <a:gd name="T11" fmla="*/ 67 h 161"/>
                <a:gd name="T12" fmla="*/ 137 w 137"/>
                <a:gd name="T13" fmla="*/ 73 h 161"/>
                <a:gd name="T14" fmla="*/ 135 w 137"/>
                <a:gd name="T15" fmla="*/ 77 h 161"/>
                <a:gd name="T16" fmla="*/ 131 w 137"/>
                <a:gd name="T17" fmla="*/ 81 h 161"/>
                <a:gd name="T18" fmla="*/ 125 w 137"/>
                <a:gd name="T19" fmla="*/ 83 h 161"/>
                <a:gd name="T20" fmla="*/ 122 w 137"/>
                <a:gd name="T21" fmla="*/ 81 h 161"/>
                <a:gd name="T22" fmla="*/ 116 w 137"/>
                <a:gd name="T23" fmla="*/ 79 h 161"/>
                <a:gd name="T24" fmla="*/ 84 w 137"/>
                <a:gd name="T25" fmla="*/ 57 h 161"/>
                <a:gd name="T26" fmla="*/ 21 w 137"/>
                <a:gd name="T27" fmla="*/ 155 h 161"/>
                <a:gd name="T28" fmla="*/ 17 w 137"/>
                <a:gd name="T29" fmla="*/ 159 h 161"/>
                <a:gd name="T30" fmla="*/ 14 w 137"/>
                <a:gd name="T31" fmla="*/ 161 h 161"/>
                <a:gd name="T32" fmla="*/ 10 w 137"/>
                <a:gd name="T33" fmla="*/ 161 h 161"/>
                <a:gd name="T34" fmla="*/ 6 w 137"/>
                <a:gd name="T35" fmla="*/ 161 h 161"/>
                <a:gd name="T36" fmla="*/ 2 w 137"/>
                <a:gd name="T37" fmla="*/ 157 h 161"/>
                <a:gd name="T38" fmla="*/ 0 w 137"/>
                <a:gd name="T39" fmla="*/ 153 h 161"/>
                <a:gd name="T40" fmla="*/ 0 w 137"/>
                <a:gd name="T41" fmla="*/ 149 h 161"/>
                <a:gd name="T42" fmla="*/ 2 w 137"/>
                <a:gd name="T43" fmla="*/ 143 h 161"/>
                <a:gd name="T44" fmla="*/ 61 w 137"/>
                <a:gd name="T45" fmla="*/ 43 h 161"/>
                <a:gd name="T46" fmla="*/ 27 w 137"/>
                <a:gd name="T47" fmla="*/ 24 h 161"/>
                <a:gd name="T48" fmla="*/ 21 w 137"/>
                <a:gd name="T49" fmla="*/ 22 h 161"/>
                <a:gd name="T50" fmla="*/ 19 w 137"/>
                <a:gd name="T51" fmla="*/ 16 h 161"/>
                <a:gd name="T52" fmla="*/ 19 w 137"/>
                <a:gd name="T53" fmla="*/ 12 h 161"/>
                <a:gd name="T54" fmla="*/ 19 w 137"/>
                <a:gd name="T55" fmla="*/ 8 h 161"/>
                <a:gd name="T56" fmla="*/ 23 w 137"/>
                <a:gd name="T57" fmla="*/ 4 h 161"/>
                <a:gd name="T58" fmla="*/ 27 w 137"/>
                <a:gd name="T59" fmla="*/ 2 h 161"/>
                <a:gd name="T60" fmla="*/ 33 w 137"/>
                <a:gd name="T6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7" h="161">
                  <a:moveTo>
                    <a:pt x="33" y="0"/>
                  </a:moveTo>
                  <a:lnTo>
                    <a:pt x="37" y="2"/>
                  </a:lnTo>
                  <a:lnTo>
                    <a:pt x="84" y="30"/>
                  </a:lnTo>
                  <a:lnTo>
                    <a:pt x="129" y="59"/>
                  </a:lnTo>
                  <a:lnTo>
                    <a:pt x="133" y="63"/>
                  </a:lnTo>
                  <a:lnTo>
                    <a:pt x="137" y="67"/>
                  </a:lnTo>
                  <a:lnTo>
                    <a:pt x="137" y="73"/>
                  </a:lnTo>
                  <a:lnTo>
                    <a:pt x="135" y="77"/>
                  </a:lnTo>
                  <a:lnTo>
                    <a:pt x="131" y="81"/>
                  </a:lnTo>
                  <a:lnTo>
                    <a:pt x="125" y="83"/>
                  </a:lnTo>
                  <a:lnTo>
                    <a:pt x="122" y="81"/>
                  </a:lnTo>
                  <a:lnTo>
                    <a:pt x="116" y="79"/>
                  </a:lnTo>
                  <a:lnTo>
                    <a:pt x="84" y="57"/>
                  </a:lnTo>
                  <a:lnTo>
                    <a:pt x="21" y="155"/>
                  </a:lnTo>
                  <a:lnTo>
                    <a:pt x="17" y="159"/>
                  </a:lnTo>
                  <a:lnTo>
                    <a:pt x="14" y="161"/>
                  </a:lnTo>
                  <a:lnTo>
                    <a:pt x="10" y="161"/>
                  </a:lnTo>
                  <a:lnTo>
                    <a:pt x="6" y="161"/>
                  </a:lnTo>
                  <a:lnTo>
                    <a:pt x="2" y="157"/>
                  </a:lnTo>
                  <a:lnTo>
                    <a:pt x="0" y="153"/>
                  </a:lnTo>
                  <a:lnTo>
                    <a:pt x="0" y="149"/>
                  </a:lnTo>
                  <a:lnTo>
                    <a:pt x="2" y="143"/>
                  </a:lnTo>
                  <a:lnTo>
                    <a:pt x="61" y="43"/>
                  </a:lnTo>
                  <a:lnTo>
                    <a:pt x="27" y="24"/>
                  </a:lnTo>
                  <a:lnTo>
                    <a:pt x="21" y="22"/>
                  </a:lnTo>
                  <a:lnTo>
                    <a:pt x="19" y="16"/>
                  </a:lnTo>
                  <a:lnTo>
                    <a:pt x="19" y="12"/>
                  </a:lnTo>
                  <a:lnTo>
                    <a:pt x="19" y="8"/>
                  </a:lnTo>
                  <a:lnTo>
                    <a:pt x="23" y="4"/>
                  </a:lnTo>
                  <a:lnTo>
                    <a:pt x="27" y="2"/>
                  </a:lnTo>
                  <a:lnTo>
                    <a:pt x="3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1" name="Freeform 741"/>
            <p:cNvSpPr>
              <a:spLocks/>
            </p:cNvSpPr>
            <p:nvPr/>
          </p:nvSpPr>
          <p:spPr bwMode="auto">
            <a:xfrm>
              <a:off x="1824038" y="3349626"/>
              <a:ext cx="131763" cy="136525"/>
            </a:xfrm>
            <a:custGeom>
              <a:avLst/>
              <a:gdLst>
                <a:gd name="T0" fmla="*/ 95 w 167"/>
                <a:gd name="T1" fmla="*/ 0 h 171"/>
                <a:gd name="T2" fmla="*/ 98 w 167"/>
                <a:gd name="T3" fmla="*/ 2 h 171"/>
                <a:gd name="T4" fmla="*/ 104 w 167"/>
                <a:gd name="T5" fmla="*/ 4 h 171"/>
                <a:gd name="T6" fmla="*/ 104 w 167"/>
                <a:gd name="T7" fmla="*/ 4 h 171"/>
                <a:gd name="T8" fmla="*/ 104 w 167"/>
                <a:gd name="T9" fmla="*/ 4 h 171"/>
                <a:gd name="T10" fmla="*/ 163 w 167"/>
                <a:gd name="T11" fmla="*/ 61 h 171"/>
                <a:gd name="T12" fmla="*/ 167 w 167"/>
                <a:gd name="T13" fmla="*/ 67 h 171"/>
                <a:gd name="T14" fmla="*/ 167 w 167"/>
                <a:gd name="T15" fmla="*/ 71 h 171"/>
                <a:gd name="T16" fmla="*/ 167 w 167"/>
                <a:gd name="T17" fmla="*/ 77 h 171"/>
                <a:gd name="T18" fmla="*/ 165 w 167"/>
                <a:gd name="T19" fmla="*/ 81 h 171"/>
                <a:gd name="T20" fmla="*/ 159 w 167"/>
                <a:gd name="T21" fmla="*/ 83 h 171"/>
                <a:gd name="T22" fmla="*/ 155 w 167"/>
                <a:gd name="T23" fmla="*/ 83 h 171"/>
                <a:gd name="T24" fmla="*/ 150 w 167"/>
                <a:gd name="T25" fmla="*/ 81 h 171"/>
                <a:gd name="T26" fmla="*/ 146 w 167"/>
                <a:gd name="T27" fmla="*/ 79 h 171"/>
                <a:gd name="T28" fmla="*/ 98 w 167"/>
                <a:gd name="T29" fmla="*/ 32 h 171"/>
                <a:gd name="T30" fmla="*/ 71 w 167"/>
                <a:gd name="T31" fmla="*/ 61 h 171"/>
                <a:gd name="T32" fmla="*/ 110 w 167"/>
                <a:gd name="T33" fmla="*/ 100 h 171"/>
                <a:gd name="T34" fmla="*/ 114 w 167"/>
                <a:gd name="T35" fmla="*/ 104 h 171"/>
                <a:gd name="T36" fmla="*/ 114 w 167"/>
                <a:gd name="T37" fmla="*/ 108 h 171"/>
                <a:gd name="T38" fmla="*/ 114 w 167"/>
                <a:gd name="T39" fmla="*/ 112 h 171"/>
                <a:gd name="T40" fmla="*/ 110 w 167"/>
                <a:gd name="T41" fmla="*/ 116 h 171"/>
                <a:gd name="T42" fmla="*/ 106 w 167"/>
                <a:gd name="T43" fmla="*/ 120 h 171"/>
                <a:gd name="T44" fmla="*/ 102 w 167"/>
                <a:gd name="T45" fmla="*/ 120 h 171"/>
                <a:gd name="T46" fmla="*/ 96 w 167"/>
                <a:gd name="T47" fmla="*/ 120 h 171"/>
                <a:gd name="T48" fmla="*/ 93 w 167"/>
                <a:gd name="T49" fmla="*/ 116 h 171"/>
                <a:gd name="T50" fmla="*/ 55 w 167"/>
                <a:gd name="T51" fmla="*/ 81 h 171"/>
                <a:gd name="T52" fmla="*/ 28 w 167"/>
                <a:gd name="T53" fmla="*/ 110 h 171"/>
                <a:gd name="T54" fmla="*/ 69 w 167"/>
                <a:gd name="T55" fmla="*/ 149 h 171"/>
                <a:gd name="T56" fmla="*/ 73 w 167"/>
                <a:gd name="T57" fmla="*/ 153 h 171"/>
                <a:gd name="T58" fmla="*/ 73 w 167"/>
                <a:gd name="T59" fmla="*/ 159 h 171"/>
                <a:gd name="T60" fmla="*/ 71 w 167"/>
                <a:gd name="T61" fmla="*/ 163 h 171"/>
                <a:gd name="T62" fmla="*/ 69 w 167"/>
                <a:gd name="T63" fmla="*/ 167 h 171"/>
                <a:gd name="T64" fmla="*/ 65 w 167"/>
                <a:gd name="T65" fmla="*/ 169 h 171"/>
                <a:gd name="T66" fmla="*/ 59 w 167"/>
                <a:gd name="T67" fmla="*/ 171 h 171"/>
                <a:gd name="T68" fmla="*/ 55 w 167"/>
                <a:gd name="T69" fmla="*/ 169 h 171"/>
                <a:gd name="T70" fmla="*/ 51 w 167"/>
                <a:gd name="T71" fmla="*/ 167 h 171"/>
                <a:gd name="T72" fmla="*/ 4 w 167"/>
                <a:gd name="T73" fmla="*/ 122 h 171"/>
                <a:gd name="T74" fmla="*/ 4 w 167"/>
                <a:gd name="T75" fmla="*/ 120 h 171"/>
                <a:gd name="T76" fmla="*/ 4 w 167"/>
                <a:gd name="T77" fmla="*/ 120 h 171"/>
                <a:gd name="T78" fmla="*/ 0 w 167"/>
                <a:gd name="T79" fmla="*/ 118 h 171"/>
                <a:gd name="T80" fmla="*/ 0 w 167"/>
                <a:gd name="T81" fmla="*/ 112 h 171"/>
                <a:gd name="T82" fmla="*/ 0 w 167"/>
                <a:gd name="T83" fmla="*/ 108 h 171"/>
                <a:gd name="T84" fmla="*/ 2 w 167"/>
                <a:gd name="T85" fmla="*/ 104 h 171"/>
                <a:gd name="T86" fmla="*/ 85 w 167"/>
                <a:gd name="T87" fmla="*/ 4 h 171"/>
                <a:gd name="T88" fmla="*/ 89 w 167"/>
                <a:gd name="T89" fmla="*/ 2 h 171"/>
                <a:gd name="T90" fmla="*/ 95 w 167"/>
                <a:gd name="T9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7" h="171">
                  <a:moveTo>
                    <a:pt x="95" y="0"/>
                  </a:moveTo>
                  <a:lnTo>
                    <a:pt x="98" y="2"/>
                  </a:lnTo>
                  <a:lnTo>
                    <a:pt x="104" y="4"/>
                  </a:lnTo>
                  <a:lnTo>
                    <a:pt x="104" y="4"/>
                  </a:lnTo>
                  <a:lnTo>
                    <a:pt x="104" y="4"/>
                  </a:lnTo>
                  <a:lnTo>
                    <a:pt x="163" y="61"/>
                  </a:lnTo>
                  <a:lnTo>
                    <a:pt x="167" y="67"/>
                  </a:lnTo>
                  <a:lnTo>
                    <a:pt x="167" y="71"/>
                  </a:lnTo>
                  <a:lnTo>
                    <a:pt x="167" y="77"/>
                  </a:lnTo>
                  <a:lnTo>
                    <a:pt x="165" y="81"/>
                  </a:lnTo>
                  <a:lnTo>
                    <a:pt x="159" y="83"/>
                  </a:lnTo>
                  <a:lnTo>
                    <a:pt x="155" y="83"/>
                  </a:lnTo>
                  <a:lnTo>
                    <a:pt x="150" y="81"/>
                  </a:lnTo>
                  <a:lnTo>
                    <a:pt x="146" y="79"/>
                  </a:lnTo>
                  <a:lnTo>
                    <a:pt x="98" y="32"/>
                  </a:lnTo>
                  <a:lnTo>
                    <a:pt x="71" y="61"/>
                  </a:lnTo>
                  <a:lnTo>
                    <a:pt x="110" y="100"/>
                  </a:lnTo>
                  <a:lnTo>
                    <a:pt x="114" y="104"/>
                  </a:lnTo>
                  <a:lnTo>
                    <a:pt x="114" y="108"/>
                  </a:lnTo>
                  <a:lnTo>
                    <a:pt x="114" y="112"/>
                  </a:lnTo>
                  <a:lnTo>
                    <a:pt x="110" y="116"/>
                  </a:lnTo>
                  <a:lnTo>
                    <a:pt x="106" y="120"/>
                  </a:lnTo>
                  <a:lnTo>
                    <a:pt x="102" y="120"/>
                  </a:lnTo>
                  <a:lnTo>
                    <a:pt x="96" y="120"/>
                  </a:lnTo>
                  <a:lnTo>
                    <a:pt x="93" y="116"/>
                  </a:lnTo>
                  <a:lnTo>
                    <a:pt x="55" y="81"/>
                  </a:lnTo>
                  <a:lnTo>
                    <a:pt x="28" y="110"/>
                  </a:lnTo>
                  <a:lnTo>
                    <a:pt x="69" y="149"/>
                  </a:lnTo>
                  <a:lnTo>
                    <a:pt x="73" y="153"/>
                  </a:lnTo>
                  <a:lnTo>
                    <a:pt x="73" y="159"/>
                  </a:lnTo>
                  <a:lnTo>
                    <a:pt x="71" y="163"/>
                  </a:lnTo>
                  <a:lnTo>
                    <a:pt x="69" y="167"/>
                  </a:lnTo>
                  <a:lnTo>
                    <a:pt x="65" y="169"/>
                  </a:lnTo>
                  <a:lnTo>
                    <a:pt x="59" y="171"/>
                  </a:lnTo>
                  <a:lnTo>
                    <a:pt x="55" y="169"/>
                  </a:lnTo>
                  <a:lnTo>
                    <a:pt x="51" y="167"/>
                  </a:lnTo>
                  <a:lnTo>
                    <a:pt x="4" y="122"/>
                  </a:lnTo>
                  <a:lnTo>
                    <a:pt x="4" y="120"/>
                  </a:lnTo>
                  <a:lnTo>
                    <a:pt x="4" y="120"/>
                  </a:lnTo>
                  <a:lnTo>
                    <a:pt x="0" y="118"/>
                  </a:lnTo>
                  <a:lnTo>
                    <a:pt x="0" y="112"/>
                  </a:lnTo>
                  <a:lnTo>
                    <a:pt x="0" y="108"/>
                  </a:lnTo>
                  <a:lnTo>
                    <a:pt x="2" y="104"/>
                  </a:lnTo>
                  <a:lnTo>
                    <a:pt x="85" y="4"/>
                  </a:lnTo>
                  <a:lnTo>
                    <a:pt x="89" y="2"/>
                  </a:lnTo>
                  <a:lnTo>
                    <a:pt x="9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2" name="Freeform 742"/>
            <p:cNvSpPr>
              <a:spLocks noEditPoints="1"/>
            </p:cNvSpPr>
            <p:nvPr/>
          </p:nvSpPr>
          <p:spPr bwMode="auto">
            <a:xfrm>
              <a:off x="1892301" y="3435351"/>
              <a:ext cx="125413" cy="133350"/>
            </a:xfrm>
            <a:custGeom>
              <a:avLst/>
              <a:gdLst>
                <a:gd name="T0" fmla="*/ 74 w 159"/>
                <a:gd name="T1" fmla="*/ 59 h 167"/>
                <a:gd name="T2" fmla="*/ 102 w 159"/>
                <a:gd name="T3" fmla="*/ 91 h 167"/>
                <a:gd name="T4" fmla="*/ 123 w 159"/>
                <a:gd name="T5" fmla="*/ 91 h 167"/>
                <a:gd name="T6" fmla="*/ 133 w 159"/>
                <a:gd name="T7" fmla="*/ 69 h 167"/>
                <a:gd name="T8" fmla="*/ 112 w 159"/>
                <a:gd name="T9" fmla="*/ 32 h 167"/>
                <a:gd name="T10" fmla="*/ 117 w 159"/>
                <a:gd name="T11" fmla="*/ 2 h 167"/>
                <a:gd name="T12" fmla="*/ 123 w 159"/>
                <a:gd name="T13" fmla="*/ 6 h 167"/>
                <a:gd name="T14" fmla="*/ 159 w 159"/>
                <a:gd name="T15" fmla="*/ 63 h 167"/>
                <a:gd name="T16" fmla="*/ 151 w 159"/>
                <a:gd name="T17" fmla="*/ 100 h 167"/>
                <a:gd name="T18" fmla="*/ 117 w 159"/>
                <a:gd name="T19" fmla="*/ 120 h 167"/>
                <a:gd name="T20" fmla="*/ 96 w 159"/>
                <a:gd name="T21" fmla="*/ 122 h 167"/>
                <a:gd name="T22" fmla="*/ 90 w 159"/>
                <a:gd name="T23" fmla="*/ 134 h 167"/>
                <a:gd name="T24" fmla="*/ 78 w 159"/>
                <a:gd name="T25" fmla="*/ 146 h 167"/>
                <a:gd name="T26" fmla="*/ 68 w 159"/>
                <a:gd name="T27" fmla="*/ 151 h 167"/>
                <a:gd name="T28" fmla="*/ 66 w 159"/>
                <a:gd name="T29" fmla="*/ 157 h 167"/>
                <a:gd name="T30" fmla="*/ 61 w 159"/>
                <a:gd name="T31" fmla="*/ 165 h 167"/>
                <a:gd name="T32" fmla="*/ 51 w 159"/>
                <a:gd name="T33" fmla="*/ 167 h 167"/>
                <a:gd name="T34" fmla="*/ 47 w 159"/>
                <a:gd name="T35" fmla="*/ 163 h 167"/>
                <a:gd name="T36" fmla="*/ 45 w 159"/>
                <a:gd name="T37" fmla="*/ 161 h 167"/>
                <a:gd name="T38" fmla="*/ 43 w 159"/>
                <a:gd name="T39" fmla="*/ 153 h 167"/>
                <a:gd name="T40" fmla="*/ 45 w 159"/>
                <a:gd name="T41" fmla="*/ 144 h 167"/>
                <a:gd name="T42" fmla="*/ 57 w 159"/>
                <a:gd name="T43" fmla="*/ 132 h 167"/>
                <a:gd name="T44" fmla="*/ 68 w 159"/>
                <a:gd name="T45" fmla="*/ 122 h 167"/>
                <a:gd name="T46" fmla="*/ 72 w 159"/>
                <a:gd name="T47" fmla="*/ 114 h 167"/>
                <a:gd name="T48" fmla="*/ 72 w 159"/>
                <a:gd name="T49" fmla="*/ 104 h 167"/>
                <a:gd name="T50" fmla="*/ 70 w 159"/>
                <a:gd name="T51" fmla="*/ 96 h 167"/>
                <a:gd name="T52" fmla="*/ 17 w 159"/>
                <a:gd name="T53" fmla="*/ 102 h 167"/>
                <a:gd name="T54" fmla="*/ 9 w 159"/>
                <a:gd name="T55" fmla="*/ 104 h 167"/>
                <a:gd name="T56" fmla="*/ 2 w 159"/>
                <a:gd name="T57" fmla="*/ 100 h 167"/>
                <a:gd name="T58" fmla="*/ 0 w 159"/>
                <a:gd name="T59" fmla="*/ 93 h 167"/>
                <a:gd name="T60" fmla="*/ 4 w 159"/>
                <a:gd name="T61" fmla="*/ 85 h 167"/>
                <a:gd name="T62" fmla="*/ 108 w 159"/>
                <a:gd name="T6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167">
                  <a:moveTo>
                    <a:pt x="112" y="32"/>
                  </a:moveTo>
                  <a:lnTo>
                    <a:pt x="74" y="59"/>
                  </a:lnTo>
                  <a:lnTo>
                    <a:pt x="92" y="83"/>
                  </a:lnTo>
                  <a:lnTo>
                    <a:pt x="102" y="91"/>
                  </a:lnTo>
                  <a:lnTo>
                    <a:pt x="112" y="94"/>
                  </a:lnTo>
                  <a:lnTo>
                    <a:pt x="123" y="91"/>
                  </a:lnTo>
                  <a:lnTo>
                    <a:pt x="131" y="83"/>
                  </a:lnTo>
                  <a:lnTo>
                    <a:pt x="133" y="69"/>
                  </a:lnTo>
                  <a:lnTo>
                    <a:pt x="129" y="57"/>
                  </a:lnTo>
                  <a:lnTo>
                    <a:pt x="112" y="32"/>
                  </a:lnTo>
                  <a:close/>
                  <a:moveTo>
                    <a:pt x="114" y="0"/>
                  </a:moveTo>
                  <a:lnTo>
                    <a:pt x="117" y="2"/>
                  </a:lnTo>
                  <a:lnTo>
                    <a:pt x="121" y="6"/>
                  </a:lnTo>
                  <a:lnTo>
                    <a:pt x="123" y="6"/>
                  </a:lnTo>
                  <a:lnTo>
                    <a:pt x="149" y="43"/>
                  </a:lnTo>
                  <a:lnTo>
                    <a:pt x="159" y="63"/>
                  </a:lnTo>
                  <a:lnTo>
                    <a:pt x="159" y="83"/>
                  </a:lnTo>
                  <a:lnTo>
                    <a:pt x="151" y="100"/>
                  </a:lnTo>
                  <a:lnTo>
                    <a:pt x="137" y="114"/>
                  </a:lnTo>
                  <a:lnTo>
                    <a:pt x="117" y="120"/>
                  </a:lnTo>
                  <a:lnTo>
                    <a:pt x="98" y="116"/>
                  </a:lnTo>
                  <a:lnTo>
                    <a:pt x="96" y="122"/>
                  </a:lnTo>
                  <a:lnTo>
                    <a:pt x="94" y="128"/>
                  </a:lnTo>
                  <a:lnTo>
                    <a:pt x="90" y="134"/>
                  </a:lnTo>
                  <a:lnTo>
                    <a:pt x="84" y="140"/>
                  </a:lnTo>
                  <a:lnTo>
                    <a:pt x="78" y="146"/>
                  </a:lnTo>
                  <a:lnTo>
                    <a:pt x="72" y="149"/>
                  </a:lnTo>
                  <a:lnTo>
                    <a:pt x="68" y="151"/>
                  </a:lnTo>
                  <a:lnTo>
                    <a:pt x="66" y="153"/>
                  </a:lnTo>
                  <a:lnTo>
                    <a:pt x="66" y="157"/>
                  </a:lnTo>
                  <a:lnTo>
                    <a:pt x="64" y="163"/>
                  </a:lnTo>
                  <a:lnTo>
                    <a:pt x="61" y="165"/>
                  </a:lnTo>
                  <a:lnTo>
                    <a:pt x="55" y="167"/>
                  </a:lnTo>
                  <a:lnTo>
                    <a:pt x="51" y="167"/>
                  </a:lnTo>
                  <a:lnTo>
                    <a:pt x="47" y="165"/>
                  </a:lnTo>
                  <a:lnTo>
                    <a:pt x="47" y="163"/>
                  </a:lnTo>
                  <a:lnTo>
                    <a:pt x="45" y="161"/>
                  </a:lnTo>
                  <a:lnTo>
                    <a:pt x="45" y="161"/>
                  </a:lnTo>
                  <a:lnTo>
                    <a:pt x="43" y="157"/>
                  </a:lnTo>
                  <a:lnTo>
                    <a:pt x="43" y="153"/>
                  </a:lnTo>
                  <a:lnTo>
                    <a:pt x="43" y="147"/>
                  </a:lnTo>
                  <a:lnTo>
                    <a:pt x="45" y="144"/>
                  </a:lnTo>
                  <a:lnTo>
                    <a:pt x="51" y="138"/>
                  </a:lnTo>
                  <a:lnTo>
                    <a:pt x="57" y="132"/>
                  </a:lnTo>
                  <a:lnTo>
                    <a:pt x="64" y="126"/>
                  </a:lnTo>
                  <a:lnTo>
                    <a:pt x="68" y="122"/>
                  </a:lnTo>
                  <a:lnTo>
                    <a:pt x="72" y="118"/>
                  </a:lnTo>
                  <a:lnTo>
                    <a:pt x="72" y="114"/>
                  </a:lnTo>
                  <a:lnTo>
                    <a:pt x="74" y="108"/>
                  </a:lnTo>
                  <a:lnTo>
                    <a:pt x="72" y="104"/>
                  </a:lnTo>
                  <a:lnTo>
                    <a:pt x="72" y="98"/>
                  </a:lnTo>
                  <a:lnTo>
                    <a:pt x="70" y="96"/>
                  </a:lnTo>
                  <a:lnTo>
                    <a:pt x="57" y="75"/>
                  </a:lnTo>
                  <a:lnTo>
                    <a:pt x="17" y="102"/>
                  </a:lnTo>
                  <a:lnTo>
                    <a:pt x="13" y="104"/>
                  </a:lnTo>
                  <a:lnTo>
                    <a:pt x="9" y="104"/>
                  </a:lnTo>
                  <a:lnTo>
                    <a:pt x="4" y="104"/>
                  </a:lnTo>
                  <a:lnTo>
                    <a:pt x="2" y="100"/>
                  </a:lnTo>
                  <a:lnTo>
                    <a:pt x="0" y="96"/>
                  </a:lnTo>
                  <a:lnTo>
                    <a:pt x="0" y="93"/>
                  </a:lnTo>
                  <a:lnTo>
                    <a:pt x="0" y="89"/>
                  </a:lnTo>
                  <a:lnTo>
                    <a:pt x="4" y="85"/>
                  </a:lnTo>
                  <a:lnTo>
                    <a:pt x="104" y="4"/>
                  </a:lnTo>
                  <a:lnTo>
                    <a:pt x="108" y="0"/>
                  </a:lnTo>
                  <a:lnTo>
                    <a:pt x="11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3" name="Freeform 743"/>
            <p:cNvSpPr>
              <a:spLocks noEditPoints="1"/>
            </p:cNvSpPr>
            <p:nvPr/>
          </p:nvSpPr>
          <p:spPr bwMode="auto">
            <a:xfrm>
              <a:off x="935038" y="4003676"/>
              <a:ext cx="109538" cy="68263"/>
            </a:xfrm>
            <a:custGeom>
              <a:avLst/>
              <a:gdLst>
                <a:gd name="T0" fmla="*/ 116 w 137"/>
                <a:gd name="T1" fmla="*/ 4 h 84"/>
                <a:gd name="T2" fmla="*/ 59 w 137"/>
                <a:gd name="T3" fmla="*/ 27 h 84"/>
                <a:gd name="T4" fmla="*/ 73 w 137"/>
                <a:gd name="T5" fmla="*/ 62 h 84"/>
                <a:gd name="T6" fmla="*/ 84 w 137"/>
                <a:gd name="T7" fmla="*/ 74 h 84"/>
                <a:gd name="T8" fmla="*/ 100 w 137"/>
                <a:gd name="T9" fmla="*/ 80 h 84"/>
                <a:gd name="T10" fmla="*/ 116 w 137"/>
                <a:gd name="T11" fmla="*/ 76 h 84"/>
                <a:gd name="T12" fmla="*/ 128 w 137"/>
                <a:gd name="T13" fmla="*/ 64 h 84"/>
                <a:gd name="T14" fmla="*/ 132 w 137"/>
                <a:gd name="T15" fmla="*/ 51 h 84"/>
                <a:gd name="T16" fmla="*/ 130 w 137"/>
                <a:gd name="T17" fmla="*/ 35 h 84"/>
                <a:gd name="T18" fmla="*/ 116 w 137"/>
                <a:gd name="T19" fmla="*/ 4 h 84"/>
                <a:gd name="T20" fmla="*/ 118 w 137"/>
                <a:gd name="T21" fmla="*/ 0 h 84"/>
                <a:gd name="T22" fmla="*/ 118 w 137"/>
                <a:gd name="T23" fmla="*/ 0 h 84"/>
                <a:gd name="T24" fmla="*/ 118 w 137"/>
                <a:gd name="T25" fmla="*/ 0 h 84"/>
                <a:gd name="T26" fmla="*/ 134 w 137"/>
                <a:gd name="T27" fmla="*/ 33 h 84"/>
                <a:gd name="T28" fmla="*/ 137 w 137"/>
                <a:gd name="T29" fmla="*/ 51 h 84"/>
                <a:gd name="T30" fmla="*/ 132 w 137"/>
                <a:gd name="T31" fmla="*/ 68 h 84"/>
                <a:gd name="T32" fmla="*/ 118 w 137"/>
                <a:gd name="T33" fmla="*/ 80 h 84"/>
                <a:gd name="T34" fmla="*/ 104 w 137"/>
                <a:gd name="T35" fmla="*/ 84 h 84"/>
                <a:gd name="T36" fmla="*/ 90 w 137"/>
                <a:gd name="T37" fmla="*/ 82 h 84"/>
                <a:gd name="T38" fmla="*/ 79 w 137"/>
                <a:gd name="T39" fmla="*/ 76 h 84"/>
                <a:gd name="T40" fmla="*/ 69 w 137"/>
                <a:gd name="T41" fmla="*/ 64 h 84"/>
                <a:gd name="T42" fmla="*/ 53 w 137"/>
                <a:gd name="T43" fmla="*/ 29 h 84"/>
                <a:gd name="T44" fmla="*/ 4 w 137"/>
                <a:gd name="T45" fmla="*/ 51 h 84"/>
                <a:gd name="T46" fmla="*/ 2 w 137"/>
                <a:gd name="T47" fmla="*/ 51 h 84"/>
                <a:gd name="T48" fmla="*/ 0 w 137"/>
                <a:gd name="T49" fmla="*/ 49 h 84"/>
                <a:gd name="T50" fmla="*/ 0 w 137"/>
                <a:gd name="T51" fmla="*/ 47 h 84"/>
                <a:gd name="T52" fmla="*/ 2 w 137"/>
                <a:gd name="T53" fmla="*/ 45 h 84"/>
                <a:gd name="T54" fmla="*/ 116 w 137"/>
                <a:gd name="T55" fmla="*/ 0 h 84"/>
                <a:gd name="T56" fmla="*/ 118 w 137"/>
                <a:gd name="T5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7" h="84">
                  <a:moveTo>
                    <a:pt x="116" y="4"/>
                  </a:moveTo>
                  <a:lnTo>
                    <a:pt x="59" y="27"/>
                  </a:lnTo>
                  <a:lnTo>
                    <a:pt x="73" y="62"/>
                  </a:lnTo>
                  <a:lnTo>
                    <a:pt x="84" y="74"/>
                  </a:lnTo>
                  <a:lnTo>
                    <a:pt x="100" y="80"/>
                  </a:lnTo>
                  <a:lnTo>
                    <a:pt x="116" y="76"/>
                  </a:lnTo>
                  <a:lnTo>
                    <a:pt x="128" y="64"/>
                  </a:lnTo>
                  <a:lnTo>
                    <a:pt x="132" y="51"/>
                  </a:lnTo>
                  <a:lnTo>
                    <a:pt x="130" y="35"/>
                  </a:lnTo>
                  <a:lnTo>
                    <a:pt x="116" y="4"/>
                  </a:lnTo>
                  <a:close/>
                  <a:moveTo>
                    <a:pt x="118" y="0"/>
                  </a:moveTo>
                  <a:lnTo>
                    <a:pt x="118" y="0"/>
                  </a:lnTo>
                  <a:lnTo>
                    <a:pt x="118" y="0"/>
                  </a:lnTo>
                  <a:lnTo>
                    <a:pt x="134" y="33"/>
                  </a:lnTo>
                  <a:lnTo>
                    <a:pt x="137" y="51"/>
                  </a:lnTo>
                  <a:lnTo>
                    <a:pt x="132" y="68"/>
                  </a:lnTo>
                  <a:lnTo>
                    <a:pt x="118" y="80"/>
                  </a:lnTo>
                  <a:lnTo>
                    <a:pt x="104" y="84"/>
                  </a:lnTo>
                  <a:lnTo>
                    <a:pt x="90" y="82"/>
                  </a:lnTo>
                  <a:lnTo>
                    <a:pt x="79" y="76"/>
                  </a:lnTo>
                  <a:lnTo>
                    <a:pt x="69" y="64"/>
                  </a:lnTo>
                  <a:lnTo>
                    <a:pt x="53" y="29"/>
                  </a:lnTo>
                  <a:lnTo>
                    <a:pt x="4" y="51"/>
                  </a:lnTo>
                  <a:lnTo>
                    <a:pt x="2" y="51"/>
                  </a:lnTo>
                  <a:lnTo>
                    <a:pt x="0" y="49"/>
                  </a:lnTo>
                  <a:lnTo>
                    <a:pt x="0" y="47"/>
                  </a:lnTo>
                  <a:lnTo>
                    <a:pt x="2" y="45"/>
                  </a:lnTo>
                  <a:lnTo>
                    <a:pt x="116" y="0"/>
                  </a:lnTo>
                  <a:lnTo>
                    <a:pt x="11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4" name="Freeform 744"/>
            <p:cNvSpPr>
              <a:spLocks noEditPoints="1"/>
            </p:cNvSpPr>
            <p:nvPr/>
          </p:nvSpPr>
          <p:spPr bwMode="auto">
            <a:xfrm>
              <a:off x="930276" y="3998913"/>
              <a:ext cx="119063" cy="76200"/>
            </a:xfrm>
            <a:custGeom>
              <a:avLst/>
              <a:gdLst>
                <a:gd name="T0" fmla="*/ 118 w 149"/>
                <a:gd name="T1" fmla="*/ 17 h 96"/>
                <a:gd name="T2" fmla="*/ 73 w 149"/>
                <a:gd name="T3" fmla="*/ 37 h 96"/>
                <a:gd name="T4" fmla="*/ 79 w 149"/>
                <a:gd name="T5" fmla="*/ 51 h 96"/>
                <a:gd name="T6" fmla="*/ 85 w 149"/>
                <a:gd name="T7" fmla="*/ 65 h 96"/>
                <a:gd name="T8" fmla="*/ 94 w 149"/>
                <a:gd name="T9" fmla="*/ 76 h 96"/>
                <a:gd name="T10" fmla="*/ 106 w 149"/>
                <a:gd name="T11" fmla="*/ 80 h 96"/>
                <a:gd name="T12" fmla="*/ 118 w 149"/>
                <a:gd name="T13" fmla="*/ 76 h 96"/>
                <a:gd name="T14" fmla="*/ 128 w 149"/>
                <a:gd name="T15" fmla="*/ 68 h 96"/>
                <a:gd name="T16" fmla="*/ 132 w 149"/>
                <a:gd name="T17" fmla="*/ 57 h 96"/>
                <a:gd name="T18" fmla="*/ 130 w 149"/>
                <a:gd name="T19" fmla="*/ 43 h 96"/>
                <a:gd name="T20" fmla="*/ 118 w 149"/>
                <a:gd name="T21" fmla="*/ 17 h 96"/>
                <a:gd name="T22" fmla="*/ 122 w 149"/>
                <a:gd name="T23" fmla="*/ 0 h 96"/>
                <a:gd name="T24" fmla="*/ 126 w 149"/>
                <a:gd name="T25" fmla="*/ 0 h 96"/>
                <a:gd name="T26" fmla="*/ 128 w 149"/>
                <a:gd name="T27" fmla="*/ 2 h 96"/>
                <a:gd name="T28" fmla="*/ 130 w 149"/>
                <a:gd name="T29" fmla="*/ 4 h 96"/>
                <a:gd name="T30" fmla="*/ 145 w 149"/>
                <a:gd name="T31" fmla="*/ 37 h 96"/>
                <a:gd name="T32" fmla="*/ 149 w 149"/>
                <a:gd name="T33" fmla="*/ 53 h 96"/>
                <a:gd name="T34" fmla="*/ 147 w 149"/>
                <a:gd name="T35" fmla="*/ 66 h 96"/>
                <a:gd name="T36" fmla="*/ 140 w 149"/>
                <a:gd name="T37" fmla="*/ 80 h 96"/>
                <a:gd name="T38" fmla="*/ 126 w 149"/>
                <a:gd name="T39" fmla="*/ 92 h 96"/>
                <a:gd name="T40" fmla="*/ 118 w 149"/>
                <a:gd name="T41" fmla="*/ 96 h 96"/>
                <a:gd name="T42" fmla="*/ 108 w 149"/>
                <a:gd name="T43" fmla="*/ 96 h 96"/>
                <a:gd name="T44" fmla="*/ 92 w 149"/>
                <a:gd name="T45" fmla="*/ 94 h 96"/>
                <a:gd name="T46" fmla="*/ 79 w 149"/>
                <a:gd name="T47" fmla="*/ 86 h 96"/>
                <a:gd name="T48" fmla="*/ 71 w 149"/>
                <a:gd name="T49" fmla="*/ 72 h 96"/>
                <a:gd name="T50" fmla="*/ 63 w 149"/>
                <a:gd name="T51" fmla="*/ 57 h 96"/>
                <a:gd name="T52" fmla="*/ 57 w 149"/>
                <a:gd name="T53" fmla="*/ 43 h 96"/>
                <a:gd name="T54" fmla="*/ 8 w 149"/>
                <a:gd name="T55" fmla="*/ 63 h 96"/>
                <a:gd name="T56" fmla="*/ 6 w 149"/>
                <a:gd name="T57" fmla="*/ 61 h 96"/>
                <a:gd name="T58" fmla="*/ 2 w 149"/>
                <a:gd name="T59" fmla="*/ 61 h 96"/>
                <a:gd name="T60" fmla="*/ 0 w 149"/>
                <a:gd name="T61" fmla="*/ 57 h 96"/>
                <a:gd name="T62" fmla="*/ 0 w 149"/>
                <a:gd name="T63" fmla="*/ 53 h 96"/>
                <a:gd name="T64" fmla="*/ 0 w 149"/>
                <a:gd name="T65" fmla="*/ 51 h 96"/>
                <a:gd name="T66" fmla="*/ 2 w 149"/>
                <a:gd name="T67" fmla="*/ 47 h 96"/>
                <a:gd name="T68" fmla="*/ 6 w 149"/>
                <a:gd name="T69" fmla="*/ 45 h 96"/>
                <a:gd name="T70" fmla="*/ 122 w 149"/>
                <a:gd name="T7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 h="96">
                  <a:moveTo>
                    <a:pt x="118" y="17"/>
                  </a:moveTo>
                  <a:lnTo>
                    <a:pt x="73" y="37"/>
                  </a:lnTo>
                  <a:lnTo>
                    <a:pt x="79" y="51"/>
                  </a:lnTo>
                  <a:lnTo>
                    <a:pt x="85" y="65"/>
                  </a:lnTo>
                  <a:lnTo>
                    <a:pt x="94" y="76"/>
                  </a:lnTo>
                  <a:lnTo>
                    <a:pt x="106" y="80"/>
                  </a:lnTo>
                  <a:lnTo>
                    <a:pt x="118" y="76"/>
                  </a:lnTo>
                  <a:lnTo>
                    <a:pt x="128" y="68"/>
                  </a:lnTo>
                  <a:lnTo>
                    <a:pt x="132" y="57"/>
                  </a:lnTo>
                  <a:lnTo>
                    <a:pt x="130" y="43"/>
                  </a:lnTo>
                  <a:lnTo>
                    <a:pt x="118" y="17"/>
                  </a:lnTo>
                  <a:close/>
                  <a:moveTo>
                    <a:pt x="122" y="0"/>
                  </a:moveTo>
                  <a:lnTo>
                    <a:pt x="126" y="0"/>
                  </a:lnTo>
                  <a:lnTo>
                    <a:pt x="128" y="2"/>
                  </a:lnTo>
                  <a:lnTo>
                    <a:pt x="130" y="4"/>
                  </a:lnTo>
                  <a:lnTo>
                    <a:pt x="145" y="37"/>
                  </a:lnTo>
                  <a:lnTo>
                    <a:pt x="149" y="53"/>
                  </a:lnTo>
                  <a:lnTo>
                    <a:pt x="147" y="66"/>
                  </a:lnTo>
                  <a:lnTo>
                    <a:pt x="140" y="80"/>
                  </a:lnTo>
                  <a:lnTo>
                    <a:pt x="126" y="92"/>
                  </a:lnTo>
                  <a:lnTo>
                    <a:pt x="118" y="96"/>
                  </a:lnTo>
                  <a:lnTo>
                    <a:pt x="108" y="96"/>
                  </a:lnTo>
                  <a:lnTo>
                    <a:pt x="92" y="94"/>
                  </a:lnTo>
                  <a:lnTo>
                    <a:pt x="79" y="86"/>
                  </a:lnTo>
                  <a:lnTo>
                    <a:pt x="71" y="72"/>
                  </a:lnTo>
                  <a:lnTo>
                    <a:pt x="63" y="57"/>
                  </a:lnTo>
                  <a:lnTo>
                    <a:pt x="57" y="43"/>
                  </a:lnTo>
                  <a:lnTo>
                    <a:pt x="8" y="63"/>
                  </a:lnTo>
                  <a:lnTo>
                    <a:pt x="6" y="61"/>
                  </a:lnTo>
                  <a:lnTo>
                    <a:pt x="2" y="61"/>
                  </a:lnTo>
                  <a:lnTo>
                    <a:pt x="0" y="57"/>
                  </a:lnTo>
                  <a:lnTo>
                    <a:pt x="0" y="53"/>
                  </a:lnTo>
                  <a:lnTo>
                    <a:pt x="0" y="51"/>
                  </a:lnTo>
                  <a:lnTo>
                    <a:pt x="2" y="47"/>
                  </a:lnTo>
                  <a:lnTo>
                    <a:pt x="6" y="45"/>
                  </a:lnTo>
                  <a:lnTo>
                    <a:pt x="12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5" name="Freeform 745"/>
            <p:cNvSpPr>
              <a:spLocks/>
            </p:cNvSpPr>
            <p:nvPr/>
          </p:nvSpPr>
          <p:spPr bwMode="auto">
            <a:xfrm>
              <a:off x="977901" y="4089401"/>
              <a:ext cx="82550" cy="41275"/>
            </a:xfrm>
            <a:custGeom>
              <a:avLst/>
              <a:gdLst>
                <a:gd name="T0" fmla="*/ 75 w 102"/>
                <a:gd name="T1" fmla="*/ 0 h 51"/>
                <a:gd name="T2" fmla="*/ 77 w 102"/>
                <a:gd name="T3" fmla="*/ 2 h 51"/>
                <a:gd name="T4" fmla="*/ 77 w 102"/>
                <a:gd name="T5" fmla="*/ 4 h 51"/>
                <a:gd name="T6" fmla="*/ 77 w 102"/>
                <a:gd name="T7" fmla="*/ 5 h 51"/>
                <a:gd name="T8" fmla="*/ 51 w 102"/>
                <a:gd name="T9" fmla="*/ 21 h 51"/>
                <a:gd name="T10" fmla="*/ 57 w 102"/>
                <a:gd name="T11" fmla="*/ 21 h 51"/>
                <a:gd name="T12" fmla="*/ 63 w 102"/>
                <a:gd name="T13" fmla="*/ 19 h 51"/>
                <a:gd name="T14" fmla="*/ 77 w 102"/>
                <a:gd name="T15" fmla="*/ 21 h 51"/>
                <a:gd name="T16" fmla="*/ 90 w 102"/>
                <a:gd name="T17" fmla="*/ 27 h 51"/>
                <a:gd name="T18" fmla="*/ 102 w 102"/>
                <a:gd name="T19" fmla="*/ 39 h 51"/>
                <a:gd name="T20" fmla="*/ 102 w 102"/>
                <a:gd name="T21" fmla="*/ 41 h 51"/>
                <a:gd name="T22" fmla="*/ 100 w 102"/>
                <a:gd name="T23" fmla="*/ 41 h 51"/>
                <a:gd name="T24" fmla="*/ 100 w 102"/>
                <a:gd name="T25" fmla="*/ 43 h 51"/>
                <a:gd name="T26" fmla="*/ 98 w 102"/>
                <a:gd name="T27" fmla="*/ 41 h 51"/>
                <a:gd name="T28" fmla="*/ 92 w 102"/>
                <a:gd name="T29" fmla="*/ 35 h 51"/>
                <a:gd name="T30" fmla="*/ 86 w 102"/>
                <a:gd name="T31" fmla="*/ 31 h 51"/>
                <a:gd name="T32" fmla="*/ 79 w 102"/>
                <a:gd name="T33" fmla="*/ 27 h 51"/>
                <a:gd name="T34" fmla="*/ 73 w 102"/>
                <a:gd name="T35" fmla="*/ 25 h 51"/>
                <a:gd name="T36" fmla="*/ 63 w 102"/>
                <a:gd name="T37" fmla="*/ 25 h 51"/>
                <a:gd name="T38" fmla="*/ 53 w 102"/>
                <a:gd name="T39" fmla="*/ 25 h 51"/>
                <a:gd name="T40" fmla="*/ 45 w 102"/>
                <a:gd name="T41" fmla="*/ 27 h 51"/>
                <a:gd name="T42" fmla="*/ 39 w 102"/>
                <a:gd name="T43" fmla="*/ 27 h 51"/>
                <a:gd name="T44" fmla="*/ 4 w 102"/>
                <a:gd name="T45" fmla="*/ 49 h 51"/>
                <a:gd name="T46" fmla="*/ 2 w 102"/>
                <a:gd name="T47" fmla="*/ 51 h 51"/>
                <a:gd name="T48" fmla="*/ 0 w 102"/>
                <a:gd name="T49" fmla="*/ 49 h 51"/>
                <a:gd name="T50" fmla="*/ 0 w 102"/>
                <a:gd name="T51" fmla="*/ 47 h 51"/>
                <a:gd name="T52" fmla="*/ 2 w 102"/>
                <a:gd name="T53" fmla="*/ 45 h 51"/>
                <a:gd name="T54" fmla="*/ 37 w 102"/>
                <a:gd name="T55" fmla="*/ 23 h 51"/>
                <a:gd name="T56" fmla="*/ 37 w 102"/>
                <a:gd name="T57" fmla="*/ 23 h 51"/>
                <a:gd name="T58" fmla="*/ 73 w 102"/>
                <a:gd name="T59" fmla="*/ 2 h 51"/>
                <a:gd name="T60" fmla="*/ 75 w 102"/>
                <a:gd name="T6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2" h="51">
                  <a:moveTo>
                    <a:pt x="75" y="0"/>
                  </a:moveTo>
                  <a:lnTo>
                    <a:pt x="77" y="2"/>
                  </a:lnTo>
                  <a:lnTo>
                    <a:pt x="77" y="4"/>
                  </a:lnTo>
                  <a:lnTo>
                    <a:pt x="77" y="5"/>
                  </a:lnTo>
                  <a:lnTo>
                    <a:pt x="51" y="21"/>
                  </a:lnTo>
                  <a:lnTo>
                    <a:pt x="57" y="21"/>
                  </a:lnTo>
                  <a:lnTo>
                    <a:pt x="63" y="19"/>
                  </a:lnTo>
                  <a:lnTo>
                    <a:pt x="77" y="21"/>
                  </a:lnTo>
                  <a:lnTo>
                    <a:pt x="90" y="27"/>
                  </a:lnTo>
                  <a:lnTo>
                    <a:pt x="102" y="39"/>
                  </a:lnTo>
                  <a:lnTo>
                    <a:pt x="102" y="41"/>
                  </a:lnTo>
                  <a:lnTo>
                    <a:pt x="100" y="41"/>
                  </a:lnTo>
                  <a:lnTo>
                    <a:pt x="100" y="43"/>
                  </a:lnTo>
                  <a:lnTo>
                    <a:pt x="98" y="41"/>
                  </a:lnTo>
                  <a:lnTo>
                    <a:pt x="92" y="35"/>
                  </a:lnTo>
                  <a:lnTo>
                    <a:pt x="86" y="31"/>
                  </a:lnTo>
                  <a:lnTo>
                    <a:pt x="79" y="27"/>
                  </a:lnTo>
                  <a:lnTo>
                    <a:pt x="73" y="25"/>
                  </a:lnTo>
                  <a:lnTo>
                    <a:pt x="63" y="25"/>
                  </a:lnTo>
                  <a:lnTo>
                    <a:pt x="53" y="25"/>
                  </a:lnTo>
                  <a:lnTo>
                    <a:pt x="45" y="27"/>
                  </a:lnTo>
                  <a:lnTo>
                    <a:pt x="39" y="27"/>
                  </a:lnTo>
                  <a:lnTo>
                    <a:pt x="4" y="49"/>
                  </a:lnTo>
                  <a:lnTo>
                    <a:pt x="2" y="51"/>
                  </a:lnTo>
                  <a:lnTo>
                    <a:pt x="0" y="49"/>
                  </a:lnTo>
                  <a:lnTo>
                    <a:pt x="0" y="47"/>
                  </a:lnTo>
                  <a:lnTo>
                    <a:pt x="2" y="45"/>
                  </a:lnTo>
                  <a:lnTo>
                    <a:pt x="37" y="23"/>
                  </a:lnTo>
                  <a:lnTo>
                    <a:pt x="37" y="23"/>
                  </a:lnTo>
                  <a:lnTo>
                    <a:pt x="73" y="2"/>
                  </a:lnTo>
                  <a:lnTo>
                    <a:pt x="7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6" name="Freeform 746"/>
            <p:cNvSpPr>
              <a:spLocks/>
            </p:cNvSpPr>
            <p:nvPr/>
          </p:nvSpPr>
          <p:spPr bwMode="auto">
            <a:xfrm>
              <a:off x="974726" y="4084638"/>
              <a:ext cx="88900" cy="50800"/>
            </a:xfrm>
            <a:custGeom>
              <a:avLst/>
              <a:gdLst>
                <a:gd name="T0" fmla="*/ 81 w 114"/>
                <a:gd name="T1" fmla="*/ 0 h 63"/>
                <a:gd name="T2" fmla="*/ 85 w 114"/>
                <a:gd name="T3" fmla="*/ 2 h 63"/>
                <a:gd name="T4" fmla="*/ 88 w 114"/>
                <a:gd name="T5" fmla="*/ 4 h 63"/>
                <a:gd name="T6" fmla="*/ 88 w 114"/>
                <a:gd name="T7" fmla="*/ 8 h 63"/>
                <a:gd name="T8" fmla="*/ 88 w 114"/>
                <a:gd name="T9" fmla="*/ 13 h 63"/>
                <a:gd name="T10" fmla="*/ 85 w 114"/>
                <a:gd name="T11" fmla="*/ 15 h 63"/>
                <a:gd name="T12" fmla="*/ 77 w 114"/>
                <a:gd name="T13" fmla="*/ 21 h 63"/>
                <a:gd name="T14" fmla="*/ 98 w 114"/>
                <a:gd name="T15" fmla="*/ 27 h 63"/>
                <a:gd name="T16" fmla="*/ 112 w 114"/>
                <a:gd name="T17" fmla="*/ 41 h 63"/>
                <a:gd name="T18" fmla="*/ 114 w 114"/>
                <a:gd name="T19" fmla="*/ 45 h 63"/>
                <a:gd name="T20" fmla="*/ 114 w 114"/>
                <a:gd name="T21" fmla="*/ 49 h 63"/>
                <a:gd name="T22" fmla="*/ 110 w 114"/>
                <a:gd name="T23" fmla="*/ 53 h 63"/>
                <a:gd name="T24" fmla="*/ 108 w 114"/>
                <a:gd name="T25" fmla="*/ 53 h 63"/>
                <a:gd name="T26" fmla="*/ 106 w 114"/>
                <a:gd name="T27" fmla="*/ 55 h 63"/>
                <a:gd name="T28" fmla="*/ 102 w 114"/>
                <a:gd name="T29" fmla="*/ 53 h 63"/>
                <a:gd name="T30" fmla="*/ 98 w 114"/>
                <a:gd name="T31" fmla="*/ 51 h 63"/>
                <a:gd name="T32" fmla="*/ 92 w 114"/>
                <a:gd name="T33" fmla="*/ 45 h 63"/>
                <a:gd name="T34" fmla="*/ 86 w 114"/>
                <a:gd name="T35" fmla="*/ 41 h 63"/>
                <a:gd name="T36" fmla="*/ 77 w 114"/>
                <a:gd name="T37" fmla="*/ 37 h 63"/>
                <a:gd name="T38" fmla="*/ 69 w 114"/>
                <a:gd name="T39" fmla="*/ 37 h 63"/>
                <a:gd name="T40" fmla="*/ 59 w 114"/>
                <a:gd name="T41" fmla="*/ 37 h 63"/>
                <a:gd name="T42" fmla="*/ 53 w 114"/>
                <a:gd name="T43" fmla="*/ 39 h 63"/>
                <a:gd name="T44" fmla="*/ 47 w 114"/>
                <a:gd name="T45" fmla="*/ 39 h 63"/>
                <a:gd name="T46" fmla="*/ 12 w 114"/>
                <a:gd name="T47" fmla="*/ 63 h 63"/>
                <a:gd name="T48" fmla="*/ 8 w 114"/>
                <a:gd name="T49" fmla="*/ 63 h 63"/>
                <a:gd name="T50" fmla="*/ 4 w 114"/>
                <a:gd name="T51" fmla="*/ 61 h 63"/>
                <a:gd name="T52" fmla="*/ 2 w 114"/>
                <a:gd name="T53" fmla="*/ 59 h 63"/>
                <a:gd name="T54" fmla="*/ 0 w 114"/>
                <a:gd name="T55" fmla="*/ 53 h 63"/>
                <a:gd name="T56" fmla="*/ 2 w 114"/>
                <a:gd name="T57" fmla="*/ 49 h 63"/>
                <a:gd name="T58" fmla="*/ 4 w 114"/>
                <a:gd name="T59" fmla="*/ 47 h 63"/>
                <a:gd name="T60" fmla="*/ 79 w 114"/>
                <a:gd name="T61" fmla="*/ 2 h 63"/>
                <a:gd name="T62" fmla="*/ 81 w 114"/>
                <a:gd name="T6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4" h="63">
                  <a:moveTo>
                    <a:pt x="81" y="0"/>
                  </a:moveTo>
                  <a:lnTo>
                    <a:pt x="85" y="2"/>
                  </a:lnTo>
                  <a:lnTo>
                    <a:pt x="88" y="4"/>
                  </a:lnTo>
                  <a:lnTo>
                    <a:pt x="88" y="8"/>
                  </a:lnTo>
                  <a:lnTo>
                    <a:pt x="88" y="13"/>
                  </a:lnTo>
                  <a:lnTo>
                    <a:pt x="85" y="15"/>
                  </a:lnTo>
                  <a:lnTo>
                    <a:pt x="77" y="21"/>
                  </a:lnTo>
                  <a:lnTo>
                    <a:pt x="98" y="27"/>
                  </a:lnTo>
                  <a:lnTo>
                    <a:pt x="112" y="41"/>
                  </a:lnTo>
                  <a:lnTo>
                    <a:pt x="114" y="45"/>
                  </a:lnTo>
                  <a:lnTo>
                    <a:pt x="114" y="49"/>
                  </a:lnTo>
                  <a:lnTo>
                    <a:pt x="110" y="53"/>
                  </a:lnTo>
                  <a:lnTo>
                    <a:pt x="108" y="53"/>
                  </a:lnTo>
                  <a:lnTo>
                    <a:pt x="106" y="55"/>
                  </a:lnTo>
                  <a:lnTo>
                    <a:pt x="102" y="53"/>
                  </a:lnTo>
                  <a:lnTo>
                    <a:pt x="98" y="51"/>
                  </a:lnTo>
                  <a:lnTo>
                    <a:pt x="92" y="45"/>
                  </a:lnTo>
                  <a:lnTo>
                    <a:pt x="86" y="41"/>
                  </a:lnTo>
                  <a:lnTo>
                    <a:pt x="77" y="37"/>
                  </a:lnTo>
                  <a:lnTo>
                    <a:pt x="69" y="37"/>
                  </a:lnTo>
                  <a:lnTo>
                    <a:pt x="59" y="37"/>
                  </a:lnTo>
                  <a:lnTo>
                    <a:pt x="53" y="39"/>
                  </a:lnTo>
                  <a:lnTo>
                    <a:pt x="47" y="39"/>
                  </a:lnTo>
                  <a:lnTo>
                    <a:pt x="12" y="63"/>
                  </a:lnTo>
                  <a:lnTo>
                    <a:pt x="8" y="63"/>
                  </a:lnTo>
                  <a:lnTo>
                    <a:pt x="4" y="61"/>
                  </a:lnTo>
                  <a:lnTo>
                    <a:pt x="2" y="59"/>
                  </a:lnTo>
                  <a:lnTo>
                    <a:pt x="0" y="53"/>
                  </a:lnTo>
                  <a:lnTo>
                    <a:pt x="2" y="49"/>
                  </a:lnTo>
                  <a:lnTo>
                    <a:pt x="4" y="47"/>
                  </a:lnTo>
                  <a:lnTo>
                    <a:pt x="79" y="2"/>
                  </a:lnTo>
                  <a:lnTo>
                    <a:pt x="8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7" name="Freeform 747"/>
            <p:cNvSpPr>
              <a:spLocks noEditPoints="1"/>
            </p:cNvSpPr>
            <p:nvPr/>
          </p:nvSpPr>
          <p:spPr bwMode="auto">
            <a:xfrm>
              <a:off x="1028701" y="4148138"/>
              <a:ext cx="71438" cy="71438"/>
            </a:xfrm>
            <a:custGeom>
              <a:avLst/>
              <a:gdLst>
                <a:gd name="T0" fmla="*/ 41 w 90"/>
                <a:gd name="T1" fmla="*/ 4 h 90"/>
                <a:gd name="T2" fmla="*/ 21 w 90"/>
                <a:gd name="T3" fmla="*/ 10 h 90"/>
                <a:gd name="T4" fmla="*/ 76 w 90"/>
                <a:gd name="T5" fmla="*/ 73 h 90"/>
                <a:gd name="T6" fmla="*/ 84 w 90"/>
                <a:gd name="T7" fmla="*/ 55 h 90"/>
                <a:gd name="T8" fmla="*/ 84 w 90"/>
                <a:gd name="T9" fmla="*/ 36 h 90"/>
                <a:gd name="T10" fmla="*/ 74 w 90"/>
                <a:gd name="T11" fmla="*/ 20 h 90"/>
                <a:gd name="T12" fmla="*/ 59 w 90"/>
                <a:gd name="T13" fmla="*/ 8 h 90"/>
                <a:gd name="T14" fmla="*/ 41 w 90"/>
                <a:gd name="T15" fmla="*/ 4 h 90"/>
                <a:gd name="T16" fmla="*/ 49 w 90"/>
                <a:gd name="T17" fmla="*/ 0 h 90"/>
                <a:gd name="T18" fmla="*/ 65 w 90"/>
                <a:gd name="T19" fmla="*/ 4 h 90"/>
                <a:gd name="T20" fmla="*/ 78 w 90"/>
                <a:gd name="T21" fmla="*/ 16 h 90"/>
                <a:gd name="T22" fmla="*/ 86 w 90"/>
                <a:gd name="T23" fmla="*/ 30 h 90"/>
                <a:gd name="T24" fmla="*/ 90 w 90"/>
                <a:gd name="T25" fmla="*/ 45 h 90"/>
                <a:gd name="T26" fmla="*/ 88 w 90"/>
                <a:gd name="T27" fmla="*/ 63 h 90"/>
                <a:gd name="T28" fmla="*/ 80 w 90"/>
                <a:gd name="T29" fmla="*/ 77 h 90"/>
                <a:gd name="T30" fmla="*/ 80 w 90"/>
                <a:gd name="T31" fmla="*/ 77 h 90"/>
                <a:gd name="T32" fmla="*/ 78 w 90"/>
                <a:gd name="T33" fmla="*/ 77 h 90"/>
                <a:gd name="T34" fmla="*/ 78 w 90"/>
                <a:gd name="T35" fmla="*/ 77 h 90"/>
                <a:gd name="T36" fmla="*/ 78 w 90"/>
                <a:gd name="T37" fmla="*/ 79 h 90"/>
                <a:gd name="T38" fmla="*/ 76 w 90"/>
                <a:gd name="T39" fmla="*/ 77 h 90"/>
                <a:gd name="T40" fmla="*/ 47 w 90"/>
                <a:gd name="T41" fmla="*/ 45 h 90"/>
                <a:gd name="T42" fmla="*/ 17 w 90"/>
                <a:gd name="T43" fmla="*/ 12 h 90"/>
                <a:gd name="T44" fmla="*/ 17 w 90"/>
                <a:gd name="T45" fmla="*/ 12 h 90"/>
                <a:gd name="T46" fmla="*/ 8 w 90"/>
                <a:gd name="T47" fmla="*/ 26 h 90"/>
                <a:gd name="T48" fmla="*/ 4 w 90"/>
                <a:gd name="T49" fmla="*/ 39 h 90"/>
                <a:gd name="T50" fmla="*/ 6 w 90"/>
                <a:gd name="T51" fmla="*/ 57 h 90"/>
                <a:gd name="T52" fmla="*/ 16 w 90"/>
                <a:gd name="T53" fmla="*/ 73 h 90"/>
                <a:gd name="T54" fmla="*/ 27 w 90"/>
                <a:gd name="T55" fmla="*/ 81 h 90"/>
                <a:gd name="T56" fmla="*/ 39 w 90"/>
                <a:gd name="T57" fmla="*/ 87 h 90"/>
                <a:gd name="T58" fmla="*/ 53 w 90"/>
                <a:gd name="T59" fmla="*/ 87 h 90"/>
                <a:gd name="T60" fmla="*/ 55 w 90"/>
                <a:gd name="T61" fmla="*/ 87 h 90"/>
                <a:gd name="T62" fmla="*/ 57 w 90"/>
                <a:gd name="T63" fmla="*/ 89 h 90"/>
                <a:gd name="T64" fmla="*/ 57 w 90"/>
                <a:gd name="T65" fmla="*/ 90 h 90"/>
                <a:gd name="T66" fmla="*/ 55 w 90"/>
                <a:gd name="T67" fmla="*/ 90 h 90"/>
                <a:gd name="T68" fmla="*/ 39 w 90"/>
                <a:gd name="T69" fmla="*/ 90 h 90"/>
                <a:gd name="T70" fmla="*/ 25 w 90"/>
                <a:gd name="T71" fmla="*/ 87 h 90"/>
                <a:gd name="T72" fmla="*/ 12 w 90"/>
                <a:gd name="T73" fmla="*/ 75 h 90"/>
                <a:gd name="T74" fmla="*/ 2 w 90"/>
                <a:gd name="T75" fmla="*/ 57 h 90"/>
                <a:gd name="T76" fmla="*/ 0 w 90"/>
                <a:gd name="T77" fmla="*/ 39 h 90"/>
                <a:gd name="T78" fmla="*/ 4 w 90"/>
                <a:gd name="T79" fmla="*/ 22 h 90"/>
                <a:gd name="T80" fmla="*/ 16 w 90"/>
                <a:gd name="T81" fmla="*/ 8 h 90"/>
                <a:gd name="T82" fmla="*/ 31 w 90"/>
                <a:gd name="T83" fmla="*/ 2 h 90"/>
                <a:gd name="T84" fmla="*/ 49 w 90"/>
                <a:gd name="T8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 h="90">
                  <a:moveTo>
                    <a:pt x="41" y="4"/>
                  </a:moveTo>
                  <a:lnTo>
                    <a:pt x="21" y="10"/>
                  </a:lnTo>
                  <a:lnTo>
                    <a:pt x="76" y="73"/>
                  </a:lnTo>
                  <a:lnTo>
                    <a:pt x="84" y="55"/>
                  </a:lnTo>
                  <a:lnTo>
                    <a:pt x="84" y="36"/>
                  </a:lnTo>
                  <a:lnTo>
                    <a:pt x="74" y="20"/>
                  </a:lnTo>
                  <a:lnTo>
                    <a:pt x="59" y="8"/>
                  </a:lnTo>
                  <a:lnTo>
                    <a:pt x="41" y="4"/>
                  </a:lnTo>
                  <a:close/>
                  <a:moveTo>
                    <a:pt x="49" y="0"/>
                  </a:moveTo>
                  <a:lnTo>
                    <a:pt x="65" y="4"/>
                  </a:lnTo>
                  <a:lnTo>
                    <a:pt x="78" y="16"/>
                  </a:lnTo>
                  <a:lnTo>
                    <a:pt x="86" y="30"/>
                  </a:lnTo>
                  <a:lnTo>
                    <a:pt x="90" y="45"/>
                  </a:lnTo>
                  <a:lnTo>
                    <a:pt x="88" y="63"/>
                  </a:lnTo>
                  <a:lnTo>
                    <a:pt x="80" y="77"/>
                  </a:lnTo>
                  <a:lnTo>
                    <a:pt x="80" y="77"/>
                  </a:lnTo>
                  <a:lnTo>
                    <a:pt x="78" y="77"/>
                  </a:lnTo>
                  <a:lnTo>
                    <a:pt x="78" y="77"/>
                  </a:lnTo>
                  <a:lnTo>
                    <a:pt x="78" y="79"/>
                  </a:lnTo>
                  <a:lnTo>
                    <a:pt x="76" y="77"/>
                  </a:lnTo>
                  <a:lnTo>
                    <a:pt x="47" y="45"/>
                  </a:lnTo>
                  <a:lnTo>
                    <a:pt x="17" y="12"/>
                  </a:lnTo>
                  <a:lnTo>
                    <a:pt x="17" y="12"/>
                  </a:lnTo>
                  <a:lnTo>
                    <a:pt x="8" y="26"/>
                  </a:lnTo>
                  <a:lnTo>
                    <a:pt x="4" y="39"/>
                  </a:lnTo>
                  <a:lnTo>
                    <a:pt x="6" y="57"/>
                  </a:lnTo>
                  <a:lnTo>
                    <a:pt x="16" y="73"/>
                  </a:lnTo>
                  <a:lnTo>
                    <a:pt x="27" y="81"/>
                  </a:lnTo>
                  <a:lnTo>
                    <a:pt x="39" y="87"/>
                  </a:lnTo>
                  <a:lnTo>
                    <a:pt x="53" y="87"/>
                  </a:lnTo>
                  <a:lnTo>
                    <a:pt x="55" y="87"/>
                  </a:lnTo>
                  <a:lnTo>
                    <a:pt x="57" y="89"/>
                  </a:lnTo>
                  <a:lnTo>
                    <a:pt x="57" y="90"/>
                  </a:lnTo>
                  <a:lnTo>
                    <a:pt x="55" y="90"/>
                  </a:lnTo>
                  <a:lnTo>
                    <a:pt x="39" y="90"/>
                  </a:lnTo>
                  <a:lnTo>
                    <a:pt x="25" y="87"/>
                  </a:lnTo>
                  <a:lnTo>
                    <a:pt x="12" y="75"/>
                  </a:lnTo>
                  <a:lnTo>
                    <a:pt x="2" y="57"/>
                  </a:lnTo>
                  <a:lnTo>
                    <a:pt x="0" y="39"/>
                  </a:lnTo>
                  <a:lnTo>
                    <a:pt x="4" y="22"/>
                  </a:lnTo>
                  <a:lnTo>
                    <a:pt x="16" y="8"/>
                  </a:lnTo>
                  <a:lnTo>
                    <a:pt x="31" y="2"/>
                  </a:lnTo>
                  <a:lnTo>
                    <a:pt x="4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8" name="Freeform 748"/>
            <p:cNvSpPr>
              <a:spLocks noEditPoints="1"/>
            </p:cNvSpPr>
            <p:nvPr/>
          </p:nvSpPr>
          <p:spPr bwMode="auto">
            <a:xfrm>
              <a:off x="1023938" y="4143376"/>
              <a:ext cx="80963" cy="82550"/>
            </a:xfrm>
            <a:custGeom>
              <a:avLst/>
              <a:gdLst>
                <a:gd name="T0" fmla="*/ 51 w 102"/>
                <a:gd name="T1" fmla="*/ 16 h 104"/>
                <a:gd name="T2" fmla="*/ 37 w 102"/>
                <a:gd name="T3" fmla="*/ 18 h 104"/>
                <a:gd name="T4" fmla="*/ 82 w 102"/>
                <a:gd name="T5" fmla="*/ 69 h 104"/>
                <a:gd name="T6" fmla="*/ 86 w 102"/>
                <a:gd name="T7" fmla="*/ 55 h 104"/>
                <a:gd name="T8" fmla="*/ 84 w 102"/>
                <a:gd name="T9" fmla="*/ 42 h 104"/>
                <a:gd name="T10" fmla="*/ 77 w 102"/>
                <a:gd name="T11" fmla="*/ 30 h 104"/>
                <a:gd name="T12" fmla="*/ 65 w 102"/>
                <a:gd name="T13" fmla="*/ 20 h 104"/>
                <a:gd name="T14" fmla="*/ 51 w 102"/>
                <a:gd name="T15" fmla="*/ 16 h 104"/>
                <a:gd name="T16" fmla="*/ 55 w 102"/>
                <a:gd name="T17" fmla="*/ 0 h 104"/>
                <a:gd name="T18" fmla="*/ 73 w 102"/>
                <a:gd name="T19" fmla="*/ 6 h 104"/>
                <a:gd name="T20" fmla="*/ 88 w 102"/>
                <a:gd name="T21" fmla="*/ 18 h 104"/>
                <a:gd name="T22" fmla="*/ 98 w 102"/>
                <a:gd name="T23" fmla="*/ 34 h 104"/>
                <a:gd name="T24" fmla="*/ 102 w 102"/>
                <a:gd name="T25" fmla="*/ 51 h 104"/>
                <a:gd name="T26" fmla="*/ 100 w 102"/>
                <a:gd name="T27" fmla="*/ 71 h 104"/>
                <a:gd name="T28" fmla="*/ 90 w 102"/>
                <a:gd name="T29" fmla="*/ 87 h 104"/>
                <a:gd name="T30" fmla="*/ 86 w 102"/>
                <a:gd name="T31" fmla="*/ 85 h 104"/>
                <a:gd name="T32" fmla="*/ 86 w 102"/>
                <a:gd name="T33" fmla="*/ 85 h 104"/>
                <a:gd name="T34" fmla="*/ 88 w 102"/>
                <a:gd name="T35" fmla="*/ 89 h 104"/>
                <a:gd name="T36" fmla="*/ 84 w 102"/>
                <a:gd name="T37" fmla="*/ 91 h 104"/>
                <a:gd name="T38" fmla="*/ 80 w 102"/>
                <a:gd name="T39" fmla="*/ 89 h 104"/>
                <a:gd name="T40" fmla="*/ 78 w 102"/>
                <a:gd name="T41" fmla="*/ 87 h 104"/>
                <a:gd name="T42" fmla="*/ 23 w 102"/>
                <a:gd name="T43" fmla="*/ 28 h 104"/>
                <a:gd name="T44" fmla="*/ 20 w 102"/>
                <a:gd name="T45" fmla="*/ 32 h 104"/>
                <a:gd name="T46" fmla="*/ 18 w 102"/>
                <a:gd name="T47" fmla="*/ 40 h 104"/>
                <a:gd name="T48" fmla="*/ 16 w 102"/>
                <a:gd name="T49" fmla="*/ 45 h 104"/>
                <a:gd name="T50" fmla="*/ 16 w 102"/>
                <a:gd name="T51" fmla="*/ 53 h 104"/>
                <a:gd name="T52" fmla="*/ 18 w 102"/>
                <a:gd name="T53" fmla="*/ 61 h 104"/>
                <a:gd name="T54" fmla="*/ 22 w 102"/>
                <a:gd name="T55" fmla="*/ 67 h 104"/>
                <a:gd name="T56" fmla="*/ 25 w 102"/>
                <a:gd name="T57" fmla="*/ 75 h 104"/>
                <a:gd name="T58" fmla="*/ 41 w 102"/>
                <a:gd name="T59" fmla="*/ 85 h 104"/>
                <a:gd name="T60" fmla="*/ 59 w 102"/>
                <a:gd name="T61" fmla="*/ 87 h 104"/>
                <a:gd name="T62" fmla="*/ 63 w 102"/>
                <a:gd name="T63" fmla="*/ 87 h 104"/>
                <a:gd name="T64" fmla="*/ 65 w 102"/>
                <a:gd name="T65" fmla="*/ 89 h 104"/>
                <a:gd name="T66" fmla="*/ 69 w 102"/>
                <a:gd name="T67" fmla="*/ 93 h 104"/>
                <a:gd name="T68" fmla="*/ 69 w 102"/>
                <a:gd name="T69" fmla="*/ 96 h 104"/>
                <a:gd name="T70" fmla="*/ 67 w 102"/>
                <a:gd name="T71" fmla="*/ 100 h 104"/>
                <a:gd name="T72" fmla="*/ 65 w 102"/>
                <a:gd name="T73" fmla="*/ 102 h 104"/>
                <a:gd name="T74" fmla="*/ 61 w 102"/>
                <a:gd name="T75" fmla="*/ 102 h 104"/>
                <a:gd name="T76" fmla="*/ 55 w 102"/>
                <a:gd name="T77" fmla="*/ 104 h 104"/>
                <a:gd name="T78" fmla="*/ 31 w 102"/>
                <a:gd name="T79" fmla="*/ 98 h 104"/>
                <a:gd name="T80" fmla="*/ 14 w 102"/>
                <a:gd name="T81" fmla="*/ 85 h 104"/>
                <a:gd name="T82" fmla="*/ 2 w 102"/>
                <a:gd name="T83" fmla="*/ 65 h 104"/>
                <a:gd name="T84" fmla="*/ 0 w 102"/>
                <a:gd name="T85" fmla="*/ 44 h 104"/>
                <a:gd name="T86" fmla="*/ 4 w 102"/>
                <a:gd name="T87" fmla="*/ 24 h 104"/>
                <a:gd name="T88" fmla="*/ 18 w 102"/>
                <a:gd name="T89" fmla="*/ 10 h 104"/>
                <a:gd name="T90" fmla="*/ 35 w 102"/>
                <a:gd name="T91" fmla="*/ 2 h 104"/>
                <a:gd name="T92" fmla="*/ 55 w 102"/>
                <a:gd name="T9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 h="104">
                  <a:moveTo>
                    <a:pt x="51" y="16"/>
                  </a:moveTo>
                  <a:lnTo>
                    <a:pt x="37" y="18"/>
                  </a:lnTo>
                  <a:lnTo>
                    <a:pt x="82" y="69"/>
                  </a:lnTo>
                  <a:lnTo>
                    <a:pt x="86" y="55"/>
                  </a:lnTo>
                  <a:lnTo>
                    <a:pt x="84" y="42"/>
                  </a:lnTo>
                  <a:lnTo>
                    <a:pt x="77" y="30"/>
                  </a:lnTo>
                  <a:lnTo>
                    <a:pt x="65" y="20"/>
                  </a:lnTo>
                  <a:lnTo>
                    <a:pt x="51" y="16"/>
                  </a:lnTo>
                  <a:close/>
                  <a:moveTo>
                    <a:pt x="55" y="0"/>
                  </a:moveTo>
                  <a:lnTo>
                    <a:pt x="73" y="6"/>
                  </a:lnTo>
                  <a:lnTo>
                    <a:pt x="88" y="18"/>
                  </a:lnTo>
                  <a:lnTo>
                    <a:pt x="98" y="34"/>
                  </a:lnTo>
                  <a:lnTo>
                    <a:pt x="102" y="51"/>
                  </a:lnTo>
                  <a:lnTo>
                    <a:pt x="100" y="71"/>
                  </a:lnTo>
                  <a:lnTo>
                    <a:pt x="90" y="87"/>
                  </a:lnTo>
                  <a:lnTo>
                    <a:pt x="86" y="85"/>
                  </a:lnTo>
                  <a:lnTo>
                    <a:pt x="86" y="85"/>
                  </a:lnTo>
                  <a:lnTo>
                    <a:pt x="88" y="89"/>
                  </a:lnTo>
                  <a:lnTo>
                    <a:pt x="84" y="91"/>
                  </a:lnTo>
                  <a:lnTo>
                    <a:pt x="80" y="89"/>
                  </a:lnTo>
                  <a:lnTo>
                    <a:pt x="78" y="87"/>
                  </a:lnTo>
                  <a:lnTo>
                    <a:pt x="23" y="28"/>
                  </a:lnTo>
                  <a:lnTo>
                    <a:pt x="20" y="32"/>
                  </a:lnTo>
                  <a:lnTo>
                    <a:pt x="18" y="40"/>
                  </a:lnTo>
                  <a:lnTo>
                    <a:pt x="16" y="45"/>
                  </a:lnTo>
                  <a:lnTo>
                    <a:pt x="16" y="53"/>
                  </a:lnTo>
                  <a:lnTo>
                    <a:pt x="18" y="61"/>
                  </a:lnTo>
                  <a:lnTo>
                    <a:pt x="22" y="67"/>
                  </a:lnTo>
                  <a:lnTo>
                    <a:pt x="25" y="75"/>
                  </a:lnTo>
                  <a:lnTo>
                    <a:pt x="41" y="85"/>
                  </a:lnTo>
                  <a:lnTo>
                    <a:pt x="59" y="87"/>
                  </a:lnTo>
                  <a:lnTo>
                    <a:pt x="63" y="87"/>
                  </a:lnTo>
                  <a:lnTo>
                    <a:pt x="65" y="89"/>
                  </a:lnTo>
                  <a:lnTo>
                    <a:pt x="69" y="93"/>
                  </a:lnTo>
                  <a:lnTo>
                    <a:pt x="69" y="96"/>
                  </a:lnTo>
                  <a:lnTo>
                    <a:pt x="67" y="100"/>
                  </a:lnTo>
                  <a:lnTo>
                    <a:pt x="65" y="102"/>
                  </a:lnTo>
                  <a:lnTo>
                    <a:pt x="61" y="102"/>
                  </a:lnTo>
                  <a:lnTo>
                    <a:pt x="55" y="104"/>
                  </a:lnTo>
                  <a:lnTo>
                    <a:pt x="31" y="98"/>
                  </a:lnTo>
                  <a:lnTo>
                    <a:pt x="14" y="85"/>
                  </a:lnTo>
                  <a:lnTo>
                    <a:pt x="2" y="65"/>
                  </a:lnTo>
                  <a:lnTo>
                    <a:pt x="0" y="44"/>
                  </a:lnTo>
                  <a:lnTo>
                    <a:pt x="4" y="24"/>
                  </a:lnTo>
                  <a:lnTo>
                    <a:pt x="18" y="10"/>
                  </a:lnTo>
                  <a:lnTo>
                    <a:pt x="35" y="2"/>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9" name="Freeform 749"/>
            <p:cNvSpPr>
              <a:spLocks/>
            </p:cNvSpPr>
            <p:nvPr/>
          </p:nvSpPr>
          <p:spPr bwMode="auto">
            <a:xfrm>
              <a:off x="1087438" y="4203701"/>
              <a:ext cx="127000" cy="123825"/>
            </a:xfrm>
            <a:custGeom>
              <a:avLst/>
              <a:gdLst>
                <a:gd name="T0" fmla="*/ 57 w 159"/>
                <a:gd name="T1" fmla="*/ 0 h 157"/>
                <a:gd name="T2" fmla="*/ 59 w 159"/>
                <a:gd name="T3" fmla="*/ 0 h 157"/>
                <a:gd name="T4" fmla="*/ 61 w 159"/>
                <a:gd name="T5" fmla="*/ 2 h 157"/>
                <a:gd name="T6" fmla="*/ 59 w 159"/>
                <a:gd name="T7" fmla="*/ 4 h 157"/>
                <a:gd name="T8" fmla="*/ 50 w 159"/>
                <a:gd name="T9" fmla="*/ 16 h 157"/>
                <a:gd name="T10" fmla="*/ 69 w 159"/>
                <a:gd name="T11" fmla="*/ 14 h 157"/>
                <a:gd name="T12" fmla="*/ 87 w 159"/>
                <a:gd name="T13" fmla="*/ 21 h 157"/>
                <a:gd name="T14" fmla="*/ 97 w 159"/>
                <a:gd name="T15" fmla="*/ 33 h 157"/>
                <a:gd name="T16" fmla="*/ 101 w 159"/>
                <a:gd name="T17" fmla="*/ 47 h 157"/>
                <a:gd name="T18" fmla="*/ 101 w 159"/>
                <a:gd name="T19" fmla="*/ 61 h 157"/>
                <a:gd name="T20" fmla="*/ 114 w 159"/>
                <a:gd name="T21" fmla="*/ 57 h 157"/>
                <a:gd name="T22" fmla="*/ 128 w 159"/>
                <a:gd name="T23" fmla="*/ 57 h 157"/>
                <a:gd name="T24" fmla="*/ 142 w 159"/>
                <a:gd name="T25" fmla="*/ 61 h 157"/>
                <a:gd name="T26" fmla="*/ 156 w 159"/>
                <a:gd name="T27" fmla="*/ 74 h 157"/>
                <a:gd name="T28" fmla="*/ 159 w 159"/>
                <a:gd name="T29" fmla="*/ 94 h 157"/>
                <a:gd name="T30" fmla="*/ 156 w 159"/>
                <a:gd name="T31" fmla="*/ 112 h 157"/>
                <a:gd name="T32" fmla="*/ 132 w 159"/>
                <a:gd name="T33" fmla="*/ 157 h 157"/>
                <a:gd name="T34" fmla="*/ 130 w 159"/>
                <a:gd name="T35" fmla="*/ 157 h 157"/>
                <a:gd name="T36" fmla="*/ 128 w 159"/>
                <a:gd name="T37" fmla="*/ 157 h 157"/>
                <a:gd name="T38" fmla="*/ 126 w 159"/>
                <a:gd name="T39" fmla="*/ 155 h 157"/>
                <a:gd name="T40" fmla="*/ 126 w 159"/>
                <a:gd name="T41" fmla="*/ 153 h 157"/>
                <a:gd name="T42" fmla="*/ 152 w 159"/>
                <a:gd name="T43" fmla="*/ 110 h 157"/>
                <a:gd name="T44" fmla="*/ 156 w 159"/>
                <a:gd name="T45" fmla="*/ 92 h 157"/>
                <a:gd name="T46" fmla="*/ 152 w 159"/>
                <a:gd name="T47" fmla="*/ 78 h 157"/>
                <a:gd name="T48" fmla="*/ 140 w 159"/>
                <a:gd name="T49" fmla="*/ 65 h 157"/>
                <a:gd name="T50" fmla="*/ 124 w 159"/>
                <a:gd name="T51" fmla="*/ 61 h 157"/>
                <a:gd name="T52" fmla="*/ 108 w 159"/>
                <a:gd name="T53" fmla="*/ 63 h 157"/>
                <a:gd name="T54" fmla="*/ 95 w 159"/>
                <a:gd name="T55" fmla="*/ 72 h 157"/>
                <a:gd name="T56" fmla="*/ 95 w 159"/>
                <a:gd name="T57" fmla="*/ 72 h 157"/>
                <a:gd name="T58" fmla="*/ 65 w 159"/>
                <a:gd name="T59" fmla="*/ 116 h 157"/>
                <a:gd name="T60" fmla="*/ 65 w 159"/>
                <a:gd name="T61" fmla="*/ 116 h 157"/>
                <a:gd name="T62" fmla="*/ 65 w 159"/>
                <a:gd name="T63" fmla="*/ 116 h 157"/>
                <a:gd name="T64" fmla="*/ 63 w 159"/>
                <a:gd name="T65" fmla="*/ 116 h 157"/>
                <a:gd name="T66" fmla="*/ 61 w 159"/>
                <a:gd name="T67" fmla="*/ 116 h 157"/>
                <a:gd name="T68" fmla="*/ 61 w 159"/>
                <a:gd name="T69" fmla="*/ 114 h 157"/>
                <a:gd name="T70" fmla="*/ 61 w 159"/>
                <a:gd name="T71" fmla="*/ 112 h 157"/>
                <a:gd name="T72" fmla="*/ 91 w 159"/>
                <a:gd name="T73" fmla="*/ 71 h 157"/>
                <a:gd name="T74" fmla="*/ 97 w 159"/>
                <a:gd name="T75" fmla="*/ 55 h 157"/>
                <a:gd name="T76" fmla="*/ 93 w 159"/>
                <a:gd name="T77" fmla="*/ 39 h 157"/>
                <a:gd name="T78" fmla="*/ 83 w 159"/>
                <a:gd name="T79" fmla="*/ 25 h 157"/>
                <a:gd name="T80" fmla="*/ 69 w 159"/>
                <a:gd name="T81" fmla="*/ 19 h 157"/>
                <a:gd name="T82" fmla="*/ 51 w 159"/>
                <a:gd name="T83" fmla="*/ 19 h 157"/>
                <a:gd name="T84" fmla="*/ 38 w 159"/>
                <a:gd name="T85" fmla="*/ 27 h 157"/>
                <a:gd name="T86" fmla="*/ 4 w 159"/>
                <a:gd name="T87" fmla="*/ 67 h 157"/>
                <a:gd name="T88" fmla="*/ 2 w 159"/>
                <a:gd name="T89" fmla="*/ 69 h 157"/>
                <a:gd name="T90" fmla="*/ 2 w 159"/>
                <a:gd name="T91" fmla="*/ 69 h 157"/>
                <a:gd name="T92" fmla="*/ 2 w 159"/>
                <a:gd name="T93" fmla="*/ 69 h 157"/>
                <a:gd name="T94" fmla="*/ 0 w 159"/>
                <a:gd name="T95" fmla="*/ 67 h 157"/>
                <a:gd name="T96" fmla="*/ 0 w 159"/>
                <a:gd name="T97" fmla="*/ 67 h 157"/>
                <a:gd name="T98" fmla="*/ 0 w 159"/>
                <a:gd name="T99" fmla="*/ 65 h 157"/>
                <a:gd name="T100" fmla="*/ 0 w 159"/>
                <a:gd name="T101" fmla="*/ 63 h 157"/>
                <a:gd name="T102" fmla="*/ 34 w 159"/>
                <a:gd name="T103" fmla="*/ 25 h 157"/>
                <a:gd name="T104" fmla="*/ 38 w 159"/>
                <a:gd name="T105" fmla="*/ 21 h 157"/>
                <a:gd name="T106" fmla="*/ 57 w 159"/>
                <a:gd name="T107" fmla="*/ 0 h 157"/>
                <a:gd name="T108" fmla="*/ 57 w 159"/>
                <a:gd name="T10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9" h="157">
                  <a:moveTo>
                    <a:pt x="57" y="0"/>
                  </a:moveTo>
                  <a:lnTo>
                    <a:pt x="59" y="0"/>
                  </a:lnTo>
                  <a:lnTo>
                    <a:pt x="61" y="2"/>
                  </a:lnTo>
                  <a:lnTo>
                    <a:pt x="59" y="4"/>
                  </a:lnTo>
                  <a:lnTo>
                    <a:pt x="50" y="16"/>
                  </a:lnTo>
                  <a:lnTo>
                    <a:pt x="69" y="14"/>
                  </a:lnTo>
                  <a:lnTo>
                    <a:pt x="87" y="21"/>
                  </a:lnTo>
                  <a:lnTo>
                    <a:pt x="97" y="33"/>
                  </a:lnTo>
                  <a:lnTo>
                    <a:pt x="101" y="47"/>
                  </a:lnTo>
                  <a:lnTo>
                    <a:pt x="101" y="61"/>
                  </a:lnTo>
                  <a:lnTo>
                    <a:pt x="114" y="57"/>
                  </a:lnTo>
                  <a:lnTo>
                    <a:pt x="128" y="57"/>
                  </a:lnTo>
                  <a:lnTo>
                    <a:pt x="142" y="61"/>
                  </a:lnTo>
                  <a:lnTo>
                    <a:pt x="156" y="74"/>
                  </a:lnTo>
                  <a:lnTo>
                    <a:pt x="159" y="94"/>
                  </a:lnTo>
                  <a:lnTo>
                    <a:pt x="156" y="112"/>
                  </a:lnTo>
                  <a:lnTo>
                    <a:pt x="132" y="157"/>
                  </a:lnTo>
                  <a:lnTo>
                    <a:pt x="130" y="157"/>
                  </a:lnTo>
                  <a:lnTo>
                    <a:pt x="128" y="157"/>
                  </a:lnTo>
                  <a:lnTo>
                    <a:pt x="126" y="155"/>
                  </a:lnTo>
                  <a:lnTo>
                    <a:pt x="126" y="153"/>
                  </a:lnTo>
                  <a:lnTo>
                    <a:pt x="152" y="110"/>
                  </a:lnTo>
                  <a:lnTo>
                    <a:pt x="156" y="92"/>
                  </a:lnTo>
                  <a:lnTo>
                    <a:pt x="152" y="78"/>
                  </a:lnTo>
                  <a:lnTo>
                    <a:pt x="140" y="65"/>
                  </a:lnTo>
                  <a:lnTo>
                    <a:pt x="124" y="61"/>
                  </a:lnTo>
                  <a:lnTo>
                    <a:pt x="108" y="63"/>
                  </a:lnTo>
                  <a:lnTo>
                    <a:pt x="95" y="72"/>
                  </a:lnTo>
                  <a:lnTo>
                    <a:pt x="95" y="72"/>
                  </a:lnTo>
                  <a:lnTo>
                    <a:pt x="65" y="116"/>
                  </a:lnTo>
                  <a:lnTo>
                    <a:pt x="65" y="116"/>
                  </a:lnTo>
                  <a:lnTo>
                    <a:pt x="65" y="116"/>
                  </a:lnTo>
                  <a:lnTo>
                    <a:pt x="63" y="116"/>
                  </a:lnTo>
                  <a:lnTo>
                    <a:pt x="61" y="116"/>
                  </a:lnTo>
                  <a:lnTo>
                    <a:pt x="61" y="114"/>
                  </a:lnTo>
                  <a:lnTo>
                    <a:pt x="61" y="112"/>
                  </a:lnTo>
                  <a:lnTo>
                    <a:pt x="91" y="71"/>
                  </a:lnTo>
                  <a:lnTo>
                    <a:pt x="97" y="55"/>
                  </a:lnTo>
                  <a:lnTo>
                    <a:pt x="93" y="39"/>
                  </a:lnTo>
                  <a:lnTo>
                    <a:pt x="83" y="25"/>
                  </a:lnTo>
                  <a:lnTo>
                    <a:pt x="69" y="19"/>
                  </a:lnTo>
                  <a:lnTo>
                    <a:pt x="51" y="19"/>
                  </a:lnTo>
                  <a:lnTo>
                    <a:pt x="38" y="27"/>
                  </a:lnTo>
                  <a:lnTo>
                    <a:pt x="4" y="67"/>
                  </a:lnTo>
                  <a:lnTo>
                    <a:pt x="2" y="69"/>
                  </a:lnTo>
                  <a:lnTo>
                    <a:pt x="2" y="69"/>
                  </a:lnTo>
                  <a:lnTo>
                    <a:pt x="2" y="69"/>
                  </a:lnTo>
                  <a:lnTo>
                    <a:pt x="0" y="67"/>
                  </a:lnTo>
                  <a:lnTo>
                    <a:pt x="0" y="67"/>
                  </a:lnTo>
                  <a:lnTo>
                    <a:pt x="0" y="65"/>
                  </a:lnTo>
                  <a:lnTo>
                    <a:pt x="0" y="63"/>
                  </a:lnTo>
                  <a:lnTo>
                    <a:pt x="34" y="25"/>
                  </a:lnTo>
                  <a:lnTo>
                    <a:pt x="38" y="21"/>
                  </a:lnTo>
                  <a:lnTo>
                    <a:pt x="57" y="0"/>
                  </a:lnTo>
                  <a:lnTo>
                    <a:pt x="5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0" name="Freeform 750"/>
            <p:cNvSpPr>
              <a:spLocks/>
            </p:cNvSpPr>
            <p:nvPr/>
          </p:nvSpPr>
          <p:spPr bwMode="auto">
            <a:xfrm>
              <a:off x="1082676" y="4198938"/>
              <a:ext cx="136525" cy="133350"/>
            </a:xfrm>
            <a:custGeom>
              <a:avLst/>
              <a:gdLst>
                <a:gd name="T0" fmla="*/ 64 w 170"/>
                <a:gd name="T1" fmla="*/ 0 h 169"/>
                <a:gd name="T2" fmla="*/ 68 w 170"/>
                <a:gd name="T3" fmla="*/ 2 h 169"/>
                <a:gd name="T4" fmla="*/ 70 w 170"/>
                <a:gd name="T5" fmla="*/ 4 h 169"/>
                <a:gd name="T6" fmla="*/ 72 w 170"/>
                <a:gd name="T7" fmla="*/ 8 h 169"/>
                <a:gd name="T8" fmla="*/ 70 w 170"/>
                <a:gd name="T9" fmla="*/ 10 h 169"/>
                <a:gd name="T10" fmla="*/ 70 w 170"/>
                <a:gd name="T11" fmla="*/ 14 h 169"/>
                <a:gd name="T12" fmla="*/ 68 w 170"/>
                <a:gd name="T13" fmla="*/ 14 h 169"/>
                <a:gd name="T14" fmla="*/ 78 w 170"/>
                <a:gd name="T15" fmla="*/ 16 h 169"/>
                <a:gd name="T16" fmla="*/ 86 w 170"/>
                <a:gd name="T17" fmla="*/ 18 h 169"/>
                <a:gd name="T18" fmla="*/ 94 w 170"/>
                <a:gd name="T19" fmla="*/ 24 h 169"/>
                <a:gd name="T20" fmla="*/ 108 w 170"/>
                <a:gd name="T21" fmla="*/ 39 h 169"/>
                <a:gd name="T22" fmla="*/ 111 w 170"/>
                <a:gd name="T23" fmla="*/ 57 h 169"/>
                <a:gd name="T24" fmla="*/ 131 w 170"/>
                <a:gd name="T25" fmla="*/ 55 h 169"/>
                <a:gd name="T26" fmla="*/ 151 w 170"/>
                <a:gd name="T27" fmla="*/ 63 h 169"/>
                <a:gd name="T28" fmla="*/ 163 w 170"/>
                <a:gd name="T29" fmla="*/ 75 h 169"/>
                <a:gd name="T30" fmla="*/ 170 w 170"/>
                <a:gd name="T31" fmla="*/ 88 h 169"/>
                <a:gd name="T32" fmla="*/ 170 w 170"/>
                <a:gd name="T33" fmla="*/ 104 h 169"/>
                <a:gd name="T34" fmla="*/ 166 w 170"/>
                <a:gd name="T35" fmla="*/ 120 h 169"/>
                <a:gd name="T36" fmla="*/ 141 w 170"/>
                <a:gd name="T37" fmla="*/ 165 h 169"/>
                <a:gd name="T38" fmla="*/ 139 w 170"/>
                <a:gd name="T39" fmla="*/ 169 h 169"/>
                <a:gd name="T40" fmla="*/ 135 w 170"/>
                <a:gd name="T41" fmla="*/ 169 h 169"/>
                <a:gd name="T42" fmla="*/ 133 w 170"/>
                <a:gd name="T43" fmla="*/ 169 h 169"/>
                <a:gd name="T44" fmla="*/ 131 w 170"/>
                <a:gd name="T45" fmla="*/ 169 h 169"/>
                <a:gd name="T46" fmla="*/ 127 w 170"/>
                <a:gd name="T47" fmla="*/ 165 h 169"/>
                <a:gd name="T48" fmla="*/ 125 w 170"/>
                <a:gd name="T49" fmla="*/ 161 h 169"/>
                <a:gd name="T50" fmla="*/ 127 w 170"/>
                <a:gd name="T51" fmla="*/ 157 h 169"/>
                <a:gd name="T52" fmla="*/ 151 w 170"/>
                <a:gd name="T53" fmla="*/ 112 h 169"/>
                <a:gd name="T54" fmla="*/ 155 w 170"/>
                <a:gd name="T55" fmla="*/ 100 h 169"/>
                <a:gd name="T56" fmla="*/ 151 w 170"/>
                <a:gd name="T57" fmla="*/ 86 h 169"/>
                <a:gd name="T58" fmla="*/ 141 w 170"/>
                <a:gd name="T59" fmla="*/ 77 h 169"/>
                <a:gd name="T60" fmla="*/ 129 w 170"/>
                <a:gd name="T61" fmla="*/ 73 h 169"/>
                <a:gd name="T62" fmla="*/ 115 w 170"/>
                <a:gd name="T63" fmla="*/ 75 h 169"/>
                <a:gd name="T64" fmla="*/ 106 w 170"/>
                <a:gd name="T65" fmla="*/ 82 h 169"/>
                <a:gd name="T66" fmla="*/ 74 w 170"/>
                <a:gd name="T67" fmla="*/ 128 h 169"/>
                <a:gd name="T68" fmla="*/ 70 w 170"/>
                <a:gd name="T69" fmla="*/ 128 h 169"/>
                <a:gd name="T70" fmla="*/ 66 w 170"/>
                <a:gd name="T71" fmla="*/ 128 h 169"/>
                <a:gd name="T72" fmla="*/ 62 w 170"/>
                <a:gd name="T73" fmla="*/ 126 h 169"/>
                <a:gd name="T74" fmla="*/ 60 w 170"/>
                <a:gd name="T75" fmla="*/ 124 h 169"/>
                <a:gd name="T76" fmla="*/ 60 w 170"/>
                <a:gd name="T77" fmla="*/ 120 h 169"/>
                <a:gd name="T78" fmla="*/ 60 w 170"/>
                <a:gd name="T79" fmla="*/ 118 h 169"/>
                <a:gd name="T80" fmla="*/ 62 w 170"/>
                <a:gd name="T81" fmla="*/ 114 h 169"/>
                <a:gd name="T82" fmla="*/ 92 w 170"/>
                <a:gd name="T83" fmla="*/ 73 h 169"/>
                <a:gd name="T84" fmla="*/ 96 w 170"/>
                <a:gd name="T85" fmla="*/ 61 h 169"/>
                <a:gd name="T86" fmla="*/ 94 w 170"/>
                <a:gd name="T87" fmla="*/ 47 h 169"/>
                <a:gd name="T88" fmla="*/ 84 w 170"/>
                <a:gd name="T89" fmla="*/ 35 h 169"/>
                <a:gd name="T90" fmla="*/ 72 w 170"/>
                <a:gd name="T91" fmla="*/ 31 h 169"/>
                <a:gd name="T92" fmla="*/ 58 w 170"/>
                <a:gd name="T93" fmla="*/ 31 h 169"/>
                <a:gd name="T94" fmla="*/ 49 w 170"/>
                <a:gd name="T95" fmla="*/ 37 h 169"/>
                <a:gd name="T96" fmla="*/ 9 w 170"/>
                <a:gd name="T97" fmla="*/ 82 h 169"/>
                <a:gd name="T98" fmla="*/ 3 w 170"/>
                <a:gd name="T99" fmla="*/ 78 h 169"/>
                <a:gd name="T100" fmla="*/ 2 w 170"/>
                <a:gd name="T101" fmla="*/ 77 h 169"/>
                <a:gd name="T102" fmla="*/ 0 w 170"/>
                <a:gd name="T103" fmla="*/ 73 h 169"/>
                <a:gd name="T104" fmla="*/ 0 w 170"/>
                <a:gd name="T105" fmla="*/ 69 h 169"/>
                <a:gd name="T106" fmla="*/ 2 w 170"/>
                <a:gd name="T107" fmla="*/ 65 h 169"/>
                <a:gd name="T108" fmla="*/ 35 w 170"/>
                <a:gd name="T109" fmla="*/ 27 h 169"/>
                <a:gd name="T110" fmla="*/ 39 w 170"/>
                <a:gd name="T111" fmla="*/ 24 h 169"/>
                <a:gd name="T112" fmla="*/ 56 w 170"/>
                <a:gd name="T113" fmla="*/ 2 h 169"/>
                <a:gd name="T114" fmla="*/ 60 w 170"/>
                <a:gd name="T115" fmla="*/ 0 h 169"/>
                <a:gd name="T116" fmla="*/ 64 w 170"/>
                <a:gd name="T117"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 h="169">
                  <a:moveTo>
                    <a:pt x="64" y="0"/>
                  </a:moveTo>
                  <a:lnTo>
                    <a:pt x="68" y="2"/>
                  </a:lnTo>
                  <a:lnTo>
                    <a:pt x="70" y="4"/>
                  </a:lnTo>
                  <a:lnTo>
                    <a:pt x="72" y="8"/>
                  </a:lnTo>
                  <a:lnTo>
                    <a:pt x="70" y="10"/>
                  </a:lnTo>
                  <a:lnTo>
                    <a:pt x="70" y="14"/>
                  </a:lnTo>
                  <a:lnTo>
                    <a:pt x="68" y="14"/>
                  </a:lnTo>
                  <a:lnTo>
                    <a:pt x="78" y="16"/>
                  </a:lnTo>
                  <a:lnTo>
                    <a:pt x="86" y="18"/>
                  </a:lnTo>
                  <a:lnTo>
                    <a:pt x="94" y="24"/>
                  </a:lnTo>
                  <a:lnTo>
                    <a:pt x="108" y="39"/>
                  </a:lnTo>
                  <a:lnTo>
                    <a:pt x="111" y="57"/>
                  </a:lnTo>
                  <a:lnTo>
                    <a:pt x="131" y="55"/>
                  </a:lnTo>
                  <a:lnTo>
                    <a:pt x="151" y="63"/>
                  </a:lnTo>
                  <a:lnTo>
                    <a:pt x="163" y="75"/>
                  </a:lnTo>
                  <a:lnTo>
                    <a:pt x="170" y="88"/>
                  </a:lnTo>
                  <a:lnTo>
                    <a:pt x="170" y="104"/>
                  </a:lnTo>
                  <a:lnTo>
                    <a:pt x="166" y="120"/>
                  </a:lnTo>
                  <a:lnTo>
                    <a:pt x="141" y="165"/>
                  </a:lnTo>
                  <a:lnTo>
                    <a:pt x="139" y="169"/>
                  </a:lnTo>
                  <a:lnTo>
                    <a:pt x="135" y="169"/>
                  </a:lnTo>
                  <a:lnTo>
                    <a:pt x="133" y="169"/>
                  </a:lnTo>
                  <a:lnTo>
                    <a:pt x="131" y="169"/>
                  </a:lnTo>
                  <a:lnTo>
                    <a:pt x="127" y="165"/>
                  </a:lnTo>
                  <a:lnTo>
                    <a:pt x="125" y="161"/>
                  </a:lnTo>
                  <a:lnTo>
                    <a:pt x="127" y="157"/>
                  </a:lnTo>
                  <a:lnTo>
                    <a:pt x="151" y="112"/>
                  </a:lnTo>
                  <a:lnTo>
                    <a:pt x="155" y="100"/>
                  </a:lnTo>
                  <a:lnTo>
                    <a:pt x="151" y="86"/>
                  </a:lnTo>
                  <a:lnTo>
                    <a:pt x="141" y="77"/>
                  </a:lnTo>
                  <a:lnTo>
                    <a:pt x="129" y="73"/>
                  </a:lnTo>
                  <a:lnTo>
                    <a:pt x="115" y="75"/>
                  </a:lnTo>
                  <a:lnTo>
                    <a:pt x="106" y="82"/>
                  </a:lnTo>
                  <a:lnTo>
                    <a:pt x="74" y="128"/>
                  </a:lnTo>
                  <a:lnTo>
                    <a:pt x="70" y="128"/>
                  </a:lnTo>
                  <a:lnTo>
                    <a:pt x="66" y="128"/>
                  </a:lnTo>
                  <a:lnTo>
                    <a:pt x="62" y="126"/>
                  </a:lnTo>
                  <a:lnTo>
                    <a:pt x="60" y="124"/>
                  </a:lnTo>
                  <a:lnTo>
                    <a:pt x="60" y="120"/>
                  </a:lnTo>
                  <a:lnTo>
                    <a:pt x="60" y="118"/>
                  </a:lnTo>
                  <a:lnTo>
                    <a:pt x="62" y="114"/>
                  </a:lnTo>
                  <a:lnTo>
                    <a:pt x="92" y="73"/>
                  </a:lnTo>
                  <a:lnTo>
                    <a:pt x="96" y="61"/>
                  </a:lnTo>
                  <a:lnTo>
                    <a:pt x="94" y="47"/>
                  </a:lnTo>
                  <a:lnTo>
                    <a:pt x="84" y="35"/>
                  </a:lnTo>
                  <a:lnTo>
                    <a:pt x="72" y="31"/>
                  </a:lnTo>
                  <a:lnTo>
                    <a:pt x="58" y="31"/>
                  </a:lnTo>
                  <a:lnTo>
                    <a:pt x="49" y="37"/>
                  </a:lnTo>
                  <a:lnTo>
                    <a:pt x="9" y="82"/>
                  </a:lnTo>
                  <a:lnTo>
                    <a:pt x="3" y="78"/>
                  </a:lnTo>
                  <a:lnTo>
                    <a:pt x="2" y="77"/>
                  </a:lnTo>
                  <a:lnTo>
                    <a:pt x="0" y="73"/>
                  </a:lnTo>
                  <a:lnTo>
                    <a:pt x="0" y="69"/>
                  </a:lnTo>
                  <a:lnTo>
                    <a:pt x="2" y="65"/>
                  </a:lnTo>
                  <a:lnTo>
                    <a:pt x="35" y="27"/>
                  </a:lnTo>
                  <a:lnTo>
                    <a:pt x="39" y="24"/>
                  </a:lnTo>
                  <a:lnTo>
                    <a:pt x="56" y="2"/>
                  </a:lnTo>
                  <a:lnTo>
                    <a:pt x="60" y="0"/>
                  </a:lnTo>
                  <a:lnTo>
                    <a:pt x="6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1" name="Freeform 751"/>
            <p:cNvSpPr>
              <a:spLocks noEditPoints="1"/>
            </p:cNvSpPr>
            <p:nvPr/>
          </p:nvSpPr>
          <p:spPr bwMode="auto">
            <a:xfrm>
              <a:off x="1220788" y="4259263"/>
              <a:ext cx="41275" cy="85725"/>
            </a:xfrm>
            <a:custGeom>
              <a:avLst/>
              <a:gdLst>
                <a:gd name="T0" fmla="*/ 40 w 53"/>
                <a:gd name="T1" fmla="*/ 27 h 107"/>
                <a:gd name="T2" fmla="*/ 40 w 53"/>
                <a:gd name="T3" fmla="*/ 27 h 107"/>
                <a:gd name="T4" fmla="*/ 42 w 53"/>
                <a:gd name="T5" fmla="*/ 27 h 107"/>
                <a:gd name="T6" fmla="*/ 42 w 53"/>
                <a:gd name="T7" fmla="*/ 29 h 107"/>
                <a:gd name="T8" fmla="*/ 6 w 53"/>
                <a:gd name="T9" fmla="*/ 106 h 107"/>
                <a:gd name="T10" fmla="*/ 4 w 53"/>
                <a:gd name="T11" fmla="*/ 107 h 107"/>
                <a:gd name="T12" fmla="*/ 2 w 53"/>
                <a:gd name="T13" fmla="*/ 107 h 107"/>
                <a:gd name="T14" fmla="*/ 0 w 53"/>
                <a:gd name="T15" fmla="*/ 106 h 107"/>
                <a:gd name="T16" fmla="*/ 0 w 53"/>
                <a:gd name="T17" fmla="*/ 104 h 107"/>
                <a:gd name="T18" fmla="*/ 38 w 53"/>
                <a:gd name="T19" fmla="*/ 27 h 107"/>
                <a:gd name="T20" fmla="*/ 40 w 53"/>
                <a:gd name="T21" fmla="*/ 27 h 107"/>
                <a:gd name="T22" fmla="*/ 51 w 53"/>
                <a:gd name="T23" fmla="*/ 0 h 107"/>
                <a:gd name="T24" fmla="*/ 53 w 53"/>
                <a:gd name="T25" fmla="*/ 0 h 107"/>
                <a:gd name="T26" fmla="*/ 53 w 53"/>
                <a:gd name="T27" fmla="*/ 1 h 107"/>
                <a:gd name="T28" fmla="*/ 53 w 53"/>
                <a:gd name="T29" fmla="*/ 3 h 107"/>
                <a:gd name="T30" fmla="*/ 51 w 53"/>
                <a:gd name="T31" fmla="*/ 7 h 107"/>
                <a:gd name="T32" fmla="*/ 51 w 53"/>
                <a:gd name="T33" fmla="*/ 9 h 107"/>
                <a:gd name="T34" fmla="*/ 49 w 53"/>
                <a:gd name="T35" fmla="*/ 7 h 107"/>
                <a:gd name="T36" fmla="*/ 47 w 53"/>
                <a:gd name="T37" fmla="*/ 7 h 107"/>
                <a:gd name="T38" fmla="*/ 47 w 53"/>
                <a:gd name="T39" fmla="*/ 5 h 107"/>
                <a:gd name="T40" fmla="*/ 49 w 53"/>
                <a:gd name="T41" fmla="*/ 1 h 107"/>
                <a:gd name="T42" fmla="*/ 51 w 53"/>
                <a:gd name="T4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107">
                  <a:moveTo>
                    <a:pt x="40" y="27"/>
                  </a:moveTo>
                  <a:lnTo>
                    <a:pt x="40" y="27"/>
                  </a:lnTo>
                  <a:lnTo>
                    <a:pt x="42" y="27"/>
                  </a:lnTo>
                  <a:lnTo>
                    <a:pt x="42" y="29"/>
                  </a:lnTo>
                  <a:lnTo>
                    <a:pt x="6" y="106"/>
                  </a:lnTo>
                  <a:lnTo>
                    <a:pt x="4" y="107"/>
                  </a:lnTo>
                  <a:lnTo>
                    <a:pt x="2" y="107"/>
                  </a:lnTo>
                  <a:lnTo>
                    <a:pt x="0" y="106"/>
                  </a:lnTo>
                  <a:lnTo>
                    <a:pt x="0" y="104"/>
                  </a:lnTo>
                  <a:lnTo>
                    <a:pt x="38" y="27"/>
                  </a:lnTo>
                  <a:lnTo>
                    <a:pt x="40" y="27"/>
                  </a:lnTo>
                  <a:close/>
                  <a:moveTo>
                    <a:pt x="51" y="0"/>
                  </a:moveTo>
                  <a:lnTo>
                    <a:pt x="53" y="0"/>
                  </a:lnTo>
                  <a:lnTo>
                    <a:pt x="53" y="1"/>
                  </a:lnTo>
                  <a:lnTo>
                    <a:pt x="53" y="3"/>
                  </a:lnTo>
                  <a:lnTo>
                    <a:pt x="51" y="7"/>
                  </a:lnTo>
                  <a:lnTo>
                    <a:pt x="51" y="9"/>
                  </a:lnTo>
                  <a:lnTo>
                    <a:pt x="49" y="7"/>
                  </a:lnTo>
                  <a:lnTo>
                    <a:pt x="47" y="7"/>
                  </a:lnTo>
                  <a:lnTo>
                    <a:pt x="47" y="5"/>
                  </a:lnTo>
                  <a:lnTo>
                    <a:pt x="49" y="1"/>
                  </a:lnTo>
                  <a:lnTo>
                    <a:pt x="5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2" name="Freeform 752"/>
            <p:cNvSpPr>
              <a:spLocks noEditPoints="1"/>
            </p:cNvSpPr>
            <p:nvPr/>
          </p:nvSpPr>
          <p:spPr bwMode="auto">
            <a:xfrm>
              <a:off x="1216026" y="4254501"/>
              <a:ext cx="50800" cy="95250"/>
            </a:xfrm>
            <a:custGeom>
              <a:avLst/>
              <a:gdLst>
                <a:gd name="T0" fmla="*/ 46 w 65"/>
                <a:gd name="T1" fmla="*/ 25 h 119"/>
                <a:gd name="T2" fmla="*/ 46 w 65"/>
                <a:gd name="T3" fmla="*/ 25 h 119"/>
                <a:gd name="T4" fmla="*/ 50 w 65"/>
                <a:gd name="T5" fmla="*/ 27 h 119"/>
                <a:gd name="T6" fmla="*/ 52 w 65"/>
                <a:gd name="T7" fmla="*/ 29 h 119"/>
                <a:gd name="T8" fmla="*/ 53 w 65"/>
                <a:gd name="T9" fmla="*/ 33 h 119"/>
                <a:gd name="T10" fmla="*/ 53 w 65"/>
                <a:gd name="T11" fmla="*/ 37 h 119"/>
                <a:gd name="T12" fmla="*/ 16 w 65"/>
                <a:gd name="T13" fmla="*/ 115 h 119"/>
                <a:gd name="T14" fmla="*/ 14 w 65"/>
                <a:gd name="T15" fmla="*/ 117 h 119"/>
                <a:gd name="T16" fmla="*/ 12 w 65"/>
                <a:gd name="T17" fmla="*/ 119 h 119"/>
                <a:gd name="T18" fmla="*/ 8 w 65"/>
                <a:gd name="T19" fmla="*/ 119 h 119"/>
                <a:gd name="T20" fmla="*/ 8 w 65"/>
                <a:gd name="T21" fmla="*/ 119 h 119"/>
                <a:gd name="T22" fmla="*/ 6 w 65"/>
                <a:gd name="T23" fmla="*/ 119 h 119"/>
                <a:gd name="T24" fmla="*/ 2 w 65"/>
                <a:gd name="T25" fmla="*/ 115 h 119"/>
                <a:gd name="T26" fmla="*/ 0 w 65"/>
                <a:gd name="T27" fmla="*/ 112 h 119"/>
                <a:gd name="T28" fmla="*/ 0 w 65"/>
                <a:gd name="T29" fmla="*/ 108 h 119"/>
                <a:gd name="T30" fmla="*/ 38 w 65"/>
                <a:gd name="T31" fmla="*/ 31 h 119"/>
                <a:gd name="T32" fmla="*/ 42 w 65"/>
                <a:gd name="T33" fmla="*/ 27 h 119"/>
                <a:gd name="T34" fmla="*/ 46 w 65"/>
                <a:gd name="T35" fmla="*/ 25 h 119"/>
                <a:gd name="T36" fmla="*/ 57 w 65"/>
                <a:gd name="T37" fmla="*/ 0 h 119"/>
                <a:gd name="T38" fmla="*/ 59 w 65"/>
                <a:gd name="T39" fmla="*/ 0 h 119"/>
                <a:gd name="T40" fmla="*/ 61 w 65"/>
                <a:gd name="T41" fmla="*/ 2 h 119"/>
                <a:gd name="T42" fmla="*/ 65 w 65"/>
                <a:gd name="T43" fmla="*/ 4 h 119"/>
                <a:gd name="T44" fmla="*/ 65 w 65"/>
                <a:gd name="T45" fmla="*/ 7 h 119"/>
                <a:gd name="T46" fmla="*/ 65 w 65"/>
                <a:gd name="T47" fmla="*/ 11 h 119"/>
                <a:gd name="T48" fmla="*/ 63 w 65"/>
                <a:gd name="T49" fmla="*/ 15 h 119"/>
                <a:gd name="T50" fmla="*/ 61 w 65"/>
                <a:gd name="T51" fmla="*/ 17 h 119"/>
                <a:gd name="T52" fmla="*/ 59 w 65"/>
                <a:gd name="T53" fmla="*/ 19 h 119"/>
                <a:gd name="T54" fmla="*/ 55 w 65"/>
                <a:gd name="T55" fmla="*/ 21 h 119"/>
                <a:gd name="T56" fmla="*/ 55 w 65"/>
                <a:gd name="T57" fmla="*/ 21 h 119"/>
                <a:gd name="T58" fmla="*/ 52 w 65"/>
                <a:gd name="T59" fmla="*/ 19 h 119"/>
                <a:gd name="T60" fmla="*/ 50 w 65"/>
                <a:gd name="T61" fmla="*/ 17 h 119"/>
                <a:gd name="T62" fmla="*/ 48 w 65"/>
                <a:gd name="T63" fmla="*/ 13 h 119"/>
                <a:gd name="T64" fmla="*/ 48 w 65"/>
                <a:gd name="T65" fmla="*/ 9 h 119"/>
                <a:gd name="T66" fmla="*/ 50 w 65"/>
                <a:gd name="T67" fmla="*/ 6 h 119"/>
                <a:gd name="T68" fmla="*/ 53 w 65"/>
                <a:gd name="T69" fmla="*/ 2 h 119"/>
                <a:gd name="T70" fmla="*/ 57 w 65"/>
                <a:gd name="T7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 h="119">
                  <a:moveTo>
                    <a:pt x="46" y="25"/>
                  </a:moveTo>
                  <a:lnTo>
                    <a:pt x="46" y="25"/>
                  </a:lnTo>
                  <a:lnTo>
                    <a:pt x="50" y="27"/>
                  </a:lnTo>
                  <a:lnTo>
                    <a:pt x="52" y="29"/>
                  </a:lnTo>
                  <a:lnTo>
                    <a:pt x="53" y="33"/>
                  </a:lnTo>
                  <a:lnTo>
                    <a:pt x="53" y="37"/>
                  </a:lnTo>
                  <a:lnTo>
                    <a:pt x="16" y="115"/>
                  </a:lnTo>
                  <a:lnTo>
                    <a:pt x="14" y="117"/>
                  </a:lnTo>
                  <a:lnTo>
                    <a:pt x="12" y="119"/>
                  </a:lnTo>
                  <a:lnTo>
                    <a:pt x="8" y="119"/>
                  </a:lnTo>
                  <a:lnTo>
                    <a:pt x="8" y="119"/>
                  </a:lnTo>
                  <a:lnTo>
                    <a:pt x="6" y="119"/>
                  </a:lnTo>
                  <a:lnTo>
                    <a:pt x="2" y="115"/>
                  </a:lnTo>
                  <a:lnTo>
                    <a:pt x="0" y="112"/>
                  </a:lnTo>
                  <a:lnTo>
                    <a:pt x="0" y="108"/>
                  </a:lnTo>
                  <a:lnTo>
                    <a:pt x="38" y="31"/>
                  </a:lnTo>
                  <a:lnTo>
                    <a:pt x="42" y="27"/>
                  </a:lnTo>
                  <a:lnTo>
                    <a:pt x="46" y="25"/>
                  </a:lnTo>
                  <a:close/>
                  <a:moveTo>
                    <a:pt x="57" y="0"/>
                  </a:moveTo>
                  <a:lnTo>
                    <a:pt x="59" y="0"/>
                  </a:lnTo>
                  <a:lnTo>
                    <a:pt x="61" y="2"/>
                  </a:lnTo>
                  <a:lnTo>
                    <a:pt x="65" y="4"/>
                  </a:lnTo>
                  <a:lnTo>
                    <a:pt x="65" y="7"/>
                  </a:lnTo>
                  <a:lnTo>
                    <a:pt x="65" y="11"/>
                  </a:lnTo>
                  <a:lnTo>
                    <a:pt x="63" y="15"/>
                  </a:lnTo>
                  <a:lnTo>
                    <a:pt x="61" y="17"/>
                  </a:lnTo>
                  <a:lnTo>
                    <a:pt x="59" y="19"/>
                  </a:lnTo>
                  <a:lnTo>
                    <a:pt x="55" y="21"/>
                  </a:lnTo>
                  <a:lnTo>
                    <a:pt x="55" y="21"/>
                  </a:lnTo>
                  <a:lnTo>
                    <a:pt x="52" y="19"/>
                  </a:lnTo>
                  <a:lnTo>
                    <a:pt x="50" y="17"/>
                  </a:lnTo>
                  <a:lnTo>
                    <a:pt x="48" y="13"/>
                  </a:lnTo>
                  <a:lnTo>
                    <a:pt x="48" y="9"/>
                  </a:lnTo>
                  <a:lnTo>
                    <a:pt x="50" y="6"/>
                  </a:lnTo>
                  <a:lnTo>
                    <a:pt x="53" y="2"/>
                  </a:lnTo>
                  <a:lnTo>
                    <a:pt x="5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3" name="Freeform 753"/>
            <p:cNvSpPr>
              <a:spLocks/>
            </p:cNvSpPr>
            <p:nvPr/>
          </p:nvSpPr>
          <p:spPr bwMode="auto">
            <a:xfrm>
              <a:off x="1270001" y="4297363"/>
              <a:ext cx="71438" cy="77788"/>
            </a:xfrm>
            <a:custGeom>
              <a:avLst/>
              <a:gdLst>
                <a:gd name="T0" fmla="*/ 24 w 91"/>
                <a:gd name="T1" fmla="*/ 0 h 98"/>
                <a:gd name="T2" fmla="*/ 26 w 91"/>
                <a:gd name="T3" fmla="*/ 0 h 98"/>
                <a:gd name="T4" fmla="*/ 26 w 91"/>
                <a:gd name="T5" fmla="*/ 2 h 98"/>
                <a:gd name="T6" fmla="*/ 8 w 91"/>
                <a:gd name="T7" fmla="*/ 49 h 98"/>
                <a:gd name="T8" fmla="*/ 6 w 91"/>
                <a:gd name="T9" fmla="*/ 66 h 98"/>
                <a:gd name="T10" fmla="*/ 14 w 91"/>
                <a:gd name="T11" fmla="*/ 82 h 98"/>
                <a:gd name="T12" fmla="*/ 30 w 91"/>
                <a:gd name="T13" fmla="*/ 92 h 98"/>
                <a:gd name="T14" fmla="*/ 49 w 91"/>
                <a:gd name="T15" fmla="*/ 92 h 98"/>
                <a:gd name="T16" fmla="*/ 65 w 91"/>
                <a:gd name="T17" fmla="*/ 84 h 98"/>
                <a:gd name="T18" fmla="*/ 73 w 91"/>
                <a:gd name="T19" fmla="*/ 70 h 98"/>
                <a:gd name="T20" fmla="*/ 87 w 91"/>
                <a:gd name="T21" fmla="*/ 21 h 98"/>
                <a:gd name="T22" fmla="*/ 87 w 91"/>
                <a:gd name="T23" fmla="*/ 19 h 98"/>
                <a:gd name="T24" fmla="*/ 89 w 91"/>
                <a:gd name="T25" fmla="*/ 19 h 98"/>
                <a:gd name="T26" fmla="*/ 91 w 91"/>
                <a:gd name="T27" fmla="*/ 21 h 98"/>
                <a:gd name="T28" fmla="*/ 91 w 91"/>
                <a:gd name="T29" fmla="*/ 23 h 98"/>
                <a:gd name="T30" fmla="*/ 79 w 91"/>
                <a:gd name="T31" fmla="*/ 72 h 98"/>
                <a:gd name="T32" fmla="*/ 71 w 91"/>
                <a:gd name="T33" fmla="*/ 84 h 98"/>
                <a:gd name="T34" fmla="*/ 59 w 91"/>
                <a:gd name="T35" fmla="*/ 94 h 98"/>
                <a:gd name="T36" fmla="*/ 45 w 91"/>
                <a:gd name="T37" fmla="*/ 98 h 98"/>
                <a:gd name="T38" fmla="*/ 30 w 91"/>
                <a:gd name="T39" fmla="*/ 96 h 98"/>
                <a:gd name="T40" fmla="*/ 14 w 91"/>
                <a:gd name="T41" fmla="*/ 88 h 98"/>
                <a:gd name="T42" fmla="*/ 4 w 91"/>
                <a:gd name="T43" fmla="*/ 76 h 98"/>
                <a:gd name="T44" fmla="*/ 0 w 91"/>
                <a:gd name="T45" fmla="*/ 62 h 98"/>
                <a:gd name="T46" fmla="*/ 2 w 91"/>
                <a:gd name="T47" fmla="*/ 49 h 98"/>
                <a:gd name="T48" fmla="*/ 20 w 91"/>
                <a:gd name="T49" fmla="*/ 0 h 98"/>
                <a:gd name="T50" fmla="*/ 22 w 91"/>
                <a:gd name="T51" fmla="*/ 0 h 98"/>
                <a:gd name="T52" fmla="*/ 24 w 91"/>
                <a:gd name="T53"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1" h="98">
                  <a:moveTo>
                    <a:pt x="24" y="0"/>
                  </a:moveTo>
                  <a:lnTo>
                    <a:pt x="26" y="0"/>
                  </a:lnTo>
                  <a:lnTo>
                    <a:pt x="26" y="2"/>
                  </a:lnTo>
                  <a:lnTo>
                    <a:pt x="8" y="49"/>
                  </a:lnTo>
                  <a:lnTo>
                    <a:pt x="6" y="66"/>
                  </a:lnTo>
                  <a:lnTo>
                    <a:pt x="14" y="82"/>
                  </a:lnTo>
                  <a:lnTo>
                    <a:pt x="30" y="92"/>
                  </a:lnTo>
                  <a:lnTo>
                    <a:pt x="49" y="92"/>
                  </a:lnTo>
                  <a:lnTo>
                    <a:pt x="65" y="84"/>
                  </a:lnTo>
                  <a:lnTo>
                    <a:pt x="73" y="70"/>
                  </a:lnTo>
                  <a:lnTo>
                    <a:pt x="87" y="21"/>
                  </a:lnTo>
                  <a:lnTo>
                    <a:pt x="87" y="19"/>
                  </a:lnTo>
                  <a:lnTo>
                    <a:pt x="89" y="19"/>
                  </a:lnTo>
                  <a:lnTo>
                    <a:pt x="91" y="21"/>
                  </a:lnTo>
                  <a:lnTo>
                    <a:pt x="91" y="23"/>
                  </a:lnTo>
                  <a:lnTo>
                    <a:pt x="79" y="72"/>
                  </a:lnTo>
                  <a:lnTo>
                    <a:pt x="71" y="84"/>
                  </a:lnTo>
                  <a:lnTo>
                    <a:pt x="59" y="94"/>
                  </a:lnTo>
                  <a:lnTo>
                    <a:pt x="45" y="98"/>
                  </a:lnTo>
                  <a:lnTo>
                    <a:pt x="30" y="96"/>
                  </a:lnTo>
                  <a:lnTo>
                    <a:pt x="14" y="88"/>
                  </a:lnTo>
                  <a:lnTo>
                    <a:pt x="4" y="76"/>
                  </a:lnTo>
                  <a:lnTo>
                    <a:pt x="0" y="62"/>
                  </a:lnTo>
                  <a:lnTo>
                    <a:pt x="2" y="49"/>
                  </a:lnTo>
                  <a:lnTo>
                    <a:pt x="20" y="0"/>
                  </a:lnTo>
                  <a:lnTo>
                    <a:pt x="22" y="0"/>
                  </a:lnTo>
                  <a:lnTo>
                    <a:pt x="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4" name="Freeform 754"/>
            <p:cNvSpPr>
              <a:spLocks/>
            </p:cNvSpPr>
            <p:nvPr/>
          </p:nvSpPr>
          <p:spPr bwMode="auto">
            <a:xfrm>
              <a:off x="1265238" y="4292601"/>
              <a:ext cx="80963" cy="87313"/>
            </a:xfrm>
            <a:custGeom>
              <a:avLst/>
              <a:gdLst>
                <a:gd name="T0" fmla="*/ 30 w 102"/>
                <a:gd name="T1" fmla="*/ 0 h 110"/>
                <a:gd name="T2" fmla="*/ 32 w 102"/>
                <a:gd name="T3" fmla="*/ 0 h 110"/>
                <a:gd name="T4" fmla="*/ 36 w 102"/>
                <a:gd name="T5" fmla="*/ 2 h 110"/>
                <a:gd name="T6" fmla="*/ 38 w 102"/>
                <a:gd name="T7" fmla="*/ 6 h 110"/>
                <a:gd name="T8" fmla="*/ 38 w 102"/>
                <a:gd name="T9" fmla="*/ 10 h 110"/>
                <a:gd name="T10" fmla="*/ 18 w 102"/>
                <a:gd name="T11" fmla="*/ 59 h 110"/>
                <a:gd name="T12" fmla="*/ 18 w 102"/>
                <a:gd name="T13" fmla="*/ 65 h 110"/>
                <a:gd name="T14" fmla="*/ 18 w 102"/>
                <a:gd name="T15" fmla="*/ 70 h 110"/>
                <a:gd name="T16" fmla="*/ 20 w 102"/>
                <a:gd name="T17" fmla="*/ 76 h 110"/>
                <a:gd name="T18" fmla="*/ 24 w 102"/>
                <a:gd name="T19" fmla="*/ 82 h 110"/>
                <a:gd name="T20" fmla="*/ 30 w 102"/>
                <a:gd name="T21" fmla="*/ 88 h 110"/>
                <a:gd name="T22" fmla="*/ 38 w 102"/>
                <a:gd name="T23" fmla="*/ 92 h 110"/>
                <a:gd name="T24" fmla="*/ 53 w 102"/>
                <a:gd name="T25" fmla="*/ 92 h 110"/>
                <a:gd name="T26" fmla="*/ 67 w 102"/>
                <a:gd name="T27" fmla="*/ 86 h 110"/>
                <a:gd name="T28" fmla="*/ 73 w 102"/>
                <a:gd name="T29" fmla="*/ 74 h 110"/>
                <a:gd name="T30" fmla="*/ 87 w 102"/>
                <a:gd name="T31" fmla="*/ 25 h 110"/>
                <a:gd name="T32" fmla="*/ 89 w 102"/>
                <a:gd name="T33" fmla="*/ 23 h 110"/>
                <a:gd name="T34" fmla="*/ 91 w 102"/>
                <a:gd name="T35" fmla="*/ 21 h 110"/>
                <a:gd name="T36" fmla="*/ 95 w 102"/>
                <a:gd name="T37" fmla="*/ 19 h 110"/>
                <a:gd name="T38" fmla="*/ 97 w 102"/>
                <a:gd name="T39" fmla="*/ 19 h 110"/>
                <a:gd name="T40" fmla="*/ 100 w 102"/>
                <a:gd name="T41" fmla="*/ 23 h 110"/>
                <a:gd name="T42" fmla="*/ 102 w 102"/>
                <a:gd name="T43" fmla="*/ 25 h 110"/>
                <a:gd name="T44" fmla="*/ 102 w 102"/>
                <a:gd name="T45" fmla="*/ 31 h 110"/>
                <a:gd name="T46" fmla="*/ 91 w 102"/>
                <a:gd name="T47" fmla="*/ 80 h 110"/>
                <a:gd name="T48" fmla="*/ 81 w 102"/>
                <a:gd name="T49" fmla="*/ 96 h 110"/>
                <a:gd name="T50" fmla="*/ 67 w 102"/>
                <a:gd name="T51" fmla="*/ 106 h 110"/>
                <a:gd name="T52" fmla="*/ 49 w 102"/>
                <a:gd name="T53" fmla="*/ 110 h 110"/>
                <a:gd name="T54" fmla="*/ 42 w 102"/>
                <a:gd name="T55" fmla="*/ 110 h 110"/>
                <a:gd name="T56" fmla="*/ 34 w 102"/>
                <a:gd name="T57" fmla="*/ 108 h 110"/>
                <a:gd name="T58" fmla="*/ 24 w 102"/>
                <a:gd name="T59" fmla="*/ 104 h 110"/>
                <a:gd name="T60" fmla="*/ 16 w 102"/>
                <a:gd name="T61" fmla="*/ 98 h 110"/>
                <a:gd name="T62" fmla="*/ 8 w 102"/>
                <a:gd name="T63" fmla="*/ 90 h 110"/>
                <a:gd name="T64" fmla="*/ 4 w 102"/>
                <a:gd name="T65" fmla="*/ 82 h 110"/>
                <a:gd name="T66" fmla="*/ 0 w 102"/>
                <a:gd name="T67" fmla="*/ 72 h 110"/>
                <a:gd name="T68" fmla="*/ 0 w 102"/>
                <a:gd name="T69" fmla="*/ 63 h 110"/>
                <a:gd name="T70" fmla="*/ 2 w 102"/>
                <a:gd name="T71" fmla="*/ 51 h 110"/>
                <a:gd name="T72" fmla="*/ 22 w 102"/>
                <a:gd name="T73" fmla="*/ 4 h 110"/>
                <a:gd name="T74" fmla="*/ 22 w 102"/>
                <a:gd name="T75" fmla="*/ 2 h 110"/>
                <a:gd name="T76" fmla="*/ 26 w 102"/>
                <a:gd name="T77" fmla="*/ 0 h 110"/>
                <a:gd name="T78" fmla="*/ 30 w 102"/>
                <a:gd name="T7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 h="110">
                  <a:moveTo>
                    <a:pt x="30" y="0"/>
                  </a:moveTo>
                  <a:lnTo>
                    <a:pt x="32" y="0"/>
                  </a:lnTo>
                  <a:lnTo>
                    <a:pt x="36" y="2"/>
                  </a:lnTo>
                  <a:lnTo>
                    <a:pt x="38" y="6"/>
                  </a:lnTo>
                  <a:lnTo>
                    <a:pt x="38" y="10"/>
                  </a:lnTo>
                  <a:lnTo>
                    <a:pt x="18" y="59"/>
                  </a:lnTo>
                  <a:lnTo>
                    <a:pt x="18" y="65"/>
                  </a:lnTo>
                  <a:lnTo>
                    <a:pt x="18" y="70"/>
                  </a:lnTo>
                  <a:lnTo>
                    <a:pt x="20" y="76"/>
                  </a:lnTo>
                  <a:lnTo>
                    <a:pt x="24" y="82"/>
                  </a:lnTo>
                  <a:lnTo>
                    <a:pt x="30" y="88"/>
                  </a:lnTo>
                  <a:lnTo>
                    <a:pt x="38" y="92"/>
                  </a:lnTo>
                  <a:lnTo>
                    <a:pt x="53" y="92"/>
                  </a:lnTo>
                  <a:lnTo>
                    <a:pt x="67" y="86"/>
                  </a:lnTo>
                  <a:lnTo>
                    <a:pt x="73" y="74"/>
                  </a:lnTo>
                  <a:lnTo>
                    <a:pt x="87" y="25"/>
                  </a:lnTo>
                  <a:lnTo>
                    <a:pt x="89" y="23"/>
                  </a:lnTo>
                  <a:lnTo>
                    <a:pt x="91" y="21"/>
                  </a:lnTo>
                  <a:lnTo>
                    <a:pt x="95" y="19"/>
                  </a:lnTo>
                  <a:lnTo>
                    <a:pt x="97" y="19"/>
                  </a:lnTo>
                  <a:lnTo>
                    <a:pt x="100" y="23"/>
                  </a:lnTo>
                  <a:lnTo>
                    <a:pt x="102" y="25"/>
                  </a:lnTo>
                  <a:lnTo>
                    <a:pt x="102" y="31"/>
                  </a:lnTo>
                  <a:lnTo>
                    <a:pt x="91" y="80"/>
                  </a:lnTo>
                  <a:lnTo>
                    <a:pt x="81" y="96"/>
                  </a:lnTo>
                  <a:lnTo>
                    <a:pt x="67" y="106"/>
                  </a:lnTo>
                  <a:lnTo>
                    <a:pt x="49" y="110"/>
                  </a:lnTo>
                  <a:lnTo>
                    <a:pt x="42" y="110"/>
                  </a:lnTo>
                  <a:lnTo>
                    <a:pt x="34" y="108"/>
                  </a:lnTo>
                  <a:lnTo>
                    <a:pt x="24" y="104"/>
                  </a:lnTo>
                  <a:lnTo>
                    <a:pt x="16" y="98"/>
                  </a:lnTo>
                  <a:lnTo>
                    <a:pt x="8" y="90"/>
                  </a:lnTo>
                  <a:lnTo>
                    <a:pt x="4" y="82"/>
                  </a:lnTo>
                  <a:lnTo>
                    <a:pt x="0" y="72"/>
                  </a:lnTo>
                  <a:lnTo>
                    <a:pt x="0" y="63"/>
                  </a:lnTo>
                  <a:lnTo>
                    <a:pt x="2" y="51"/>
                  </a:lnTo>
                  <a:lnTo>
                    <a:pt x="22" y="4"/>
                  </a:lnTo>
                  <a:lnTo>
                    <a:pt x="22" y="2"/>
                  </a:lnTo>
                  <a:lnTo>
                    <a:pt x="26" y="0"/>
                  </a:lnTo>
                  <a:lnTo>
                    <a:pt x="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5" name="Freeform 755"/>
            <p:cNvSpPr>
              <a:spLocks/>
            </p:cNvSpPr>
            <p:nvPr/>
          </p:nvSpPr>
          <p:spPr bwMode="auto">
            <a:xfrm>
              <a:off x="1363663" y="4322763"/>
              <a:ext cx="127000" cy="77788"/>
            </a:xfrm>
            <a:custGeom>
              <a:avLst/>
              <a:gdLst>
                <a:gd name="T0" fmla="*/ 18 w 159"/>
                <a:gd name="T1" fmla="*/ 0 h 98"/>
                <a:gd name="T2" fmla="*/ 20 w 159"/>
                <a:gd name="T3" fmla="*/ 0 h 98"/>
                <a:gd name="T4" fmla="*/ 20 w 159"/>
                <a:gd name="T5" fmla="*/ 2 h 98"/>
                <a:gd name="T6" fmla="*/ 16 w 159"/>
                <a:gd name="T7" fmla="*/ 18 h 98"/>
                <a:gd name="T8" fmla="*/ 31 w 159"/>
                <a:gd name="T9" fmla="*/ 6 h 98"/>
                <a:gd name="T10" fmla="*/ 51 w 159"/>
                <a:gd name="T11" fmla="*/ 4 h 98"/>
                <a:gd name="T12" fmla="*/ 65 w 159"/>
                <a:gd name="T13" fmla="*/ 10 h 98"/>
                <a:gd name="T14" fmla="*/ 77 w 159"/>
                <a:gd name="T15" fmla="*/ 18 h 98"/>
                <a:gd name="T16" fmla="*/ 84 w 159"/>
                <a:gd name="T17" fmla="*/ 31 h 98"/>
                <a:gd name="T18" fmla="*/ 92 w 159"/>
                <a:gd name="T19" fmla="*/ 20 h 98"/>
                <a:gd name="T20" fmla="*/ 106 w 159"/>
                <a:gd name="T21" fmla="*/ 12 h 98"/>
                <a:gd name="T22" fmla="*/ 120 w 159"/>
                <a:gd name="T23" fmla="*/ 10 h 98"/>
                <a:gd name="T24" fmla="*/ 139 w 159"/>
                <a:gd name="T25" fmla="*/ 14 h 98"/>
                <a:gd name="T26" fmla="*/ 151 w 159"/>
                <a:gd name="T27" fmla="*/ 28 h 98"/>
                <a:gd name="T28" fmla="*/ 157 w 159"/>
                <a:gd name="T29" fmla="*/ 45 h 98"/>
                <a:gd name="T30" fmla="*/ 159 w 159"/>
                <a:gd name="T31" fmla="*/ 96 h 98"/>
                <a:gd name="T32" fmla="*/ 159 w 159"/>
                <a:gd name="T33" fmla="*/ 98 h 98"/>
                <a:gd name="T34" fmla="*/ 157 w 159"/>
                <a:gd name="T35" fmla="*/ 98 h 98"/>
                <a:gd name="T36" fmla="*/ 155 w 159"/>
                <a:gd name="T37" fmla="*/ 98 h 98"/>
                <a:gd name="T38" fmla="*/ 155 w 159"/>
                <a:gd name="T39" fmla="*/ 96 h 98"/>
                <a:gd name="T40" fmla="*/ 153 w 159"/>
                <a:gd name="T41" fmla="*/ 45 h 98"/>
                <a:gd name="T42" fmla="*/ 147 w 159"/>
                <a:gd name="T43" fmla="*/ 29 h 98"/>
                <a:gd name="T44" fmla="*/ 135 w 159"/>
                <a:gd name="T45" fmla="*/ 18 h 98"/>
                <a:gd name="T46" fmla="*/ 120 w 159"/>
                <a:gd name="T47" fmla="*/ 14 h 98"/>
                <a:gd name="T48" fmla="*/ 104 w 159"/>
                <a:gd name="T49" fmla="*/ 18 h 98"/>
                <a:gd name="T50" fmla="*/ 92 w 159"/>
                <a:gd name="T51" fmla="*/ 28 h 98"/>
                <a:gd name="T52" fmla="*/ 86 w 159"/>
                <a:gd name="T53" fmla="*/ 43 h 98"/>
                <a:gd name="T54" fmla="*/ 86 w 159"/>
                <a:gd name="T55" fmla="*/ 43 h 98"/>
                <a:gd name="T56" fmla="*/ 82 w 159"/>
                <a:gd name="T57" fmla="*/ 94 h 98"/>
                <a:gd name="T58" fmla="*/ 82 w 159"/>
                <a:gd name="T59" fmla="*/ 96 h 98"/>
                <a:gd name="T60" fmla="*/ 82 w 159"/>
                <a:gd name="T61" fmla="*/ 96 h 98"/>
                <a:gd name="T62" fmla="*/ 81 w 159"/>
                <a:gd name="T63" fmla="*/ 96 h 98"/>
                <a:gd name="T64" fmla="*/ 79 w 159"/>
                <a:gd name="T65" fmla="*/ 96 h 98"/>
                <a:gd name="T66" fmla="*/ 77 w 159"/>
                <a:gd name="T67" fmla="*/ 96 h 98"/>
                <a:gd name="T68" fmla="*/ 77 w 159"/>
                <a:gd name="T69" fmla="*/ 94 h 98"/>
                <a:gd name="T70" fmla="*/ 81 w 159"/>
                <a:gd name="T71" fmla="*/ 43 h 98"/>
                <a:gd name="T72" fmla="*/ 77 w 159"/>
                <a:gd name="T73" fmla="*/ 28 h 98"/>
                <a:gd name="T74" fmla="*/ 67 w 159"/>
                <a:gd name="T75" fmla="*/ 16 h 98"/>
                <a:gd name="T76" fmla="*/ 51 w 159"/>
                <a:gd name="T77" fmla="*/ 8 h 98"/>
                <a:gd name="T78" fmla="*/ 35 w 159"/>
                <a:gd name="T79" fmla="*/ 10 h 98"/>
                <a:gd name="T80" fmla="*/ 22 w 159"/>
                <a:gd name="T81" fmla="*/ 20 h 98"/>
                <a:gd name="T82" fmla="*/ 14 w 159"/>
                <a:gd name="T83" fmla="*/ 33 h 98"/>
                <a:gd name="T84" fmla="*/ 4 w 159"/>
                <a:gd name="T85" fmla="*/ 84 h 98"/>
                <a:gd name="T86" fmla="*/ 4 w 159"/>
                <a:gd name="T87" fmla="*/ 86 h 98"/>
                <a:gd name="T88" fmla="*/ 4 w 159"/>
                <a:gd name="T89" fmla="*/ 86 h 98"/>
                <a:gd name="T90" fmla="*/ 4 w 159"/>
                <a:gd name="T91" fmla="*/ 86 h 98"/>
                <a:gd name="T92" fmla="*/ 2 w 159"/>
                <a:gd name="T93" fmla="*/ 86 h 98"/>
                <a:gd name="T94" fmla="*/ 2 w 159"/>
                <a:gd name="T95" fmla="*/ 86 h 98"/>
                <a:gd name="T96" fmla="*/ 0 w 159"/>
                <a:gd name="T97" fmla="*/ 86 h 98"/>
                <a:gd name="T98" fmla="*/ 0 w 159"/>
                <a:gd name="T99" fmla="*/ 84 h 98"/>
                <a:gd name="T100" fmla="*/ 8 w 159"/>
                <a:gd name="T101" fmla="*/ 33 h 98"/>
                <a:gd name="T102" fmla="*/ 10 w 159"/>
                <a:gd name="T103" fmla="*/ 29 h 98"/>
                <a:gd name="T104" fmla="*/ 16 w 159"/>
                <a:gd name="T105" fmla="*/ 2 h 98"/>
                <a:gd name="T106" fmla="*/ 16 w 159"/>
                <a:gd name="T107" fmla="*/ 0 h 98"/>
                <a:gd name="T108" fmla="*/ 18 w 159"/>
                <a:gd name="T10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9" h="98">
                  <a:moveTo>
                    <a:pt x="18" y="0"/>
                  </a:moveTo>
                  <a:lnTo>
                    <a:pt x="20" y="0"/>
                  </a:lnTo>
                  <a:lnTo>
                    <a:pt x="20" y="2"/>
                  </a:lnTo>
                  <a:lnTo>
                    <a:pt x="16" y="18"/>
                  </a:lnTo>
                  <a:lnTo>
                    <a:pt x="31" y="6"/>
                  </a:lnTo>
                  <a:lnTo>
                    <a:pt x="51" y="4"/>
                  </a:lnTo>
                  <a:lnTo>
                    <a:pt x="65" y="10"/>
                  </a:lnTo>
                  <a:lnTo>
                    <a:pt x="77" y="18"/>
                  </a:lnTo>
                  <a:lnTo>
                    <a:pt x="84" y="31"/>
                  </a:lnTo>
                  <a:lnTo>
                    <a:pt x="92" y="20"/>
                  </a:lnTo>
                  <a:lnTo>
                    <a:pt x="106" y="12"/>
                  </a:lnTo>
                  <a:lnTo>
                    <a:pt x="120" y="10"/>
                  </a:lnTo>
                  <a:lnTo>
                    <a:pt x="139" y="14"/>
                  </a:lnTo>
                  <a:lnTo>
                    <a:pt x="151" y="28"/>
                  </a:lnTo>
                  <a:lnTo>
                    <a:pt x="157" y="45"/>
                  </a:lnTo>
                  <a:lnTo>
                    <a:pt x="159" y="96"/>
                  </a:lnTo>
                  <a:lnTo>
                    <a:pt x="159" y="98"/>
                  </a:lnTo>
                  <a:lnTo>
                    <a:pt x="157" y="98"/>
                  </a:lnTo>
                  <a:lnTo>
                    <a:pt x="155" y="98"/>
                  </a:lnTo>
                  <a:lnTo>
                    <a:pt x="155" y="96"/>
                  </a:lnTo>
                  <a:lnTo>
                    <a:pt x="153" y="45"/>
                  </a:lnTo>
                  <a:lnTo>
                    <a:pt x="147" y="29"/>
                  </a:lnTo>
                  <a:lnTo>
                    <a:pt x="135" y="18"/>
                  </a:lnTo>
                  <a:lnTo>
                    <a:pt x="120" y="14"/>
                  </a:lnTo>
                  <a:lnTo>
                    <a:pt x="104" y="18"/>
                  </a:lnTo>
                  <a:lnTo>
                    <a:pt x="92" y="28"/>
                  </a:lnTo>
                  <a:lnTo>
                    <a:pt x="86" y="43"/>
                  </a:lnTo>
                  <a:lnTo>
                    <a:pt x="86" y="43"/>
                  </a:lnTo>
                  <a:lnTo>
                    <a:pt x="82" y="94"/>
                  </a:lnTo>
                  <a:lnTo>
                    <a:pt x="82" y="96"/>
                  </a:lnTo>
                  <a:lnTo>
                    <a:pt x="82" y="96"/>
                  </a:lnTo>
                  <a:lnTo>
                    <a:pt x="81" y="96"/>
                  </a:lnTo>
                  <a:lnTo>
                    <a:pt x="79" y="96"/>
                  </a:lnTo>
                  <a:lnTo>
                    <a:pt x="77" y="96"/>
                  </a:lnTo>
                  <a:lnTo>
                    <a:pt x="77" y="94"/>
                  </a:lnTo>
                  <a:lnTo>
                    <a:pt x="81" y="43"/>
                  </a:lnTo>
                  <a:lnTo>
                    <a:pt x="77" y="28"/>
                  </a:lnTo>
                  <a:lnTo>
                    <a:pt x="67" y="16"/>
                  </a:lnTo>
                  <a:lnTo>
                    <a:pt x="51" y="8"/>
                  </a:lnTo>
                  <a:lnTo>
                    <a:pt x="35" y="10"/>
                  </a:lnTo>
                  <a:lnTo>
                    <a:pt x="22" y="20"/>
                  </a:lnTo>
                  <a:lnTo>
                    <a:pt x="14" y="33"/>
                  </a:lnTo>
                  <a:lnTo>
                    <a:pt x="4" y="84"/>
                  </a:lnTo>
                  <a:lnTo>
                    <a:pt x="4" y="86"/>
                  </a:lnTo>
                  <a:lnTo>
                    <a:pt x="4" y="86"/>
                  </a:lnTo>
                  <a:lnTo>
                    <a:pt x="4" y="86"/>
                  </a:lnTo>
                  <a:lnTo>
                    <a:pt x="2" y="86"/>
                  </a:lnTo>
                  <a:lnTo>
                    <a:pt x="2" y="86"/>
                  </a:lnTo>
                  <a:lnTo>
                    <a:pt x="0" y="86"/>
                  </a:lnTo>
                  <a:lnTo>
                    <a:pt x="0" y="84"/>
                  </a:lnTo>
                  <a:lnTo>
                    <a:pt x="8" y="33"/>
                  </a:lnTo>
                  <a:lnTo>
                    <a:pt x="10" y="29"/>
                  </a:lnTo>
                  <a:lnTo>
                    <a:pt x="16" y="2"/>
                  </a:lnTo>
                  <a:lnTo>
                    <a:pt x="16" y="0"/>
                  </a:lnTo>
                  <a:lnTo>
                    <a:pt x="1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6" name="Freeform 756"/>
            <p:cNvSpPr>
              <a:spLocks/>
            </p:cNvSpPr>
            <p:nvPr/>
          </p:nvSpPr>
          <p:spPr bwMode="auto">
            <a:xfrm>
              <a:off x="1358901" y="4316413"/>
              <a:ext cx="134938" cy="88900"/>
            </a:xfrm>
            <a:custGeom>
              <a:avLst/>
              <a:gdLst>
                <a:gd name="T0" fmla="*/ 26 w 171"/>
                <a:gd name="T1" fmla="*/ 2 h 112"/>
                <a:gd name="T2" fmla="*/ 30 w 171"/>
                <a:gd name="T3" fmla="*/ 4 h 112"/>
                <a:gd name="T4" fmla="*/ 32 w 171"/>
                <a:gd name="T5" fmla="*/ 12 h 112"/>
                <a:gd name="T6" fmla="*/ 39 w 171"/>
                <a:gd name="T7" fmla="*/ 8 h 112"/>
                <a:gd name="T8" fmla="*/ 59 w 171"/>
                <a:gd name="T9" fmla="*/ 6 h 112"/>
                <a:gd name="T10" fmla="*/ 90 w 171"/>
                <a:gd name="T11" fmla="*/ 28 h 112"/>
                <a:gd name="T12" fmla="*/ 126 w 171"/>
                <a:gd name="T13" fmla="*/ 12 h 112"/>
                <a:gd name="T14" fmla="*/ 163 w 171"/>
                <a:gd name="T15" fmla="*/ 32 h 112"/>
                <a:gd name="T16" fmla="*/ 171 w 171"/>
                <a:gd name="T17" fmla="*/ 104 h 112"/>
                <a:gd name="T18" fmla="*/ 167 w 171"/>
                <a:gd name="T19" fmla="*/ 110 h 112"/>
                <a:gd name="T20" fmla="*/ 163 w 171"/>
                <a:gd name="T21" fmla="*/ 112 h 112"/>
                <a:gd name="T22" fmla="*/ 155 w 171"/>
                <a:gd name="T23" fmla="*/ 108 h 112"/>
                <a:gd name="T24" fmla="*/ 153 w 171"/>
                <a:gd name="T25" fmla="*/ 53 h 112"/>
                <a:gd name="T26" fmla="*/ 147 w 171"/>
                <a:gd name="T27" fmla="*/ 37 h 112"/>
                <a:gd name="T28" fmla="*/ 134 w 171"/>
                <a:gd name="T29" fmla="*/ 30 h 112"/>
                <a:gd name="T30" fmla="*/ 126 w 171"/>
                <a:gd name="T31" fmla="*/ 28 h 112"/>
                <a:gd name="T32" fmla="*/ 110 w 171"/>
                <a:gd name="T33" fmla="*/ 32 h 112"/>
                <a:gd name="T34" fmla="*/ 100 w 171"/>
                <a:gd name="T35" fmla="*/ 43 h 112"/>
                <a:gd name="T36" fmla="*/ 92 w 171"/>
                <a:gd name="T37" fmla="*/ 108 h 112"/>
                <a:gd name="T38" fmla="*/ 88 w 171"/>
                <a:gd name="T39" fmla="*/ 110 h 112"/>
                <a:gd name="T40" fmla="*/ 81 w 171"/>
                <a:gd name="T41" fmla="*/ 110 h 112"/>
                <a:gd name="T42" fmla="*/ 77 w 171"/>
                <a:gd name="T43" fmla="*/ 104 h 112"/>
                <a:gd name="T44" fmla="*/ 81 w 171"/>
                <a:gd name="T45" fmla="*/ 51 h 112"/>
                <a:gd name="T46" fmla="*/ 77 w 171"/>
                <a:gd name="T47" fmla="*/ 36 h 112"/>
                <a:gd name="T48" fmla="*/ 65 w 171"/>
                <a:gd name="T49" fmla="*/ 26 h 112"/>
                <a:gd name="T50" fmla="*/ 47 w 171"/>
                <a:gd name="T51" fmla="*/ 24 h 112"/>
                <a:gd name="T52" fmla="*/ 33 w 171"/>
                <a:gd name="T53" fmla="*/ 30 h 112"/>
                <a:gd name="T54" fmla="*/ 26 w 171"/>
                <a:gd name="T55" fmla="*/ 43 h 112"/>
                <a:gd name="T56" fmla="*/ 10 w 171"/>
                <a:gd name="T57" fmla="*/ 100 h 112"/>
                <a:gd name="T58" fmla="*/ 6 w 171"/>
                <a:gd name="T59" fmla="*/ 100 h 112"/>
                <a:gd name="T60" fmla="*/ 0 w 171"/>
                <a:gd name="T61" fmla="*/ 94 h 112"/>
                <a:gd name="T62" fmla="*/ 8 w 171"/>
                <a:gd name="T63" fmla="*/ 41 h 112"/>
                <a:gd name="T64" fmla="*/ 16 w 171"/>
                <a:gd name="T65" fmla="*/ 8 h 112"/>
                <a:gd name="T66" fmla="*/ 20 w 171"/>
                <a:gd name="T67"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1" h="112">
                  <a:moveTo>
                    <a:pt x="24" y="0"/>
                  </a:moveTo>
                  <a:lnTo>
                    <a:pt x="26" y="2"/>
                  </a:lnTo>
                  <a:lnTo>
                    <a:pt x="28" y="2"/>
                  </a:lnTo>
                  <a:lnTo>
                    <a:pt x="30" y="4"/>
                  </a:lnTo>
                  <a:lnTo>
                    <a:pt x="32" y="8"/>
                  </a:lnTo>
                  <a:lnTo>
                    <a:pt x="32" y="12"/>
                  </a:lnTo>
                  <a:lnTo>
                    <a:pt x="32" y="12"/>
                  </a:lnTo>
                  <a:lnTo>
                    <a:pt x="39" y="8"/>
                  </a:lnTo>
                  <a:lnTo>
                    <a:pt x="49" y="6"/>
                  </a:lnTo>
                  <a:lnTo>
                    <a:pt x="59" y="6"/>
                  </a:lnTo>
                  <a:lnTo>
                    <a:pt x="77" y="14"/>
                  </a:lnTo>
                  <a:lnTo>
                    <a:pt x="90" y="28"/>
                  </a:lnTo>
                  <a:lnTo>
                    <a:pt x="106" y="16"/>
                  </a:lnTo>
                  <a:lnTo>
                    <a:pt x="126" y="12"/>
                  </a:lnTo>
                  <a:lnTo>
                    <a:pt x="147" y="18"/>
                  </a:lnTo>
                  <a:lnTo>
                    <a:pt x="163" y="32"/>
                  </a:lnTo>
                  <a:lnTo>
                    <a:pt x="169" y="53"/>
                  </a:lnTo>
                  <a:lnTo>
                    <a:pt x="171" y="104"/>
                  </a:lnTo>
                  <a:lnTo>
                    <a:pt x="171" y="108"/>
                  </a:lnTo>
                  <a:lnTo>
                    <a:pt x="167" y="110"/>
                  </a:lnTo>
                  <a:lnTo>
                    <a:pt x="163" y="112"/>
                  </a:lnTo>
                  <a:lnTo>
                    <a:pt x="163" y="112"/>
                  </a:lnTo>
                  <a:lnTo>
                    <a:pt x="159" y="110"/>
                  </a:lnTo>
                  <a:lnTo>
                    <a:pt x="155" y="108"/>
                  </a:lnTo>
                  <a:lnTo>
                    <a:pt x="155" y="104"/>
                  </a:lnTo>
                  <a:lnTo>
                    <a:pt x="153" y="53"/>
                  </a:lnTo>
                  <a:lnTo>
                    <a:pt x="151" y="45"/>
                  </a:lnTo>
                  <a:lnTo>
                    <a:pt x="147" y="37"/>
                  </a:lnTo>
                  <a:lnTo>
                    <a:pt x="141" y="34"/>
                  </a:lnTo>
                  <a:lnTo>
                    <a:pt x="134" y="30"/>
                  </a:lnTo>
                  <a:lnTo>
                    <a:pt x="126" y="28"/>
                  </a:lnTo>
                  <a:lnTo>
                    <a:pt x="126" y="28"/>
                  </a:lnTo>
                  <a:lnTo>
                    <a:pt x="118" y="30"/>
                  </a:lnTo>
                  <a:lnTo>
                    <a:pt x="110" y="32"/>
                  </a:lnTo>
                  <a:lnTo>
                    <a:pt x="104" y="37"/>
                  </a:lnTo>
                  <a:lnTo>
                    <a:pt x="100" y="43"/>
                  </a:lnTo>
                  <a:lnTo>
                    <a:pt x="98" y="51"/>
                  </a:lnTo>
                  <a:lnTo>
                    <a:pt x="92" y="108"/>
                  </a:lnTo>
                  <a:lnTo>
                    <a:pt x="90" y="108"/>
                  </a:lnTo>
                  <a:lnTo>
                    <a:pt x="88" y="110"/>
                  </a:lnTo>
                  <a:lnTo>
                    <a:pt x="87" y="110"/>
                  </a:lnTo>
                  <a:lnTo>
                    <a:pt x="81" y="110"/>
                  </a:lnTo>
                  <a:lnTo>
                    <a:pt x="79" y="108"/>
                  </a:lnTo>
                  <a:lnTo>
                    <a:pt x="77" y="104"/>
                  </a:lnTo>
                  <a:lnTo>
                    <a:pt x="77" y="102"/>
                  </a:lnTo>
                  <a:lnTo>
                    <a:pt x="81" y="51"/>
                  </a:lnTo>
                  <a:lnTo>
                    <a:pt x="81" y="43"/>
                  </a:lnTo>
                  <a:lnTo>
                    <a:pt x="77" y="36"/>
                  </a:lnTo>
                  <a:lnTo>
                    <a:pt x="71" y="30"/>
                  </a:lnTo>
                  <a:lnTo>
                    <a:pt x="65" y="26"/>
                  </a:lnTo>
                  <a:lnTo>
                    <a:pt x="57" y="24"/>
                  </a:lnTo>
                  <a:lnTo>
                    <a:pt x="47" y="24"/>
                  </a:lnTo>
                  <a:lnTo>
                    <a:pt x="39" y="26"/>
                  </a:lnTo>
                  <a:lnTo>
                    <a:pt x="33" y="30"/>
                  </a:lnTo>
                  <a:lnTo>
                    <a:pt x="28" y="36"/>
                  </a:lnTo>
                  <a:lnTo>
                    <a:pt x="26" y="43"/>
                  </a:lnTo>
                  <a:lnTo>
                    <a:pt x="16" y="102"/>
                  </a:lnTo>
                  <a:lnTo>
                    <a:pt x="10" y="100"/>
                  </a:lnTo>
                  <a:lnTo>
                    <a:pt x="8" y="100"/>
                  </a:lnTo>
                  <a:lnTo>
                    <a:pt x="6" y="100"/>
                  </a:lnTo>
                  <a:lnTo>
                    <a:pt x="2" y="98"/>
                  </a:lnTo>
                  <a:lnTo>
                    <a:pt x="0" y="94"/>
                  </a:lnTo>
                  <a:lnTo>
                    <a:pt x="0" y="90"/>
                  </a:lnTo>
                  <a:lnTo>
                    <a:pt x="8" y="41"/>
                  </a:lnTo>
                  <a:lnTo>
                    <a:pt x="10" y="36"/>
                  </a:lnTo>
                  <a:lnTo>
                    <a:pt x="16" y="8"/>
                  </a:lnTo>
                  <a:lnTo>
                    <a:pt x="16" y="4"/>
                  </a:lnTo>
                  <a:lnTo>
                    <a:pt x="20" y="2"/>
                  </a:lnTo>
                  <a:lnTo>
                    <a:pt x="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7" name="Freeform 757"/>
            <p:cNvSpPr>
              <a:spLocks noEditPoints="1"/>
            </p:cNvSpPr>
            <p:nvPr/>
          </p:nvSpPr>
          <p:spPr bwMode="auto">
            <a:xfrm>
              <a:off x="1560513" y="4278313"/>
              <a:ext cx="131763" cy="120650"/>
            </a:xfrm>
            <a:custGeom>
              <a:avLst/>
              <a:gdLst>
                <a:gd name="T0" fmla="*/ 46 w 167"/>
                <a:gd name="T1" fmla="*/ 8 h 151"/>
                <a:gd name="T2" fmla="*/ 12 w 167"/>
                <a:gd name="T3" fmla="*/ 33 h 151"/>
                <a:gd name="T4" fmla="*/ 4 w 167"/>
                <a:gd name="T5" fmla="*/ 79 h 151"/>
                <a:gd name="T6" fmla="*/ 30 w 167"/>
                <a:gd name="T7" fmla="*/ 116 h 151"/>
                <a:gd name="T8" fmla="*/ 79 w 167"/>
                <a:gd name="T9" fmla="*/ 122 h 151"/>
                <a:gd name="T10" fmla="*/ 112 w 167"/>
                <a:gd name="T11" fmla="*/ 100 h 151"/>
                <a:gd name="T12" fmla="*/ 124 w 167"/>
                <a:gd name="T13" fmla="*/ 65 h 151"/>
                <a:gd name="T14" fmla="*/ 106 w 167"/>
                <a:gd name="T15" fmla="*/ 26 h 151"/>
                <a:gd name="T16" fmla="*/ 69 w 167"/>
                <a:gd name="T17" fmla="*/ 6 h 151"/>
                <a:gd name="T18" fmla="*/ 91 w 167"/>
                <a:gd name="T19" fmla="*/ 8 h 151"/>
                <a:gd name="T20" fmla="*/ 124 w 167"/>
                <a:gd name="T21" fmla="*/ 45 h 151"/>
                <a:gd name="T22" fmla="*/ 126 w 167"/>
                <a:gd name="T23" fmla="*/ 83 h 151"/>
                <a:gd name="T24" fmla="*/ 104 w 167"/>
                <a:gd name="T25" fmla="*/ 114 h 151"/>
                <a:gd name="T26" fmla="*/ 85 w 167"/>
                <a:gd name="T27" fmla="*/ 134 h 151"/>
                <a:gd name="T28" fmla="*/ 103 w 167"/>
                <a:gd name="T29" fmla="*/ 134 h 151"/>
                <a:gd name="T30" fmla="*/ 138 w 167"/>
                <a:gd name="T31" fmla="*/ 132 h 151"/>
                <a:gd name="T32" fmla="*/ 152 w 167"/>
                <a:gd name="T33" fmla="*/ 126 h 151"/>
                <a:gd name="T34" fmla="*/ 163 w 167"/>
                <a:gd name="T35" fmla="*/ 112 h 151"/>
                <a:gd name="T36" fmla="*/ 167 w 167"/>
                <a:gd name="T37" fmla="*/ 110 h 151"/>
                <a:gd name="T38" fmla="*/ 167 w 167"/>
                <a:gd name="T39" fmla="*/ 114 h 151"/>
                <a:gd name="T40" fmla="*/ 156 w 167"/>
                <a:gd name="T41" fmla="*/ 128 h 151"/>
                <a:gd name="T42" fmla="*/ 140 w 167"/>
                <a:gd name="T43" fmla="*/ 136 h 151"/>
                <a:gd name="T44" fmla="*/ 101 w 167"/>
                <a:gd name="T45" fmla="*/ 137 h 151"/>
                <a:gd name="T46" fmla="*/ 87 w 167"/>
                <a:gd name="T47" fmla="*/ 137 h 151"/>
                <a:gd name="T48" fmla="*/ 73 w 167"/>
                <a:gd name="T49" fmla="*/ 141 h 151"/>
                <a:gd name="T50" fmla="*/ 63 w 167"/>
                <a:gd name="T51" fmla="*/ 147 h 151"/>
                <a:gd name="T52" fmla="*/ 57 w 167"/>
                <a:gd name="T53" fmla="*/ 151 h 151"/>
                <a:gd name="T54" fmla="*/ 53 w 167"/>
                <a:gd name="T55" fmla="*/ 147 h 151"/>
                <a:gd name="T56" fmla="*/ 81 w 167"/>
                <a:gd name="T57" fmla="*/ 126 h 151"/>
                <a:gd name="T58" fmla="*/ 51 w 167"/>
                <a:gd name="T59" fmla="*/ 130 h 151"/>
                <a:gd name="T60" fmla="*/ 10 w 167"/>
                <a:gd name="T61" fmla="*/ 102 h 151"/>
                <a:gd name="T62" fmla="*/ 0 w 167"/>
                <a:gd name="T63" fmla="*/ 53 h 151"/>
                <a:gd name="T64" fmla="*/ 24 w 167"/>
                <a:gd name="T65" fmla="*/ 14 h 151"/>
                <a:gd name="T66" fmla="*/ 69 w 167"/>
                <a:gd name="T6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51">
                  <a:moveTo>
                    <a:pt x="69" y="6"/>
                  </a:moveTo>
                  <a:lnTo>
                    <a:pt x="46" y="8"/>
                  </a:lnTo>
                  <a:lnTo>
                    <a:pt x="28" y="18"/>
                  </a:lnTo>
                  <a:lnTo>
                    <a:pt x="12" y="33"/>
                  </a:lnTo>
                  <a:lnTo>
                    <a:pt x="4" y="55"/>
                  </a:lnTo>
                  <a:lnTo>
                    <a:pt x="4" y="79"/>
                  </a:lnTo>
                  <a:lnTo>
                    <a:pt x="14" y="100"/>
                  </a:lnTo>
                  <a:lnTo>
                    <a:pt x="30" y="116"/>
                  </a:lnTo>
                  <a:lnTo>
                    <a:pt x="53" y="124"/>
                  </a:lnTo>
                  <a:lnTo>
                    <a:pt x="79" y="122"/>
                  </a:lnTo>
                  <a:lnTo>
                    <a:pt x="99" y="114"/>
                  </a:lnTo>
                  <a:lnTo>
                    <a:pt x="112" y="100"/>
                  </a:lnTo>
                  <a:lnTo>
                    <a:pt x="120" y="83"/>
                  </a:lnTo>
                  <a:lnTo>
                    <a:pt x="124" y="65"/>
                  </a:lnTo>
                  <a:lnTo>
                    <a:pt x="120" y="45"/>
                  </a:lnTo>
                  <a:lnTo>
                    <a:pt x="106" y="26"/>
                  </a:lnTo>
                  <a:lnTo>
                    <a:pt x="89" y="12"/>
                  </a:lnTo>
                  <a:lnTo>
                    <a:pt x="69" y="6"/>
                  </a:lnTo>
                  <a:close/>
                  <a:moveTo>
                    <a:pt x="69" y="0"/>
                  </a:moveTo>
                  <a:lnTo>
                    <a:pt x="91" y="8"/>
                  </a:lnTo>
                  <a:lnTo>
                    <a:pt x="110" y="22"/>
                  </a:lnTo>
                  <a:lnTo>
                    <a:pt x="124" y="45"/>
                  </a:lnTo>
                  <a:lnTo>
                    <a:pt x="128" y="63"/>
                  </a:lnTo>
                  <a:lnTo>
                    <a:pt x="126" y="83"/>
                  </a:lnTo>
                  <a:lnTo>
                    <a:pt x="118" y="100"/>
                  </a:lnTo>
                  <a:lnTo>
                    <a:pt x="104" y="114"/>
                  </a:lnTo>
                  <a:lnTo>
                    <a:pt x="79" y="136"/>
                  </a:lnTo>
                  <a:lnTo>
                    <a:pt x="85" y="134"/>
                  </a:lnTo>
                  <a:lnTo>
                    <a:pt x="93" y="134"/>
                  </a:lnTo>
                  <a:lnTo>
                    <a:pt x="103" y="134"/>
                  </a:lnTo>
                  <a:lnTo>
                    <a:pt x="120" y="136"/>
                  </a:lnTo>
                  <a:lnTo>
                    <a:pt x="138" y="132"/>
                  </a:lnTo>
                  <a:lnTo>
                    <a:pt x="146" y="130"/>
                  </a:lnTo>
                  <a:lnTo>
                    <a:pt x="152" y="126"/>
                  </a:lnTo>
                  <a:lnTo>
                    <a:pt x="158" y="120"/>
                  </a:lnTo>
                  <a:lnTo>
                    <a:pt x="163" y="112"/>
                  </a:lnTo>
                  <a:lnTo>
                    <a:pt x="165" y="110"/>
                  </a:lnTo>
                  <a:lnTo>
                    <a:pt x="167" y="110"/>
                  </a:lnTo>
                  <a:lnTo>
                    <a:pt x="167" y="112"/>
                  </a:lnTo>
                  <a:lnTo>
                    <a:pt x="167" y="114"/>
                  </a:lnTo>
                  <a:lnTo>
                    <a:pt x="161" y="122"/>
                  </a:lnTo>
                  <a:lnTo>
                    <a:pt x="156" y="128"/>
                  </a:lnTo>
                  <a:lnTo>
                    <a:pt x="148" y="134"/>
                  </a:lnTo>
                  <a:lnTo>
                    <a:pt x="140" y="136"/>
                  </a:lnTo>
                  <a:lnTo>
                    <a:pt x="120" y="139"/>
                  </a:lnTo>
                  <a:lnTo>
                    <a:pt x="101" y="137"/>
                  </a:lnTo>
                  <a:lnTo>
                    <a:pt x="93" y="137"/>
                  </a:lnTo>
                  <a:lnTo>
                    <a:pt x="87" y="137"/>
                  </a:lnTo>
                  <a:lnTo>
                    <a:pt x="79" y="139"/>
                  </a:lnTo>
                  <a:lnTo>
                    <a:pt x="73" y="141"/>
                  </a:lnTo>
                  <a:lnTo>
                    <a:pt x="67" y="145"/>
                  </a:lnTo>
                  <a:lnTo>
                    <a:pt x="63" y="147"/>
                  </a:lnTo>
                  <a:lnTo>
                    <a:pt x="59" y="149"/>
                  </a:lnTo>
                  <a:lnTo>
                    <a:pt x="57" y="151"/>
                  </a:lnTo>
                  <a:lnTo>
                    <a:pt x="55" y="149"/>
                  </a:lnTo>
                  <a:lnTo>
                    <a:pt x="53" y="147"/>
                  </a:lnTo>
                  <a:lnTo>
                    <a:pt x="55" y="145"/>
                  </a:lnTo>
                  <a:lnTo>
                    <a:pt x="81" y="126"/>
                  </a:lnTo>
                  <a:lnTo>
                    <a:pt x="81" y="128"/>
                  </a:lnTo>
                  <a:lnTo>
                    <a:pt x="51" y="130"/>
                  </a:lnTo>
                  <a:lnTo>
                    <a:pt x="28" y="120"/>
                  </a:lnTo>
                  <a:lnTo>
                    <a:pt x="10" y="102"/>
                  </a:lnTo>
                  <a:lnTo>
                    <a:pt x="0" y="79"/>
                  </a:lnTo>
                  <a:lnTo>
                    <a:pt x="0" y="53"/>
                  </a:lnTo>
                  <a:lnTo>
                    <a:pt x="8" y="31"/>
                  </a:lnTo>
                  <a:lnTo>
                    <a:pt x="24" y="14"/>
                  </a:lnTo>
                  <a:lnTo>
                    <a:pt x="46" y="2"/>
                  </a:lnTo>
                  <a:lnTo>
                    <a:pt x="6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8" name="Freeform 758"/>
            <p:cNvSpPr>
              <a:spLocks noEditPoints="1"/>
            </p:cNvSpPr>
            <p:nvPr/>
          </p:nvSpPr>
          <p:spPr bwMode="auto">
            <a:xfrm>
              <a:off x="1555751" y="4273551"/>
              <a:ext cx="141288" cy="130175"/>
            </a:xfrm>
            <a:custGeom>
              <a:avLst/>
              <a:gdLst>
                <a:gd name="T0" fmla="*/ 60 w 178"/>
                <a:gd name="T1" fmla="*/ 18 h 163"/>
                <a:gd name="T2" fmla="*/ 35 w 178"/>
                <a:gd name="T3" fmla="*/ 28 h 163"/>
                <a:gd name="T4" fmla="*/ 15 w 178"/>
                <a:gd name="T5" fmla="*/ 63 h 163"/>
                <a:gd name="T6" fmla="*/ 21 w 178"/>
                <a:gd name="T7" fmla="*/ 100 h 163"/>
                <a:gd name="T8" fmla="*/ 49 w 178"/>
                <a:gd name="T9" fmla="*/ 122 h 163"/>
                <a:gd name="T10" fmla="*/ 74 w 178"/>
                <a:gd name="T11" fmla="*/ 124 h 163"/>
                <a:gd name="T12" fmla="*/ 104 w 178"/>
                <a:gd name="T13" fmla="*/ 112 h 163"/>
                <a:gd name="T14" fmla="*/ 123 w 178"/>
                <a:gd name="T15" fmla="*/ 75 h 163"/>
                <a:gd name="T16" fmla="*/ 108 w 178"/>
                <a:gd name="T17" fmla="*/ 36 h 163"/>
                <a:gd name="T18" fmla="*/ 66 w 178"/>
                <a:gd name="T19" fmla="*/ 18 h 163"/>
                <a:gd name="T20" fmla="*/ 88 w 178"/>
                <a:gd name="T21" fmla="*/ 4 h 163"/>
                <a:gd name="T22" fmla="*/ 123 w 178"/>
                <a:gd name="T23" fmla="*/ 28 h 163"/>
                <a:gd name="T24" fmla="*/ 139 w 178"/>
                <a:gd name="T25" fmla="*/ 69 h 163"/>
                <a:gd name="T26" fmla="*/ 129 w 178"/>
                <a:gd name="T27" fmla="*/ 110 h 163"/>
                <a:gd name="T28" fmla="*/ 104 w 178"/>
                <a:gd name="T29" fmla="*/ 134 h 163"/>
                <a:gd name="T30" fmla="*/ 125 w 178"/>
                <a:gd name="T31" fmla="*/ 136 h 163"/>
                <a:gd name="T32" fmla="*/ 149 w 178"/>
                <a:gd name="T33" fmla="*/ 128 h 163"/>
                <a:gd name="T34" fmla="*/ 163 w 178"/>
                <a:gd name="T35" fmla="*/ 114 h 163"/>
                <a:gd name="T36" fmla="*/ 170 w 178"/>
                <a:gd name="T37" fmla="*/ 110 h 163"/>
                <a:gd name="T38" fmla="*/ 176 w 178"/>
                <a:gd name="T39" fmla="*/ 114 h 163"/>
                <a:gd name="T40" fmla="*/ 178 w 178"/>
                <a:gd name="T41" fmla="*/ 120 h 163"/>
                <a:gd name="T42" fmla="*/ 170 w 178"/>
                <a:gd name="T43" fmla="*/ 132 h 163"/>
                <a:gd name="T44" fmla="*/ 157 w 178"/>
                <a:gd name="T45" fmla="*/ 143 h 163"/>
                <a:gd name="T46" fmla="*/ 135 w 178"/>
                <a:gd name="T47" fmla="*/ 151 h 163"/>
                <a:gd name="T48" fmla="*/ 113 w 178"/>
                <a:gd name="T49" fmla="*/ 151 h 163"/>
                <a:gd name="T50" fmla="*/ 96 w 178"/>
                <a:gd name="T51" fmla="*/ 149 h 163"/>
                <a:gd name="T52" fmla="*/ 80 w 178"/>
                <a:gd name="T53" fmla="*/ 153 h 163"/>
                <a:gd name="T54" fmla="*/ 70 w 178"/>
                <a:gd name="T55" fmla="*/ 159 h 163"/>
                <a:gd name="T56" fmla="*/ 64 w 178"/>
                <a:gd name="T57" fmla="*/ 161 h 163"/>
                <a:gd name="T58" fmla="*/ 58 w 178"/>
                <a:gd name="T59" fmla="*/ 161 h 163"/>
                <a:gd name="T60" fmla="*/ 55 w 178"/>
                <a:gd name="T61" fmla="*/ 157 h 163"/>
                <a:gd name="T62" fmla="*/ 55 w 178"/>
                <a:gd name="T63" fmla="*/ 149 h 163"/>
                <a:gd name="T64" fmla="*/ 64 w 178"/>
                <a:gd name="T65" fmla="*/ 142 h 163"/>
                <a:gd name="T66" fmla="*/ 29 w 178"/>
                <a:gd name="T67" fmla="*/ 132 h 163"/>
                <a:gd name="T68" fmla="*/ 5 w 178"/>
                <a:gd name="T69" fmla="*/ 104 h 163"/>
                <a:gd name="T70" fmla="*/ 0 w 178"/>
                <a:gd name="T71" fmla="*/ 59 h 163"/>
                <a:gd name="T72" fmla="*/ 25 w 178"/>
                <a:gd name="T73" fmla="*/ 14 h 163"/>
                <a:gd name="T74" fmla="*/ 56 w 178"/>
                <a:gd name="T7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8" h="163">
                  <a:moveTo>
                    <a:pt x="66" y="18"/>
                  </a:moveTo>
                  <a:lnTo>
                    <a:pt x="60" y="18"/>
                  </a:lnTo>
                  <a:lnTo>
                    <a:pt x="53" y="20"/>
                  </a:lnTo>
                  <a:lnTo>
                    <a:pt x="35" y="28"/>
                  </a:lnTo>
                  <a:lnTo>
                    <a:pt x="23" y="43"/>
                  </a:lnTo>
                  <a:lnTo>
                    <a:pt x="15" y="63"/>
                  </a:lnTo>
                  <a:lnTo>
                    <a:pt x="15" y="83"/>
                  </a:lnTo>
                  <a:lnTo>
                    <a:pt x="21" y="100"/>
                  </a:lnTo>
                  <a:lnTo>
                    <a:pt x="33" y="114"/>
                  </a:lnTo>
                  <a:lnTo>
                    <a:pt x="49" y="122"/>
                  </a:lnTo>
                  <a:lnTo>
                    <a:pt x="66" y="124"/>
                  </a:lnTo>
                  <a:lnTo>
                    <a:pt x="74" y="124"/>
                  </a:lnTo>
                  <a:lnTo>
                    <a:pt x="82" y="122"/>
                  </a:lnTo>
                  <a:lnTo>
                    <a:pt x="104" y="112"/>
                  </a:lnTo>
                  <a:lnTo>
                    <a:pt x="117" y="94"/>
                  </a:lnTo>
                  <a:lnTo>
                    <a:pt x="123" y="75"/>
                  </a:lnTo>
                  <a:lnTo>
                    <a:pt x="119" y="55"/>
                  </a:lnTo>
                  <a:lnTo>
                    <a:pt x="108" y="36"/>
                  </a:lnTo>
                  <a:lnTo>
                    <a:pt x="88" y="22"/>
                  </a:lnTo>
                  <a:lnTo>
                    <a:pt x="66" y="18"/>
                  </a:lnTo>
                  <a:close/>
                  <a:moveTo>
                    <a:pt x="66" y="0"/>
                  </a:moveTo>
                  <a:lnTo>
                    <a:pt x="88" y="4"/>
                  </a:lnTo>
                  <a:lnTo>
                    <a:pt x="108" y="14"/>
                  </a:lnTo>
                  <a:lnTo>
                    <a:pt x="123" y="28"/>
                  </a:lnTo>
                  <a:lnTo>
                    <a:pt x="135" y="47"/>
                  </a:lnTo>
                  <a:lnTo>
                    <a:pt x="139" y="69"/>
                  </a:lnTo>
                  <a:lnTo>
                    <a:pt x="137" y="90"/>
                  </a:lnTo>
                  <a:lnTo>
                    <a:pt x="129" y="110"/>
                  </a:lnTo>
                  <a:lnTo>
                    <a:pt x="113" y="126"/>
                  </a:lnTo>
                  <a:lnTo>
                    <a:pt x="104" y="134"/>
                  </a:lnTo>
                  <a:lnTo>
                    <a:pt x="108" y="134"/>
                  </a:lnTo>
                  <a:lnTo>
                    <a:pt x="125" y="136"/>
                  </a:lnTo>
                  <a:lnTo>
                    <a:pt x="141" y="132"/>
                  </a:lnTo>
                  <a:lnTo>
                    <a:pt x="149" y="128"/>
                  </a:lnTo>
                  <a:lnTo>
                    <a:pt x="157" y="122"/>
                  </a:lnTo>
                  <a:lnTo>
                    <a:pt x="163" y="114"/>
                  </a:lnTo>
                  <a:lnTo>
                    <a:pt x="166" y="112"/>
                  </a:lnTo>
                  <a:lnTo>
                    <a:pt x="170" y="110"/>
                  </a:lnTo>
                  <a:lnTo>
                    <a:pt x="174" y="112"/>
                  </a:lnTo>
                  <a:lnTo>
                    <a:pt x="176" y="114"/>
                  </a:lnTo>
                  <a:lnTo>
                    <a:pt x="178" y="116"/>
                  </a:lnTo>
                  <a:lnTo>
                    <a:pt x="178" y="120"/>
                  </a:lnTo>
                  <a:lnTo>
                    <a:pt x="178" y="124"/>
                  </a:lnTo>
                  <a:lnTo>
                    <a:pt x="170" y="132"/>
                  </a:lnTo>
                  <a:lnTo>
                    <a:pt x="164" y="138"/>
                  </a:lnTo>
                  <a:lnTo>
                    <a:pt x="157" y="143"/>
                  </a:lnTo>
                  <a:lnTo>
                    <a:pt x="147" y="147"/>
                  </a:lnTo>
                  <a:lnTo>
                    <a:pt x="135" y="151"/>
                  </a:lnTo>
                  <a:lnTo>
                    <a:pt x="123" y="151"/>
                  </a:lnTo>
                  <a:lnTo>
                    <a:pt x="113" y="151"/>
                  </a:lnTo>
                  <a:lnTo>
                    <a:pt x="104" y="149"/>
                  </a:lnTo>
                  <a:lnTo>
                    <a:pt x="96" y="149"/>
                  </a:lnTo>
                  <a:lnTo>
                    <a:pt x="86" y="151"/>
                  </a:lnTo>
                  <a:lnTo>
                    <a:pt x="80" y="153"/>
                  </a:lnTo>
                  <a:lnTo>
                    <a:pt x="74" y="155"/>
                  </a:lnTo>
                  <a:lnTo>
                    <a:pt x="70" y="159"/>
                  </a:lnTo>
                  <a:lnTo>
                    <a:pt x="68" y="161"/>
                  </a:lnTo>
                  <a:lnTo>
                    <a:pt x="64" y="161"/>
                  </a:lnTo>
                  <a:lnTo>
                    <a:pt x="62" y="163"/>
                  </a:lnTo>
                  <a:lnTo>
                    <a:pt x="58" y="161"/>
                  </a:lnTo>
                  <a:lnTo>
                    <a:pt x="55" y="159"/>
                  </a:lnTo>
                  <a:lnTo>
                    <a:pt x="55" y="157"/>
                  </a:lnTo>
                  <a:lnTo>
                    <a:pt x="53" y="153"/>
                  </a:lnTo>
                  <a:lnTo>
                    <a:pt x="55" y="149"/>
                  </a:lnTo>
                  <a:lnTo>
                    <a:pt x="56" y="147"/>
                  </a:lnTo>
                  <a:lnTo>
                    <a:pt x="64" y="142"/>
                  </a:lnTo>
                  <a:lnTo>
                    <a:pt x="47" y="140"/>
                  </a:lnTo>
                  <a:lnTo>
                    <a:pt x="29" y="132"/>
                  </a:lnTo>
                  <a:lnTo>
                    <a:pt x="15" y="120"/>
                  </a:lnTo>
                  <a:lnTo>
                    <a:pt x="5" y="104"/>
                  </a:lnTo>
                  <a:lnTo>
                    <a:pt x="0" y="87"/>
                  </a:lnTo>
                  <a:lnTo>
                    <a:pt x="0" y="59"/>
                  </a:lnTo>
                  <a:lnTo>
                    <a:pt x="9" y="34"/>
                  </a:lnTo>
                  <a:lnTo>
                    <a:pt x="25" y="14"/>
                  </a:lnTo>
                  <a:lnTo>
                    <a:pt x="49" y="2"/>
                  </a:lnTo>
                  <a:lnTo>
                    <a:pt x="56" y="0"/>
                  </a:lnTo>
                  <a:lnTo>
                    <a:pt x="6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9" name="Freeform 759"/>
            <p:cNvSpPr>
              <a:spLocks/>
            </p:cNvSpPr>
            <p:nvPr/>
          </p:nvSpPr>
          <p:spPr bwMode="auto">
            <a:xfrm>
              <a:off x="1677988" y="4257676"/>
              <a:ext cx="76200" cy="79375"/>
            </a:xfrm>
            <a:custGeom>
              <a:avLst/>
              <a:gdLst>
                <a:gd name="T0" fmla="*/ 62 w 96"/>
                <a:gd name="T1" fmla="*/ 0 h 100"/>
                <a:gd name="T2" fmla="*/ 64 w 96"/>
                <a:gd name="T3" fmla="*/ 0 h 100"/>
                <a:gd name="T4" fmla="*/ 90 w 96"/>
                <a:gd name="T5" fmla="*/ 43 h 100"/>
                <a:gd name="T6" fmla="*/ 96 w 96"/>
                <a:gd name="T7" fmla="*/ 56 h 100"/>
                <a:gd name="T8" fmla="*/ 94 w 96"/>
                <a:gd name="T9" fmla="*/ 72 h 100"/>
                <a:gd name="T10" fmla="*/ 86 w 96"/>
                <a:gd name="T11" fmla="*/ 86 h 100"/>
                <a:gd name="T12" fmla="*/ 72 w 96"/>
                <a:gd name="T13" fmla="*/ 96 h 100"/>
                <a:gd name="T14" fmla="*/ 57 w 96"/>
                <a:gd name="T15" fmla="*/ 100 h 100"/>
                <a:gd name="T16" fmla="*/ 43 w 96"/>
                <a:gd name="T17" fmla="*/ 100 h 100"/>
                <a:gd name="T18" fmla="*/ 29 w 96"/>
                <a:gd name="T19" fmla="*/ 92 h 100"/>
                <a:gd name="T20" fmla="*/ 21 w 96"/>
                <a:gd name="T21" fmla="*/ 80 h 100"/>
                <a:gd name="T22" fmla="*/ 0 w 96"/>
                <a:gd name="T23" fmla="*/ 35 h 100"/>
                <a:gd name="T24" fmla="*/ 0 w 96"/>
                <a:gd name="T25" fmla="*/ 33 h 100"/>
                <a:gd name="T26" fmla="*/ 0 w 96"/>
                <a:gd name="T27" fmla="*/ 31 h 100"/>
                <a:gd name="T28" fmla="*/ 2 w 96"/>
                <a:gd name="T29" fmla="*/ 31 h 100"/>
                <a:gd name="T30" fmla="*/ 4 w 96"/>
                <a:gd name="T31" fmla="*/ 33 h 100"/>
                <a:gd name="T32" fmla="*/ 25 w 96"/>
                <a:gd name="T33" fmla="*/ 78 h 100"/>
                <a:gd name="T34" fmla="*/ 37 w 96"/>
                <a:gd name="T35" fmla="*/ 92 h 100"/>
                <a:gd name="T36" fmla="*/ 53 w 96"/>
                <a:gd name="T37" fmla="*/ 96 h 100"/>
                <a:gd name="T38" fmla="*/ 70 w 96"/>
                <a:gd name="T39" fmla="*/ 92 h 100"/>
                <a:gd name="T40" fmla="*/ 84 w 96"/>
                <a:gd name="T41" fmla="*/ 78 h 100"/>
                <a:gd name="T42" fmla="*/ 90 w 96"/>
                <a:gd name="T43" fmla="*/ 62 h 100"/>
                <a:gd name="T44" fmla="*/ 86 w 96"/>
                <a:gd name="T45" fmla="*/ 47 h 100"/>
                <a:gd name="T46" fmla="*/ 61 w 96"/>
                <a:gd name="T47" fmla="*/ 3 h 100"/>
                <a:gd name="T48" fmla="*/ 61 w 96"/>
                <a:gd name="T49" fmla="*/ 2 h 100"/>
                <a:gd name="T50" fmla="*/ 61 w 96"/>
                <a:gd name="T51" fmla="*/ 0 h 100"/>
                <a:gd name="T52" fmla="*/ 62 w 96"/>
                <a:gd name="T5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100">
                  <a:moveTo>
                    <a:pt x="62" y="0"/>
                  </a:moveTo>
                  <a:lnTo>
                    <a:pt x="64" y="0"/>
                  </a:lnTo>
                  <a:lnTo>
                    <a:pt x="90" y="43"/>
                  </a:lnTo>
                  <a:lnTo>
                    <a:pt x="96" y="56"/>
                  </a:lnTo>
                  <a:lnTo>
                    <a:pt x="94" y="72"/>
                  </a:lnTo>
                  <a:lnTo>
                    <a:pt x="86" y="86"/>
                  </a:lnTo>
                  <a:lnTo>
                    <a:pt x="72" y="96"/>
                  </a:lnTo>
                  <a:lnTo>
                    <a:pt x="57" y="100"/>
                  </a:lnTo>
                  <a:lnTo>
                    <a:pt x="43" y="100"/>
                  </a:lnTo>
                  <a:lnTo>
                    <a:pt x="29" y="92"/>
                  </a:lnTo>
                  <a:lnTo>
                    <a:pt x="21" y="80"/>
                  </a:lnTo>
                  <a:lnTo>
                    <a:pt x="0" y="35"/>
                  </a:lnTo>
                  <a:lnTo>
                    <a:pt x="0" y="33"/>
                  </a:lnTo>
                  <a:lnTo>
                    <a:pt x="0" y="31"/>
                  </a:lnTo>
                  <a:lnTo>
                    <a:pt x="2" y="31"/>
                  </a:lnTo>
                  <a:lnTo>
                    <a:pt x="4" y="33"/>
                  </a:lnTo>
                  <a:lnTo>
                    <a:pt x="25" y="78"/>
                  </a:lnTo>
                  <a:lnTo>
                    <a:pt x="37" y="92"/>
                  </a:lnTo>
                  <a:lnTo>
                    <a:pt x="53" y="96"/>
                  </a:lnTo>
                  <a:lnTo>
                    <a:pt x="70" y="92"/>
                  </a:lnTo>
                  <a:lnTo>
                    <a:pt x="84" y="78"/>
                  </a:lnTo>
                  <a:lnTo>
                    <a:pt x="90" y="62"/>
                  </a:lnTo>
                  <a:lnTo>
                    <a:pt x="86" y="47"/>
                  </a:lnTo>
                  <a:lnTo>
                    <a:pt x="61" y="3"/>
                  </a:lnTo>
                  <a:lnTo>
                    <a:pt x="61" y="2"/>
                  </a:lnTo>
                  <a:lnTo>
                    <a:pt x="61" y="0"/>
                  </a:lnTo>
                  <a:lnTo>
                    <a:pt x="6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0" name="Freeform 760"/>
            <p:cNvSpPr>
              <a:spLocks/>
            </p:cNvSpPr>
            <p:nvPr/>
          </p:nvSpPr>
          <p:spPr bwMode="auto">
            <a:xfrm>
              <a:off x="1673226" y="4252913"/>
              <a:ext cx="85725" cy="88900"/>
            </a:xfrm>
            <a:custGeom>
              <a:avLst/>
              <a:gdLst>
                <a:gd name="T0" fmla="*/ 68 w 108"/>
                <a:gd name="T1" fmla="*/ 0 h 112"/>
                <a:gd name="T2" fmla="*/ 72 w 108"/>
                <a:gd name="T3" fmla="*/ 0 h 112"/>
                <a:gd name="T4" fmla="*/ 76 w 108"/>
                <a:gd name="T5" fmla="*/ 4 h 112"/>
                <a:gd name="T6" fmla="*/ 102 w 108"/>
                <a:gd name="T7" fmla="*/ 47 h 112"/>
                <a:gd name="T8" fmla="*/ 106 w 108"/>
                <a:gd name="T9" fmla="*/ 53 h 112"/>
                <a:gd name="T10" fmla="*/ 108 w 108"/>
                <a:gd name="T11" fmla="*/ 61 h 112"/>
                <a:gd name="T12" fmla="*/ 108 w 108"/>
                <a:gd name="T13" fmla="*/ 68 h 112"/>
                <a:gd name="T14" fmla="*/ 106 w 108"/>
                <a:gd name="T15" fmla="*/ 76 h 112"/>
                <a:gd name="T16" fmla="*/ 102 w 108"/>
                <a:gd name="T17" fmla="*/ 86 h 112"/>
                <a:gd name="T18" fmla="*/ 98 w 108"/>
                <a:gd name="T19" fmla="*/ 94 h 112"/>
                <a:gd name="T20" fmla="*/ 90 w 108"/>
                <a:gd name="T21" fmla="*/ 102 h 112"/>
                <a:gd name="T22" fmla="*/ 82 w 108"/>
                <a:gd name="T23" fmla="*/ 106 h 112"/>
                <a:gd name="T24" fmla="*/ 70 w 108"/>
                <a:gd name="T25" fmla="*/ 112 h 112"/>
                <a:gd name="T26" fmla="*/ 59 w 108"/>
                <a:gd name="T27" fmla="*/ 112 h 112"/>
                <a:gd name="T28" fmla="*/ 43 w 108"/>
                <a:gd name="T29" fmla="*/ 110 h 112"/>
                <a:gd name="T30" fmla="*/ 29 w 108"/>
                <a:gd name="T31" fmla="*/ 102 h 112"/>
                <a:gd name="T32" fmla="*/ 21 w 108"/>
                <a:gd name="T33" fmla="*/ 90 h 112"/>
                <a:gd name="T34" fmla="*/ 0 w 108"/>
                <a:gd name="T35" fmla="*/ 43 h 112"/>
                <a:gd name="T36" fmla="*/ 0 w 108"/>
                <a:gd name="T37" fmla="*/ 41 h 112"/>
                <a:gd name="T38" fmla="*/ 0 w 108"/>
                <a:gd name="T39" fmla="*/ 37 h 112"/>
                <a:gd name="T40" fmla="*/ 2 w 108"/>
                <a:gd name="T41" fmla="*/ 33 h 112"/>
                <a:gd name="T42" fmla="*/ 4 w 108"/>
                <a:gd name="T43" fmla="*/ 31 h 112"/>
                <a:gd name="T44" fmla="*/ 6 w 108"/>
                <a:gd name="T45" fmla="*/ 31 h 112"/>
                <a:gd name="T46" fmla="*/ 8 w 108"/>
                <a:gd name="T47" fmla="*/ 31 h 112"/>
                <a:gd name="T48" fmla="*/ 10 w 108"/>
                <a:gd name="T49" fmla="*/ 31 h 112"/>
                <a:gd name="T50" fmla="*/ 14 w 108"/>
                <a:gd name="T51" fmla="*/ 33 h 112"/>
                <a:gd name="T52" fmla="*/ 15 w 108"/>
                <a:gd name="T53" fmla="*/ 35 h 112"/>
                <a:gd name="T54" fmla="*/ 37 w 108"/>
                <a:gd name="T55" fmla="*/ 82 h 112"/>
                <a:gd name="T56" fmla="*/ 45 w 108"/>
                <a:gd name="T57" fmla="*/ 92 h 112"/>
                <a:gd name="T58" fmla="*/ 59 w 108"/>
                <a:gd name="T59" fmla="*/ 96 h 112"/>
                <a:gd name="T60" fmla="*/ 74 w 108"/>
                <a:gd name="T61" fmla="*/ 92 h 112"/>
                <a:gd name="T62" fmla="*/ 80 w 108"/>
                <a:gd name="T63" fmla="*/ 88 h 112"/>
                <a:gd name="T64" fmla="*/ 86 w 108"/>
                <a:gd name="T65" fmla="*/ 80 h 112"/>
                <a:gd name="T66" fmla="*/ 90 w 108"/>
                <a:gd name="T67" fmla="*/ 74 h 112"/>
                <a:gd name="T68" fmla="*/ 90 w 108"/>
                <a:gd name="T69" fmla="*/ 66 h 112"/>
                <a:gd name="T70" fmla="*/ 90 w 108"/>
                <a:gd name="T71" fmla="*/ 61 h 112"/>
                <a:gd name="T72" fmla="*/ 86 w 108"/>
                <a:gd name="T73" fmla="*/ 55 h 112"/>
                <a:gd name="T74" fmla="*/ 61 w 108"/>
                <a:gd name="T75" fmla="*/ 11 h 112"/>
                <a:gd name="T76" fmla="*/ 61 w 108"/>
                <a:gd name="T77" fmla="*/ 8 h 112"/>
                <a:gd name="T78" fmla="*/ 61 w 108"/>
                <a:gd name="T79" fmla="*/ 4 h 112"/>
                <a:gd name="T80" fmla="*/ 65 w 108"/>
                <a:gd name="T81" fmla="*/ 0 h 112"/>
                <a:gd name="T82" fmla="*/ 65 w 108"/>
                <a:gd name="T83" fmla="*/ 0 h 112"/>
                <a:gd name="T84" fmla="*/ 68 w 108"/>
                <a:gd name="T8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112">
                  <a:moveTo>
                    <a:pt x="68" y="0"/>
                  </a:moveTo>
                  <a:lnTo>
                    <a:pt x="72" y="0"/>
                  </a:lnTo>
                  <a:lnTo>
                    <a:pt x="76" y="4"/>
                  </a:lnTo>
                  <a:lnTo>
                    <a:pt x="102" y="47"/>
                  </a:lnTo>
                  <a:lnTo>
                    <a:pt x="106" y="53"/>
                  </a:lnTo>
                  <a:lnTo>
                    <a:pt x="108" y="61"/>
                  </a:lnTo>
                  <a:lnTo>
                    <a:pt x="108" y="68"/>
                  </a:lnTo>
                  <a:lnTo>
                    <a:pt x="106" y="76"/>
                  </a:lnTo>
                  <a:lnTo>
                    <a:pt x="102" y="86"/>
                  </a:lnTo>
                  <a:lnTo>
                    <a:pt x="98" y="94"/>
                  </a:lnTo>
                  <a:lnTo>
                    <a:pt x="90" y="102"/>
                  </a:lnTo>
                  <a:lnTo>
                    <a:pt x="82" y="106"/>
                  </a:lnTo>
                  <a:lnTo>
                    <a:pt x="70" y="112"/>
                  </a:lnTo>
                  <a:lnTo>
                    <a:pt x="59" y="112"/>
                  </a:lnTo>
                  <a:lnTo>
                    <a:pt x="43" y="110"/>
                  </a:lnTo>
                  <a:lnTo>
                    <a:pt x="29" y="102"/>
                  </a:lnTo>
                  <a:lnTo>
                    <a:pt x="21" y="90"/>
                  </a:lnTo>
                  <a:lnTo>
                    <a:pt x="0" y="43"/>
                  </a:lnTo>
                  <a:lnTo>
                    <a:pt x="0" y="41"/>
                  </a:lnTo>
                  <a:lnTo>
                    <a:pt x="0" y="37"/>
                  </a:lnTo>
                  <a:lnTo>
                    <a:pt x="2" y="33"/>
                  </a:lnTo>
                  <a:lnTo>
                    <a:pt x="4" y="31"/>
                  </a:lnTo>
                  <a:lnTo>
                    <a:pt x="6" y="31"/>
                  </a:lnTo>
                  <a:lnTo>
                    <a:pt x="8" y="31"/>
                  </a:lnTo>
                  <a:lnTo>
                    <a:pt x="10" y="31"/>
                  </a:lnTo>
                  <a:lnTo>
                    <a:pt x="14" y="33"/>
                  </a:lnTo>
                  <a:lnTo>
                    <a:pt x="15" y="35"/>
                  </a:lnTo>
                  <a:lnTo>
                    <a:pt x="37" y="82"/>
                  </a:lnTo>
                  <a:lnTo>
                    <a:pt x="45" y="92"/>
                  </a:lnTo>
                  <a:lnTo>
                    <a:pt x="59" y="96"/>
                  </a:lnTo>
                  <a:lnTo>
                    <a:pt x="74" y="92"/>
                  </a:lnTo>
                  <a:lnTo>
                    <a:pt x="80" y="88"/>
                  </a:lnTo>
                  <a:lnTo>
                    <a:pt x="86" y="80"/>
                  </a:lnTo>
                  <a:lnTo>
                    <a:pt x="90" y="74"/>
                  </a:lnTo>
                  <a:lnTo>
                    <a:pt x="90" y="66"/>
                  </a:lnTo>
                  <a:lnTo>
                    <a:pt x="90" y="61"/>
                  </a:lnTo>
                  <a:lnTo>
                    <a:pt x="86" y="55"/>
                  </a:lnTo>
                  <a:lnTo>
                    <a:pt x="61" y="11"/>
                  </a:lnTo>
                  <a:lnTo>
                    <a:pt x="61" y="8"/>
                  </a:lnTo>
                  <a:lnTo>
                    <a:pt x="61" y="4"/>
                  </a:lnTo>
                  <a:lnTo>
                    <a:pt x="65" y="0"/>
                  </a:lnTo>
                  <a:lnTo>
                    <a:pt x="65" y="0"/>
                  </a:lnTo>
                  <a:lnTo>
                    <a:pt x="6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1" name="Freeform 761"/>
            <p:cNvSpPr>
              <a:spLocks noEditPoints="1"/>
            </p:cNvSpPr>
            <p:nvPr/>
          </p:nvSpPr>
          <p:spPr bwMode="auto">
            <a:xfrm>
              <a:off x="1765301" y="4202113"/>
              <a:ext cx="85725" cy="84138"/>
            </a:xfrm>
            <a:custGeom>
              <a:avLst/>
              <a:gdLst>
                <a:gd name="T0" fmla="*/ 47 w 108"/>
                <a:gd name="T1" fmla="*/ 21 h 106"/>
                <a:gd name="T2" fmla="*/ 33 w 108"/>
                <a:gd name="T3" fmla="*/ 23 h 106"/>
                <a:gd name="T4" fmla="*/ 19 w 108"/>
                <a:gd name="T5" fmla="*/ 29 h 106"/>
                <a:gd name="T6" fmla="*/ 9 w 108"/>
                <a:gd name="T7" fmla="*/ 41 h 106"/>
                <a:gd name="T8" fmla="*/ 4 w 108"/>
                <a:gd name="T9" fmla="*/ 55 h 106"/>
                <a:gd name="T10" fmla="*/ 4 w 108"/>
                <a:gd name="T11" fmla="*/ 71 h 106"/>
                <a:gd name="T12" fmla="*/ 9 w 108"/>
                <a:gd name="T13" fmla="*/ 86 h 106"/>
                <a:gd name="T14" fmla="*/ 21 w 108"/>
                <a:gd name="T15" fmla="*/ 96 h 106"/>
                <a:gd name="T16" fmla="*/ 37 w 108"/>
                <a:gd name="T17" fmla="*/ 102 h 106"/>
                <a:gd name="T18" fmla="*/ 53 w 108"/>
                <a:gd name="T19" fmla="*/ 100 h 106"/>
                <a:gd name="T20" fmla="*/ 68 w 108"/>
                <a:gd name="T21" fmla="*/ 92 h 106"/>
                <a:gd name="T22" fmla="*/ 78 w 108"/>
                <a:gd name="T23" fmla="*/ 80 h 106"/>
                <a:gd name="T24" fmla="*/ 84 w 108"/>
                <a:gd name="T25" fmla="*/ 65 h 106"/>
                <a:gd name="T26" fmla="*/ 82 w 108"/>
                <a:gd name="T27" fmla="*/ 49 h 106"/>
                <a:gd name="T28" fmla="*/ 74 w 108"/>
                <a:gd name="T29" fmla="*/ 35 h 106"/>
                <a:gd name="T30" fmla="*/ 62 w 108"/>
                <a:gd name="T31" fmla="*/ 25 h 106"/>
                <a:gd name="T32" fmla="*/ 47 w 108"/>
                <a:gd name="T33" fmla="*/ 21 h 106"/>
                <a:gd name="T34" fmla="*/ 49 w 108"/>
                <a:gd name="T35" fmla="*/ 0 h 106"/>
                <a:gd name="T36" fmla="*/ 51 w 108"/>
                <a:gd name="T37" fmla="*/ 0 h 106"/>
                <a:gd name="T38" fmla="*/ 108 w 108"/>
                <a:gd name="T39" fmla="*/ 63 h 106"/>
                <a:gd name="T40" fmla="*/ 108 w 108"/>
                <a:gd name="T41" fmla="*/ 65 h 106"/>
                <a:gd name="T42" fmla="*/ 106 w 108"/>
                <a:gd name="T43" fmla="*/ 67 h 106"/>
                <a:gd name="T44" fmla="*/ 104 w 108"/>
                <a:gd name="T45" fmla="*/ 67 h 106"/>
                <a:gd name="T46" fmla="*/ 104 w 108"/>
                <a:gd name="T47" fmla="*/ 67 h 106"/>
                <a:gd name="T48" fmla="*/ 88 w 108"/>
                <a:gd name="T49" fmla="*/ 51 h 106"/>
                <a:gd name="T50" fmla="*/ 88 w 108"/>
                <a:gd name="T51" fmla="*/ 67 h 106"/>
                <a:gd name="T52" fmla="*/ 82 w 108"/>
                <a:gd name="T53" fmla="*/ 82 h 106"/>
                <a:gd name="T54" fmla="*/ 70 w 108"/>
                <a:gd name="T55" fmla="*/ 96 h 106"/>
                <a:gd name="T56" fmla="*/ 53 w 108"/>
                <a:gd name="T57" fmla="*/ 106 h 106"/>
                <a:gd name="T58" fmla="*/ 35 w 108"/>
                <a:gd name="T59" fmla="*/ 106 h 106"/>
                <a:gd name="T60" fmla="*/ 19 w 108"/>
                <a:gd name="T61" fmla="*/ 100 h 106"/>
                <a:gd name="T62" fmla="*/ 6 w 108"/>
                <a:gd name="T63" fmla="*/ 88 h 106"/>
                <a:gd name="T64" fmla="*/ 0 w 108"/>
                <a:gd name="T65" fmla="*/ 73 h 106"/>
                <a:gd name="T66" fmla="*/ 0 w 108"/>
                <a:gd name="T67" fmla="*/ 55 h 106"/>
                <a:gd name="T68" fmla="*/ 4 w 108"/>
                <a:gd name="T69" fmla="*/ 39 h 106"/>
                <a:gd name="T70" fmla="*/ 15 w 108"/>
                <a:gd name="T71" fmla="*/ 25 h 106"/>
                <a:gd name="T72" fmla="*/ 31 w 108"/>
                <a:gd name="T73" fmla="*/ 20 h 106"/>
                <a:gd name="T74" fmla="*/ 47 w 108"/>
                <a:gd name="T75" fmla="*/ 18 h 106"/>
                <a:gd name="T76" fmla="*/ 62 w 108"/>
                <a:gd name="T77" fmla="*/ 20 h 106"/>
                <a:gd name="T78" fmla="*/ 47 w 108"/>
                <a:gd name="T79" fmla="*/ 4 h 106"/>
                <a:gd name="T80" fmla="*/ 47 w 108"/>
                <a:gd name="T81" fmla="*/ 2 h 106"/>
                <a:gd name="T82" fmla="*/ 47 w 108"/>
                <a:gd name="T83" fmla="*/ 0 h 106"/>
                <a:gd name="T84" fmla="*/ 49 w 108"/>
                <a:gd name="T8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106">
                  <a:moveTo>
                    <a:pt x="47" y="21"/>
                  </a:moveTo>
                  <a:lnTo>
                    <a:pt x="33" y="23"/>
                  </a:lnTo>
                  <a:lnTo>
                    <a:pt x="19" y="29"/>
                  </a:lnTo>
                  <a:lnTo>
                    <a:pt x="9" y="41"/>
                  </a:lnTo>
                  <a:lnTo>
                    <a:pt x="4" y="55"/>
                  </a:lnTo>
                  <a:lnTo>
                    <a:pt x="4" y="71"/>
                  </a:lnTo>
                  <a:lnTo>
                    <a:pt x="9" y="86"/>
                  </a:lnTo>
                  <a:lnTo>
                    <a:pt x="21" y="96"/>
                  </a:lnTo>
                  <a:lnTo>
                    <a:pt x="37" y="102"/>
                  </a:lnTo>
                  <a:lnTo>
                    <a:pt x="53" y="100"/>
                  </a:lnTo>
                  <a:lnTo>
                    <a:pt x="68" y="92"/>
                  </a:lnTo>
                  <a:lnTo>
                    <a:pt x="78" y="80"/>
                  </a:lnTo>
                  <a:lnTo>
                    <a:pt x="84" y="65"/>
                  </a:lnTo>
                  <a:lnTo>
                    <a:pt x="82" y="49"/>
                  </a:lnTo>
                  <a:lnTo>
                    <a:pt x="74" y="35"/>
                  </a:lnTo>
                  <a:lnTo>
                    <a:pt x="62" y="25"/>
                  </a:lnTo>
                  <a:lnTo>
                    <a:pt x="47" y="21"/>
                  </a:lnTo>
                  <a:close/>
                  <a:moveTo>
                    <a:pt x="49" y="0"/>
                  </a:moveTo>
                  <a:lnTo>
                    <a:pt x="51" y="0"/>
                  </a:lnTo>
                  <a:lnTo>
                    <a:pt x="108" y="63"/>
                  </a:lnTo>
                  <a:lnTo>
                    <a:pt x="108" y="65"/>
                  </a:lnTo>
                  <a:lnTo>
                    <a:pt x="106" y="67"/>
                  </a:lnTo>
                  <a:lnTo>
                    <a:pt x="104" y="67"/>
                  </a:lnTo>
                  <a:lnTo>
                    <a:pt x="104" y="67"/>
                  </a:lnTo>
                  <a:lnTo>
                    <a:pt x="88" y="51"/>
                  </a:lnTo>
                  <a:lnTo>
                    <a:pt x="88" y="67"/>
                  </a:lnTo>
                  <a:lnTo>
                    <a:pt x="82" y="82"/>
                  </a:lnTo>
                  <a:lnTo>
                    <a:pt x="70" y="96"/>
                  </a:lnTo>
                  <a:lnTo>
                    <a:pt x="53" y="106"/>
                  </a:lnTo>
                  <a:lnTo>
                    <a:pt x="35" y="106"/>
                  </a:lnTo>
                  <a:lnTo>
                    <a:pt x="19" y="100"/>
                  </a:lnTo>
                  <a:lnTo>
                    <a:pt x="6" y="88"/>
                  </a:lnTo>
                  <a:lnTo>
                    <a:pt x="0" y="73"/>
                  </a:lnTo>
                  <a:lnTo>
                    <a:pt x="0" y="55"/>
                  </a:lnTo>
                  <a:lnTo>
                    <a:pt x="4" y="39"/>
                  </a:lnTo>
                  <a:lnTo>
                    <a:pt x="15" y="25"/>
                  </a:lnTo>
                  <a:lnTo>
                    <a:pt x="31" y="20"/>
                  </a:lnTo>
                  <a:lnTo>
                    <a:pt x="47" y="18"/>
                  </a:lnTo>
                  <a:lnTo>
                    <a:pt x="62" y="20"/>
                  </a:lnTo>
                  <a:lnTo>
                    <a:pt x="47" y="4"/>
                  </a:lnTo>
                  <a:lnTo>
                    <a:pt x="47" y="2"/>
                  </a:lnTo>
                  <a:lnTo>
                    <a:pt x="47" y="0"/>
                  </a:lnTo>
                  <a:lnTo>
                    <a:pt x="4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2" name="Freeform 762"/>
            <p:cNvSpPr>
              <a:spLocks noEditPoints="1"/>
            </p:cNvSpPr>
            <p:nvPr/>
          </p:nvSpPr>
          <p:spPr bwMode="auto">
            <a:xfrm>
              <a:off x="1760538" y="4197351"/>
              <a:ext cx="95250" cy="95250"/>
            </a:xfrm>
            <a:custGeom>
              <a:avLst/>
              <a:gdLst>
                <a:gd name="T0" fmla="*/ 49 w 120"/>
                <a:gd name="T1" fmla="*/ 33 h 120"/>
                <a:gd name="T2" fmla="*/ 43 w 120"/>
                <a:gd name="T3" fmla="*/ 33 h 120"/>
                <a:gd name="T4" fmla="*/ 35 w 120"/>
                <a:gd name="T5" fmla="*/ 37 h 120"/>
                <a:gd name="T6" fmla="*/ 29 w 120"/>
                <a:gd name="T7" fmla="*/ 41 h 120"/>
                <a:gd name="T8" fmla="*/ 17 w 120"/>
                <a:gd name="T9" fmla="*/ 55 h 120"/>
                <a:gd name="T10" fmla="*/ 15 w 120"/>
                <a:gd name="T11" fmla="*/ 71 h 120"/>
                <a:gd name="T12" fmla="*/ 21 w 120"/>
                <a:gd name="T13" fmla="*/ 88 h 120"/>
                <a:gd name="T14" fmla="*/ 31 w 120"/>
                <a:gd name="T15" fmla="*/ 98 h 120"/>
                <a:gd name="T16" fmla="*/ 43 w 120"/>
                <a:gd name="T17" fmla="*/ 102 h 120"/>
                <a:gd name="T18" fmla="*/ 57 w 120"/>
                <a:gd name="T19" fmla="*/ 100 h 120"/>
                <a:gd name="T20" fmla="*/ 70 w 120"/>
                <a:gd name="T21" fmla="*/ 94 h 120"/>
                <a:gd name="T22" fmla="*/ 76 w 120"/>
                <a:gd name="T23" fmla="*/ 86 h 120"/>
                <a:gd name="T24" fmla="*/ 82 w 120"/>
                <a:gd name="T25" fmla="*/ 79 h 120"/>
                <a:gd name="T26" fmla="*/ 84 w 120"/>
                <a:gd name="T27" fmla="*/ 69 h 120"/>
                <a:gd name="T28" fmla="*/ 84 w 120"/>
                <a:gd name="T29" fmla="*/ 61 h 120"/>
                <a:gd name="T30" fmla="*/ 80 w 120"/>
                <a:gd name="T31" fmla="*/ 53 h 120"/>
                <a:gd name="T32" fmla="*/ 76 w 120"/>
                <a:gd name="T33" fmla="*/ 45 h 120"/>
                <a:gd name="T34" fmla="*/ 70 w 120"/>
                <a:gd name="T35" fmla="*/ 39 h 120"/>
                <a:gd name="T36" fmla="*/ 65 w 120"/>
                <a:gd name="T37" fmla="*/ 37 h 120"/>
                <a:gd name="T38" fmla="*/ 57 w 120"/>
                <a:gd name="T39" fmla="*/ 33 h 120"/>
                <a:gd name="T40" fmla="*/ 49 w 120"/>
                <a:gd name="T41" fmla="*/ 33 h 120"/>
                <a:gd name="T42" fmla="*/ 53 w 120"/>
                <a:gd name="T43" fmla="*/ 0 h 120"/>
                <a:gd name="T44" fmla="*/ 57 w 120"/>
                <a:gd name="T45" fmla="*/ 0 h 120"/>
                <a:gd name="T46" fmla="*/ 61 w 120"/>
                <a:gd name="T47" fmla="*/ 2 h 120"/>
                <a:gd name="T48" fmla="*/ 118 w 120"/>
                <a:gd name="T49" fmla="*/ 65 h 120"/>
                <a:gd name="T50" fmla="*/ 120 w 120"/>
                <a:gd name="T51" fmla="*/ 69 h 120"/>
                <a:gd name="T52" fmla="*/ 120 w 120"/>
                <a:gd name="T53" fmla="*/ 73 h 120"/>
                <a:gd name="T54" fmla="*/ 116 w 120"/>
                <a:gd name="T55" fmla="*/ 77 h 120"/>
                <a:gd name="T56" fmla="*/ 114 w 120"/>
                <a:gd name="T57" fmla="*/ 79 h 120"/>
                <a:gd name="T58" fmla="*/ 110 w 120"/>
                <a:gd name="T59" fmla="*/ 80 h 120"/>
                <a:gd name="T60" fmla="*/ 108 w 120"/>
                <a:gd name="T61" fmla="*/ 79 h 120"/>
                <a:gd name="T62" fmla="*/ 104 w 120"/>
                <a:gd name="T63" fmla="*/ 77 h 120"/>
                <a:gd name="T64" fmla="*/ 100 w 120"/>
                <a:gd name="T65" fmla="*/ 73 h 120"/>
                <a:gd name="T66" fmla="*/ 94 w 120"/>
                <a:gd name="T67" fmla="*/ 92 h 120"/>
                <a:gd name="T68" fmla="*/ 80 w 120"/>
                <a:gd name="T69" fmla="*/ 108 h 120"/>
                <a:gd name="T70" fmla="*/ 65 w 120"/>
                <a:gd name="T71" fmla="*/ 116 h 120"/>
                <a:gd name="T72" fmla="*/ 47 w 120"/>
                <a:gd name="T73" fmla="*/ 120 h 120"/>
                <a:gd name="T74" fmla="*/ 31 w 120"/>
                <a:gd name="T75" fmla="*/ 116 h 120"/>
                <a:gd name="T76" fmla="*/ 17 w 120"/>
                <a:gd name="T77" fmla="*/ 110 h 120"/>
                <a:gd name="T78" fmla="*/ 8 w 120"/>
                <a:gd name="T79" fmla="*/ 98 h 120"/>
                <a:gd name="T80" fmla="*/ 0 w 120"/>
                <a:gd name="T81" fmla="*/ 79 h 120"/>
                <a:gd name="T82" fmla="*/ 0 w 120"/>
                <a:gd name="T83" fmla="*/ 61 h 120"/>
                <a:gd name="T84" fmla="*/ 6 w 120"/>
                <a:gd name="T85" fmla="*/ 41 h 120"/>
                <a:gd name="T86" fmla="*/ 17 w 120"/>
                <a:gd name="T87" fmla="*/ 27 h 120"/>
                <a:gd name="T88" fmla="*/ 33 w 120"/>
                <a:gd name="T89" fmla="*/ 20 h 120"/>
                <a:gd name="T90" fmla="*/ 51 w 120"/>
                <a:gd name="T91" fmla="*/ 16 h 120"/>
                <a:gd name="T92" fmla="*/ 49 w 120"/>
                <a:gd name="T93" fmla="*/ 14 h 120"/>
                <a:gd name="T94" fmla="*/ 47 w 120"/>
                <a:gd name="T95" fmla="*/ 10 h 120"/>
                <a:gd name="T96" fmla="*/ 47 w 120"/>
                <a:gd name="T97" fmla="*/ 8 h 120"/>
                <a:gd name="T98" fmla="*/ 47 w 120"/>
                <a:gd name="T99" fmla="*/ 4 h 120"/>
                <a:gd name="T100" fmla="*/ 49 w 120"/>
                <a:gd name="T101" fmla="*/ 2 h 120"/>
                <a:gd name="T102" fmla="*/ 53 w 120"/>
                <a:gd name="T10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 h="120">
                  <a:moveTo>
                    <a:pt x="49" y="33"/>
                  </a:moveTo>
                  <a:lnTo>
                    <a:pt x="43" y="33"/>
                  </a:lnTo>
                  <a:lnTo>
                    <a:pt x="35" y="37"/>
                  </a:lnTo>
                  <a:lnTo>
                    <a:pt x="29" y="41"/>
                  </a:lnTo>
                  <a:lnTo>
                    <a:pt x="17" y="55"/>
                  </a:lnTo>
                  <a:lnTo>
                    <a:pt x="15" y="71"/>
                  </a:lnTo>
                  <a:lnTo>
                    <a:pt x="21" y="88"/>
                  </a:lnTo>
                  <a:lnTo>
                    <a:pt x="31" y="98"/>
                  </a:lnTo>
                  <a:lnTo>
                    <a:pt x="43" y="102"/>
                  </a:lnTo>
                  <a:lnTo>
                    <a:pt x="57" y="100"/>
                  </a:lnTo>
                  <a:lnTo>
                    <a:pt x="70" y="94"/>
                  </a:lnTo>
                  <a:lnTo>
                    <a:pt x="76" y="86"/>
                  </a:lnTo>
                  <a:lnTo>
                    <a:pt x="82" y="79"/>
                  </a:lnTo>
                  <a:lnTo>
                    <a:pt x="84" y="69"/>
                  </a:lnTo>
                  <a:lnTo>
                    <a:pt x="84" y="61"/>
                  </a:lnTo>
                  <a:lnTo>
                    <a:pt x="80" y="53"/>
                  </a:lnTo>
                  <a:lnTo>
                    <a:pt x="76" y="45"/>
                  </a:lnTo>
                  <a:lnTo>
                    <a:pt x="70" y="39"/>
                  </a:lnTo>
                  <a:lnTo>
                    <a:pt x="65" y="37"/>
                  </a:lnTo>
                  <a:lnTo>
                    <a:pt x="57" y="33"/>
                  </a:lnTo>
                  <a:lnTo>
                    <a:pt x="49" y="33"/>
                  </a:lnTo>
                  <a:close/>
                  <a:moveTo>
                    <a:pt x="53" y="0"/>
                  </a:moveTo>
                  <a:lnTo>
                    <a:pt x="57" y="0"/>
                  </a:lnTo>
                  <a:lnTo>
                    <a:pt x="61" y="2"/>
                  </a:lnTo>
                  <a:lnTo>
                    <a:pt x="118" y="65"/>
                  </a:lnTo>
                  <a:lnTo>
                    <a:pt x="120" y="69"/>
                  </a:lnTo>
                  <a:lnTo>
                    <a:pt x="120" y="73"/>
                  </a:lnTo>
                  <a:lnTo>
                    <a:pt x="116" y="77"/>
                  </a:lnTo>
                  <a:lnTo>
                    <a:pt x="114" y="79"/>
                  </a:lnTo>
                  <a:lnTo>
                    <a:pt x="110" y="80"/>
                  </a:lnTo>
                  <a:lnTo>
                    <a:pt x="108" y="79"/>
                  </a:lnTo>
                  <a:lnTo>
                    <a:pt x="104" y="77"/>
                  </a:lnTo>
                  <a:lnTo>
                    <a:pt x="100" y="73"/>
                  </a:lnTo>
                  <a:lnTo>
                    <a:pt x="94" y="92"/>
                  </a:lnTo>
                  <a:lnTo>
                    <a:pt x="80" y="108"/>
                  </a:lnTo>
                  <a:lnTo>
                    <a:pt x="65" y="116"/>
                  </a:lnTo>
                  <a:lnTo>
                    <a:pt x="47" y="120"/>
                  </a:lnTo>
                  <a:lnTo>
                    <a:pt x="31" y="116"/>
                  </a:lnTo>
                  <a:lnTo>
                    <a:pt x="17" y="110"/>
                  </a:lnTo>
                  <a:lnTo>
                    <a:pt x="8" y="98"/>
                  </a:lnTo>
                  <a:lnTo>
                    <a:pt x="0" y="79"/>
                  </a:lnTo>
                  <a:lnTo>
                    <a:pt x="0" y="61"/>
                  </a:lnTo>
                  <a:lnTo>
                    <a:pt x="6" y="41"/>
                  </a:lnTo>
                  <a:lnTo>
                    <a:pt x="17" y="27"/>
                  </a:lnTo>
                  <a:lnTo>
                    <a:pt x="33" y="20"/>
                  </a:lnTo>
                  <a:lnTo>
                    <a:pt x="51" y="16"/>
                  </a:lnTo>
                  <a:lnTo>
                    <a:pt x="49" y="14"/>
                  </a:lnTo>
                  <a:lnTo>
                    <a:pt x="47" y="10"/>
                  </a:lnTo>
                  <a:lnTo>
                    <a:pt x="47" y="8"/>
                  </a:lnTo>
                  <a:lnTo>
                    <a:pt x="47" y="4"/>
                  </a:lnTo>
                  <a:lnTo>
                    <a:pt x="49" y="2"/>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3" name="Freeform 763"/>
            <p:cNvSpPr>
              <a:spLocks/>
            </p:cNvSpPr>
            <p:nvPr/>
          </p:nvSpPr>
          <p:spPr bwMode="auto">
            <a:xfrm>
              <a:off x="1808163" y="4154488"/>
              <a:ext cx="74613" cy="71438"/>
            </a:xfrm>
            <a:custGeom>
              <a:avLst/>
              <a:gdLst>
                <a:gd name="T0" fmla="*/ 2 w 94"/>
                <a:gd name="T1" fmla="*/ 0 h 90"/>
                <a:gd name="T2" fmla="*/ 4 w 94"/>
                <a:gd name="T3" fmla="*/ 2 h 90"/>
                <a:gd name="T4" fmla="*/ 92 w 94"/>
                <a:gd name="T5" fmla="*/ 86 h 90"/>
                <a:gd name="T6" fmla="*/ 94 w 94"/>
                <a:gd name="T7" fmla="*/ 88 h 90"/>
                <a:gd name="T8" fmla="*/ 92 w 94"/>
                <a:gd name="T9" fmla="*/ 90 h 90"/>
                <a:gd name="T10" fmla="*/ 90 w 94"/>
                <a:gd name="T11" fmla="*/ 90 h 90"/>
                <a:gd name="T12" fmla="*/ 90 w 94"/>
                <a:gd name="T13" fmla="*/ 90 h 90"/>
                <a:gd name="T14" fmla="*/ 2 w 94"/>
                <a:gd name="T15" fmla="*/ 4 h 90"/>
                <a:gd name="T16" fmla="*/ 0 w 94"/>
                <a:gd name="T17" fmla="*/ 2 h 90"/>
                <a:gd name="T18" fmla="*/ 2 w 94"/>
                <a:gd name="T19" fmla="*/ 2 h 90"/>
                <a:gd name="T20" fmla="*/ 2 w 94"/>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90">
                  <a:moveTo>
                    <a:pt x="2" y="0"/>
                  </a:moveTo>
                  <a:lnTo>
                    <a:pt x="4" y="2"/>
                  </a:lnTo>
                  <a:lnTo>
                    <a:pt x="92" y="86"/>
                  </a:lnTo>
                  <a:lnTo>
                    <a:pt x="94" y="88"/>
                  </a:lnTo>
                  <a:lnTo>
                    <a:pt x="92" y="90"/>
                  </a:lnTo>
                  <a:lnTo>
                    <a:pt x="90" y="90"/>
                  </a:lnTo>
                  <a:lnTo>
                    <a:pt x="90" y="90"/>
                  </a:lnTo>
                  <a:lnTo>
                    <a:pt x="2" y="4"/>
                  </a:lnTo>
                  <a:lnTo>
                    <a:pt x="0" y="2"/>
                  </a:lnTo>
                  <a:lnTo>
                    <a:pt x="2" y="2"/>
                  </a:lnTo>
                  <a:lnTo>
                    <a:pt x="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4" name="Freeform 764"/>
            <p:cNvSpPr>
              <a:spLocks/>
            </p:cNvSpPr>
            <p:nvPr/>
          </p:nvSpPr>
          <p:spPr bwMode="auto">
            <a:xfrm>
              <a:off x="1803401" y="4149726"/>
              <a:ext cx="84138" cy="80963"/>
            </a:xfrm>
            <a:custGeom>
              <a:avLst/>
              <a:gdLst>
                <a:gd name="T0" fmla="*/ 10 w 106"/>
                <a:gd name="T1" fmla="*/ 0 h 102"/>
                <a:gd name="T2" fmla="*/ 13 w 106"/>
                <a:gd name="T3" fmla="*/ 2 h 102"/>
                <a:gd name="T4" fmla="*/ 104 w 106"/>
                <a:gd name="T5" fmla="*/ 88 h 102"/>
                <a:gd name="T6" fmla="*/ 106 w 106"/>
                <a:gd name="T7" fmla="*/ 90 h 102"/>
                <a:gd name="T8" fmla="*/ 106 w 106"/>
                <a:gd name="T9" fmla="*/ 94 h 102"/>
                <a:gd name="T10" fmla="*/ 106 w 106"/>
                <a:gd name="T11" fmla="*/ 98 h 102"/>
                <a:gd name="T12" fmla="*/ 104 w 106"/>
                <a:gd name="T13" fmla="*/ 100 h 102"/>
                <a:gd name="T14" fmla="*/ 100 w 106"/>
                <a:gd name="T15" fmla="*/ 102 h 102"/>
                <a:gd name="T16" fmla="*/ 96 w 106"/>
                <a:gd name="T17" fmla="*/ 102 h 102"/>
                <a:gd name="T18" fmla="*/ 94 w 106"/>
                <a:gd name="T19" fmla="*/ 102 h 102"/>
                <a:gd name="T20" fmla="*/ 90 w 106"/>
                <a:gd name="T21" fmla="*/ 100 h 102"/>
                <a:gd name="T22" fmla="*/ 4 w 106"/>
                <a:gd name="T23" fmla="*/ 14 h 102"/>
                <a:gd name="T24" fmla="*/ 0 w 106"/>
                <a:gd name="T25" fmla="*/ 12 h 102"/>
                <a:gd name="T26" fmla="*/ 0 w 106"/>
                <a:gd name="T27" fmla="*/ 6 h 102"/>
                <a:gd name="T28" fmla="*/ 2 w 106"/>
                <a:gd name="T29" fmla="*/ 2 h 102"/>
                <a:gd name="T30" fmla="*/ 6 w 106"/>
                <a:gd name="T31" fmla="*/ 0 h 102"/>
                <a:gd name="T32" fmla="*/ 10 w 106"/>
                <a:gd name="T3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102">
                  <a:moveTo>
                    <a:pt x="10" y="0"/>
                  </a:moveTo>
                  <a:lnTo>
                    <a:pt x="13" y="2"/>
                  </a:lnTo>
                  <a:lnTo>
                    <a:pt x="104" y="88"/>
                  </a:lnTo>
                  <a:lnTo>
                    <a:pt x="106" y="90"/>
                  </a:lnTo>
                  <a:lnTo>
                    <a:pt x="106" y="94"/>
                  </a:lnTo>
                  <a:lnTo>
                    <a:pt x="106" y="98"/>
                  </a:lnTo>
                  <a:lnTo>
                    <a:pt x="104" y="100"/>
                  </a:lnTo>
                  <a:lnTo>
                    <a:pt x="100" y="102"/>
                  </a:lnTo>
                  <a:lnTo>
                    <a:pt x="96" y="102"/>
                  </a:lnTo>
                  <a:lnTo>
                    <a:pt x="94" y="102"/>
                  </a:lnTo>
                  <a:lnTo>
                    <a:pt x="90" y="100"/>
                  </a:lnTo>
                  <a:lnTo>
                    <a:pt x="4" y="14"/>
                  </a:lnTo>
                  <a:lnTo>
                    <a:pt x="0" y="12"/>
                  </a:lnTo>
                  <a:lnTo>
                    <a:pt x="0" y="6"/>
                  </a:lnTo>
                  <a:lnTo>
                    <a:pt x="2" y="2"/>
                  </a:lnTo>
                  <a:lnTo>
                    <a:pt x="6" y="0"/>
                  </a:lnTo>
                  <a:lnTo>
                    <a:pt x="1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5" name="Freeform 765"/>
            <p:cNvSpPr>
              <a:spLocks noEditPoints="1"/>
            </p:cNvSpPr>
            <p:nvPr/>
          </p:nvSpPr>
          <p:spPr bwMode="auto">
            <a:xfrm>
              <a:off x="1836738" y="4133851"/>
              <a:ext cx="73025" cy="61913"/>
            </a:xfrm>
            <a:custGeom>
              <a:avLst/>
              <a:gdLst>
                <a:gd name="T0" fmla="*/ 24 w 90"/>
                <a:gd name="T1" fmla="*/ 19 h 78"/>
                <a:gd name="T2" fmla="*/ 25 w 90"/>
                <a:gd name="T3" fmla="*/ 19 h 78"/>
                <a:gd name="T4" fmla="*/ 90 w 90"/>
                <a:gd name="T5" fmla="*/ 74 h 78"/>
                <a:gd name="T6" fmla="*/ 90 w 90"/>
                <a:gd name="T7" fmla="*/ 74 h 78"/>
                <a:gd name="T8" fmla="*/ 90 w 90"/>
                <a:gd name="T9" fmla="*/ 76 h 78"/>
                <a:gd name="T10" fmla="*/ 88 w 90"/>
                <a:gd name="T11" fmla="*/ 78 h 78"/>
                <a:gd name="T12" fmla="*/ 86 w 90"/>
                <a:gd name="T13" fmla="*/ 78 h 78"/>
                <a:gd name="T14" fmla="*/ 22 w 90"/>
                <a:gd name="T15" fmla="*/ 23 h 78"/>
                <a:gd name="T16" fmla="*/ 22 w 90"/>
                <a:gd name="T17" fmla="*/ 21 h 78"/>
                <a:gd name="T18" fmla="*/ 22 w 90"/>
                <a:gd name="T19" fmla="*/ 19 h 78"/>
                <a:gd name="T20" fmla="*/ 24 w 90"/>
                <a:gd name="T21" fmla="*/ 19 h 78"/>
                <a:gd name="T22" fmla="*/ 2 w 90"/>
                <a:gd name="T23" fmla="*/ 0 h 78"/>
                <a:gd name="T24" fmla="*/ 4 w 90"/>
                <a:gd name="T25" fmla="*/ 2 h 78"/>
                <a:gd name="T26" fmla="*/ 6 w 90"/>
                <a:gd name="T27" fmla="*/ 3 h 78"/>
                <a:gd name="T28" fmla="*/ 8 w 90"/>
                <a:gd name="T29" fmla="*/ 5 h 78"/>
                <a:gd name="T30" fmla="*/ 6 w 90"/>
                <a:gd name="T31" fmla="*/ 7 h 78"/>
                <a:gd name="T32" fmla="*/ 6 w 90"/>
                <a:gd name="T33" fmla="*/ 7 h 78"/>
                <a:gd name="T34" fmla="*/ 4 w 90"/>
                <a:gd name="T35" fmla="*/ 7 h 78"/>
                <a:gd name="T36" fmla="*/ 0 w 90"/>
                <a:gd name="T37" fmla="*/ 3 h 78"/>
                <a:gd name="T38" fmla="*/ 0 w 90"/>
                <a:gd name="T39" fmla="*/ 2 h 78"/>
                <a:gd name="T40" fmla="*/ 0 w 90"/>
                <a:gd name="T41" fmla="*/ 2 h 78"/>
                <a:gd name="T42" fmla="*/ 2 w 90"/>
                <a:gd name="T4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78">
                  <a:moveTo>
                    <a:pt x="24" y="19"/>
                  </a:moveTo>
                  <a:lnTo>
                    <a:pt x="25" y="19"/>
                  </a:lnTo>
                  <a:lnTo>
                    <a:pt x="90" y="74"/>
                  </a:lnTo>
                  <a:lnTo>
                    <a:pt x="90" y="74"/>
                  </a:lnTo>
                  <a:lnTo>
                    <a:pt x="90" y="76"/>
                  </a:lnTo>
                  <a:lnTo>
                    <a:pt x="88" y="78"/>
                  </a:lnTo>
                  <a:lnTo>
                    <a:pt x="86" y="78"/>
                  </a:lnTo>
                  <a:lnTo>
                    <a:pt x="22" y="23"/>
                  </a:lnTo>
                  <a:lnTo>
                    <a:pt x="22" y="21"/>
                  </a:lnTo>
                  <a:lnTo>
                    <a:pt x="22" y="19"/>
                  </a:lnTo>
                  <a:lnTo>
                    <a:pt x="24" y="19"/>
                  </a:lnTo>
                  <a:close/>
                  <a:moveTo>
                    <a:pt x="2" y="0"/>
                  </a:moveTo>
                  <a:lnTo>
                    <a:pt x="4" y="2"/>
                  </a:lnTo>
                  <a:lnTo>
                    <a:pt x="6" y="3"/>
                  </a:lnTo>
                  <a:lnTo>
                    <a:pt x="8" y="5"/>
                  </a:lnTo>
                  <a:lnTo>
                    <a:pt x="6" y="7"/>
                  </a:lnTo>
                  <a:lnTo>
                    <a:pt x="6" y="7"/>
                  </a:lnTo>
                  <a:lnTo>
                    <a:pt x="4" y="7"/>
                  </a:lnTo>
                  <a:lnTo>
                    <a:pt x="0" y="3"/>
                  </a:lnTo>
                  <a:lnTo>
                    <a:pt x="0" y="2"/>
                  </a:lnTo>
                  <a:lnTo>
                    <a:pt x="0" y="2"/>
                  </a:lnTo>
                  <a:lnTo>
                    <a:pt x="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6" name="Freeform 766"/>
            <p:cNvSpPr>
              <a:spLocks noEditPoints="1"/>
            </p:cNvSpPr>
            <p:nvPr/>
          </p:nvSpPr>
          <p:spPr bwMode="auto">
            <a:xfrm>
              <a:off x="1833563" y="4129088"/>
              <a:ext cx="80963" cy="71438"/>
            </a:xfrm>
            <a:custGeom>
              <a:avLst/>
              <a:gdLst>
                <a:gd name="T0" fmla="*/ 31 w 102"/>
                <a:gd name="T1" fmla="*/ 19 h 90"/>
                <a:gd name="T2" fmla="*/ 35 w 102"/>
                <a:gd name="T3" fmla="*/ 21 h 90"/>
                <a:gd name="T4" fmla="*/ 100 w 102"/>
                <a:gd name="T5" fmla="*/ 74 h 90"/>
                <a:gd name="T6" fmla="*/ 102 w 102"/>
                <a:gd name="T7" fmla="*/ 76 h 90"/>
                <a:gd name="T8" fmla="*/ 102 w 102"/>
                <a:gd name="T9" fmla="*/ 80 h 90"/>
                <a:gd name="T10" fmla="*/ 102 w 102"/>
                <a:gd name="T11" fmla="*/ 84 h 90"/>
                <a:gd name="T12" fmla="*/ 100 w 102"/>
                <a:gd name="T13" fmla="*/ 86 h 90"/>
                <a:gd name="T14" fmla="*/ 98 w 102"/>
                <a:gd name="T15" fmla="*/ 88 h 90"/>
                <a:gd name="T16" fmla="*/ 94 w 102"/>
                <a:gd name="T17" fmla="*/ 90 h 90"/>
                <a:gd name="T18" fmla="*/ 92 w 102"/>
                <a:gd name="T19" fmla="*/ 90 h 90"/>
                <a:gd name="T20" fmla="*/ 88 w 102"/>
                <a:gd name="T21" fmla="*/ 88 h 90"/>
                <a:gd name="T22" fmla="*/ 24 w 102"/>
                <a:gd name="T23" fmla="*/ 33 h 90"/>
                <a:gd name="T24" fmla="*/ 22 w 102"/>
                <a:gd name="T25" fmla="*/ 29 h 90"/>
                <a:gd name="T26" fmla="*/ 22 w 102"/>
                <a:gd name="T27" fmla="*/ 25 h 90"/>
                <a:gd name="T28" fmla="*/ 24 w 102"/>
                <a:gd name="T29" fmla="*/ 21 h 90"/>
                <a:gd name="T30" fmla="*/ 28 w 102"/>
                <a:gd name="T31" fmla="*/ 19 h 90"/>
                <a:gd name="T32" fmla="*/ 31 w 102"/>
                <a:gd name="T33" fmla="*/ 19 h 90"/>
                <a:gd name="T34" fmla="*/ 8 w 102"/>
                <a:gd name="T35" fmla="*/ 0 h 90"/>
                <a:gd name="T36" fmla="*/ 12 w 102"/>
                <a:gd name="T37" fmla="*/ 2 h 90"/>
                <a:gd name="T38" fmla="*/ 16 w 102"/>
                <a:gd name="T39" fmla="*/ 6 h 90"/>
                <a:gd name="T40" fmla="*/ 18 w 102"/>
                <a:gd name="T41" fmla="*/ 8 h 90"/>
                <a:gd name="T42" fmla="*/ 20 w 102"/>
                <a:gd name="T43" fmla="*/ 13 h 90"/>
                <a:gd name="T44" fmla="*/ 18 w 102"/>
                <a:gd name="T45" fmla="*/ 15 h 90"/>
                <a:gd name="T46" fmla="*/ 14 w 102"/>
                <a:gd name="T47" fmla="*/ 19 h 90"/>
                <a:gd name="T48" fmla="*/ 12 w 102"/>
                <a:gd name="T49" fmla="*/ 19 h 90"/>
                <a:gd name="T50" fmla="*/ 8 w 102"/>
                <a:gd name="T51" fmla="*/ 19 h 90"/>
                <a:gd name="T52" fmla="*/ 2 w 102"/>
                <a:gd name="T53" fmla="*/ 15 h 90"/>
                <a:gd name="T54" fmla="*/ 0 w 102"/>
                <a:gd name="T55" fmla="*/ 11 h 90"/>
                <a:gd name="T56" fmla="*/ 0 w 102"/>
                <a:gd name="T57" fmla="*/ 8 h 90"/>
                <a:gd name="T58" fmla="*/ 2 w 102"/>
                <a:gd name="T59" fmla="*/ 4 h 90"/>
                <a:gd name="T60" fmla="*/ 4 w 102"/>
                <a:gd name="T61" fmla="*/ 0 h 90"/>
                <a:gd name="T62" fmla="*/ 8 w 102"/>
                <a:gd name="T6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 h="90">
                  <a:moveTo>
                    <a:pt x="31" y="19"/>
                  </a:moveTo>
                  <a:lnTo>
                    <a:pt x="35" y="21"/>
                  </a:lnTo>
                  <a:lnTo>
                    <a:pt x="100" y="74"/>
                  </a:lnTo>
                  <a:lnTo>
                    <a:pt x="102" y="76"/>
                  </a:lnTo>
                  <a:lnTo>
                    <a:pt x="102" y="80"/>
                  </a:lnTo>
                  <a:lnTo>
                    <a:pt x="102" y="84"/>
                  </a:lnTo>
                  <a:lnTo>
                    <a:pt x="100" y="86"/>
                  </a:lnTo>
                  <a:lnTo>
                    <a:pt x="98" y="88"/>
                  </a:lnTo>
                  <a:lnTo>
                    <a:pt x="94" y="90"/>
                  </a:lnTo>
                  <a:lnTo>
                    <a:pt x="92" y="90"/>
                  </a:lnTo>
                  <a:lnTo>
                    <a:pt x="88" y="88"/>
                  </a:lnTo>
                  <a:lnTo>
                    <a:pt x="24" y="33"/>
                  </a:lnTo>
                  <a:lnTo>
                    <a:pt x="22" y="29"/>
                  </a:lnTo>
                  <a:lnTo>
                    <a:pt x="22" y="25"/>
                  </a:lnTo>
                  <a:lnTo>
                    <a:pt x="24" y="21"/>
                  </a:lnTo>
                  <a:lnTo>
                    <a:pt x="28" y="19"/>
                  </a:lnTo>
                  <a:lnTo>
                    <a:pt x="31" y="19"/>
                  </a:lnTo>
                  <a:close/>
                  <a:moveTo>
                    <a:pt x="8" y="0"/>
                  </a:moveTo>
                  <a:lnTo>
                    <a:pt x="12" y="2"/>
                  </a:lnTo>
                  <a:lnTo>
                    <a:pt x="16" y="6"/>
                  </a:lnTo>
                  <a:lnTo>
                    <a:pt x="18" y="8"/>
                  </a:lnTo>
                  <a:lnTo>
                    <a:pt x="20" y="13"/>
                  </a:lnTo>
                  <a:lnTo>
                    <a:pt x="18" y="15"/>
                  </a:lnTo>
                  <a:lnTo>
                    <a:pt x="14" y="19"/>
                  </a:lnTo>
                  <a:lnTo>
                    <a:pt x="12" y="19"/>
                  </a:lnTo>
                  <a:lnTo>
                    <a:pt x="8" y="19"/>
                  </a:lnTo>
                  <a:lnTo>
                    <a:pt x="2" y="15"/>
                  </a:lnTo>
                  <a:lnTo>
                    <a:pt x="0" y="11"/>
                  </a:lnTo>
                  <a:lnTo>
                    <a:pt x="0" y="8"/>
                  </a:lnTo>
                  <a:lnTo>
                    <a:pt x="2" y="4"/>
                  </a:lnTo>
                  <a:lnTo>
                    <a:pt x="4" y="0"/>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7" name="Freeform 767"/>
            <p:cNvSpPr>
              <a:spLocks/>
            </p:cNvSpPr>
            <p:nvPr/>
          </p:nvSpPr>
          <p:spPr bwMode="auto">
            <a:xfrm>
              <a:off x="1858963" y="4092576"/>
              <a:ext cx="90488" cy="55563"/>
            </a:xfrm>
            <a:custGeom>
              <a:avLst/>
              <a:gdLst>
                <a:gd name="T0" fmla="*/ 2 w 114"/>
                <a:gd name="T1" fmla="*/ 0 h 68"/>
                <a:gd name="T2" fmla="*/ 4 w 114"/>
                <a:gd name="T3" fmla="*/ 0 h 68"/>
                <a:gd name="T4" fmla="*/ 34 w 114"/>
                <a:gd name="T5" fmla="*/ 19 h 68"/>
                <a:gd name="T6" fmla="*/ 42 w 114"/>
                <a:gd name="T7" fmla="*/ 7 h 68"/>
                <a:gd name="T8" fmla="*/ 44 w 114"/>
                <a:gd name="T9" fmla="*/ 7 h 68"/>
                <a:gd name="T10" fmla="*/ 44 w 114"/>
                <a:gd name="T11" fmla="*/ 7 h 68"/>
                <a:gd name="T12" fmla="*/ 46 w 114"/>
                <a:gd name="T13" fmla="*/ 7 h 68"/>
                <a:gd name="T14" fmla="*/ 46 w 114"/>
                <a:gd name="T15" fmla="*/ 9 h 68"/>
                <a:gd name="T16" fmla="*/ 38 w 114"/>
                <a:gd name="T17" fmla="*/ 23 h 68"/>
                <a:gd name="T18" fmla="*/ 95 w 114"/>
                <a:gd name="T19" fmla="*/ 62 h 68"/>
                <a:gd name="T20" fmla="*/ 99 w 114"/>
                <a:gd name="T21" fmla="*/ 64 h 68"/>
                <a:gd name="T22" fmla="*/ 103 w 114"/>
                <a:gd name="T23" fmla="*/ 64 h 68"/>
                <a:gd name="T24" fmla="*/ 106 w 114"/>
                <a:gd name="T25" fmla="*/ 62 h 68"/>
                <a:gd name="T26" fmla="*/ 108 w 114"/>
                <a:gd name="T27" fmla="*/ 58 h 68"/>
                <a:gd name="T28" fmla="*/ 110 w 114"/>
                <a:gd name="T29" fmla="*/ 58 h 68"/>
                <a:gd name="T30" fmla="*/ 112 w 114"/>
                <a:gd name="T31" fmla="*/ 58 h 68"/>
                <a:gd name="T32" fmla="*/ 114 w 114"/>
                <a:gd name="T33" fmla="*/ 60 h 68"/>
                <a:gd name="T34" fmla="*/ 112 w 114"/>
                <a:gd name="T35" fmla="*/ 62 h 68"/>
                <a:gd name="T36" fmla="*/ 108 w 114"/>
                <a:gd name="T37" fmla="*/ 66 h 68"/>
                <a:gd name="T38" fmla="*/ 103 w 114"/>
                <a:gd name="T39" fmla="*/ 68 h 68"/>
                <a:gd name="T40" fmla="*/ 99 w 114"/>
                <a:gd name="T41" fmla="*/ 68 h 68"/>
                <a:gd name="T42" fmla="*/ 93 w 114"/>
                <a:gd name="T43" fmla="*/ 66 h 68"/>
                <a:gd name="T44" fmla="*/ 34 w 114"/>
                <a:gd name="T45" fmla="*/ 27 h 68"/>
                <a:gd name="T46" fmla="*/ 24 w 114"/>
                <a:gd name="T47" fmla="*/ 39 h 68"/>
                <a:gd name="T48" fmla="*/ 24 w 114"/>
                <a:gd name="T49" fmla="*/ 41 h 68"/>
                <a:gd name="T50" fmla="*/ 22 w 114"/>
                <a:gd name="T51" fmla="*/ 41 h 68"/>
                <a:gd name="T52" fmla="*/ 20 w 114"/>
                <a:gd name="T53" fmla="*/ 39 h 68"/>
                <a:gd name="T54" fmla="*/ 22 w 114"/>
                <a:gd name="T55" fmla="*/ 37 h 68"/>
                <a:gd name="T56" fmla="*/ 30 w 114"/>
                <a:gd name="T57" fmla="*/ 23 h 68"/>
                <a:gd name="T58" fmla="*/ 0 w 114"/>
                <a:gd name="T59" fmla="*/ 3 h 68"/>
                <a:gd name="T60" fmla="*/ 0 w 114"/>
                <a:gd name="T61" fmla="*/ 1 h 68"/>
                <a:gd name="T62" fmla="*/ 0 w 114"/>
                <a:gd name="T63" fmla="*/ 0 h 68"/>
                <a:gd name="T64" fmla="*/ 2 w 114"/>
                <a:gd name="T6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68">
                  <a:moveTo>
                    <a:pt x="2" y="0"/>
                  </a:moveTo>
                  <a:lnTo>
                    <a:pt x="4" y="0"/>
                  </a:lnTo>
                  <a:lnTo>
                    <a:pt x="34" y="19"/>
                  </a:lnTo>
                  <a:lnTo>
                    <a:pt x="42" y="7"/>
                  </a:lnTo>
                  <a:lnTo>
                    <a:pt x="44" y="7"/>
                  </a:lnTo>
                  <a:lnTo>
                    <a:pt x="44" y="7"/>
                  </a:lnTo>
                  <a:lnTo>
                    <a:pt x="46" y="7"/>
                  </a:lnTo>
                  <a:lnTo>
                    <a:pt x="46" y="9"/>
                  </a:lnTo>
                  <a:lnTo>
                    <a:pt x="38" y="23"/>
                  </a:lnTo>
                  <a:lnTo>
                    <a:pt x="95" y="62"/>
                  </a:lnTo>
                  <a:lnTo>
                    <a:pt x="99" y="64"/>
                  </a:lnTo>
                  <a:lnTo>
                    <a:pt x="103" y="64"/>
                  </a:lnTo>
                  <a:lnTo>
                    <a:pt x="106" y="62"/>
                  </a:lnTo>
                  <a:lnTo>
                    <a:pt x="108" y="58"/>
                  </a:lnTo>
                  <a:lnTo>
                    <a:pt x="110" y="58"/>
                  </a:lnTo>
                  <a:lnTo>
                    <a:pt x="112" y="58"/>
                  </a:lnTo>
                  <a:lnTo>
                    <a:pt x="114" y="60"/>
                  </a:lnTo>
                  <a:lnTo>
                    <a:pt x="112" y="62"/>
                  </a:lnTo>
                  <a:lnTo>
                    <a:pt x="108" y="66"/>
                  </a:lnTo>
                  <a:lnTo>
                    <a:pt x="103" y="68"/>
                  </a:lnTo>
                  <a:lnTo>
                    <a:pt x="99" y="68"/>
                  </a:lnTo>
                  <a:lnTo>
                    <a:pt x="93" y="66"/>
                  </a:lnTo>
                  <a:lnTo>
                    <a:pt x="34" y="27"/>
                  </a:lnTo>
                  <a:lnTo>
                    <a:pt x="24" y="39"/>
                  </a:lnTo>
                  <a:lnTo>
                    <a:pt x="24" y="41"/>
                  </a:lnTo>
                  <a:lnTo>
                    <a:pt x="22" y="41"/>
                  </a:lnTo>
                  <a:lnTo>
                    <a:pt x="20" y="39"/>
                  </a:lnTo>
                  <a:lnTo>
                    <a:pt x="22" y="37"/>
                  </a:lnTo>
                  <a:lnTo>
                    <a:pt x="30" y="23"/>
                  </a:lnTo>
                  <a:lnTo>
                    <a:pt x="0" y="3"/>
                  </a:lnTo>
                  <a:lnTo>
                    <a:pt x="0" y="1"/>
                  </a:lnTo>
                  <a:lnTo>
                    <a:pt x="0" y="0"/>
                  </a:lnTo>
                  <a:lnTo>
                    <a:pt x="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8" name="Freeform 768"/>
            <p:cNvSpPr>
              <a:spLocks/>
            </p:cNvSpPr>
            <p:nvPr/>
          </p:nvSpPr>
          <p:spPr bwMode="auto">
            <a:xfrm>
              <a:off x="1854201" y="4087813"/>
              <a:ext cx="100013" cy="66675"/>
            </a:xfrm>
            <a:custGeom>
              <a:avLst/>
              <a:gdLst>
                <a:gd name="T0" fmla="*/ 7 w 125"/>
                <a:gd name="T1" fmla="*/ 0 h 82"/>
                <a:gd name="T2" fmla="*/ 9 w 125"/>
                <a:gd name="T3" fmla="*/ 0 h 82"/>
                <a:gd name="T4" fmla="*/ 11 w 125"/>
                <a:gd name="T5" fmla="*/ 2 h 82"/>
                <a:gd name="T6" fmla="*/ 37 w 125"/>
                <a:gd name="T7" fmla="*/ 17 h 82"/>
                <a:gd name="T8" fmla="*/ 41 w 125"/>
                <a:gd name="T9" fmla="*/ 9 h 82"/>
                <a:gd name="T10" fmla="*/ 45 w 125"/>
                <a:gd name="T11" fmla="*/ 7 h 82"/>
                <a:gd name="T12" fmla="*/ 49 w 125"/>
                <a:gd name="T13" fmla="*/ 7 h 82"/>
                <a:gd name="T14" fmla="*/ 51 w 125"/>
                <a:gd name="T15" fmla="*/ 7 h 82"/>
                <a:gd name="T16" fmla="*/ 53 w 125"/>
                <a:gd name="T17" fmla="*/ 7 h 82"/>
                <a:gd name="T18" fmla="*/ 55 w 125"/>
                <a:gd name="T19" fmla="*/ 9 h 82"/>
                <a:gd name="T20" fmla="*/ 56 w 125"/>
                <a:gd name="T21" fmla="*/ 13 h 82"/>
                <a:gd name="T22" fmla="*/ 56 w 125"/>
                <a:gd name="T23" fmla="*/ 15 h 82"/>
                <a:gd name="T24" fmla="*/ 55 w 125"/>
                <a:gd name="T25" fmla="*/ 19 h 82"/>
                <a:gd name="T26" fmla="*/ 51 w 125"/>
                <a:gd name="T27" fmla="*/ 27 h 82"/>
                <a:gd name="T28" fmla="*/ 104 w 125"/>
                <a:gd name="T29" fmla="*/ 64 h 82"/>
                <a:gd name="T30" fmla="*/ 108 w 125"/>
                <a:gd name="T31" fmla="*/ 64 h 82"/>
                <a:gd name="T32" fmla="*/ 110 w 125"/>
                <a:gd name="T33" fmla="*/ 62 h 82"/>
                <a:gd name="T34" fmla="*/ 111 w 125"/>
                <a:gd name="T35" fmla="*/ 59 h 82"/>
                <a:gd name="T36" fmla="*/ 117 w 125"/>
                <a:gd name="T37" fmla="*/ 59 h 82"/>
                <a:gd name="T38" fmla="*/ 117 w 125"/>
                <a:gd name="T39" fmla="*/ 59 h 82"/>
                <a:gd name="T40" fmla="*/ 121 w 125"/>
                <a:gd name="T41" fmla="*/ 59 h 82"/>
                <a:gd name="T42" fmla="*/ 123 w 125"/>
                <a:gd name="T43" fmla="*/ 62 h 82"/>
                <a:gd name="T44" fmla="*/ 125 w 125"/>
                <a:gd name="T45" fmla="*/ 66 h 82"/>
                <a:gd name="T46" fmla="*/ 123 w 125"/>
                <a:gd name="T47" fmla="*/ 70 h 82"/>
                <a:gd name="T48" fmla="*/ 117 w 125"/>
                <a:gd name="T49" fmla="*/ 76 h 82"/>
                <a:gd name="T50" fmla="*/ 111 w 125"/>
                <a:gd name="T51" fmla="*/ 80 h 82"/>
                <a:gd name="T52" fmla="*/ 104 w 125"/>
                <a:gd name="T53" fmla="*/ 82 h 82"/>
                <a:gd name="T54" fmla="*/ 100 w 125"/>
                <a:gd name="T55" fmla="*/ 80 h 82"/>
                <a:gd name="T56" fmla="*/ 94 w 125"/>
                <a:gd name="T57" fmla="*/ 78 h 82"/>
                <a:gd name="T58" fmla="*/ 41 w 125"/>
                <a:gd name="T59" fmla="*/ 41 h 82"/>
                <a:gd name="T60" fmla="*/ 35 w 125"/>
                <a:gd name="T61" fmla="*/ 49 h 82"/>
                <a:gd name="T62" fmla="*/ 31 w 125"/>
                <a:gd name="T63" fmla="*/ 51 h 82"/>
                <a:gd name="T64" fmla="*/ 27 w 125"/>
                <a:gd name="T65" fmla="*/ 53 h 82"/>
                <a:gd name="T66" fmla="*/ 25 w 125"/>
                <a:gd name="T67" fmla="*/ 53 h 82"/>
                <a:gd name="T68" fmla="*/ 23 w 125"/>
                <a:gd name="T69" fmla="*/ 51 h 82"/>
                <a:gd name="T70" fmla="*/ 21 w 125"/>
                <a:gd name="T71" fmla="*/ 49 h 82"/>
                <a:gd name="T72" fmla="*/ 19 w 125"/>
                <a:gd name="T73" fmla="*/ 45 h 82"/>
                <a:gd name="T74" fmla="*/ 19 w 125"/>
                <a:gd name="T75" fmla="*/ 43 h 82"/>
                <a:gd name="T76" fmla="*/ 21 w 125"/>
                <a:gd name="T77" fmla="*/ 39 h 82"/>
                <a:gd name="T78" fmla="*/ 27 w 125"/>
                <a:gd name="T79" fmla="*/ 31 h 82"/>
                <a:gd name="T80" fmla="*/ 3 w 125"/>
                <a:gd name="T81" fmla="*/ 15 h 82"/>
                <a:gd name="T82" fmla="*/ 0 w 125"/>
                <a:gd name="T83" fmla="*/ 11 h 82"/>
                <a:gd name="T84" fmla="*/ 0 w 125"/>
                <a:gd name="T85" fmla="*/ 7 h 82"/>
                <a:gd name="T86" fmla="*/ 0 w 125"/>
                <a:gd name="T87" fmla="*/ 4 h 82"/>
                <a:gd name="T88" fmla="*/ 3 w 125"/>
                <a:gd name="T89" fmla="*/ 0 h 82"/>
                <a:gd name="T90" fmla="*/ 7 w 125"/>
                <a:gd name="T9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 h="82">
                  <a:moveTo>
                    <a:pt x="7" y="0"/>
                  </a:moveTo>
                  <a:lnTo>
                    <a:pt x="9" y="0"/>
                  </a:lnTo>
                  <a:lnTo>
                    <a:pt x="11" y="2"/>
                  </a:lnTo>
                  <a:lnTo>
                    <a:pt x="37" y="17"/>
                  </a:lnTo>
                  <a:lnTo>
                    <a:pt x="41" y="9"/>
                  </a:lnTo>
                  <a:lnTo>
                    <a:pt x="45" y="7"/>
                  </a:lnTo>
                  <a:lnTo>
                    <a:pt x="49" y="7"/>
                  </a:lnTo>
                  <a:lnTo>
                    <a:pt x="51" y="7"/>
                  </a:lnTo>
                  <a:lnTo>
                    <a:pt x="53" y="7"/>
                  </a:lnTo>
                  <a:lnTo>
                    <a:pt x="55" y="9"/>
                  </a:lnTo>
                  <a:lnTo>
                    <a:pt x="56" y="13"/>
                  </a:lnTo>
                  <a:lnTo>
                    <a:pt x="56" y="15"/>
                  </a:lnTo>
                  <a:lnTo>
                    <a:pt x="55" y="19"/>
                  </a:lnTo>
                  <a:lnTo>
                    <a:pt x="51" y="27"/>
                  </a:lnTo>
                  <a:lnTo>
                    <a:pt x="104" y="64"/>
                  </a:lnTo>
                  <a:lnTo>
                    <a:pt x="108" y="64"/>
                  </a:lnTo>
                  <a:lnTo>
                    <a:pt x="110" y="62"/>
                  </a:lnTo>
                  <a:lnTo>
                    <a:pt x="111" y="59"/>
                  </a:lnTo>
                  <a:lnTo>
                    <a:pt x="117" y="59"/>
                  </a:lnTo>
                  <a:lnTo>
                    <a:pt x="117" y="59"/>
                  </a:lnTo>
                  <a:lnTo>
                    <a:pt x="121" y="59"/>
                  </a:lnTo>
                  <a:lnTo>
                    <a:pt x="123" y="62"/>
                  </a:lnTo>
                  <a:lnTo>
                    <a:pt x="125" y="66"/>
                  </a:lnTo>
                  <a:lnTo>
                    <a:pt x="123" y="70"/>
                  </a:lnTo>
                  <a:lnTo>
                    <a:pt x="117" y="76"/>
                  </a:lnTo>
                  <a:lnTo>
                    <a:pt x="111" y="80"/>
                  </a:lnTo>
                  <a:lnTo>
                    <a:pt x="104" y="82"/>
                  </a:lnTo>
                  <a:lnTo>
                    <a:pt x="100" y="80"/>
                  </a:lnTo>
                  <a:lnTo>
                    <a:pt x="94" y="78"/>
                  </a:lnTo>
                  <a:lnTo>
                    <a:pt x="41" y="41"/>
                  </a:lnTo>
                  <a:lnTo>
                    <a:pt x="35" y="49"/>
                  </a:lnTo>
                  <a:lnTo>
                    <a:pt x="31" y="51"/>
                  </a:lnTo>
                  <a:lnTo>
                    <a:pt x="27" y="53"/>
                  </a:lnTo>
                  <a:lnTo>
                    <a:pt x="25" y="53"/>
                  </a:lnTo>
                  <a:lnTo>
                    <a:pt x="23" y="51"/>
                  </a:lnTo>
                  <a:lnTo>
                    <a:pt x="21" y="49"/>
                  </a:lnTo>
                  <a:lnTo>
                    <a:pt x="19" y="45"/>
                  </a:lnTo>
                  <a:lnTo>
                    <a:pt x="19" y="43"/>
                  </a:lnTo>
                  <a:lnTo>
                    <a:pt x="21" y="39"/>
                  </a:lnTo>
                  <a:lnTo>
                    <a:pt x="27" y="31"/>
                  </a:lnTo>
                  <a:lnTo>
                    <a:pt x="3" y="15"/>
                  </a:lnTo>
                  <a:lnTo>
                    <a:pt x="0" y="11"/>
                  </a:lnTo>
                  <a:lnTo>
                    <a:pt x="0" y="7"/>
                  </a:lnTo>
                  <a:lnTo>
                    <a:pt x="0" y="4"/>
                  </a:lnTo>
                  <a:lnTo>
                    <a:pt x="3" y="0"/>
                  </a:lnTo>
                  <a:lnTo>
                    <a:pt x="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9" name="Freeform 769"/>
            <p:cNvSpPr>
              <a:spLocks/>
            </p:cNvSpPr>
            <p:nvPr/>
          </p:nvSpPr>
          <p:spPr bwMode="auto">
            <a:xfrm>
              <a:off x="1909763" y="4021138"/>
              <a:ext cx="103188" cy="90488"/>
            </a:xfrm>
            <a:custGeom>
              <a:avLst/>
              <a:gdLst>
                <a:gd name="T0" fmla="*/ 32 w 132"/>
                <a:gd name="T1" fmla="*/ 0 h 114"/>
                <a:gd name="T2" fmla="*/ 34 w 132"/>
                <a:gd name="T3" fmla="*/ 0 h 114"/>
                <a:gd name="T4" fmla="*/ 108 w 132"/>
                <a:gd name="T5" fmla="*/ 34 h 114"/>
                <a:gd name="T6" fmla="*/ 122 w 132"/>
                <a:gd name="T7" fmla="*/ 43 h 114"/>
                <a:gd name="T8" fmla="*/ 130 w 132"/>
                <a:gd name="T9" fmla="*/ 57 h 114"/>
                <a:gd name="T10" fmla="*/ 132 w 132"/>
                <a:gd name="T11" fmla="*/ 77 h 114"/>
                <a:gd name="T12" fmla="*/ 126 w 132"/>
                <a:gd name="T13" fmla="*/ 96 h 114"/>
                <a:gd name="T14" fmla="*/ 118 w 132"/>
                <a:gd name="T15" fmla="*/ 106 h 114"/>
                <a:gd name="T16" fmla="*/ 110 w 132"/>
                <a:gd name="T17" fmla="*/ 114 h 114"/>
                <a:gd name="T18" fmla="*/ 108 w 132"/>
                <a:gd name="T19" fmla="*/ 114 h 114"/>
                <a:gd name="T20" fmla="*/ 108 w 132"/>
                <a:gd name="T21" fmla="*/ 114 h 114"/>
                <a:gd name="T22" fmla="*/ 108 w 132"/>
                <a:gd name="T23" fmla="*/ 112 h 114"/>
                <a:gd name="T24" fmla="*/ 108 w 132"/>
                <a:gd name="T25" fmla="*/ 110 h 114"/>
                <a:gd name="T26" fmla="*/ 116 w 132"/>
                <a:gd name="T27" fmla="*/ 102 h 114"/>
                <a:gd name="T28" fmla="*/ 122 w 132"/>
                <a:gd name="T29" fmla="*/ 94 h 114"/>
                <a:gd name="T30" fmla="*/ 126 w 132"/>
                <a:gd name="T31" fmla="*/ 77 h 114"/>
                <a:gd name="T32" fmla="*/ 126 w 132"/>
                <a:gd name="T33" fmla="*/ 61 h 114"/>
                <a:gd name="T34" fmla="*/ 118 w 132"/>
                <a:gd name="T35" fmla="*/ 47 h 114"/>
                <a:gd name="T36" fmla="*/ 106 w 132"/>
                <a:gd name="T37" fmla="*/ 38 h 114"/>
                <a:gd name="T38" fmla="*/ 95 w 132"/>
                <a:gd name="T39" fmla="*/ 32 h 114"/>
                <a:gd name="T40" fmla="*/ 98 w 132"/>
                <a:gd name="T41" fmla="*/ 43 h 114"/>
                <a:gd name="T42" fmla="*/ 100 w 132"/>
                <a:gd name="T43" fmla="*/ 57 h 114"/>
                <a:gd name="T44" fmla="*/ 95 w 132"/>
                <a:gd name="T45" fmla="*/ 73 h 114"/>
                <a:gd name="T46" fmla="*/ 85 w 132"/>
                <a:gd name="T47" fmla="*/ 85 h 114"/>
                <a:gd name="T48" fmla="*/ 73 w 132"/>
                <a:gd name="T49" fmla="*/ 94 h 114"/>
                <a:gd name="T50" fmla="*/ 59 w 132"/>
                <a:gd name="T51" fmla="*/ 96 h 114"/>
                <a:gd name="T52" fmla="*/ 45 w 132"/>
                <a:gd name="T53" fmla="*/ 92 h 114"/>
                <a:gd name="T54" fmla="*/ 0 w 132"/>
                <a:gd name="T55" fmla="*/ 67 h 114"/>
                <a:gd name="T56" fmla="*/ 0 w 132"/>
                <a:gd name="T57" fmla="*/ 65 h 114"/>
                <a:gd name="T58" fmla="*/ 0 w 132"/>
                <a:gd name="T59" fmla="*/ 63 h 114"/>
                <a:gd name="T60" fmla="*/ 0 w 132"/>
                <a:gd name="T61" fmla="*/ 63 h 114"/>
                <a:gd name="T62" fmla="*/ 2 w 132"/>
                <a:gd name="T63" fmla="*/ 63 h 114"/>
                <a:gd name="T64" fmla="*/ 47 w 132"/>
                <a:gd name="T65" fmla="*/ 87 h 114"/>
                <a:gd name="T66" fmla="*/ 63 w 132"/>
                <a:gd name="T67" fmla="*/ 91 h 114"/>
                <a:gd name="T68" fmla="*/ 79 w 132"/>
                <a:gd name="T69" fmla="*/ 85 h 114"/>
                <a:gd name="T70" fmla="*/ 91 w 132"/>
                <a:gd name="T71" fmla="*/ 71 h 114"/>
                <a:gd name="T72" fmla="*/ 95 w 132"/>
                <a:gd name="T73" fmla="*/ 53 h 114"/>
                <a:gd name="T74" fmla="*/ 91 w 132"/>
                <a:gd name="T75" fmla="*/ 38 h 114"/>
                <a:gd name="T76" fmla="*/ 79 w 132"/>
                <a:gd name="T77" fmla="*/ 26 h 114"/>
                <a:gd name="T78" fmla="*/ 32 w 132"/>
                <a:gd name="T79" fmla="*/ 6 h 114"/>
                <a:gd name="T80" fmla="*/ 30 w 132"/>
                <a:gd name="T81" fmla="*/ 6 h 114"/>
                <a:gd name="T82" fmla="*/ 30 w 132"/>
                <a:gd name="T83" fmla="*/ 4 h 114"/>
                <a:gd name="T84" fmla="*/ 30 w 132"/>
                <a:gd name="T85" fmla="*/ 4 h 114"/>
                <a:gd name="T86" fmla="*/ 30 w 132"/>
                <a:gd name="T87" fmla="*/ 4 h 114"/>
                <a:gd name="T88" fmla="*/ 30 w 132"/>
                <a:gd name="T89" fmla="*/ 2 h 114"/>
                <a:gd name="T90" fmla="*/ 30 w 132"/>
                <a:gd name="T91" fmla="*/ 2 h 114"/>
                <a:gd name="T92" fmla="*/ 30 w 132"/>
                <a:gd name="T93" fmla="*/ 2 h 114"/>
                <a:gd name="T94" fmla="*/ 32 w 132"/>
                <a:gd name="T95" fmla="*/ 0 h 114"/>
                <a:gd name="T96" fmla="*/ 32 w 132"/>
                <a:gd name="T9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2" h="114">
                  <a:moveTo>
                    <a:pt x="32" y="0"/>
                  </a:moveTo>
                  <a:lnTo>
                    <a:pt x="34" y="0"/>
                  </a:lnTo>
                  <a:lnTo>
                    <a:pt x="108" y="34"/>
                  </a:lnTo>
                  <a:lnTo>
                    <a:pt x="122" y="43"/>
                  </a:lnTo>
                  <a:lnTo>
                    <a:pt x="130" y="57"/>
                  </a:lnTo>
                  <a:lnTo>
                    <a:pt x="132" y="77"/>
                  </a:lnTo>
                  <a:lnTo>
                    <a:pt x="126" y="96"/>
                  </a:lnTo>
                  <a:lnTo>
                    <a:pt x="118" y="106"/>
                  </a:lnTo>
                  <a:lnTo>
                    <a:pt x="110" y="114"/>
                  </a:lnTo>
                  <a:lnTo>
                    <a:pt x="108" y="114"/>
                  </a:lnTo>
                  <a:lnTo>
                    <a:pt x="108" y="114"/>
                  </a:lnTo>
                  <a:lnTo>
                    <a:pt x="108" y="112"/>
                  </a:lnTo>
                  <a:lnTo>
                    <a:pt x="108" y="110"/>
                  </a:lnTo>
                  <a:lnTo>
                    <a:pt x="116" y="102"/>
                  </a:lnTo>
                  <a:lnTo>
                    <a:pt x="122" y="94"/>
                  </a:lnTo>
                  <a:lnTo>
                    <a:pt x="126" y="77"/>
                  </a:lnTo>
                  <a:lnTo>
                    <a:pt x="126" y="61"/>
                  </a:lnTo>
                  <a:lnTo>
                    <a:pt x="118" y="47"/>
                  </a:lnTo>
                  <a:lnTo>
                    <a:pt x="106" y="38"/>
                  </a:lnTo>
                  <a:lnTo>
                    <a:pt x="95" y="32"/>
                  </a:lnTo>
                  <a:lnTo>
                    <a:pt x="98" y="43"/>
                  </a:lnTo>
                  <a:lnTo>
                    <a:pt x="100" y="57"/>
                  </a:lnTo>
                  <a:lnTo>
                    <a:pt x="95" y="73"/>
                  </a:lnTo>
                  <a:lnTo>
                    <a:pt x="85" y="85"/>
                  </a:lnTo>
                  <a:lnTo>
                    <a:pt x="73" y="94"/>
                  </a:lnTo>
                  <a:lnTo>
                    <a:pt x="59" y="96"/>
                  </a:lnTo>
                  <a:lnTo>
                    <a:pt x="45" y="92"/>
                  </a:lnTo>
                  <a:lnTo>
                    <a:pt x="0" y="67"/>
                  </a:lnTo>
                  <a:lnTo>
                    <a:pt x="0" y="65"/>
                  </a:lnTo>
                  <a:lnTo>
                    <a:pt x="0" y="63"/>
                  </a:lnTo>
                  <a:lnTo>
                    <a:pt x="0" y="63"/>
                  </a:lnTo>
                  <a:lnTo>
                    <a:pt x="2" y="63"/>
                  </a:lnTo>
                  <a:lnTo>
                    <a:pt x="47" y="87"/>
                  </a:lnTo>
                  <a:lnTo>
                    <a:pt x="63" y="91"/>
                  </a:lnTo>
                  <a:lnTo>
                    <a:pt x="79" y="85"/>
                  </a:lnTo>
                  <a:lnTo>
                    <a:pt x="91" y="71"/>
                  </a:lnTo>
                  <a:lnTo>
                    <a:pt x="95" y="53"/>
                  </a:lnTo>
                  <a:lnTo>
                    <a:pt x="91" y="38"/>
                  </a:lnTo>
                  <a:lnTo>
                    <a:pt x="79" y="26"/>
                  </a:lnTo>
                  <a:lnTo>
                    <a:pt x="32" y="6"/>
                  </a:lnTo>
                  <a:lnTo>
                    <a:pt x="30" y="6"/>
                  </a:lnTo>
                  <a:lnTo>
                    <a:pt x="30" y="4"/>
                  </a:lnTo>
                  <a:lnTo>
                    <a:pt x="30" y="4"/>
                  </a:lnTo>
                  <a:lnTo>
                    <a:pt x="30" y="4"/>
                  </a:lnTo>
                  <a:lnTo>
                    <a:pt x="30" y="2"/>
                  </a:lnTo>
                  <a:lnTo>
                    <a:pt x="30" y="2"/>
                  </a:lnTo>
                  <a:lnTo>
                    <a:pt x="30" y="2"/>
                  </a:lnTo>
                  <a:lnTo>
                    <a:pt x="32" y="0"/>
                  </a:lnTo>
                  <a:lnTo>
                    <a:pt x="3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0" name="Freeform 770"/>
            <p:cNvSpPr>
              <a:spLocks/>
            </p:cNvSpPr>
            <p:nvPr/>
          </p:nvSpPr>
          <p:spPr bwMode="auto">
            <a:xfrm>
              <a:off x="1903413" y="4016376"/>
              <a:ext cx="114300" cy="100013"/>
            </a:xfrm>
            <a:custGeom>
              <a:avLst/>
              <a:gdLst>
                <a:gd name="T0" fmla="*/ 40 w 146"/>
                <a:gd name="T1" fmla="*/ 0 h 126"/>
                <a:gd name="T2" fmla="*/ 44 w 146"/>
                <a:gd name="T3" fmla="*/ 2 h 126"/>
                <a:gd name="T4" fmla="*/ 118 w 146"/>
                <a:gd name="T5" fmla="*/ 34 h 126"/>
                <a:gd name="T6" fmla="*/ 126 w 146"/>
                <a:gd name="T7" fmla="*/ 38 h 126"/>
                <a:gd name="T8" fmla="*/ 132 w 146"/>
                <a:gd name="T9" fmla="*/ 44 h 126"/>
                <a:gd name="T10" fmla="*/ 138 w 146"/>
                <a:gd name="T11" fmla="*/ 49 h 126"/>
                <a:gd name="T12" fmla="*/ 142 w 146"/>
                <a:gd name="T13" fmla="*/ 59 h 126"/>
                <a:gd name="T14" fmla="*/ 146 w 146"/>
                <a:gd name="T15" fmla="*/ 81 h 126"/>
                <a:gd name="T16" fmla="*/ 138 w 146"/>
                <a:gd name="T17" fmla="*/ 104 h 126"/>
                <a:gd name="T18" fmla="*/ 132 w 146"/>
                <a:gd name="T19" fmla="*/ 116 h 126"/>
                <a:gd name="T20" fmla="*/ 122 w 146"/>
                <a:gd name="T21" fmla="*/ 124 h 126"/>
                <a:gd name="T22" fmla="*/ 120 w 146"/>
                <a:gd name="T23" fmla="*/ 126 h 126"/>
                <a:gd name="T24" fmla="*/ 118 w 146"/>
                <a:gd name="T25" fmla="*/ 126 h 126"/>
                <a:gd name="T26" fmla="*/ 112 w 146"/>
                <a:gd name="T27" fmla="*/ 126 h 126"/>
                <a:gd name="T28" fmla="*/ 110 w 146"/>
                <a:gd name="T29" fmla="*/ 122 h 126"/>
                <a:gd name="T30" fmla="*/ 108 w 146"/>
                <a:gd name="T31" fmla="*/ 120 h 126"/>
                <a:gd name="T32" fmla="*/ 108 w 146"/>
                <a:gd name="T33" fmla="*/ 116 h 126"/>
                <a:gd name="T34" fmla="*/ 110 w 146"/>
                <a:gd name="T35" fmla="*/ 114 h 126"/>
                <a:gd name="T36" fmla="*/ 112 w 146"/>
                <a:gd name="T37" fmla="*/ 112 h 126"/>
                <a:gd name="T38" fmla="*/ 118 w 146"/>
                <a:gd name="T39" fmla="*/ 104 h 126"/>
                <a:gd name="T40" fmla="*/ 124 w 146"/>
                <a:gd name="T41" fmla="*/ 97 h 126"/>
                <a:gd name="T42" fmla="*/ 128 w 146"/>
                <a:gd name="T43" fmla="*/ 81 h 126"/>
                <a:gd name="T44" fmla="*/ 126 w 146"/>
                <a:gd name="T45" fmla="*/ 65 h 126"/>
                <a:gd name="T46" fmla="*/ 124 w 146"/>
                <a:gd name="T47" fmla="*/ 59 h 126"/>
                <a:gd name="T48" fmla="*/ 118 w 146"/>
                <a:gd name="T49" fmla="*/ 53 h 126"/>
                <a:gd name="T50" fmla="*/ 112 w 146"/>
                <a:gd name="T51" fmla="*/ 49 h 126"/>
                <a:gd name="T52" fmla="*/ 114 w 146"/>
                <a:gd name="T53" fmla="*/ 59 h 126"/>
                <a:gd name="T54" fmla="*/ 112 w 146"/>
                <a:gd name="T55" fmla="*/ 71 h 126"/>
                <a:gd name="T56" fmla="*/ 108 w 146"/>
                <a:gd name="T57" fmla="*/ 81 h 126"/>
                <a:gd name="T58" fmla="*/ 99 w 146"/>
                <a:gd name="T59" fmla="*/ 95 h 126"/>
                <a:gd name="T60" fmla="*/ 85 w 146"/>
                <a:gd name="T61" fmla="*/ 104 h 126"/>
                <a:gd name="T62" fmla="*/ 69 w 146"/>
                <a:gd name="T63" fmla="*/ 108 h 126"/>
                <a:gd name="T64" fmla="*/ 59 w 146"/>
                <a:gd name="T65" fmla="*/ 106 h 126"/>
                <a:gd name="T66" fmla="*/ 50 w 146"/>
                <a:gd name="T67" fmla="*/ 102 h 126"/>
                <a:gd name="T68" fmla="*/ 6 w 146"/>
                <a:gd name="T69" fmla="*/ 79 h 126"/>
                <a:gd name="T70" fmla="*/ 2 w 146"/>
                <a:gd name="T71" fmla="*/ 75 h 126"/>
                <a:gd name="T72" fmla="*/ 0 w 146"/>
                <a:gd name="T73" fmla="*/ 71 h 126"/>
                <a:gd name="T74" fmla="*/ 2 w 146"/>
                <a:gd name="T75" fmla="*/ 67 h 126"/>
                <a:gd name="T76" fmla="*/ 6 w 146"/>
                <a:gd name="T77" fmla="*/ 63 h 126"/>
                <a:gd name="T78" fmla="*/ 10 w 146"/>
                <a:gd name="T79" fmla="*/ 63 h 126"/>
                <a:gd name="T80" fmla="*/ 12 w 146"/>
                <a:gd name="T81" fmla="*/ 63 h 126"/>
                <a:gd name="T82" fmla="*/ 14 w 146"/>
                <a:gd name="T83" fmla="*/ 63 h 126"/>
                <a:gd name="T84" fmla="*/ 57 w 146"/>
                <a:gd name="T85" fmla="*/ 89 h 126"/>
                <a:gd name="T86" fmla="*/ 71 w 146"/>
                <a:gd name="T87" fmla="*/ 91 h 126"/>
                <a:gd name="T88" fmla="*/ 85 w 146"/>
                <a:gd name="T89" fmla="*/ 85 h 126"/>
                <a:gd name="T90" fmla="*/ 95 w 146"/>
                <a:gd name="T91" fmla="*/ 73 h 126"/>
                <a:gd name="T92" fmla="*/ 97 w 146"/>
                <a:gd name="T93" fmla="*/ 65 h 126"/>
                <a:gd name="T94" fmla="*/ 97 w 146"/>
                <a:gd name="T95" fmla="*/ 59 h 126"/>
                <a:gd name="T96" fmla="*/ 97 w 146"/>
                <a:gd name="T97" fmla="*/ 51 h 126"/>
                <a:gd name="T98" fmla="*/ 93 w 146"/>
                <a:gd name="T99" fmla="*/ 45 h 126"/>
                <a:gd name="T100" fmla="*/ 89 w 146"/>
                <a:gd name="T101" fmla="*/ 42 h 126"/>
                <a:gd name="T102" fmla="*/ 85 w 146"/>
                <a:gd name="T103" fmla="*/ 38 h 126"/>
                <a:gd name="T104" fmla="*/ 34 w 146"/>
                <a:gd name="T105" fmla="*/ 16 h 126"/>
                <a:gd name="T106" fmla="*/ 32 w 146"/>
                <a:gd name="T107" fmla="*/ 14 h 126"/>
                <a:gd name="T108" fmla="*/ 32 w 146"/>
                <a:gd name="T109" fmla="*/ 12 h 126"/>
                <a:gd name="T110" fmla="*/ 32 w 146"/>
                <a:gd name="T111" fmla="*/ 10 h 126"/>
                <a:gd name="T112" fmla="*/ 32 w 146"/>
                <a:gd name="T113" fmla="*/ 6 h 126"/>
                <a:gd name="T114" fmla="*/ 34 w 146"/>
                <a:gd name="T115" fmla="*/ 0 h 126"/>
                <a:gd name="T116" fmla="*/ 40 w 146"/>
                <a:gd name="T1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26">
                  <a:moveTo>
                    <a:pt x="40" y="0"/>
                  </a:moveTo>
                  <a:lnTo>
                    <a:pt x="44" y="2"/>
                  </a:lnTo>
                  <a:lnTo>
                    <a:pt x="118" y="34"/>
                  </a:lnTo>
                  <a:lnTo>
                    <a:pt x="126" y="38"/>
                  </a:lnTo>
                  <a:lnTo>
                    <a:pt x="132" y="44"/>
                  </a:lnTo>
                  <a:lnTo>
                    <a:pt x="138" y="49"/>
                  </a:lnTo>
                  <a:lnTo>
                    <a:pt x="142" y="59"/>
                  </a:lnTo>
                  <a:lnTo>
                    <a:pt x="146" y="81"/>
                  </a:lnTo>
                  <a:lnTo>
                    <a:pt x="138" y="104"/>
                  </a:lnTo>
                  <a:lnTo>
                    <a:pt x="132" y="116"/>
                  </a:lnTo>
                  <a:lnTo>
                    <a:pt x="122" y="124"/>
                  </a:lnTo>
                  <a:lnTo>
                    <a:pt x="120" y="126"/>
                  </a:lnTo>
                  <a:lnTo>
                    <a:pt x="118" y="126"/>
                  </a:lnTo>
                  <a:lnTo>
                    <a:pt x="112" y="126"/>
                  </a:lnTo>
                  <a:lnTo>
                    <a:pt x="110" y="122"/>
                  </a:lnTo>
                  <a:lnTo>
                    <a:pt x="108" y="120"/>
                  </a:lnTo>
                  <a:lnTo>
                    <a:pt x="108" y="116"/>
                  </a:lnTo>
                  <a:lnTo>
                    <a:pt x="110" y="114"/>
                  </a:lnTo>
                  <a:lnTo>
                    <a:pt x="112" y="112"/>
                  </a:lnTo>
                  <a:lnTo>
                    <a:pt x="118" y="104"/>
                  </a:lnTo>
                  <a:lnTo>
                    <a:pt x="124" y="97"/>
                  </a:lnTo>
                  <a:lnTo>
                    <a:pt x="128" y="81"/>
                  </a:lnTo>
                  <a:lnTo>
                    <a:pt x="126" y="65"/>
                  </a:lnTo>
                  <a:lnTo>
                    <a:pt x="124" y="59"/>
                  </a:lnTo>
                  <a:lnTo>
                    <a:pt x="118" y="53"/>
                  </a:lnTo>
                  <a:lnTo>
                    <a:pt x="112" y="49"/>
                  </a:lnTo>
                  <a:lnTo>
                    <a:pt x="114" y="59"/>
                  </a:lnTo>
                  <a:lnTo>
                    <a:pt x="112" y="71"/>
                  </a:lnTo>
                  <a:lnTo>
                    <a:pt x="108" y="81"/>
                  </a:lnTo>
                  <a:lnTo>
                    <a:pt x="99" y="95"/>
                  </a:lnTo>
                  <a:lnTo>
                    <a:pt x="85" y="104"/>
                  </a:lnTo>
                  <a:lnTo>
                    <a:pt x="69" y="108"/>
                  </a:lnTo>
                  <a:lnTo>
                    <a:pt x="59" y="106"/>
                  </a:lnTo>
                  <a:lnTo>
                    <a:pt x="50" y="102"/>
                  </a:lnTo>
                  <a:lnTo>
                    <a:pt x="6" y="79"/>
                  </a:lnTo>
                  <a:lnTo>
                    <a:pt x="2" y="75"/>
                  </a:lnTo>
                  <a:lnTo>
                    <a:pt x="0" y="71"/>
                  </a:lnTo>
                  <a:lnTo>
                    <a:pt x="2" y="67"/>
                  </a:lnTo>
                  <a:lnTo>
                    <a:pt x="6" y="63"/>
                  </a:lnTo>
                  <a:lnTo>
                    <a:pt x="10" y="63"/>
                  </a:lnTo>
                  <a:lnTo>
                    <a:pt x="12" y="63"/>
                  </a:lnTo>
                  <a:lnTo>
                    <a:pt x="14" y="63"/>
                  </a:lnTo>
                  <a:lnTo>
                    <a:pt x="57" y="89"/>
                  </a:lnTo>
                  <a:lnTo>
                    <a:pt x="71" y="91"/>
                  </a:lnTo>
                  <a:lnTo>
                    <a:pt x="85" y="85"/>
                  </a:lnTo>
                  <a:lnTo>
                    <a:pt x="95" y="73"/>
                  </a:lnTo>
                  <a:lnTo>
                    <a:pt x="97" y="65"/>
                  </a:lnTo>
                  <a:lnTo>
                    <a:pt x="97" y="59"/>
                  </a:lnTo>
                  <a:lnTo>
                    <a:pt x="97" y="51"/>
                  </a:lnTo>
                  <a:lnTo>
                    <a:pt x="93" y="45"/>
                  </a:lnTo>
                  <a:lnTo>
                    <a:pt x="89" y="42"/>
                  </a:lnTo>
                  <a:lnTo>
                    <a:pt x="85" y="38"/>
                  </a:lnTo>
                  <a:lnTo>
                    <a:pt x="34" y="16"/>
                  </a:lnTo>
                  <a:lnTo>
                    <a:pt x="32" y="14"/>
                  </a:lnTo>
                  <a:lnTo>
                    <a:pt x="32" y="12"/>
                  </a:lnTo>
                  <a:lnTo>
                    <a:pt x="32" y="10"/>
                  </a:lnTo>
                  <a:lnTo>
                    <a:pt x="32" y="6"/>
                  </a:lnTo>
                  <a:lnTo>
                    <a:pt x="34" y="0"/>
                  </a:lnTo>
                  <a:lnTo>
                    <a:pt x="4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1" name="Freeform 771"/>
            <p:cNvSpPr>
              <a:spLocks/>
            </p:cNvSpPr>
            <p:nvPr/>
          </p:nvSpPr>
          <p:spPr bwMode="auto">
            <a:xfrm>
              <a:off x="830263" y="3697288"/>
              <a:ext cx="171450" cy="163513"/>
            </a:xfrm>
            <a:custGeom>
              <a:avLst/>
              <a:gdLst>
                <a:gd name="T0" fmla="*/ 108 w 216"/>
                <a:gd name="T1" fmla="*/ 0 h 206"/>
                <a:gd name="T2" fmla="*/ 142 w 216"/>
                <a:gd name="T3" fmla="*/ 69 h 206"/>
                <a:gd name="T4" fmla="*/ 216 w 216"/>
                <a:gd name="T5" fmla="*/ 79 h 206"/>
                <a:gd name="T6" fmla="*/ 163 w 216"/>
                <a:gd name="T7" fmla="*/ 132 h 206"/>
                <a:gd name="T8" fmla="*/ 175 w 216"/>
                <a:gd name="T9" fmla="*/ 206 h 206"/>
                <a:gd name="T10" fmla="*/ 108 w 216"/>
                <a:gd name="T11" fmla="*/ 171 h 206"/>
                <a:gd name="T12" fmla="*/ 42 w 216"/>
                <a:gd name="T13" fmla="*/ 206 h 206"/>
                <a:gd name="T14" fmla="*/ 53 w 216"/>
                <a:gd name="T15" fmla="*/ 132 h 206"/>
                <a:gd name="T16" fmla="*/ 0 w 216"/>
                <a:gd name="T17" fmla="*/ 79 h 206"/>
                <a:gd name="T18" fmla="*/ 75 w 216"/>
                <a:gd name="T19" fmla="*/ 69 h 206"/>
                <a:gd name="T20" fmla="*/ 108 w 216"/>
                <a:gd name="T21"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 h="206">
                  <a:moveTo>
                    <a:pt x="108" y="0"/>
                  </a:moveTo>
                  <a:lnTo>
                    <a:pt x="142" y="69"/>
                  </a:lnTo>
                  <a:lnTo>
                    <a:pt x="216" y="79"/>
                  </a:lnTo>
                  <a:lnTo>
                    <a:pt x="163" y="132"/>
                  </a:lnTo>
                  <a:lnTo>
                    <a:pt x="175" y="206"/>
                  </a:lnTo>
                  <a:lnTo>
                    <a:pt x="108" y="171"/>
                  </a:lnTo>
                  <a:lnTo>
                    <a:pt x="42" y="206"/>
                  </a:lnTo>
                  <a:lnTo>
                    <a:pt x="53" y="132"/>
                  </a:lnTo>
                  <a:lnTo>
                    <a:pt x="0" y="79"/>
                  </a:lnTo>
                  <a:lnTo>
                    <a:pt x="75" y="69"/>
                  </a:lnTo>
                  <a:lnTo>
                    <a:pt x="10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2" name="Freeform 772"/>
            <p:cNvSpPr>
              <a:spLocks/>
            </p:cNvSpPr>
            <p:nvPr/>
          </p:nvSpPr>
          <p:spPr bwMode="auto">
            <a:xfrm>
              <a:off x="1946276" y="3697288"/>
              <a:ext cx="171450" cy="163513"/>
            </a:xfrm>
            <a:custGeom>
              <a:avLst/>
              <a:gdLst>
                <a:gd name="T0" fmla="*/ 108 w 216"/>
                <a:gd name="T1" fmla="*/ 0 h 206"/>
                <a:gd name="T2" fmla="*/ 142 w 216"/>
                <a:gd name="T3" fmla="*/ 69 h 206"/>
                <a:gd name="T4" fmla="*/ 216 w 216"/>
                <a:gd name="T5" fmla="*/ 79 h 206"/>
                <a:gd name="T6" fmla="*/ 161 w 216"/>
                <a:gd name="T7" fmla="*/ 132 h 206"/>
                <a:gd name="T8" fmla="*/ 175 w 216"/>
                <a:gd name="T9" fmla="*/ 206 h 206"/>
                <a:gd name="T10" fmla="*/ 108 w 216"/>
                <a:gd name="T11" fmla="*/ 171 h 206"/>
                <a:gd name="T12" fmla="*/ 42 w 216"/>
                <a:gd name="T13" fmla="*/ 206 h 206"/>
                <a:gd name="T14" fmla="*/ 53 w 216"/>
                <a:gd name="T15" fmla="*/ 132 h 206"/>
                <a:gd name="T16" fmla="*/ 0 w 216"/>
                <a:gd name="T17" fmla="*/ 79 h 206"/>
                <a:gd name="T18" fmla="*/ 75 w 216"/>
                <a:gd name="T19" fmla="*/ 69 h 206"/>
                <a:gd name="T20" fmla="*/ 108 w 216"/>
                <a:gd name="T21"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 h="206">
                  <a:moveTo>
                    <a:pt x="108" y="0"/>
                  </a:moveTo>
                  <a:lnTo>
                    <a:pt x="142" y="69"/>
                  </a:lnTo>
                  <a:lnTo>
                    <a:pt x="216" y="79"/>
                  </a:lnTo>
                  <a:lnTo>
                    <a:pt x="161" y="132"/>
                  </a:lnTo>
                  <a:lnTo>
                    <a:pt x="175" y="206"/>
                  </a:lnTo>
                  <a:lnTo>
                    <a:pt x="108" y="171"/>
                  </a:lnTo>
                  <a:lnTo>
                    <a:pt x="42" y="206"/>
                  </a:lnTo>
                  <a:lnTo>
                    <a:pt x="53" y="132"/>
                  </a:lnTo>
                  <a:lnTo>
                    <a:pt x="0" y="79"/>
                  </a:lnTo>
                  <a:lnTo>
                    <a:pt x="75" y="69"/>
                  </a:lnTo>
                  <a:lnTo>
                    <a:pt x="10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93" name="Group 1392"/>
          <p:cNvGrpSpPr/>
          <p:nvPr/>
        </p:nvGrpSpPr>
        <p:grpSpPr>
          <a:xfrm>
            <a:off x="4374256" y="4799333"/>
            <a:ext cx="1122710" cy="1133460"/>
            <a:chOff x="4449763" y="3221038"/>
            <a:chExt cx="1160463" cy="1171575"/>
          </a:xfrm>
        </p:grpSpPr>
        <p:sp>
          <p:nvSpPr>
            <p:cNvPr id="1394" name="Freeform 773"/>
            <p:cNvSpPr>
              <a:spLocks noEditPoints="1"/>
            </p:cNvSpPr>
            <p:nvPr/>
          </p:nvSpPr>
          <p:spPr bwMode="auto">
            <a:xfrm>
              <a:off x="4449763" y="3221038"/>
              <a:ext cx="1160463" cy="1171575"/>
            </a:xfrm>
            <a:custGeom>
              <a:avLst/>
              <a:gdLst>
                <a:gd name="T0" fmla="*/ 520 w 1463"/>
                <a:gd name="T1" fmla="*/ 40 h 1476"/>
                <a:gd name="T2" fmla="*/ 281 w 1463"/>
                <a:gd name="T3" fmla="*/ 75 h 1476"/>
                <a:gd name="T4" fmla="*/ 114 w 1463"/>
                <a:gd name="T5" fmla="*/ 120 h 1476"/>
                <a:gd name="T6" fmla="*/ 31 w 1463"/>
                <a:gd name="T7" fmla="*/ 152 h 1476"/>
                <a:gd name="T8" fmla="*/ 59 w 1463"/>
                <a:gd name="T9" fmla="*/ 493 h 1476"/>
                <a:gd name="T10" fmla="*/ 134 w 1463"/>
                <a:gd name="T11" fmla="*/ 770 h 1476"/>
                <a:gd name="T12" fmla="*/ 234 w 1463"/>
                <a:gd name="T13" fmla="*/ 986 h 1476"/>
                <a:gd name="T14" fmla="*/ 348 w 1463"/>
                <a:gd name="T15" fmla="*/ 1149 h 1476"/>
                <a:gd name="T16" fmla="*/ 489 w 1463"/>
                <a:gd name="T17" fmla="*/ 1292 h 1476"/>
                <a:gd name="T18" fmla="*/ 626 w 1463"/>
                <a:gd name="T19" fmla="*/ 1392 h 1476"/>
                <a:gd name="T20" fmla="*/ 717 w 1463"/>
                <a:gd name="T21" fmla="*/ 1439 h 1476"/>
                <a:gd name="T22" fmla="*/ 770 w 1463"/>
                <a:gd name="T23" fmla="*/ 1427 h 1476"/>
                <a:gd name="T24" fmla="*/ 880 w 1463"/>
                <a:gd name="T25" fmla="*/ 1364 h 1476"/>
                <a:gd name="T26" fmla="*/ 1027 w 1463"/>
                <a:gd name="T27" fmla="*/ 1245 h 1476"/>
                <a:gd name="T28" fmla="*/ 1155 w 1463"/>
                <a:gd name="T29" fmla="*/ 1100 h 1476"/>
                <a:gd name="T30" fmla="*/ 1265 w 1463"/>
                <a:gd name="T31" fmla="*/ 919 h 1476"/>
                <a:gd name="T32" fmla="*/ 1359 w 1463"/>
                <a:gd name="T33" fmla="*/ 683 h 1476"/>
                <a:gd name="T34" fmla="*/ 1420 w 1463"/>
                <a:gd name="T35" fmla="*/ 387 h 1476"/>
                <a:gd name="T36" fmla="*/ 1414 w 1463"/>
                <a:gd name="T37" fmla="*/ 144 h 1476"/>
                <a:gd name="T38" fmla="*/ 1302 w 1463"/>
                <a:gd name="T39" fmla="*/ 106 h 1476"/>
                <a:gd name="T40" fmla="*/ 1109 w 1463"/>
                <a:gd name="T41" fmla="*/ 61 h 1476"/>
                <a:gd name="T42" fmla="*/ 848 w 1463"/>
                <a:gd name="T43" fmla="*/ 32 h 1476"/>
                <a:gd name="T44" fmla="*/ 717 w 1463"/>
                <a:gd name="T45" fmla="*/ 30 h 1476"/>
                <a:gd name="T46" fmla="*/ 746 w 1463"/>
                <a:gd name="T47" fmla="*/ 0 h 1476"/>
                <a:gd name="T48" fmla="*/ 1019 w 1463"/>
                <a:gd name="T49" fmla="*/ 16 h 1476"/>
                <a:gd name="T50" fmla="*/ 1233 w 1463"/>
                <a:gd name="T51" fmla="*/ 55 h 1476"/>
                <a:gd name="T52" fmla="*/ 1378 w 1463"/>
                <a:gd name="T53" fmla="*/ 99 h 1476"/>
                <a:gd name="T54" fmla="*/ 1449 w 1463"/>
                <a:gd name="T55" fmla="*/ 126 h 1476"/>
                <a:gd name="T56" fmla="*/ 1463 w 1463"/>
                <a:gd name="T57" fmla="*/ 142 h 1476"/>
                <a:gd name="T58" fmla="*/ 1433 w 1463"/>
                <a:gd name="T59" fmla="*/ 493 h 1476"/>
                <a:gd name="T60" fmla="*/ 1359 w 1463"/>
                <a:gd name="T61" fmla="*/ 778 h 1476"/>
                <a:gd name="T62" fmla="*/ 1255 w 1463"/>
                <a:gd name="T63" fmla="*/ 1001 h 1476"/>
                <a:gd name="T64" fmla="*/ 1139 w 1463"/>
                <a:gd name="T65" fmla="*/ 1168 h 1476"/>
                <a:gd name="T66" fmla="*/ 996 w 1463"/>
                <a:gd name="T67" fmla="*/ 1315 h 1476"/>
                <a:gd name="T68" fmla="*/ 854 w 1463"/>
                <a:gd name="T69" fmla="*/ 1417 h 1476"/>
                <a:gd name="T70" fmla="*/ 760 w 1463"/>
                <a:gd name="T71" fmla="*/ 1467 h 1476"/>
                <a:gd name="T72" fmla="*/ 732 w 1463"/>
                <a:gd name="T73" fmla="*/ 1476 h 1476"/>
                <a:gd name="T74" fmla="*/ 703 w 1463"/>
                <a:gd name="T75" fmla="*/ 1467 h 1476"/>
                <a:gd name="T76" fmla="*/ 609 w 1463"/>
                <a:gd name="T77" fmla="*/ 1417 h 1476"/>
                <a:gd name="T78" fmla="*/ 469 w 1463"/>
                <a:gd name="T79" fmla="*/ 1315 h 1476"/>
                <a:gd name="T80" fmla="*/ 324 w 1463"/>
                <a:gd name="T81" fmla="*/ 1168 h 1476"/>
                <a:gd name="T82" fmla="*/ 208 w 1463"/>
                <a:gd name="T83" fmla="*/ 1001 h 1476"/>
                <a:gd name="T84" fmla="*/ 104 w 1463"/>
                <a:gd name="T85" fmla="*/ 778 h 1476"/>
                <a:gd name="T86" fmla="*/ 29 w 1463"/>
                <a:gd name="T87" fmla="*/ 493 h 1476"/>
                <a:gd name="T88" fmla="*/ 0 w 1463"/>
                <a:gd name="T89" fmla="*/ 142 h 1476"/>
                <a:gd name="T90" fmla="*/ 14 w 1463"/>
                <a:gd name="T91" fmla="*/ 126 h 1476"/>
                <a:gd name="T92" fmla="*/ 84 w 1463"/>
                <a:gd name="T93" fmla="*/ 99 h 1476"/>
                <a:gd name="T94" fmla="*/ 230 w 1463"/>
                <a:gd name="T95" fmla="*/ 55 h 1476"/>
                <a:gd name="T96" fmla="*/ 444 w 1463"/>
                <a:gd name="T97" fmla="*/ 16 h 1476"/>
                <a:gd name="T98" fmla="*/ 717 w 1463"/>
                <a:gd name="T99" fmla="*/ 0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63" h="1476">
                  <a:moveTo>
                    <a:pt x="717" y="30"/>
                  </a:moveTo>
                  <a:lnTo>
                    <a:pt x="615" y="32"/>
                  </a:lnTo>
                  <a:lnTo>
                    <a:pt x="520" y="40"/>
                  </a:lnTo>
                  <a:lnTo>
                    <a:pt x="434" y="49"/>
                  </a:lnTo>
                  <a:lnTo>
                    <a:pt x="353" y="61"/>
                  </a:lnTo>
                  <a:lnTo>
                    <a:pt x="281" y="75"/>
                  </a:lnTo>
                  <a:lnTo>
                    <a:pt x="216" y="91"/>
                  </a:lnTo>
                  <a:lnTo>
                    <a:pt x="161" y="106"/>
                  </a:lnTo>
                  <a:lnTo>
                    <a:pt x="114" y="120"/>
                  </a:lnTo>
                  <a:lnTo>
                    <a:pt x="77" y="134"/>
                  </a:lnTo>
                  <a:lnTo>
                    <a:pt x="49" y="144"/>
                  </a:lnTo>
                  <a:lnTo>
                    <a:pt x="31" y="152"/>
                  </a:lnTo>
                  <a:lnTo>
                    <a:pt x="35" y="273"/>
                  </a:lnTo>
                  <a:lnTo>
                    <a:pt x="45" y="387"/>
                  </a:lnTo>
                  <a:lnTo>
                    <a:pt x="59" y="493"/>
                  </a:lnTo>
                  <a:lnTo>
                    <a:pt x="81" y="591"/>
                  </a:lnTo>
                  <a:lnTo>
                    <a:pt x="104" y="683"/>
                  </a:lnTo>
                  <a:lnTo>
                    <a:pt x="134" y="770"/>
                  </a:lnTo>
                  <a:lnTo>
                    <a:pt x="165" y="848"/>
                  </a:lnTo>
                  <a:lnTo>
                    <a:pt x="198" y="921"/>
                  </a:lnTo>
                  <a:lnTo>
                    <a:pt x="234" y="986"/>
                  </a:lnTo>
                  <a:lnTo>
                    <a:pt x="271" y="1047"/>
                  </a:lnTo>
                  <a:lnTo>
                    <a:pt x="310" y="1101"/>
                  </a:lnTo>
                  <a:lnTo>
                    <a:pt x="348" y="1149"/>
                  </a:lnTo>
                  <a:lnTo>
                    <a:pt x="385" y="1192"/>
                  </a:lnTo>
                  <a:lnTo>
                    <a:pt x="438" y="1247"/>
                  </a:lnTo>
                  <a:lnTo>
                    <a:pt x="489" y="1292"/>
                  </a:lnTo>
                  <a:lnTo>
                    <a:pt x="538" y="1333"/>
                  </a:lnTo>
                  <a:lnTo>
                    <a:pt x="585" y="1364"/>
                  </a:lnTo>
                  <a:lnTo>
                    <a:pt x="626" y="1392"/>
                  </a:lnTo>
                  <a:lnTo>
                    <a:pt x="664" y="1414"/>
                  </a:lnTo>
                  <a:lnTo>
                    <a:pt x="695" y="1427"/>
                  </a:lnTo>
                  <a:lnTo>
                    <a:pt x="717" y="1439"/>
                  </a:lnTo>
                  <a:lnTo>
                    <a:pt x="732" y="1445"/>
                  </a:lnTo>
                  <a:lnTo>
                    <a:pt x="746" y="1439"/>
                  </a:lnTo>
                  <a:lnTo>
                    <a:pt x="770" y="1427"/>
                  </a:lnTo>
                  <a:lnTo>
                    <a:pt x="799" y="1412"/>
                  </a:lnTo>
                  <a:lnTo>
                    <a:pt x="837" y="1392"/>
                  </a:lnTo>
                  <a:lnTo>
                    <a:pt x="880" y="1364"/>
                  </a:lnTo>
                  <a:lnTo>
                    <a:pt x="927" y="1331"/>
                  </a:lnTo>
                  <a:lnTo>
                    <a:pt x="976" y="1292"/>
                  </a:lnTo>
                  <a:lnTo>
                    <a:pt x="1027" y="1245"/>
                  </a:lnTo>
                  <a:lnTo>
                    <a:pt x="1080" y="1192"/>
                  </a:lnTo>
                  <a:lnTo>
                    <a:pt x="1117" y="1149"/>
                  </a:lnTo>
                  <a:lnTo>
                    <a:pt x="1155" y="1100"/>
                  </a:lnTo>
                  <a:lnTo>
                    <a:pt x="1192" y="1045"/>
                  </a:lnTo>
                  <a:lnTo>
                    <a:pt x="1229" y="986"/>
                  </a:lnTo>
                  <a:lnTo>
                    <a:pt x="1265" y="919"/>
                  </a:lnTo>
                  <a:lnTo>
                    <a:pt x="1300" y="846"/>
                  </a:lnTo>
                  <a:lnTo>
                    <a:pt x="1331" y="768"/>
                  </a:lnTo>
                  <a:lnTo>
                    <a:pt x="1359" y="683"/>
                  </a:lnTo>
                  <a:lnTo>
                    <a:pt x="1384" y="591"/>
                  </a:lnTo>
                  <a:lnTo>
                    <a:pt x="1404" y="493"/>
                  </a:lnTo>
                  <a:lnTo>
                    <a:pt x="1420" y="387"/>
                  </a:lnTo>
                  <a:lnTo>
                    <a:pt x="1430" y="273"/>
                  </a:lnTo>
                  <a:lnTo>
                    <a:pt x="1433" y="152"/>
                  </a:lnTo>
                  <a:lnTo>
                    <a:pt x="1414" y="144"/>
                  </a:lnTo>
                  <a:lnTo>
                    <a:pt x="1386" y="134"/>
                  </a:lnTo>
                  <a:lnTo>
                    <a:pt x="1349" y="120"/>
                  </a:lnTo>
                  <a:lnTo>
                    <a:pt x="1302" y="106"/>
                  </a:lnTo>
                  <a:lnTo>
                    <a:pt x="1247" y="91"/>
                  </a:lnTo>
                  <a:lnTo>
                    <a:pt x="1182" y="75"/>
                  </a:lnTo>
                  <a:lnTo>
                    <a:pt x="1109" y="61"/>
                  </a:lnTo>
                  <a:lnTo>
                    <a:pt x="1031" y="49"/>
                  </a:lnTo>
                  <a:lnTo>
                    <a:pt x="943" y="40"/>
                  </a:lnTo>
                  <a:lnTo>
                    <a:pt x="848" y="32"/>
                  </a:lnTo>
                  <a:lnTo>
                    <a:pt x="746" y="30"/>
                  </a:lnTo>
                  <a:lnTo>
                    <a:pt x="732" y="30"/>
                  </a:lnTo>
                  <a:lnTo>
                    <a:pt x="717" y="30"/>
                  </a:lnTo>
                  <a:close/>
                  <a:moveTo>
                    <a:pt x="717" y="0"/>
                  </a:moveTo>
                  <a:lnTo>
                    <a:pt x="732" y="0"/>
                  </a:lnTo>
                  <a:lnTo>
                    <a:pt x="746" y="0"/>
                  </a:lnTo>
                  <a:lnTo>
                    <a:pt x="844" y="2"/>
                  </a:lnTo>
                  <a:lnTo>
                    <a:pt x="935" y="8"/>
                  </a:lnTo>
                  <a:lnTo>
                    <a:pt x="1019" y="16"/>
                  </a:lnTo>
                  <a:lnTo>
                    <a:pt x="1098" y="28"/>
                  </a:lnTo>
                  <a:lnTo>
                    <a:pt x="1168" y="42"/>
                  </a:lnTo>
                  <a:lnTo>
                    <a:pt x="1233" y="55"/>
                  </a:lnTo>
                  <a:lnTo>
                    <a:pt x="1290" y="71"/>
                  </a:lnTo>
                  <a:lnTo>
                    <a:pt x="1337" y="85"/>
                  </a:lnTo>
                  <a:lnTo>
                    <a:pt x="1378" y="99"/>
                  </a:lnTo>
                  <a:lnTo>
                    <a:pt x="1410" y="110"/>
                  </a:lnTo>
                  <a:lnTo>
                    <a:pt x="1433" y="120"/>
                  </a:lnTo>
                  <a:lnTo>
                    <a:pt x="1449" y="126"/>
                  </a:lnTo>
                  <a:lnTo>
                    <a:pt x="1455" y="128"/>
                  </a:lnTo>
                  <a:lnTo>
                    <a:pt x="1463" y="132"/>
                  </a:lnTo>
                  <a:lnTo>
                    <a:pt x="1463" y="142"/>
                  </a:lnTo>
                  <a:lnTo>
                    <a:pt x="1459" y="267"/>
                  </a:lnTo>
                  <a:lnTo>
                    <a:pt x="1449" y="383"/>
                  </a:lnTo>
                  <a:lnTo>
                    <a:pt x="1433" y="493"/>
                  </a:lnTo>
                  <a:lnTo>
                    <a:pt x="1414" y="595"/>
                  </a:lnTo>
                  <a:lnTo>
                    <a:pt x="1388" y="689"/>
                  </a:lnTo>
                  <a:lnTo>
                    <a:pt x="1359" y="778"/>
                  </a:lnTo>
                  <a:lnTo>
                    <a:pt x="1327" y="858"/>
                  </a:lnTo>
                  <a:lnTo>
                    <a:pt x="1292" y="933"/>
                  </a:lnTo>
                  <a:lnTo>
                    <a:pt x="1255" y="1001"/>
                  </a:lnTo>
                  <a:lnTo>
                    <a:pt x="1217" y="1062"/>
                  </a:lnTo>
                  <a:lnTo>
                    <a:pt x="1178" y="1119"/>
                  </a:lnTo>
                  <a:lnTo>
                    <a:pt x="1139" y="1168"/>
                  </a:lnTo>
                  <a:lnTo>
                    <a:pt x="1102" y="1213"/>
                  </a:lnTo>
                  <a:lnTo>
                    <a:pt x="1047" y="1268"/>
                  </a:lnTo>
                  <a:lnTo>
                    <a:pt x="996" y="1315"/>
                  </a:lnTo>
                  <a:lnTo>
                    <a:pt x="945" y="1357"/>
                  </a:lnTo>
                  <a:lnTo>
                    <a:pt x="897" y="1390"/>
                  </a:lnTo>
                  <a:lnTo>
                    <a:pt x="854" y="1417"/>
                  </a:lnTo>
                  <a:lnTo>
                    <a:pt x="817" y="1439"/>
                  </a:lnTo>
                  <a:lnTo>
                    <a:pt x="785" y="1455"/>
                  </a:lnTo>
                  <a:lnTo>
                    <a:pt x="760" y="1467"/>
                  </a:lnTo>
                  <a:lnTo>
                    <a:pt x="744" y="1472"/>
                  </a:lnTo>
                  <a:lnTo>
                    <a:pt x="736" y="1474"/>
                  </a:lnTo>
                  <a:lnTo>
                    <a:pt x="732" y="1476"/>
                  </a:lnTo>
                  <a:lnTo>
                    <a:pt x="727" y="1474"/>
                  </a:lnTo>
                  <a:lnTo>
                    <a:pt x="719" y="1472"/>
                  </a:lnTo>
                  <a:lnTo>
                    <a:pt x="703" y="1467"/>
                  </a:lnTo>
                  <a:lnTo>
                    <a:pt x="679" y="1455"/>
                  </a:lnTo>
                  <a:lnTo>
                    <a:pt x="648" y="1439"/>
                  </a:lnTo>
                  <a:lnTo>
                    <a:pt x="609" y="1417"/>
                  </a:lnTo>
                  <a:lnTo>
                    <a:pt x="566" y="1390"/>
                  </a:lnTo>
                  <a:lnTo>
                    <a:pt x="518" y="1357"/>
                  </a:lnTo>
                  <a:lnTo>
                    <a:pt x="469" y="1315"/>
                  </a:lnTo>
                  <a:lnTo>
                    <a:pt x="416" y="1268"/>
                  </a:lnTo>
                  <a:lnTo>
                    <a:pt x="363" y="1213"/>
                  </a:lnTo>
                  <a:lnTo>
                    <a:pt x="324" y="1168"/>
                  </a:lnTo>
                  <a:lnTo>
                    <a:pt x="285" y="1119"/>
                  </a:lnTo>
                  <a:lnTo>
                    <a:pt x="245" y="1062"/>
                  </a:lnTo>
                  <a:lnTo>
                    <a:pt x="208" y="1001"/>
                  </a:lnTo>
                  <a:lnTo>
                    <a:pt x="171" y="933"/>
                  </a:lnTo>
                  <a:lnTo>
                    <a:pt x="135" y="858"/>
                  </a:lnTo>
                  <a:lnTo>
                    <a:pt x="104" y="778"/>
                  </a:lnTo>
                  <a:lnTo>
                    <a:pt x="75" y="689"/>
                  </a:lnTo>
                  <a:lnTo>
                    <a:pt x="49" y="595"/>
                  </a:lnTo>
                  <a:lnTo>
                    <a:pt x="29" y="493"/>
                  </a:lnTo>
                  <a:lnTo>
                    <a:pt x="14" y="383"/>
                  </a:lnTo>
                  <a:lnTo>
                    <a:pt x="4" y="267"/>
                  </a:lnTo>
                  <a:lnTo>
                    <a:pt x="0" y="142"/>
                  </a:lnTo>
                  <a:lnTo>
                    <a:pt x="0" y="132"/>
                  </a:lnTo>
                  <a:lnTo>
                    <a:pt x="10" y="128"/>
                  </a:lnTo>
                  <a:lnTo>
                    <a:pt x="14" y="126"/>
                  </a:lnTo>
                  <a:lnTo>
                    <a:pt x="29" y="120"/>
                  </a:lnTo>
                  <a:lnTo>
                    <a:pt x="53" y="110"/>
                  </a:lnTo>
                  <a:lnTo>
                    <a:pt x="84" y="99"/>
                  </a:lnTo>
                  <a:lnTo>
                    <a:pt x="126" y="85"/>
                  </a:lnTo>
                  <a:lnTo>
                    <a:pt x="175" y="71"/>
                  </a:lnTo>
                  <a:lnTo>
                    <a:pt x="230" y="55"/>
                  </a:lnTo>
                  <a:lnTo>
                    <a:pt x="295" y="42"/>
                  </a:lnTo>
                  <a:lnTo>
                    <a:pt x="365" y="28"/>
                  </a:lnTo>
                  <a:lnTo>
                    <a:pt x="444" y="16"/>
                  </a:lnTo>
                  <a:lnTo>
                    <a:pt x="528" y="8"/>
                  </a:lnTo>
                  <a:lnTo>
                    <a:pt x="619" y="2"/>
                  </a:lnTo>
                  <a:lnTo>
                    <a:pt x="71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5" name="Freeform 774"/>
            <p:cNvSpPr>
              <a:spLocks/>
            </p:cNvSpPr>
            <p:nvPr/>
          </p:nvSpPr>
          <p:spPr bwMode="auto">
            <a:xfrm>
              <a:off x="4462463" y="3232151"/>
              <a:ext cx="1136650" cy="338138"/>
            </a:xfrm>
            <a:custGeom>
              <a:avLst/>
              <a:gdLst>
                <a:gd name="T0" fmla="*/ 716 w 1431"/>
                <a:gd name="T1" fmla="*/ 0 h 426"/>
                <a:gd name="T2" fmla="*/ 815 w 1431"/>
                <a:gd name="T3" fmla="*/ 2 h 426"/>
                <a:gd name="T4" fmla="*/ 909 w 1431"/>
                <a:gd name="T5" fmla="*/ 8 h 426"/>
                <a:gd name="T6" fmla="*/ 995 w 1431"/>
                <a:gd name="T7" fmla="*/ 18 h 426"/>
                <a:gd name="T8" fmla="*/ 1074 w 1431"/>
                <a:gd name="T9" fmla="*/ 28 h 426"/>
                <a:gd name="T10" fmla="*/ 1146 w 1431"/>
                <a:gd name="T11" fmla="*/ 41 h 426"/>
                <a:gd name="T12" fmla="*/ 1211 w 1431"/>
                <a:gd name="T13" fmla="*/ 55 h 426"/>
                <a:gd name="T14" fmla="*/ 1268 w 1431"/>
                <a:gd name="T15" fmla="*/ 71 h 426"/>
                <a:gd name="T16" fmla="*/ 1317 w 1431"/>
                <a:gd name="T17" fmla="*/ 85 h 426"/>
                <a:gd name="T18" fmla="*/ 1357 w 1431"/>
                <a:gd name="T19" fmla="*/ 98 h 426"/>
                <a:gd name="T20" fmla="*/ 1390 w 1431"/>
                <a:gd name="T21" fmla="*/ 110 h 426"/>
                <a:gd name="T22" fmla="*/ 1414 w 1431"/>
                <a:gd name="T23" fmla="*/ 120 h 426"/>
                <a:gd name="T24" fmla="*/ 1427 w 1431"/>
                <a:gd name="T25" fmla="*/ 126 h 426"/>
                <a:gd name="T26" fmla="*/ 1431 w 1431"/>
                <a:gd name="T27" fmla="*/ 128 h 426"/>
                <a:gd name="T28" fmla="*/ 1429 w 1431"/>
                <a:gd name="T29" fmla="*/ 234 h 426"/>
                <a:gd name="T30" fmla="*/ 1423 w 1431"/>
                <a:gd name="T31" fmla="*/ 332 h 426"/>
                <a:gd name="T32" fmla="*/ 1412 w 1431"/>
                <a:gd name="T33" fmla="*/ 426 h 426"/>
                <a:gd name="T34" fmla="*/ 1402 w 1431"/>
                <a:gd name="T35" fmla="*/ 420 h 426"/>
                <a:gd name="T36" fmla="*/ 1380 w 1431"/>
                <a:gd name="T37" fmla="*/ 410 h 426"/>
                <a:gd name="T38" fmla="*/ 1353 w 1431"/>
                <a:gd name="T39" fmla="*/ 399 h 426"/>
                <a:gd name="T40" fmla="*/ 1313 w 1431"/>
                <a:gd name="T41" fmla="*/ 385 h 426"/>
                <a:gd name="T42" fmla="*/ 1266 w 1431"/>
                <a:gd name="T43" fmla="*/ 371 h 426"/>
                <a:gd name="T44" fmla="*/ 1211 w 1431"/>
                <a:gd name="T45" fmla="*/ 357 h 426"/>
                <a:gd name="T46" fmla="*/ 1146 w 1431"/>
                <a:gd name="T47" fmla="*/ 346 h 426"/>
                <a:gd name="T48" fmla="*/ 1076 w 1431"/>
                <a:gd name="T49" fmla="*/ 332 h 426"/>
                <a:gd name="T50" fmla="*/ 995 w 1431"/>
                <a:gd name="T51" fmla="*/ 322 h 426"/>
                <a:gd name="T52" fmla="*/ 909 w 1431"/>
                <a:gd name="T53" fmla="*/ 314 h 426"/>
                <a:gd name="T54" fmla="*/ 817 w 1431"/>
                <a:gd name="T55" fmla="*/ 308 h 426"/>
                <a:gd name="T56" fmla="*/ 716 w 1431"/>
                <a:gd name="T57" fmla="*/ 308 h 426"/>
                <a:gd name="T58" fmla="*/ 616 w 1431"/>
                <a:gd name="T59" fmla="*/ 308 h 426"/>
                <a:gd name="T60" fmla="*/ 522 w 1431"/>
                <a:gd name="T61" fmla="*/ 314 h 426"/>
                <a:gd name="T62" fmla="*/ 436 w 1431"/>
                <a:gd name="T63" fmla="*/ 322 h 426"/>
                <a:gd name="T64" fmla="*/ 355 w 1431"/>
                <a:gd name="T65" fmla="*/ 332 h 426"/>
                <a:gd name="T66" fmla="*/ 284 w 1431"/>
                <a:gd name="T67" fmla="*/ 346 h 426"/>
                <a:gd name="T68" fmla="*/ 222 w 1431"/>
                <a:gd name="T69" fmla="*/ 357 h 426"/>
                <a:gd name="T70" fmla="*/ 165 w 1431"/>
                <a:gd name="T71" fmla="*/ 371 h 426"/>
                <a:gd name="T72" fmla="*/ 118 w 1431"/>
                <a:gd name="T73" fmla="*/ 385 h 426"/>
                <a:gd name="T74" fmla="*/ 80 w 1431"/>
                <a:gd name="T75" fmla="*/ 399 h 426"/>
                <a:gd name="T76" fmla="*/ 51 w 1431"/>
                <a:gd name="T77" fmla="*/ 410 h 426"/>
                <a:gd name="T78" fmla="*/ 31 w 1431"/>
                <a:gd name="T79" fmla="*/ 420 h 426"/>
                <a:gd name="T80" fmla="*/ 19 w 1431"/>
                <a:gd name="T81" fmla="*/ 426 h 426"/>
                <a:gd name="T82" fmla="*/ 10 w 1431"/>
                <a:gd name="T83" fmla="*/ 332 h 426"/>
                <a:gd name="T84" fmla="*/ 2 w 1431"/>
                <a:gd name="T85" fmla="*/ 234 h 426"/>
                <a:gd name="T86" fmla="*/ 0 w 1431"/>
                <a:gd name="T87" fmla="*/ 128 h 426"/>
                <a:gd name="T88" fmla="*/ 4 w 1431"/>
                <a:gd name="T89" fmla="*/ 126 h 426"/>
                <a:gd name="T90" fmla="*/ 19 w 1431"/>
                <a:gd name="T91" fmla="*/ 120 h 426"/>
                <a:gd name="T92" fmla="*/ 41 w 1431"/>
                <a:gd name="T93" fmla="*/ 110 h 426"/>
                <a:gd name="T94" fmla="*/ 74 w 1431"/>
                <a:gd name="T95" fmla="*/ 98 h 426"/>
                <a:gd name="T96" fmla="*/ 116 w 1431"/>
                <a:gd name="T97" fmla="*/ 85 h 426"/>
                <a:gd name="T98" fmla="*/ 163 w 1431"/>
                <a:gd name="T99" fmla="*/ 71 h 426"/>
                <a:gd name="T100" fmla="*/ 220 w 1431"/>
                <a:gd name="T101" fmla="*/ 55 h 426"/>
                <a:gd name="T102" fmla="*/ 284 w 1431"/>
                <a:gd name="T103" fmla="*/ 41 h 426"/>
                <a:gd name="T104" fmla="*/ 357 w 1431"/>
                <a:gd name="T105" fmla="*/ 28 h 426"/>
                <a:gd name="T106" fmla="*/ 438 w 1431"/>
                <a:gd name="T107" fmla="*/ 18 h 426"/>
                <a:gd name="T108" fmla="*/ 524 w 1431"/>
                <a:gd name="T109" fmla="*/ 8 h 426"/>
                <a:gd name="T110" fmla="*/ 616 w 1431"/>
                <a:gd name="T111" fmla="*/ 2 h 426"/>
                <a:gd name="T112" fmla="*/ 716 w 1431"/>
                <a:gd name="T113"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1" h="426">
                  <a:moveTo>
                    <a:pt x="716" y="0"/>
                  </a:moveTo>
                  <a:lnTo>
                    <a:pt x="815" y="2"/>
                  </a:lnTo>
                  <a:lnTo>
                    <a:pt x="909" y="8"/>
                  </a:lnTo>
                  <a:lnTo>
                    <a:pt x="995" y="18"/>
                  </a:lnTo>
                  <a:lnTo>
                    <a:pt x="1074" y="28"/>
                  </a:lnTo>
                  <a:lnTo>
                    <a:pt x="1146" y="41"/>
                  </a:lnTo>
                  <a:lnTo>
                    <a:pt x="1211" y="55"/>
                  </a:lnTo>
                  <a:lnTo>
                    <a:pt x="1268" y="71"/>
                  </a:lnTo>
                  <a:lnTo>
                    <a:pt x="1317" y="85"/>
                  </a:lnTo>
                  <a:lnTo>
                    <a:pt x="1357" y="98"/>
                  </a:lnTo>
                  <a:lnTo>
                    <a:pt x="1390" y="110"/>
                  </a:lnTo>
                  <a:lnTo>
                    <a:pt x="1414" y="120"/>
                  </a:lnTo>
                  <a:lnTo>
                    <a:pt x="1427" y="126"/>
                  </a:lnTo>
                  <a:lnTo>
                    <a:pt x="1431" y="128"/>
                  </a:lnTo>
                  <a:lnTo>
                    <a:pt x="1429" y="234"/>
                  </a:lnTo>
                  <a:lnTo>
                    <a:pt x="1423" y="332"/>
                  </a:lnTo>
                  <a:lnTo>
                    <a:pt x="1412" y="426"/>
                  </a:lnTo>
                  <a:lnTo>
                    <a:pt x="1402" y="420"/>
                  </a:lnTo>
                  <a:lnTo>
                    <a:pt x="1380" y="410"/>
                  </a:lnTo>
                  <a:lnTo>
                    <a:pt x="1353" y="399"/>
                  </a:lnTo>
                  <a:lnTo>
                    <a:pt x="1313" y="385"/>
                  </a:lnTo>
                  <a:lnTo>
                    <a:pt x="1266" y="371"/>
                  </a:lnTo>
                  <a:lnTo>
                    <a:pt x="1211" y="357"/>
                  </a:lnTo>
                  <a:lnTo>
                    <a:pt x="1146" y="346"/>
                  </a:lnTo>
                  <a:lnTo>
                    <a:pt x="1076" y="332"/>
                  </a:lnTo>
                  <a:lnTo>
                    <a:pt x="995" y="322"/>
                  </a:lnTo>
                  <a:lnTo>
                    <a:pt x="909" y="314"/>
                  </a:lnTo>
                  <a:lnTo>
                    <a:pt x="817" y="308"/>
                  </a:lnTo>
                  <a:lnTo>
                    <a:pt x="716" y="308"/>
                  </a:lnTo>
                  <a:lnTo>
                    <a:pt x="616" y="308"/>
                  </a:lnTo>
                  <a:lnTo>
                    <a:pt x="522" y="314"/>
                  </a:lnTo>
                  <a:lnTo>
                    <a:pt x="436" y="322"/>
                  </a:lnTo>
                  <a:lnTo>
                    <a:pt x="355" y="332"/>
                  </a:lnTo>
                  <a:lnTo>
                    <a:pt x="284" y="346"/>
                  </a:lnTo>
                  <a:lnTo>
                    <a:pt x="222" y="357"/>
                  </a:lnTo>
                  <a:lnTo>
                    <a:pt x="165" y="371"/>
                  </a:lnTo>
                  <a:lnTo>
                    <a:pt x="118" y="385"/>
                  </a:lnTo>
                  <a:lnTo>
                    <a:pt x="80" y="399"/>
                  </a:lnTo>
                  <a:lnTo>
                    <a:pt x="51" y="410"/>
                  </a:lnTo>
                  <a:lnTo>
                    <a:pt x="31" y="420"/>
                  </a:lnTo>
                  <a:lnTo>
                    <a:pt x="19" y="426"/>
                  </a:lnTo>
                  <a:lnTo>
                    <a:pt x="10" y="332"/>
                  </a:lnTo>
                  <a:lnTo>
                    <a:pt x="2" y="234"/>
                  </a:lnTo>
                  <a:lnTo>
                    <a:pt x="0" y="128"/>
                  </a:lnTo>
                  <a:lnTo>
                    <a:pt x="4" y="126"/>
                  </a:lnTo>
                  <a:lnTo>
                    <a:pt x="19" y="120"/>
                  </a:lnTo>
                  <a:lnTo>
                    <a:pt x="41" y="110"/>
                  </a:lnTo>
                  <a:lnTo>
                    <a:pt x="74" y="98"/>
                  </a:lnTo>
                  <a:lnTo>
                    <a:pt x="116" y="85"/>
                  </a:lnTo>
                  <a:lnTo>
                    <a:pt x="163" y="71"/>
                  </a:lnTo>
                  <a:lnTo>
                    <a:pt x="220" y="55"/>
                  </a:lnTo>
                  <a:lnTo>
                    <a:pt x="284" y="41"/>
                  </a:lnTo>
                  <a:lnTo>
                    <a:pt x="357" y="28"/>
                  </a:lnTo>
                  <a:lnTo>
                    <a:pt x="438" y="18"/>
                  </a:lnTo>
                  <a:lnTo>
                    <a:pt x="524" y="8"/>
                  </a:lnTo>
                  <a:lnTo>
                    <a:pt x="616" y="2"/>
                  </a:lnTo>
                  <a:lnTo>
                    <a:pt x="71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6" name="Freeform 775"/>
            <p:cNvSpPr>
              <a:spLocks/>
            </p:cNvSpPr>
            <p:nvPr/>
          </p:nvSpPr>
          <p:spPr bwMode="auto">
            <a:xfrm>
              <a:off x="5473701" y="3402013"/>
              <a:ext cx="58738" cy="57150"/>
            </a:xfrm>
            <a:custGeom>
              <a:avLst/>
              <a:gdLst>
                <a:gd name="T0" fmla="*/ 55 w 75"/>
                <a:gd name="T1" fmla="*/ 0 h 73"/>
                <a:gd name="T2" fmla="*/ 55 w 75"/>
                <a:gd name="T3" fmla="*/ 26 h 73"/>
                <a:gd name="T4" fmla="*/ 75 w 75"/>
                <a:gd name="T5" fmla="*/ 41 h 73"/>
                <a:gd name="T6" fmla="*/ 49 w 75"/>
                <a:gd name="T7" fmla="*/ 49 h 73"/>
                <a:gd name="T8" fmla="*/ 39 w 75"/>
                <a:gd name="T9" fmla="*/ 73 h 73"/>
                <a:gd name="T10" fmla="*/ 26 w 75"/>
                <a:gd name="T11" fmla="*/ 51 h 73"/>
                <a:gd name="T12" fmla="*/ 0 w 75"/>
                <a:gd name="T13" fmla="*/ 49 h 73"/>
                <a:gd name="T14" fmla="*/ 16 w 75"/>
                <a:gd name="T15" fmla="*/ 30 h 73"/>
                <a:gd name="T16" fmla="*/ 10 w 75"/>
                <a:gd name="T17" fmla="*/ 4 h 73"/>
                <a:gd name="T18" fmla="*/ 33 w 75"/>
                <a:gd name="T19" fmla="*/ 14 h 73"/>
                <a:gd name="T20" fmla="*/ 55 w 75"/>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3">
                  <a:moveTo>
                    <a:pt x="55" y="0"/>
                  </a:moveTo>
                  <a:lnTo>
                    <a:pt x="55" y="26"/>
                  </a:lnTo>
                  <a:lnTo>
                    <a:pt x="75" y="41"/>
                  </a:lnTo>
                  <a:lnTo>
                    <a:pt x="49" y="49"/>
                  </a:lnTo>
                  <a:lnTo>
                    <a:pt x="39" y="73"/>
                  </a:lnTo>
                  <a:lnTo>
                    <a:pt x="26" y="51"/>
                  </a:lnTo>
                  <a:lnTo>
                    <a:pt x="0" y="49"/>
                  </a:lnTo>
                  <a:lnTo>
                    <a:pt x="16" y="30"/>
                  </a:lnTo>
                  <a:lnTo>
                    <a:pt x="10" y="4"/>
                  </a:lnTo>
                  <a:lnTo>
                    <a:pt x="33" y="14"/>
                  </a:lnTo>
                  <a:lnTo>
                    <a:pt x="5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7" name="Freeform 776"/>
            <p:cNvSpPr>
              <a:spLocks/>
            </p:cNvSpPr>
            <p:nvPr/>
          </p:nvSpPr>
          <p:spPr bwMode="auto">
            <a:xfrm>
              <a:off x="4527551" y="3402013"/>
              <a:ext cx="58738" cy="57150"/>
            </a:xfrm>
            <a:custGeom>
              <a:avLst/>
              <a:gdLst>
                <a:gd name="T0" fmla="*/ 20 w 75"/>
                <a:gd name="T1" fmla="*/ 0 h 73"/>
                <a:gd name="T2" fmla="*/ 41 w 75"/>
                <a:gd name="T3" fmla="*/ 14 h 73"/>
                <a:gd name="T4" fmla="*/ 65 w 75"/>
                <a:gd name="T5" fmla="*/ 4 h 73"/>
                <a:gd name="T6" fmla="*/ 59 w 75"/>
                <a:gd name="T7" fmla="*/ 30 h 73"/>
                <a:gd name="T8" fmla="*/ 75 w 75"/>
                <a:gd name="T9" fmla="*/ 49 h 73"/>
                <a:gd name="T10" fmla="*/ 49 w 75"/>
                <a:gd name="T11" fmla="*/ 51 h 73"/>
                <a:gd name="T12" fmla="*/ 36 w 75"/>
                <a:gd name="T13" fmla="*/ 73 h 73"/>
                <a:gd name="T14" fmla="*/ 26 w 75"/>
                <a:gd name="T15" fmla="*/ 49 h 73"/>
                <a:gd name="T16" fmla="*/ 0 w 75"/>
                <a:gd name="T17" fmla="*/ 41 h 73"/>
                <a:gd name="T18" fmla="*/ 22 w 75"/>
                <a:gd name="T19" fmla="*/ 26 h 73"/>
                <a:gd name="T20" fmla="*/ 20 w 75"/>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3">
                  <a:moveTo>
                    <a:pt x="20" y="0"/>
                  </a:moveTo>
                  <a:lnTo>
                    <a:pt x="41" y="14"/>
                  </a:lnTo>
                  <a:lnTo>
                    <a:pt x="65" y="4"/>
                  </a:lnTo>
                  <a:lnTo>
                    <a:pt x="59" y="30"/>
                  </a:lnTo>
                  <a:lnTo>
                    <a:pt x="75" y="49"/>
                  </a:lnTo>
                  <a:lnTo>
                    <a:pt x="49" y="51"/>
                  </a:lnTo>
                  <a:lnTo>
                    <a:pt x="36" y="73"/>
                  </a:lnTo>
                  <a:lnTo>
                    <a:pt x="26" y="49"/>
                  </a:lnTo>
                  <a:lnTo>
                    <a:pt x="0" y="41"/>
                  </a:lnTo>
                  <a:lnTo>
                    <a:pt x="22" y="26"/>
                  </a:lnTo>
                  <a:lnTo>
                    <a:pt x="2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8" name="Freeform 777"/>
            <p:cNvSpPr>
              <a:spLocks/>
            </p:cNvSpPr>
            <p:nvPr/>
          </p:nvSpPr>
          <p:spPr bwMode="auto">
            <a:xfrm>
              <a:off x="4587876" y="3317876"/>
              <a:ext cx="120650" cy="142875"/>
            </a:xfrm>
            <a:custGeom>
              <a:avLst/>
              <a:gdLst>
                <a:gd name="T0" fmla="*/ 143 w 151"/>
                <a:gd name="T1" fmla="*/ 0 h 181"/>
                <a:gd name="T2" fmla="*/ 151 w 151"/>
                <a:gd name="T3" fmla="*/ 49 h 181"/>
                <a:gd name="T4" fmla="*/ 110 w 151"/>
                <a:gd name="T5" fmla="*/ 55 h 181"/>
                <a:gd name="T6" fmla="*/ 106 w 151"/>
                <a:gd name="T7" fmla="*/ 37 h 181"/>
                <a:gd name="T8" fmla="*/ 70 w 151"/>
                <a:gd name="T9" fmla="*/ 43 h 181"/>
                <a:gd name="T10" fmla="*/ 78 w 151"/>
                <a:gd name="T11" fmla="*/ 83 h 181"/>
                <a:gd name="T12" fmla="*/ 122 w 151"/>
                <a:gd name="T13" fmla="*/ 73 h 181"/>
                <a:gd name="T14" fmla="*/ 127 w 151"/>
                <a:gd name="T15" fmla="*/ 102 h 181"/>
                <a:gd name="T16" fmla="*/ 84 w 151"/>
                <a:gd name="T17" fmla="*/ 110 h 181"/>
                <a:gd name="T18" fmla="*/ 90 w 151"/>
                <a:gd name="T19" fmla="*/ 139 h 181"/>
                <a:gd name="T20" fmla="*/ 114 w 151"/>
                <a:gd name="T21" fmla="*/ 134 h 181"/>
                <a:gd name="T22" fmla="*/ 120 w 151"/>
                <a:gd name="T23" fmla="*/ 163 h 181"/>
                <a:gd name="T24" fmla="*/ 37 w 151"/>
                <a:gd name="T25" fmla="*/ 181 h 181"/>
                <a:gd name="T26" fmla="*/ 29 w 151"/>
                <a:gd name="T27" fmla="*/ 153 h 181"/>
                <a:gd name="T28" fmla="*/ 43 w 151"/>
                <a:gd name="T29" fmla="*/ 149 h 181"/>
                <a:gd name="T30" fmla="*/ 21 w 151"/>
                <a:gd name="T31" fmla="*/ 55 h 181"/>
                <a:gd name="T32" fmla="*/ 8 w 151"/>
                <a:gd name="T33" fmla="*/ 57 h 181"/>
                <a:gd name="T34" fmla="*/ 0 w 151"/>
                <a:gd name="T35" fmla="*/ 30 h 181"/>
                <a:gd name="T36" fmla="*/ 143 w 151"/>
                <a:gd name="T3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1" h="181">
                  <a:moveTo>
                    <a:pt x="143" y="0"/>
                  </a:moveTo>
                  <a:lnTo>
                    <a:pt x="151" y="49"/>
                  </a:lnTo>
                  <a:lnTo>
                    <a:pt x="110" y="55"/>
                  </a:lnTo>
                  <a:lnTo>
                    <a:pt x="106" y="37"/>
                  </a:lnTo>
                  <a:lnTo>
                    <a:pt x="70" y="43"/>
                  </a:lnTo>
                  <a:lnTo>
                    <a:pt x="78" y="83"/>
                  </a:lnTo>
                  <a:lnTo>
                    <a:pt x="122" y="73"/>
                  </a:lnTo>
                  <a:lnTo>
                    <a:pt x="127" y="102"/>
                  </a:lnTo>
                  <a:lnTo>
                    <a:pt x="84" y="110"/>
                  </a:lnTo>
                  <a:lnTo>
                    <a:pt x="90" y="139"/>
                  </a:lnTo>
                  <a:lnTo>
                    <a:pt x="114" y="134"/>
                  </a:lnTo>
                  <a:lnTo>
                    <a:pt x="120" y="163"/>
                  </a:lnTo>
                  <a:lnTo>
                    <a:pt x="37" y="181"/>
                  </a:lnTo>
                  <a:lnTo>
                    <a:pt x="29" y="153"/>
                  </a:lnTo>
                  <a:lnTo>
                    <a:pt x="43" y="149"/>
                  </a:lnTo>
                  <a:lnTo>
                    <a:pt x="21" y="55"/>
                  </a:lnTo>
                  <a:lnTo>
                    <a:pt x="8" y="57"/>
                  </a:lnTo>
                  <a:lnTo>
                    <a:pt x="0" y="30"/>
                  </a:lnTo>
                  <a:lnTo>
                    <a:pt x="14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9" name="Freeform 778"/>
            <p:cNvSpPr>
              <a:spLocks/>
            </p:cNvSpPr>
            <p:nvPr/>
          </p:nvSpPr>
          <p:spPr bwMode="auto">
            <a:xfrm>
              <a:off x="4708526" y="3306763"/>
              <a:ext cx="80963" cy="130175"/>
            </a:xfrm>
            <a:custGeom>
              <a:avLst/>
              <a:gdLst>
                <a:gd name="T0" fmla="*/ 80 w 102"/>
                <a:gd name="T1" fmla="*/ 0 h 165"/>
                <a:gd name="T2" fmla="*/ 84 w 102"/>
                <a:gd name="T3" fmla="*/ 30 h 165"/>
                <a:gd name="T4" fmla="*/ 71 w 102"/>
                <a:gd name="T5" fmla="*/ 32 h 165"/>
                <a:gd name="T6" fmla="*/ 84 w 102"/>
                <a:gd name="T7" fmla="*/ 128 h 165"/>
                <a:gd name="T8" fmla="*/ 98 w 102"/>
                <a:gd name="T9" fmla="*/ 126 h 165"/>
                <a:gd name="T10" fmla="*/ 102 w 102"/>
                <a:gd name="T11" fmla="*/ 155 h 165"/>
                <a:gd name="T12" fmla="*/ 27 w 102"/>
                <a:gd name="T13" fmla="*/ 165 h 165"/>
                <a:gd name="T14" fmla="*/ 22 w 102"/>
                <a:gd name="T15" fmla="*/ 138 h 165"/>
                <a:gd name="T16" fmla="*/ 37 w 102"/>
                <a:gd name="T17" fmla="*/ 134 h 165"/>
                <a:gd name="T18" fmla="*/ 22 w 102"/>
                <a:gd name="T19" fmla="*/ 38 h 165"/>
                <a:gd name="T20" fmla="*/ 6 w 102"/>
                <a:gd name="T21" fmla="*/ 42 h 165"/>
                <a:gd name="T22" fmla="*/ 0 w 102"/>
                <a:gd name="T23" fmla="*/ 12 h 165"/>
                <a:gd name="T24" fmla="*/ 80 w 102"/>
                <a:gd name="T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65">
                  <a:moveTo>
                    <a:pt x="80" y="0"/>
                  </a:moveTo>
                  <a:lnTo>
                    <a:pt x="84" y="30"/>
                  </a:lnTo>
                  <a:lnTo>
                    <a:pt x="71" y="32"/>
                  </a:lnTo>
                  <a:lnTo>
                    <a:pt x="84" y="128"/>
                  </a:lnTo>
                  <a:lnTo>
                    <a:pt x="98" y="126"/>
                  </a:lnTo>
                  <a:lnTo>
                    <a:pt x="102" y="155"/>
                  </a:lnTo>
                  <a:lnTo>
                    <a:pt x="27" y="165"/>
                  </a:lnTo>
                  <a:lnTo>
                    <a:pt x="22" y="138"/>
                  </a:lnTo>
                  <a:lnTo>
                    <a:pt x="37" y="134"/>
                  </a:lnTo>
                  <a:lnTo>
                    <a:pt x="22" y="38"/>
                  </a:lnTo>
                  <a:lnTo>
                    <a:pt x="6" y="42"/>
                  </a:lnTo>
                  <a:lnTo>
                    <a:pt x="0" y="12"/>
                  </a:lnTo>
                  <a:lnTo>
                    <a:pt x="8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0" name="Freeform 779"/>
            <p:cNvSpPr>
              <a:spLocks/>
            </p:cNvSpPr>
            <p:nvPr/>
          </p:nvSpPr>
          <p:spPr bwMode="auto">
            <a:xfrm>
              <a:off x="4779963" y="3292476"/>
              <a:ext cx="131763" cy="131763"/>
            </a:xfrm>
            <a:custGeom>
              <a:avLst/>
              <a:gdLst>
                <a:gd name="T0" fmla="*/ 161 w 165"/>
                <a:gd name="T1" fmla="*/ 0 h 167"/>
                <a:gd name="T2" fmla="*/ 165 w 165"/>
                <a:gd name="T3" fmla="*/ 59 h 167"/>
                <a:gd name="T4" fmla="*/ 130 w 165"/>
                <a:gd name="T5" fmla="*/ 61 h 167"/>
                <a:gd name="T6" fmla="*/ 128 w 165"/>
                <a:gd name="T7" fmla="*/ 31 h 167"/>
                <a:gd name="T8" fmla="*/ 108 w 165"/>
                <a:gd name="T9" fmla="*/ 33 h 167"/>
                <a:gd name="T10" fmla="*/ 116 w 165"/>
                <a:gd name="T11" fmla="*/ 129 h 167"/>
                <a:gd name="T12" fmla="*/ 136 w 165"/>
                <a:gd name="T13" fmla="*/ 129 h 167"/>
                <a:gd name="T14" fmla="*/ 138 w 165"/>
                <a:gd name="T15" fmla="*/ 159 h 167"/>
                <a:gd name="T16" fmla="*/ 55 w 165"/>
                <a:gd name="T17" fmla="*/ 167 h 167"/>
                <a:gd name="T18" fmla="*/ 51 w 165"/>
                <a:gd name="T19" fmla="*/ 137 h 167"/>
                <a:gd name="T20" fmla="*/ 69 w 165"/>
                <a:gd name="T21" fmla="*/ 135 h 167"/>
                <a:gd name="T22" fmla="*/ 59 w 165"/>
                <a:gd name="T23" fmla="*/ 39 h 167"/>
                <a:gd name="T24" fmla="*/ 40 w 165"/>
                <a:gd name="T25" fmla="*/ 41 h 167"/>
                <a:gd name="T26" fmla="*/ 42 w 165"/>
                <a:gd name="T27" fmla="*/ 68 h 167"/>
                <a:gd name="T28" fmla="*/ 8 w 165"/>
                <a:gd name="T29" fmla="*/ 72 h 167"/>
                <a:gd name="T30" fmla="*/ 0 w 165"/>
                <a:gd name="T31" fmla="*/ 15 h 167"/>
                <a:gd name="T32" fmla="*/ 161 w 165"/>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67">
                  <a:moveTo>
                    <a:pt x="161" y="0"/>
                  </a:moveTo>
                  <a:lnTo>
                    <a:pt x="165" y="59"/>
                  </a:lnTo>
                  <a:lnTo>
                    <a:pt x="130" y="61"/>
                  </a:lnTo>
                  <a:lnTo>
                    <a:pt x="128" y="31"/>
                  </a:lnTo>
                  <a:lnTo>
                    <a:pt x="108" y="33"/>
                  </a:lnTo>
                  <a:lnTo>
                    <a:pt x="116" y="129"/>
                  </a:lnTo>
                  <a:lnTo>
                    <a:pt x="136" y="129"/>
                  </a:lnTo>
                  <a:lnTo>
                    <a:pt x="138" y="159"/>
                  </a:lnTo>
                  <a:lnTo>
                    <a:pt x="55" y="167"/>
                  </a:lnTo>
                  <a:lnTo>
                    <a:pt x="51" y="137"/>
                  </a:lnTo>
                  <a:lnTo>
                    <a:pt x="69" y="135"/>
                  </a:lnTo>
                  <a:lnTo>
                    <a:pt x="59" y="39"/>
                  </a:lnTo>
                  <a:lnTo>
                    <a:pt x="40" y="41"/>
                  </a:lnTo>
                  <a:lnTo>
                    <a:pt x="42" y="68"/>
                  </a:lnTo>
                  <a:lnTo>
                    <a:pt x="8" y="72"/>
                  </a:lnTo>
                  <a:lnTo>
                    <a:pt x="0" y="15"/>
                  </a:lnTo>
                  <a:lnTo>
                    <a:pt x="161"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1" name="Freeform 780"/>
            <p:cNvSpPr>
              <a:spLocks/>
            </p:cNvSpPr>
            <p:nvPr/>
          </p:nvSpPr>
          <p:spPr bwMode="auto">
            <a:xfrm>
              <a:off x="4916488" y="3289301"/>
              <a:ext cx="147638" cy="125413"/>
            </a:xfrm>
            <a:custGeom>
              <a:avLst/>
              <a:gdLst>
                <a:gd name="T0" fmla="*/ 112 w 187"/>
                <a:gd name="T1" fmla="*/ 0 h 159"/>
                <a:gd name="T2" fmla="*/ 187 w 187"/>
                <a:gd name="T3" fmla="*/ 0 h 159"/>
                <a:gd name="T4" fmla="*/ 185 w 187"/>
                <a:gd name="T5" fmla="*/ 29 h 159"/>
                <a:gd name="T6" fmla="*/ 169 w 187"/>
                <a:gd name="T7" fmla="*/ 29 h 159"/>
                <a:gd name="T8" fmla="*/ 167 w 187"/>
                <a:gd name="T9" fmla="*/ 157 h 159"/>
                <a:gd name="T10" fmla="*/ 120 w 187"/>
                <a:gd name="T11" fmla="*/ 157 h 159"/>
                <a:gd name="T12" fmla="*/ 59 w 187"/>
                <a:gd name="T13" fmla="*/ 72 h 159"/>
                <a:gd name="T14" fmla="*/ 61 w 187"/>
                <a:gd name="T15" fmla="*/ 127 h 159"/>
                <a:gd name="T16" fmla="*/ 79 w 187"/>
                <a:gd name="T17" fmla="*/ 127 h 159"/>
                <a:gd name="T18" fmla="*/ 79 w 187"/>
                <a:gd name="T19" fmla="*/ 157 h 159"/>
                <a:gd name="T20" fmla="*/ 10 w 187"/>
                <a:gd name="T21" fmla="*/ 159 h 159"/>
                <a:gd name="T22" fmla="*/ 8 w 187"/>
                <a:gd name="T23" fmla="*/ 131 h 159"/>
                <a:gd name="T24" fmla="*/ 22 w 187"/>
                <a:gd name="T25" fmla="*/ 129 h 159"/>
                <a:gd name="T26" fmla="*/ 16 w 187"/>
                <a:gd name="T27" fmla="*/ 31 h 159"/>
                <a:gd name="T28" fmla="*/ 2 w 187"/>
                <a:gd name="T29" fmla="*/ 31 h 159"/>
                <a:gd name="T30" fmla="*/ 0 w 187"/>
                <a:gd name="T31" fmla="*/ 4 h 159"/>
                <a:gd name="T32" fmla="*/ 71 w 187"/>
                <a:gd name="T33" fmla="*/ 0 h 159"/>
                <a:gd name="T34" fmla="*/ 130 w 187"/>
                <a:gd name="T35" fmla="*/ 82 h 159"/>
                <a:gd name="T36" fmla="*/ 130 w 187"/>
                <a:gd name="T37" fmla="*/ 29 h 159"/>
                <a:gd name="T38" fmla="*/ 114 w 187"/>
                <a:gd name="T39" fmla="*/ 29 h 159"/>
                <a:gd name="T40" fmla="*/ 112 w 187"/>
                <a:gd name="T4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7" h="159">
                  <a:moveTo>
                    <a:pt x="112" y="0"/>
                  </a:moveTo>
                  <a:lnTo>
                    <a:pt x="187" y="0"/>
                  </a:lnTo>
                  <a:lnTo>
                    <a:pt x="185" y="29"/>
                  </a:lnTo>
                  <a:lnTo>
                    <a:pt x="169" y="29"/>
                  </a:lnTo>
                  <a:lnTo>
                    <a:pt x="167" y="157"/>
                  </a:lnTo>
                  <a:lnTo>
                    <a:pt x="120" y="157"/>
                  </a:lnTo>
                  <a:lnTo>
                    <a:pt x="59" y="72"/>
                  </a:lnTo>
                  <a:lnTo>
                    <a:pt x="61" y="127"/>
                  </a:lnTo>
                  <a:lnTo>
                    <a:pt x="79" y="127"/>
                  </a:lnTo>
                  <a:lnTo>
                    <a:pt x="79" y="157"/>
                  </a:lnTo>
                  <a:lnTo>
                    <a:pt x="10" y="159"/>
                  </a:lnTo>
                  <a:lnTo>
                    <a:pt x="8" y="131"/>
                  </a:lnTo>
                  <a:lnTo>
                    <a:pt x="22" y="129"/>
                  </a:lnTo>
                  <a:lnTo>
                    <a:pt x="16" y="31"/>
                  </a:lnTo>
                  <a:lnTo>
                    <a:pt x="2" y="31"/>
                  </a:lnTo>
                  <a:lnTo>
                    <a:pt x="0" y="4"/>
                  </a:lnTo>
                  <a:lnTo>
                    <a:pt x="71" y="0"/>
                  </a:lnTo>
                  <a:lnTo>
                    <a:pt x="130" y="82"/>
                  </a:lnTo>
                  <a:lnTo>
                    <a:pt x="130" y="29"/>
                  </a:lnTo>
                  <a:lnTo>
                    <a:pt x="114" y="29"/>
                  </a:lnTo>
                  <a:lnTo>
                    <a:pt x="11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2" name="Freeform 781"/>
            <p:cNvSpPr>
              <a:spLocks/>
            </p:cNvSpPr>
            <p:nvPr/>
          </p:nvSpPr>
          <p:spPr bwMode="auto">
            <a:xfrm>
              <a:off x="5070476" y="3289301"/>
              <a:ext cx="117475" cy="130175"/>
            </a:xfrm>
            <a:custGeom>
              <a:avLst/>
              <a:gdLst>
                <a:gd name="T0" fmla="*/ 3 w 149"/>
                <a:gd name="T1" fmla="*/ 0 h 165"/>
                <a:gd name="T2" fmla="*/ 149 w 149"/>
                <a:gd name="T3" fmla="*/ 10 h 165"/>
                <a:gd name="T4" fmla="*/ 145 w 149"/>
                <a:gd name="T5" fmla="*/ 59 h 165"/>
                <a:gd name="T6" fmla="*/ 104 w 149"/>
                <a:gd name="T7" fmla="*/ 55 h 165"/>
                <a:gd name="T8" fmla="*/ 106 w 149"/>
                <a:gd name="T9" fmla="*/ 35 h 165"/>
                <a:gd name="T10" fmla="*/ 66 w 149"/>
                <a:gd name="T11" fmla="*/ 33 h 165"/>
                <a:gd name="T12" fmla="*/ 64 w 149"/>
                <a:gd name="T13" fmla="*/ 63 h 165"/>
                <a:gd name="T14" fmla="*/ 109 w 149"/>
                <a:gd name="T15" fmla="*/ 67 h 165"/>
                <a:gd name="T16" fmla="*/ 108 w 149"/>
                <a:gd name="T17" fmla="*/ 96 h 165"/>
                <a:gd name="T18" fmla="*/ 62 w 149"/>
                <a:gd name="T19" fmla="*/ 92 h 165"/>
                <a:gd name="T20" fmla="*/ 60 w 149"/>
                <a:gd name="T21" fmla="*/ 129 h 165"/>
                <a:gd name="T22" fmla="*/ 98 w 149"/>
                <a:gd name="T23" fmla="*/ 131 h 165"/>
                <a:gd name="T24" fmla="*/ 100 w 149"/>
                <a:gd name="T25" fmla="*/ 112 h 165"/>
                <a:gd name="T26" fmla="*/ 139 w 149"/>
                <a:gd name="T27" fmla="*/ 114 h 165"/>
                <a:gd name="T28" fmla="*/ 135 w 149"/>
                <a:gd name="T29" fmla="*/ 165 h 165"/>
                <a:gd name="T30" fmla="*/ 0 w 149"/>
                <a:gd name="T31" fmla="*/ 157 h 165"/>
                <a:gd name="T32" fmla="*/ 0 w 149"/>
                <a:gd name="T33" fmla="*/ 127 h 165"/>
                <a:gd name="T34" fmla="*/ 13 w 149"/>
                <a:gd name="T35" fmla="*/ 127 h 165"/>
                <a:gd name="T36" fmla="*/ 17 w 149"/>
                <a:gd name="T37" fmla="*/ 31 h 165"/>
                <a:gd name="T38" fmla="*/ 1 w 149"/>
                <a:gd name="T39" fmla="*/ 29 h 165"/>
                <a:gd name="T40" fmla="*/ 3 w 149"/>
                <a:gd name="T4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165">
                  <a:moveTo>
                    <a:pt x="3" y="0"/>
                  </a:moveTo>
                  <a:lnTo>
                    <a:pt x="149" y="10"/>
                  </a:lnTo>
                  <a:lnTo>
                    <a:pt x="145" y="59"/>
                  </a:lnTo>
                  <a:lnTo>
                    <a:pt x="104" y="55"/>
                  </a:lnTo>
                  <a:lnTo>
                    <a:pt x="106" y="35"/>
                  </a:lnTo>
                  <a:lnTo>
                    <a:pt x="66" y="33"/>
                  </a:lnTo>
                  <a:lnTo>
                    <a:pt x="64" y="63"/>
                  </a:lnTo>
                  <a:lnTo>
                    <a:pt x="109" y="67"/>
                  </a:lnTo>
                  <a:lnTo>
                    <a:pt x="108" y="96"/>
                  </a:lnTo>
                  <a:lnTo>
                    <a:pt x="62" y="92"/>
                  </a:lnTo>
                  <a:lnTo>
                    <a:pt x="60" y="129"/>
                  </a:lnTo>
                  <a:lnTo>
                    <a:pt x="98" y="131"/>
                  </a:lnTo>
                  <a:lnTo>
                    <a:pt x="100" y="112"/>
                  </a:lnTo>
                  <a:lnTo>
                    <a:pt x="139" y="114"/>
                  </a:lnTo>
                  <a:lnTo>
                    <a:pt x="135" y="165"/>
                  </a:lnTo>
                  <a:lnTo>
                    <a:pt x="0" y="157"/>
                  </a:lnTo>
                  <a:lnTo>
                    <a:pt x="0" y="127"/>
                  </a:lnTo>
                  <a:lnTo>
                    <a:pt x="13" y="127"/>
                  </a:lnTo>
                  <a:lnTo>
                    <a:pt x="17" y="31"/>
                  </a:lnTo>
                  <a:lnTo>
                    <a:pt x="1" y="29"/>
                  </a:lnTo>
                  <a:lnTo>
                    <a:pt x="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3" name="Freeform 782"/>
            <p:cNvSpPr>
              <a:spLocks/>
            </p:cNvSpPr>
            <p:nvPr/>
          </p:nvSpPr>
          <p:spPr bwMode="auto">
            <a:xfrm>
              <a:off x="5186363" y="3298826"/>
              <a:ext cx="134938" cy="133350"/>
            </a:xfrm>
            <a:custGeom>
              <a:avLst/>
              <a:gdLst>
                <a:gd name="T0" fmla="*/ 94 w 169"/>
                <a:gd name="T1" fmla="*/ 5 h 168"/>
                <a:gd name="T2" fmla="*/ 122 w 169"/>
                <a:gd name="T3" fmla="*/ 29 h 168"/>
                <a:gd name="T4" fmla="*/ 169 w 169"/>
                <a:gd name="T5" fmla="*/ 17 h 168"/>
                <a:gd name="T6" fmla="*/ 118 w 169"/>
                <a:gd name="T7" fmla="*/ 66 h 168"/>
                <a:gd name="T8" fmla="*/ 114 w 169"/>
                <a:gd name="T9" fmla="*/ 53 h 168"/>
                <a:gd name="T10" fmla="*/ 104 w 169"/>
                <a:gd name="T11" fmla="*/ 41 h 168"/>
                <a:gd name="T12" fmla="*/ 90 w 169"/>
                <a:gd name="T13" fmla="*/ 37 h 168"/>
                <a:gd name="T14" fmla="*/ 80 w 169"/>
                <a:gd name="T15" fmla="*/ 37 h 168"/>
                <a:gd name="T16" fmla="*/ 74 w 169"/>
                <a:gd name="T17" fmla="*/ 43 h 168"/>
                <a:gd name="T18" fmla="*/ 74 w 169"/>
                <a:gd name="T19" fmla="*/ 55 h 168"/>
                <a:gd name="T20" fmla="*/ 100 w 169"/>
                <a:gd name="T21" fmla="*/ 68 h 168"/>
                <a:gd name="T22" fmla="*/ 131 w 169"/>
                <a:gd name="T23" fmla="*/ 86 h 168"/>
                <a:gd name="T24" fmla="*/ 153 w 169"/>
                <a:gd name="T25" fmla="*/ 111 h 168"/>
                <a:gd name="T26" fmla="*/ 147 w 169"/>
                <a:gd name="T27" fmla="*/ 147 h 168"/>
                <a:gd name="T28" fmla="*/ 122 w 169"/>
                <a:gd name="T29" fmla="*/ 164 h 168"/>
                <a:gd name="T30" fmla="*/ 88 w 169"/>
                <a:gd name="T31" fmla="*/ 166 h 168"/>
                <a:gd name="T32" fmla="*/ 53 w 169"/>
                <a:gd name="T33" fmla="*/ 153 h 168"/>
                <a:gd name="T34" fmla="*/ 39 w 169"/>
                <a:gd name="T35" fmla="*/ 157 h 168"/>
                <a:gd name="T36" fmla="*/ 4 w 169"/>
                <a:gd name="T37" fmla="*/ 98 h 168"/>
                <a:gd name="T38" fmla="*/ 47 w 169"/>
                <a:gd name="T39" fmla="*/ 108 h 168"/>
                <a:gd name="T40" fmla="*/ 53 w 169"/>
                <a:gd name="T41" fmla="*/ 117 h 168"/>
                <a:gd name="T42" fmla="*/ 61 w 169"/>
                <a:gd name="T43" fmla="*/ 123 h 168"/>
                <a:gd name="T44" fmla="*/ 69 w 169"/>
                <a:gd name="T45" fmla="*/ 127 h 168"/>
                <a:gd name="T46" fmla="*/ 78 w 169"/>
                <a:gd name="T47" fmla="*/ 127 h 168"/>
                <a:gd name="T48" fmla="*/ 86 w 169"/>
                <a:gd name="T49" fmla="*/ 127 h 168"/>
                <a:gd name="T50" fmla="*/ 92 w 169"/>
                <a:gd name="T51" fmla="*/ 123 h 168"/>
                <a:gd name="T52" fmla="*/ 92 w 169"/>
                <a:gd name="T53" fmla="*/ 113 h 168"/>
                <a:gd name="T54" fmla="*/ 69 w 169"/>
                <a:gd name="T55" fmla="*/ 102 h 168"/>
                <a:gd name="T56" fmla="*/ 37 w 169"/>
                <a:gd name="T57" fmla="*/ 86 h 168"/>
                <a:gd name="T58" fmla="*/ 16 w 169"/>
                <a:gd name="T59" fmla="*/ 60 h 168"/>
                <a:gd name="T60" fmla="*/ 17 w 169"/>
                <a:gd name="T61" fmla="*/ 25 h 168"/>
                <a:gd name="T62" fmla="*/ 43 w 169"/>
                <a:gd name="T63" fmla="*/ 3 h 168"/>
                <a:gd name="T64" fmla="*/ 74 w 169"/>
                <a:gd name="T6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168">
                  <a:moveTo>
                    <a:pt x="74" y="0"/>
                  </a:moveTo>
                  <a:lnTo>
                    <a:pt x="94" y="5"/>
                  </a:lnTo>
                  <a:lnTo>
                    <a:pt x="112" y="15"/>
                  </a:lnTo>
                  <a:lnTo>
                    <a:pt x="122" y="29"/>
                  </a:lnTo>
                  <a:lnTo>
                    <a:pt x="127" y="11"/>
                  </a:lnTo>
                  <a:lnTo>
                    <a:pt x="169" y="17"/>
                  </a:lnTo>
                  <a:lnTo>
                    <a:pt x="159" y="72"/>
                  </a:lnTo>
                  <a:lnTo>
                    <a:pt x="118" y="66"/>
                  </a:lnTo>
                  <a:lnTo>
                    <a:pt x="118" y="58"/>
                  </a:lnTo>
                  <a:lnTo>
                    <a:pt x="114" y="53"/>
                  </a:lnTo>
                  <a:lnTo>
                    <a:pt x="110" y="47"/>
                  </a:lnTo>
                  <a:lnTo>
                    <a:pt x="104" y="41"/>
                  </a:lnTo>
                  <a:lnTo>
                    <a:pt x="98" y="39"/>
                  </a:lnTo>
                  <a:lnTo>
                    <a:pt x="90" y="37"/>
                  </a:lnTo>
                  <a:lnTo>
                    <a:pt x="86" y="37"/>
                  </a:lnTo>
                  <a:lnTo>
                    <a:pt x="80" y="37"/>
                  </a:lnTo>
                  <a:lnTo>
                    <a:pt x="76" y="39"/>
                  </a:lnTo>
                  <a:lnTo>
                    <a:pt x="74" y="43"/>
                  </a:lnTo>
                  <a:lnTo>
                    <a:pt x="72" y="47"/>
                  </a:lnTo>
                  <a:lnTo>
                    <a:pt x="74" y="55"/>
                  </a:lnTo>
                  <a:lnTo>
                    <a:pt x="84" y="60"/>
                  </a:lnTo>
                  <a:lnTo>
                    <a:pt x="100" y="68"/>
                  </a:lnTo>
                  <a:lnTo>
                    <a:pt x="116" y="76"/>
                  </a:lnTo>
                  <a:lnTo>
                    <a:pt x="131" y="86"/>
                  </a:lnTo>
                  <a:lnTo>
                    <a:pt x="145" y="98"/>
                  </a:lnTo>
                  <a:lnTo>
                    <a:pt x="153" y="111"/>
                  </a:lnTo>
                  <a:lnTo>
                    <a:pt x="155" y="129"/>
                  </a:lnTo>
                  <a:lnTo>
                    <a:pt x="147" y="147"/>
                  </a:lnTo>
                  <a:lnTo>
                    <a:pt x="135" y="159"/>
                  </a:lnTo>
                  <a:lnTo>
                    <a:pt x="122" y="164"/>
                  </a:lnTo>
                  <a:lnTo>
                    <a:pt x="104" y="168"/>
                  </a:lnTo>
                  <a:lnTo>
                    <a:pt x="88" y="166"/>
                  </a:lnTo>
                  <a:lnTo>
                    <a:pt x="67" y="161"/>
                  </a:lnTo>
                  <a:lnTo>
                    <a:pt x="53" y="153"/>
                  </a:lnTo>
                  <a:lnTo>
                    <a:pt x="43" y="141"/>
                  </a:lnTo>
                  <a:lnTo>
                    <a:pt x="39" y="157"/>
                  </a:lnTo>
                  <a:lnTo>
                    <a:pt x="0" y="153"/>
                  </a:lnTo>
                  <a:lnTo>
                    <a:pt x="4" y="98"/>
                  </a:lnTo>
                  <a:lnTo>
                    <a:pt x="47" y="102"/>
                  </a:lnTo>
                  <a:lnTo>
                    <a:pt x="47" y="108"/>
                  </a:lnTo>
                  <a:lnTo>
                    <a:pt x="49" y="113"/>
                  </a:lnTo>
                  <a:lnTo>
                    <a:pt x="53" y="117"/>
                  </a:lnTo>
                  <a:lnTo>
                    <a:pt x="57" y="121"/>
                  </a:lnTo>
                  <a:lnTo>
                    <a:pt x="61" y="123"/>
                  </a:lnTo>
                  <a:lnTo>
                    <a:pt x="65" y="125"/>
                  </a:lnTo>
                  <a:lnTo>
                    <a:pt x="69" y="127"/>
                  </a:lnTo>
                  <a:lnTo>
                    <a:pt x="72" y="127"/>
                  </a:lnTo>
                  <a:lnTo>
                    <a:pt x="78" y="127"/>
                  </a:lnTo>
                  <a:lnTo>
                    <a:pt x="82" y="127"/>
                  </a:lnTo>
                  <a:lnTo>
                    <a:pt x="86" y="127"/>
                  </a:lnTo>
                  <a:lnTo>
                    <a:pt x="90" y="125"/>
                  </a:lnTo>
                  <a:lnTo>
                    <a:pt x="92" y="123"/>
                  </a:lnTo>
                  <a:lnTo>
                    <a:pt x="94" y="119"/>
                  </a:lnTo>
                  <a:lnTo>
                    <a:pt x="92" y="113"/>
                  </a:lnTo>
                  <a:lnTo>
                    <a:pt x="82" y="108"/>
                  </a:lnTo>
                  <a:lnTo>
                    <a:pt x="69" y="102"/>
                  </a:lnTo>
                  <a:lnTo>
                    <a:pt x="53" y="96"/>
                  </a:lnTo>
                  <a:lnTo>
                    <a:pt x="37" y="86"/>
                  </a:lnTo>
                  <a:lnTo>
                    <a:pt x="23" y="76"/>
                  </a:lnTo>
                  <a:lnTo>
                    <a:pt x="16" y="60"/>
                  </a:lnTo>
                  <a:lnTo>
                    <a:pt x="14" y="43"/>
                  </a:lnTo>
                  <a:lnTo>
                    <a:pt x="17" y="25"/>
                  </a:lnTo>
                  <a:lnTo>
                    <a:pt x="29" y="11"/>
                  </a:lnTo>
                  <a:lnTo>
                    <a:pt x="43" y="3"/>
                  </a:lnTo>
                  <a:lnTo>
                    <a:pt x="59" y="0"/>
                  </a:lnTo>
                  <a:lnTo>
                    <a:pt x="74"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4" name="Freeform 783"/>
            <p:cNvSpPr>
              <a:spLocks/>
            </p:cNvSpPr>
            <p:nvPr/>
          </p:nvSpPr>
          <p:spPr bwMode="auto">
            <a:xfrm>
              <a:off x="5313363" y="3319463"/>
              <a:ext cx="141288" cy="134938"/>
            </a:xfrm>
            <a:custGeom>
              <a:avLst/>
              <a:gdLst>
                <a:gd name="T0" fmla="*/ 71 w 179"/>
                <a:gd name="T1" fmla="*/ 0 h 171"/>
                <a:gd name="T2" fmla="*/ 86 w 179"/>
                <a:gd name="T3" fmla="*/ 2 h 171"/>
                <a:gd name="T4" fmla="*/ 106 w 179"/>
                <a:gd name="T5" fmla="*/ 8 h 171"/>
                <a:gd name="T6" fmla="*/ 122 w 179"/>
                <a:gd name="T7" fmla="*/ 20 h 171"/>
                <a:gd name="T8" fmla="*/ 131 w 179"/>
                <a:gd name="T9" fmla="*/ 35 h 171"/>
                <a:gd name="T10" fmla="*/ 137 w 179"/>
                <a:gd name="T11" fmla="*/ 18 h 171"/>
                <a:gd name="T12" fmla="*/ 179 w 179"/>
                <a:gd name="T13" fmla="*/ 26 h 171"/>
                <a:gd name="T14" fmla="*/ 165 w 179"/>
                <a:gd name="T15" fmla="*/ 81 h 171"/>
                <a:gd name="T16" fmla="*/ 124 w 179"/>
                <a:gd name="T17" fmla="*/ 71 h 171"/>
                <a:gd name="T18" fmla="*/ 122 w 179"/>
                <a:gd name="T19" fmla="*/ 57 h 171"/>
                <a:gd name="T20" fmla="*/ 114 w 179"/>
                <a:gd name="T21" fmla="*/ 45 h 171"/>
                <a:gd name="T22" fmla="*/ 98 w 179"/>
                <a:gd name="T23" fmla="*/ 39 h 171"/>
                <a:gd name="T24" fmla="*/ 94 w 179"/>
                <a:gd name="T25" fmla="*/ 39 h 171"/>
                <a:gd name="T26" fmla="*/ 90 w 179"/>
                <a:gd name="T27" fmla="*/ 39 h 171"/>
                <a:gd name="T28" fmla="*/ 86 w 179"/>
                <a:gd name="T29" fmla="*/ 41 h 171"/>
                <a:gd name="T30" fmla="*/ 82 w 179"/>
                <a:gd name="T31" fmla="*/ 43 h 171"/>
                <a:gd name="T32" fmla="*/ 80 w 179"/>
                <a:gd name="T33" fmla="*/ 47 h 171"/>
                <a:gd name="T34" fmla="*/ 82 w 179"/>
                <a:gd name="T35" fmla="*/ 55 h 171"/>
                <a:gd name="T36" fmla="*/ 92 w 179"/>
                <a:gd name="T37" fmla="*/ 63 h 171"/>
                <a:gd name="T38" fmla="*/ 106 w 179"/>
                <a:gd name="T39" fmla="*/ 73 h 171"/>
                <a:gd name="T40" fmla="*/ 122 w 179"/>
                <a:gd name="T41" fmla="*/ 81 h 171"/>
                <a:gd name="T42" fmla="*/ 137 w 179"/>
                <a:gd name="T43" fmla="*/ 92 h 171"/>
                <a:gd name="T44" fmla="*/ 149 w 179"/>
                <a:gd name="T45" fmla="*/ 104 h 171"/>
                <a:gd name="T46" fmla="*/ 157 w 179"/>
                <a:gd name="T47" fmla="*/ 118 h 171"/>
                <a:gd name="T48" fmla="*/ 157 w 179"/>
                <a:gd name="T49" fmla="*/ 136 h 171"/>
                <a:gd name="T50" fmla="*/ 149 w 179"/>
                <a:gd name="T51" fmla="*/ 153 h 171"/>
                <a:gd name="T52" fmla="*/ 135 w 179"/>
                <a:gd name="T53" fmla="*/ 165 h 171"/>
                <a:gd name="T54" fmla="*/ 120 w 179"/>
                <a:gd name="T55" fmla="*/ 171 h 171"/>
                <a:gd name="T56" fmla="*/ 104 w 179"/>
                <a:gd name="T57" fmla="*/ 171 h 171"/>
                <a:gd name="T58" fmla="*/ 86 w 179"/>
                <a:gd name="T59" fmla="*/ 169 h 171"/>
                <a:gd name="T60" fmla="*/ 67 w 179"/>
                <a:gd name="T61" fmla="*/ 163 h 171"/>
                <a:gd name="T62" fmla="*/ 53 w 179"/>
                <a:gd name="T63" fmla="*/ 151 h 171"/>
                <a:gd name="T64" fmla="*/ 43 w 179"/>
                <a:gd name="T65" fmla="*/ 139 h 171"/>
                <a:gd name="T66" fmla="*/ 39 w 179"/>
                <a:gd name="T67" fmla="*/ 157 h 171"/>
                <a:gd name="T68" fmla="*/ 0 w 179"/>
                <a:gd name="T69" fmla="*/ 149 h 171"/>
                <a:gd name="T70" fmla="*/ 8 w 179"/>
                <a:gd name="T71" fmla="*/ 94 h 171"/>
                <a:gd name="T72" fmla="*/ 51 w 179"/>
                <a:gd name="T73" fmla="*/ 102 h 171"/>
                <a:gd name="T74" fmla="*/ 51 w 179"/>
                <a:gd name="T75" fmla="*/ 108 h 171"/>
                <a:gd name="T76" fmla="*/ 53 w 179"/>
                <a:gd name="T77" fmla="*/ 114 h 171"/>
                <a:gd name="T78" fmla="*/ 55 w 179"/>
                <a:gd name="T79" fmla="*/ 118 h 171"/>
                <a:gd name="T80" fmla="*/ 59 w 179"/>
                <a:gd name="T81" fmla="*/ 122 h 171"/>
                <a:gd name="T82" fmla="*/ 63 w 179"/>
                <a:gd name="T83" fmla="*/ 124 h 171"/>
                <a:gd name="T84" fmla="*/ 67 w 179"/>
                <a:gd name="T85" fmla="*/ 126 h 171"/>
                <a:gd name="T86" fmla="*/ 73 w 179"/>
                <a:gd name="T87" fmla="*/ 128 h 171"/>
                <a:gd name="T88" fmla="*/ 76 w 179"/>
                <a:gd name="T89" fmla="*/ 130 h 171"/>
                <a:gd name="T90" fmla="*/ 80 w 179"/>
                <a:gd name="T91" fmla="*/ 130 h 171"/>
                <a:gd name="T92" fmla="*/ 84 w 179"/>
                <a:gd name="T93" fmla="*/ 130 h 171"/>
                <a:gd name="T94" fmla="*/ 88 w 179"/>
                <a:gd name="T95" fmla="*/ 130 h 171"/>
                <a:gd name="T96" fmla="*/ 92 w 179"/>
                <a:gd name="T97" fmla="*/ 128 h 171"/>
                <a:gd name="T98" fmla="*/ 96 w 179"/>
                <a:gd name="T99" fmla="*/ 126 h 171"/>
                <a:gd name="T100" fmla="*/ 96 w 179"/>
                <a:gd name="T101" fmla="*/ 122 h 171"/>
                <a:gd name="T102" fmla="*/ 94 w 179"/>
                <a:gd name="T103" fmla="*/ 116 h 171"/>
                <a:gd name="T104" fmla="*/ 86 w 179"/>
                <a:gd name="T105" fmla="*/ 110 h 171"/>
                <a:gd name="T106" fmla="*/ 73 w 179"/>
                <a:gd name="T107" fmla="*/ 102 h 171"/>
                <a:gd name="T108" fmla="*/ 57 w 179"/>
                <a:gd name="T109" fmla="*/ 94 h 171"/>
                <a:gd name="T110" fmla="*/ 41 w 179"/>
                <a:gd name="T111" fmla="*/ 84 h 171"/>
                <a:gd name="T112" fmla="*/ 29 w 179"/>
                <a:gd name="T113" fmla="*/ 73 h 171"/>
                <a:gd name="T114" fmla="*/ 21 w 179"/>
                <a:gd name="T115" fmla="*/ 57 h 171"/>
                <a:gd name="T116" fmla="*/ 21 w 179"/>
                <a:gd name="T117" fmla="*/ 39 h 171"/>
                <a:gd name="T118" fmla="*/ 27 w 179"/>
                <a:gd name="T119" fmla="*/ 22 h 171"/>
                <a:gd name="T120" fmla="*/ 39 w 179"/>
                <a:gd name="T121" fmla="*/ 10 h 171"/>
                <a:gd name="T122" fmla="*/ 55 w 179"/>
                <a:gd name="T123" fmla="*/ 4 h 171"/>
                <a:gd name="T124" fmla="*/ 71 w 179"/>
                <a:gd name="T125"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9" h="171">
                  <a:moveTo>
                    <a:pt x="71" y="0"/>
                  </a:moveTo>
                  <a:lnTo>
                    <a:pt x="86" y="2"/>
                  </a:lnTo>
                  <a:lnTo>
                    <a:pt x="106" y="8"/>
                  </a:lnTo>
                  <a:lnTo>
                    <a:pt x="122" y="20"/>
                  </a:lnTo>
                  <a:lnTo>
                    <a:pt x="131" y="35"/>
                  </a:lnTo>
                  <a:lnTo>
                    <a:pt x="137" y="18"/>
                  </a:lnTo>
                  <a:lnTo>
                    <a:pt x="179" y="26"/>
                  </a:lnTo>
                  <a:lnTo>
                    <a:pt x="165" y="81"/>
                  </a:lnTo>
                  <a:lnTo>
                    <a:pt x="124" y="71"/>
                  </a:lnTo>
                  <a:lnTo>
                    <a:pt x="122" y="57"/>
                  </a:lnTo>
                  <a:lnTo>
                    <a:pt x="114" y="45"/>
                  </a:lnTo>
                  <a:lnTo>
                    <a:pt x="98" y="39"/>
                  </a:lnTo>
                  <a:lnTo>
                    <a:pt x="94" y="39"/>
                  </a:lnTo>
                  <a:lnTo>
                    <a:pt x="90" y="39"/>
                  </a:lnTo>
                  <a:lnTo>
                    <a:pt x="86" y="41"/>
                  </a:lnTo>
                  <a:lnTo>
                    <a:pt x="82" y="43"/>
                  </a:lnTo>
                  <a:lnTo>
                    <a:pt x="80" y="47"/>
                  </a:lnTo>
                  <a:lnTo>
                    <a:pt x="82" y="55"/>
                  </a:lnTo>
                  <a:lnTo>
                    <a:pt x="92" y="63"/>
                  </a:lnTo>
                  <a:lnTo>
                    <a:pt x="106" y="73"/>
                  </a:lnTo>
                  <a:lnTo>
                    <a:pt x="122" y="81"/>
                  </a:lnTo>
                  <a:lnTo>
                    <a:pt x="137" y="92"/>
                  </a:lnTo>
                  <a:lnTo>
                    <a:pt x="149" y="104"/>
                  </a:lnTo>
                  <a:lnTo>
                    <a:pt x="157" y="118"/>
                  </a:lnTo>
                  <a:lnTo>
                    <a:pt x="157" y="136"/>
                  </a:lnTo>
                  <a:lnTo>
                    <a:pt x="149" y="153"/>
                  </a:lnTo>
                  <a:lnTo>
                    <a:pt x="135" y="165"/>
                  </a:lnTo>
                  <a:lnTo>
                    <a:pt x="120" y="171"/>
                  </a:lnTo>
                  <a:lnTo>
                    <a:pt x="104" y="171"/>
                  </a:lnTo>
                  <a:lnTo>
                    <a:pt x="86" y="169"/>
                  </a:lnTo>
                  <a:lnTo>
                    <a:pt x="67" y="163"/>
                  </a:lnTo>
                  <a:lnTo>
                    <a:pt x="53" y="151"/>
                  </a:lnTo>
                  <a:lnTo>
                    <a:pt x="43" y="139"/>
                  </a:lnTo>
                  <a:lnTo>
                    <a:pt x="39" y="157"/>
                  </a:lnTo>
                  <a:lnTo>
                    <a:pt x="0" y="149"/>
                  </a:lnTo>
                  <a:lnTo>
                    <a:pt x="8" y="94"/>
                  </a:lnTo>
                  <a:lnTo>
                    <a:pt x="51" y="102"/>
                  </a:lnTo>
                  <a:lnTo>
                    <a:pt x="51" y="108"/>
                  </a:lnTo>
                  <a:lnTo>
                    <a:pt x="53" y="114"/>
                  </a:lnTo>
                  <a:lnTo>
                    <a:pt x="55" y="118"/>
                  </a:lnTo>
                  <a:lnTo>
                    <a:pt x="59" y="122"/>
                  </a:lnTo>
                  <a:lnTo>
                    <a:pt x="63" y="124"/>
                  </a:lnTo>
                  <a:lnTo>
                    <a:pt x="67" y="126"/>
                  </a:lnTo>
                  <a:lnTo>
                    <a:pt x="73" y="128"/>
                  </a:lnTo>
                  <a:lnTo>
                    <a:pt x="76" y="130"/>
                  </a:lnTo>
                  <a:lnTo>
                    <a:pt x="80" y="130"/>
                  </a:lnTo>
                  <a:lnTo>
                    <a:pt x="84" y="130"/>
                  </a:lnTo>
                  <a:lnTo>
                    <a:pt x="88" y="130"/>
                  </a:lnTo>
                  <a:lnTo>
                    <a:pt x="92" y="128"/>
                  </a:lnTo>
                  <a:lnTo>
                    <a:pt x="96" y="126"/>
                  </a:lnTo>
                  <a:lnTo>
                    <a:pt x="96" y="122"/>
                  </a:lnTo>
                  <a:lnTo>
                    <a:pt x="94" y="116"/>
                  </a:lnTo>
                  <a:lnTo>
                    <a:pt x="86" y="110"/>
                  </a:lnTo>
                  <a:lnTo>
                    <a:pt x="73" y="102"/>
                  </a:lnTo>
                  <a:lnTo>
                    <a:pt x="57" y="94"/>
                  </a:lnTo>
                  <a:lnTo>
                    <a:pt x="41" y="84"/>
                  </a:lnTo>
                  <a:lnTo>
                    <a:pt x="29" y="73"/>
                  </a:lnTo>
                  <a:lnTo>
                    <a:pt x="21" y="57"/>
                  </a:lnTo>
                  <a:lnTo>
                    <a:pt x="21" y="39"/>
                  </a:lnTo>
                  <a:lnTo>
                    <a:pt x="27" y="22"/>
                  </a:lnTo>
                  <a:lnTo>
                    <a:pt x="39" y="10"/>
                  </a:lnTo>
                  <a:lnTo>
                    <a:pt x="55" y="4"/>
                  </a:lnTo>
                  <a:lnTo>
                    <a:pt x="71"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5" name="Freeform 784"/>
            <p:cNvSpPr>
              <a:spLocks noEditPoints="1"/>
            </p:cNvSpPr>
            <p:nvPr/>
          </p:nvSpPr>
          <p:spPr bwMode="auto">
            <a:xfrm>
              <a:off x="4613276" y="3582988"/>
              <a:ext cx="55563" cy="88900"/>
            </a:xfrm>
            <a:custGeom>
              <a:avLst/>
              <a:gdLst>
                <a:gd name="T0" fmla="*/ 18 w 71"/>
                <a:gd name="T1" fmla="*/ 61 h 112"/>
                <a:gd name="T2" fmla="*/ 18 w 71"/>
                <a:gd name="T3" fmla="*/ 94 h 112"/>
                <a:gd name="T4" fmla="*/ 37 w 71"/>
                <a:gd name="T5" fmla="*/ 94 h 112"/>
                <a:gd name="T6" fmla="*/ 43 w 71"/>
                <a:gd name="T7" fmla="*/ 92 h 112"/>
                <a:gd name="T8" fmla="*/ 49 w 71"/>
                <a:gd name="T9" fmla="*/ 90 h 112"/>
                <a:gd name="T10" fmla="*/ 51 w 71"/>
                <a:gd name="T11" fmla="*/ 84 h 112"/>
                <a:gd name="T12" fmla="*/ 53 w 71"/>
                <a:gd name="T13" fmla="*/ 78 h 112"/>
                <a:gd name="T14" fmla="*/ 51 w 71"/>
                <a:gd name="T15" fmla="*/ 70 h 112"/>
                <a:gd name="T16" fmla="*/ 49 w 71"/>
                <a:gd name="T17" fmla="*/ 66 h 112"/>
                <a:gd name="T18" fmla="*/ 43 w 71"/>
                <a:gd name="T19" fmla="*/ 63 h 112"/>
                <a:gd name="T20" fmla="*/ 37 w 71"/>
                <a:gd name="T21" fmla="*/ 61 h 112"/>
                <a:gd name="T22" fmla="*/ 18 w 71"/>
                <a:gd name="T23" fmla="*/ 61 h 112"/>
                <a:gd name="T24" fmla="*/ 18 w 71"/>
                <a:gd name="T25" fmla="*/ 17 h 112"/>
                <a:gd name="T26" fmla="*/ 18 w 71"/>
                <a:gd name="T27" fmla="*/ 43 h 112"/>
                <a:gd name="T28" fmla="*/ 32 w 71"/>
                <a:gd name="T29" fmla="*/ 43 h 112"/>
                <a:gd name="T30" fmla="*/ 36 w 71"/>
                <a:gd name="T31" fmla="*/ 43 h 112"/>
                <a:gd name="T32" fmla="*/ 39 w 71"/>
                <a:gd name="T33" fmla="*/ 39 h 112"/>
                <a:gd name="T34" fmla="*/ 41 w 71"/>
                <a:gd name="T35" fmla="*/ 35 h 112"/>
                <a:gd name="T36" fmla="*/ 43 w 71"/>
                <a:gd name="T37" fmla="*/ 31 h 112"/>
                <a:gd name="T38" fmla="*/ 41 w 71"/>
                <a:gd name="T39" fmla="*/ 25 h 112"/>
                <a:gd name="T40" fmla="*/ 39 w 71"/>
                <a:gd name="T41" fmla="*/ 21 h 112"/>
                <a:gd name="T42" fmla="*/ 36 w 71"/>
                <a:gd name="T43" fmla="*/ 19 h 112"/>
                <a:gd name="T44" fmla="*/ 32 w 71"/>
                <a:gd name="T45" fmla="*/ 17 h 112"/>
                <a:gd name="T46" fmla="*/ 18 w 71"/>
                <a:gd name="T47" fmla="*/ 17 h 112"/>
                <a:gd name="T48" fmla="*/ 8 w 71"/>
                <a:gd name="T49" fmla="*/ 0 h 112"/>
                <a:gd name="T50" fmla="*/ 32 w 71"/>
                <a:gd name="T51" fmla="*/ 0 h 112"/>
                <a:gd name="T52" fmla="*/ 39 w 71"/>
                <a:gd name="T53" fmla="*/ 2 h 112"/>
                <a:gd name="T54" fmla="*/ 45 w 71"/>
                <a:gd name="T55" fmla="*/ 4 h 112"/>
                <a:gd name="T56" fmla="*/ 51 w 71"/>
                <a:gd name="T57" fmla="*/ 10 h 112"/>
                <a:gd name="T58" fmla="*/ 57 w 71"/>
                <a:gd name="T59" fmla="*/ 15 h 112"/>
                <a:gd name="T60" fmla="*/ 59 w 71"/>
                <a:gd name="T61" fmla="*/ 21 h 112"/>
                <a:gd name="T62" fmla="*/ 61 w 71"/>
                <a:gd name="T63" fmla="*/ 31 h 112"/>
                <a:gd name="T64" fmla="*/ 61 w 71"/>
                <a:gd name="T65" fmla="*/ 37 h 112"/>
                <a:gd name="T66" fmla="*/ 59 w 71"/>
                <a:gd name="T67" fmla="*/ 43 h 112"/>
                <a:gd name="T68" fmla="*/ 55 w 71"/>
                <a:gd name="T69" fmla="*/ 49 h 112"/>
                <a:gd name="T70" fmla="*/ 61 w 71"/>
                <a:gd name="T71" fmla="*/ 55 h 112"/>
                <a:gd name="T72" fmla="*/ 67 w 71"/>
                <a:gd name="T73" fmla="*/ 61 h 112"/>
                <a:gd name="T74" fmla="*/ 71 w 71"/>
                <a:gd name="T75" fmla="*/ 68 h 112"/>
                <a:gd name="T76" fmla="*/ 71 w 71"/>
                <a:gd name="T77" fmla="*/ 78 h 112"/>
                <a:gd name="T78" fmla="*/ 67 w 71"/>
                <a:gd name="T79" fmla="*/ 94 h 112"/>
                <a:gd name="T80" fmla="*/ 55 w 71"/>
                <a:gd name="T81" fmla="*/ 108 h 112"/>
                <a:gd name="T82" fmla="*/ 37 w 71"/>
                <a:gd name="T83" fmla="*/ 112 h 112"/>
                <a:gd name="T84" fmla="*/ 8 w 71"/>
                <a:gd name="T85" fmla="*/ 112 h 112"/>
                <a:gd name="T86" fmla="*/ 8 w 71"/>
                <a:gd name="T87" fmla="*/ 112 h 112"/>
                <a:gd name="T88" fmla="*/ 8 w 71"/>
                <a:gd name="T89" fmla="*/ 112 h 112"/>
                <a:gd name="T90" fmla="*/ 4 w 71"/>
                <a:gd name="T91" fmla="*/ 112 h 112"/>
                <a:gd name="T92" fmla="*/ 0 w 71"/>
                <a:gd name="T93" fmla="*/ 108 h 112"/>
                <a:gd name="T94" fmla="*/ 0 w 71"/>
                <a:gd name="T95" fmla="*/ 104 h 112"/>
                <a:gd name="T96" fmla="*/ 0 w 71"/>
                <a:gd name="T97" fmla="*/ 10 h 112"/>
                <a:gd name="T98" fmla="*/ 0 w 71"/>
                <a:gd name="T99" fmla="*/ 4 h 112"/>
                <a:gd name="T100" fmla="*/ 4 w 71"/>
                <a:gd name="T101" fmla="*/ 2 h 112"/>
                <a:gd name="T102" fmla="*/ 8 w 71"/>
                <a:gd name="T10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112">
                  <a:moveTo>
                    <a:pt x="18" y="61"/>
                  </a:moveTo>
                  <a:lnTo>
                    <a:pt x="18" y="94"/>
                  </a:lnTo>
                  <a:lnTo>
                    <a:pt x="37" y="94"/>
                  </a:lnTo>
                  <a:lnTo>
                    <a:pt x="43" y="92"/>
                  </a:lnTo>
                  <a:lnTo>
                    <a:pt x="49" y="90"/>
                  </a:lnTo>
                  <a:lnTo>
                    <a:pt x="51" y="84"/>
                  </a:lnTo>
                  <a:lnTo>
                    <a:pt x="53" y="78"/>
                  </a:lnTo>
                  <a:lnTo>
                    <a:pt x="51" y="70"/>
                  </a:lnTo>
                  <a:lnTo>
                    <a:pt x="49" y="66"/>
                  </a:lnTo>
                  <a:lnTo>
                    <a:pt x="43" y="63"/>
                  </a:lnTo>
                  <a:lnTo>
                    <a:pt x="37" y="61"/>
                  </a:lnTo>
                  <a:lnTo>
                    <a:pt x="18" y="61"/>
                  </a:lnTo>
                  <a:close/>
                  <a:moveTo>
                    <a:pt x="18" y="17"/>
                  </a:moveTo>
                  <a:lnTo>
                    <a:pt x="18" y="43"/>
                  </a:lnTo>
                  <a:lnTo>
                    <a:pt x="32" y="43"/>
                  </a:lnTo>
                  <a:lnTo>
                    <a:pt x="36" y="43"/>
                  </a:lnTo>
                  <a:lnTo>
                    <a:pt x="39" y="39"/>
                  </a:lnTo>
                  <a:lnTo>
                    <a:pt x="41" y="35"/>
                  </a:lnTo>
                  <a:lnTo>
                    <a:pt x="43" y="31"/>
                  </a:lnTo>
                  <a:lnTo>
                    <a:pt x="41" y="25"/>
                  </a:lnTo>
                  <a:lnTo>
                    <a:pt x="39" y="21"/>
                  </a:lnTo>
                  <a:lnTo>
                    <a:pt x="36" y="19"/>
                  </a:lnTo>
                  <a:lnTo>
                    <a:pt x="32" y="17"/>
                  </a:lnTo>
                  <a:lnTo>
                    <a:pt x="18" y="17"/>
                  </a:lnTo>
                  <a:close/>
                  <a:moveTo>
                    <a:pt x="8" y="0"/>
                  </a:moveTo>
                  <a:lnTo>
                    <a:pt x="32" y="0"/>
                  </a:lnTo>
                  <a:lnTo>
                    <a:pt x="39" y="2"/>
                  </a:lnTo>
                  <a:lnTo>
                    <a:pt x="45" y="4"/>
                  </a:lnTo>
                  <a:lnTo>
                    <a:pt x="51" y="10"/>
                  </a:lnTo>
                  <a:lnTo>
                    <a:pt x="57" y="15"/>
                  </a:lnTo>
                  <a:lnTo>
                    <a:pt x="59" y="21"/>
                  </a:lnTo>
                  <a:lnTo>
                    <a:pt x="61" y="31"/>
                  </a:lnTo>
                  <a:lnTo>
                    <a:pt x="61" y="37"/>
                  </a:lnTo>
                  <a:lnTo>
                    <a:pt x="59" y="43"/>
                  </a:lnTo>
                  <a:lnTo>
                    <a:pt x="55" y="49"/>
                  </a:lnTo>
                  <a:lnTo>
                    <a:pt x="61" y="55"/>
                  </a:lnTo>
                  <a:lnTo>
                    <a:pt x="67" y="61"/>
                  </a:lnTo>
                  <a:lnTo>
                    <a:pt x="71" y="68"/>
                  </a:lnTo>
                  <a:lnTo>
                    <a:pt x="71" y="78"/>
                  </a:lnTo>
                  <a:lnTo>
                    <a:pt x="67" y="94"/>
                  </a:lnTo>
                  <a:lnTo>
                    <a:pt x="55" y="108"/>
                  </a:lnTo>
                  <a:lnTo>
                    <a:pt x="37" y="112"/>
                  </a:lnTo>
                  <a:lnTo>
                    <a:pt x="8" y="112"/>
                  </a:lnTo>
                  <a:lnTo>
                    <a:pt x="8" y="112"/>
                  </a:lnTo>
                  <a:lnTo>
                    <a:pt x="8" y="112"/>
                  </a:lnTo>
                  <a:lnTo>
                    <a:pt x="4" y="112"/>
                  </a:lnTo>
                  <a:lnTo>
                    <a:pt x="0" y="108"/>
                  </a:lnTo>
                  <a:lnTo>
                    <a:pt x="0" y="104"/>
                  </a:lnTo>
                  <a:lnTo>
                    <a:pt x="0" y="10"/>
                  </a:lnTo>
                  <a:lnTo>
                    <a:pt x="0" y="4"/>
                  </a:lnTo>
                  <a:lnTo>
                    <a:pt x="4" y="2"/>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6" name="Freeform 785"/>
            <p:cNvSpPr>
              <a:spLocks/>
            </p:cNvSpPr>
            <p:nvPr/>
          </p:nvSpPr>
          <p:spPr bwMode="auto">
            <a:xfrm>
              <a:off x="4687888" y="3582988"/>
              <a:ext cx="57150" cy="88900"/>
            </a:xfrm>
            <a:custGeom>
              <a:avLst/>
              <a:gdLst>
                <a:gd name="T0" fmla="*/ 8 w 71"/>
                <a:gd name="T1" fmla="*/ 0 h 112"/>
                <a:gd name="T2" fmla="*/ 61 w 71"/>
                <a:gd name="T3" fmla="*/ 0 h 112"/>
                <a:gd name="T4" fmla="*/ 65 w 71"/>
                <a:gd name="T5" fmla="*/ 2 h 112"/>
                <a:gd name="T6" fmla="*/ 69 w 71"/>
                <a:gd name="T7" fmla="*/ 4 h 112"/>
                <a:gd name="T8" fmla="*/ 71 w 71"/>
                <a:gd name="T9" fmla="*/ 10 h 112"/>
                <a:gd name="T10" fmla="*/ 69 w 71"/>
                <a:gd name="T11" fmla="*/ 13 h 112"/>
                <a:gd name="T12" fmla="*/ 65 w 71"/>
                <a:gd name="T13" fmla="*/ 17 h 112"/>
                <a:gd name="T14" fmla="*/ 61 w 71"/>
                <a:gd name="T15" fmla="*/ 17 h 112"/>
                <a:gd name="T16" fmla="*/ 18 w 71"/>
                <a:gd name="T17" fmla="*/ 17 h 112"/>
                <a:gd name="T18" fmla="*/ 18 w 71"/>
                <a:gd name="T19" fmla="*/ 47 h 112"/>
                <a:gd name="T20" fmla="*/ 55 w 71"/>
                <a:gd name="T21" fmla="*/ 47 h 112"/>
                <a:gd name="T22" fmla="*/ 59 w 71"/>
                <a:gd name="T23" fmla="*/ 49 h 112"/>
                <a:gd name="T24" fmla="*/ 63 w 71"/>
                <a:gd name="T25" fmla="*/ 51 h 112"/>
                <a:gd name="T26" fmla="*/ 63 w 71"/>
                <a:gd name="T27" fmla="*/ 57 h 112"/>
                <a:gd name="T28" fmla="*/ 63 w 71"/>
                <a:gd name="T29" fmla="*/ 61 h 112"/>
                <a:gd name="T30" fmla="*/ 59 w 71"/>
                <a:gd name="T31" fmla="*/ 63 h 112"/>
                <a:gd name="T32" fmla="*/ 55 w 71"/>
                <a:gd name="T33" fmla="*/ 64 h 112"/>
                <a:gd name="T34" fmla="*/ 18 w 71"/>
                <a:gd name="T35" fmla="*/ 64 h 112"/>
                <a:gd name="T36" fmla="*/ 18 w 71"/>
                <a:gd name="T37" fmla="*/ 94 h 112"/>
                <a:gd name="T38" fmla="*/ 61 w 71"/>
                <a:gd name="T39" fmla="*/ 94 h 112"/>
                <a:gd name="T40" fmla="*/ 65 w 71"/>
                <a:gd name="T41" fmla="*/ 96 h 112"/>
                <a:gd name="T42" fmla="*/ 69 w 71"/>
                <a:gd name="T43" fmla="*/ 98 h 112"/>
                <a:gd name="T44" fmla="*/ 71 w 71"/>
                <a:gd name="T45" fmla="*/ 104 h 112"/>
                <a:gd name="T46" fmla="*/ 69 w 71"/>
                <a:gd name="T47" fmla="*/ 108 h 112"/>
                <a:gd name="T48" fmla="*/ 65 w 71"/>
                <a:gd name="T49" fmla="*/ 112 h 112"/>
                <a:gd name="T50" fmla="*/ 61 w 71"/>
                <a:gd name="T51" fmla="*/ 112 h 112"/>
                <a:gd name="T52" fmla="*/ 10 w 71"/>
                <a:gd name="T53" fmla="*/ 112 h 112"/>
                <a:gd name="T54" fmla="*/ 10 w 71"/>
                <a:gd name="T55" fmla="*/ 112 h 112"/>
                <a:gd name="T56" fmla="*/ 8 w 71"/>
                <a:gd name="T57" fmla="*/ 112 h 112"/>
                <a:gd name="T58" fmla="*/ 4 w 71"/>
                <a:gd name="T59" fmla="*/ 112 h 112"/>
                <a:gd name="T60" fmla="*/ 2 w 71"/>
                <a:gd name="T61" fmla="*/ 108 h 112"/>
                <a:gd name="T62" fmla="*/ 0 w 71"/>
                <a:gd name="T63" fmla="*/ 104 h 112"/>
                <a:gd name="T64" fmla="*/ 0 w 71"/>
                <a:gd name="T65" fmla="*/ 10 h 112"/>
                <a:gd name="T66" fmla="*/ 2 w 71"/>
                <a:gd name="T67" fmla="*/ 4 h 112"/>
                <a:gd name="T68" fmla="*/ 4 w 71"/>
                <a:gd name="T69" fmla="*/ 2 h 112"/>
                <a:gd name="T70" fmla="*/ 8 w 71"/>
                <a:gd name="T7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112">
                  <a:moveTo>
                    <a:pt x="8" y="0"/>
                  </a:moveTo>
                  <a:lnTo>
                    <a:pt x="61" y="0"/>
                  </a:lnTo>
                  <a:lnTo>
                    <a:pt x="65" y="2"/>
                  </a:lnTo>
                  <a:lnTo>
                    <a:pt x="69" y="4"/>
                  </a:lnTo>
                  <a:lnTo>
                    <a:pt x="71" y="10"/>
                  </a:lnTo>
                  <a:lnTo>
                    <a:pt x="69" y="13"/>
                  </a:lnTo>
                  <a:lnTo>
                    <a:pt x="65" y="17"/>
                  </a:lnTo>
                  <a:lnTo>
                    <a:pt x="61" y="17"/>
                  </a:lnTo>
                  <a:lnTo>
                    <a:pt x="18" y="17"/>
                  </a:lnTo>
                  <a:lnTo>
                    <a:pt x="18" y="47"/>
                  </a:lnTo>
                  <a:lnTo>
                    <a:pt x="55" y="47"/>
                  </a:lnTo>
                  <a:lnTo>
                    <a:pt x="59" y="49"/>
                  </a:lnTo>
                  <a:lnTo>
                    <a:pt x="63" y="51"/>
                  </a:lnTo>
                  <a:lnTo>
                    <a:pt x="63" y="57"/>
                  </a:lnTo>
                  <a:lnTo>
                    <a:pt x="63" y="61"/>
                  </a:lnTo>
                  <a:lnTo>
                    <a:pt x="59" y="63"/>
                  </a:lnTo>
                  <a:lnTo>
                    <a:pt x="55" y="64"/>
                  </a:lnTo>
                  <a:lnTo>
                    <a:pt x="18" y="64"/>
                  </a:lnTo>
                  <a:lnTo>
                    <a:pt x="18" y="94"/>
                  </a:lnTo>
                  <a:lnTo>
                    <a:pt x="61" y="94"/>
                  </a:lnTo>
                  <a:lnTo>
                    <a:pt x="65" y="96"/>
                  </a:lnTo>
                  <a:lnTo>
                    <a:pt x="69" y="98"/>
                  </a:lnTo>
                  <a:lnTo>
                    <a:pt x="71" y="104"/>
                  </a:lnTo>
                  <a:lnTo>
                    <a:pt x="69" y="108"/>
                  </a:lnTo>
                  <a:lnTo>
                    <a:pt x="65" y="112"/>
                  </a:lnTo>
                  <a:lnTo>
                    <a:pt x="61" y="112"/>
                  </a:lnTo>
                  <a:lnTo>
                    <a:pt x="10" y="112"/>
                  </a:lnTo>
                  <a:lnTo>
                    <a:pt x="10" y="112"/>
                  </a:lnTo>
                  <a:lnTo>
                    <a:pt x="8" y="112"/>
                  </a:lnTo>
                  <a:lnTo>
                    <a:pt x="4" y="112"/>
                  </a:lnTo>
                  <a:lnTo>
                    <a:pt x="2" y="108"/>
                  </a:lnTo>
                  <a:lnTo>
                    <a:pt x="0" y="104"/>
                  </a:lnTo>
                  <a:lnTo>
                    <a:pt x="0" y="10"/>
                  </a:lnTo>
                  <a:lnTo>
                    <a:pt x="2" y="4"/>
                  </a:lnTo>
                  <a:lnTo>
                    <a:pt x="4" y="2"/>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7" name="Freeform 786"/>
            <p:cNvSpPr>
              <a:spLocks/>
            </p:cNvSpPr>
            <p:nvPr/>
          </p:nvSpPr>
          <p:spPr bwMode="auto">
            <a:xfrm>
              <a:off x="4759326" y="3579813"/>
              <a:ext cx="69850" cy="92075"/>
            </a:xfrm>
            <a:custGeom>
              <a:avLst/>
              <a:gdLst>
                <a:gd name="T0" fmla="*/ 57 w 86"/>
                <a:gd name="T1" fmla="*/ 4 h 116"/>
                <a:gd name="T2" fmla="*/ 78 w 86"/>
                <a:gd name="T3" fmla="*/ 14 h 116"/>
                <a:gd name="T4" fmla="*/ 80 w 86"/>
                <a:gd name="T5" fmla="*/ 21 h 116"/>
                <a:gd name="T6" fmla="*/ 76 w 86"/>
                <a:gd name="T7" fmla="*/ 27 h 116"/>
                <a:gd name="T8" fmla="*/ 68 w 86"/>
                <a:gd name="T9" fmla="*/ 27 h 116"/>
                <a:gd name="T10" fmla="*/ 57 w 86"/>
                <a:gd name="T11" fmla="*/ 19 h 116"/>
                <a:gd name="T12" fmla="*/ 43 w 86"/>
                <a:gd name="T13" fmla="*/ 17 h 116"/>
                <a:gd name="T14" fmla="*/ 29 w 86"/>
                <a:gd name="T15" fmla="*/ 19 h 116"/>
                <a:gd name="T16" fmla="*/ 21 w 86"/>
                <a:gd name="T17" fmla="*/ 25 h 116"/>
                <a:gd name="T18" fmla="*/ 19 w 86"/>
                <a:gd name="T19" fmla="*/ 33 h 116"/>
                <a:gd name="T20" fmla="*/ 19 w 86"/>
                <a:gd name="T21" fmla="*/ 37 h 116"/>
                <a:gd name="T22" fmla="*/ 23 w 86"/>
                <a:gd name="T23" fmla="*/ 41 h 116"/>
                <a:gd name="T24" fmla="*/ 35 w 86"/>
                <a:gd name="T25" fmla="*/ 47 h 116"/>
                <a:gd name="T26" fmla="*/ 45 w 86"/>
                <a:gd name="T27" fmla="*/ 49 h 116"/>
                <a:gd name="T28" fmla="*/ 67 w 86"/>
                <a:gd name="T29" fmla="*/ 55 h 116"/>
                <a:gd name="T30" fmla="*/ 78 w 86"/>
                <a:gd name="T31" fmla="*/ 63 h 116"/>
                <a:gd name="T32" fmla="*/ 86 w 86"/>
                <a:gd name="T33" fmla="*/ 74 h 116"/>
                <a:gd name="T34" fmla="*/ 86 w 86"/>
                <a:gd name="T35" fmla="*/ 90 h 116"/>
                <a:gd name="T36" fmla="*/ 78 w 86"/>
                <a:gd name="T37" fmla="*/ 102 h 116"/>
                <a:gd name="T38" fmla="*/ 65 w 86"/>
                <a:gd name="T39" fmla="*/ 112 h 116"/>
                <a:gd name="T40" fmla="*/ 43 w 86"/>
                <a:gd name="T41" fmla="*/ 116 h 116"/>
                <a:gd name="T42" fmla="*/ 14 w 86"/>
                <a:gd name="T43" fmla="*/ 108 h 116"/>
                <a:gd name="T44" fmla="*/ 0 w 86"/>
                <a:gd name="T45" fmla="*/ 96 h 116"/>
                <a:gd name="T46" fmla="*/ 0 w 86"/>
                <a:gd name="T47" fmla="*/ 88 h 116"/>
                <a:gd name="T48" fmla="*/ 8 w 86"/>
                <a:gd name="T49" fmla="*/ 86 h 116"/>
                <a:gd name="T50" fmla="*/ 19 w 86"/>
                <a:gd name="T51" fmla="*/ 92 h 116"/>
                <a:gd name="T52" fmla="*/ 35 w 86"/>
                <a:gd name="T53" fmla="*/ 98 h 116"/>
                <a:gd name="T54" fmla="*/ 51 w 86"/>
                <a:gd name="T55" fmla="*/ 98 h 116"/>
                <a:gd name="T56" fmla="*/ 63 w 86"/>
                <a:gd name="T57" fmla="*/ 94 h 116"/>
                <a:gd name="T58" fmla="*/ 68 w 86"/>
                <a:gd name="T59" fmla="*/ 86 h 116"/>
                <a:gd name="T60" fmla="*/ 68 w 86"/>
                <a:gd name="T61" fmla="*/ 78 h 116"/>
                <a:gd name="T62" fmla="*/ 67 w 86"/>
                <a:gd name="T63" fmla="*/ 74 h 116"/>
                <a:gd name="T64" fmla="*/ 59 w 86"/>
                <a:gd name="T65" fmla="*/ 68 h 116"/>
                <a:gd name="T66" fmla="*/ 41 w 86"/>
                <a:gd name="T67" fmla="*/ 65 h 116"/>
                <a:gd name="T68" fmla="*/ 31 w 86"/>
                <a:gd name="T69" fmla="*/ 63 h 116"/>
                <a:gd name="T70" fmla="*/ 15 w 86"/>
                <a:gd name="T71" fmla="*/ 55 h 116"/>
                <a:gd name="T72" fmla="*/ 6 w 86"/>
                <a:gd name="T73" fmla="*/ 45 h 116"/>
                <a:gd name="T74" fmla="*/ 2 w 86"/>
                <a:gd name="T75" fmla="*/ 33 h 116"/>
                <a:gd name="T76" fmla="*/ 6 w 86"/>
                <a:gd name="T77" fmla="*/ 19 h 116"/>
                <a:gd name="T78" fmla="*/ 15 w 86"/>
                <a:gd name="T79" fmla="*/ 10 h 116"/>
                <a:gd name="T80" fmla="*/ 33 w 86"/>
                <a:gd name="T81"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16">
                  <a:moveTo>
                    <a:pt x="43" y="0"/>
                  </a:moveTo>
                  <a:lnTo>
                    <a:pt x="57" y="4"/>
                  </a:lnTo>
                  <a:lnTo>
                    <a:pt x="68" y="8"/>
                  </a:lnTo>
                  <a:lnTo>
                    <a:pt x="78" y="14"/>
                  </a:lnTo>
                  <a:lnTo>
                    <a:pt x="80" y="17"/>
                  </a:lnTo>
                  <a:lnTo>
                    <a:pt x="80" y="21"/>
                  </a:lnTo>
                  <a:lnTo>
                    <a:pt x="80" y="25"/>
                  </a:lnTo>
                  <a:lnTo>
                    <a:pt x="76" y="27"/>
                  </a:lnTo>
                  <a:lnTo>
                    <a:pt x="72" y="29"/>
                  </a:lnTo>
                  <a:lnTo>
                    <a:pt x="68" y="27"/>
                  </a:lnTo>
                  <a:lnTo>
                    <a:pt x="63" y="23"/>
                  </a:lnTo>
                  <a:lnTo>
                    <a:pt x="57" y="19"/>
                  </a:lnTo>
                  <a:lnTo>
                    <a:pt x="49" y="17"/>
                  </a:lnTo>
                  <a:lnTo>
                    <a:pt x="43" y="17"/>
                  </a:lnTo>
                  <a:lnTo>
                    <a:pt x="35" y="17"/>
                  </a:lnTo>
                  <a:lnTo>
                    <a:pt x="29" y="19"/>
                  </a:lnTo>
                  <a:lnTo>
                    <a:pt x="25" y="23"/>
                  </a:lnTo>
                  <a:lnTo>
                    <a:pt x="21" y="25"/>
                  </a:lnTo>
                  <a:lnTo>
                    <a:pt x="19" y="29"/>
                  </a:lnTo>
                  <a:lnTo>
                    <a:pt x="19" y="33"/>
                  </a:lnTo>
                  <a:lnTo>
                    <a:pt x="19" y="35"/>
                  </a:lnTo>
                  <a:lnTo>
                    <a:pt x="19" y="37"/>
                  </a:lnTo>
                  <a:lnTo>
                    <a:pt x="21" y="39"/>
                  </a:lnTo>
                  <a:lnTo>
                    <a:pt x="23" y="41"/>
                  </a:lnTo>
                  <a:lnTo>
                    <a:pt x="29" y="45"/>
                  </a:lnTo>
                  <a:lnTo>
                    <a:pt x="35" y="47"/>
                  </a:lnTo>
                  <a:lnTo>
                    <a:pt x="45" y="49"/>
                  </a:lnTo>
                  <a:lnTo>
                    <a:pt x="45" y="49"/>
                  </a:lnTo>
                  <a:lnTo>
                    <a:pt x="57" y="51"/>
                  </a:lnTo>
                  <a:lnTo>
                    <a:pt x="67" y="55"/>
                  </a:lnTo>
                  <a:lnTo>
                    <a:pt x="72" y="59"/>
                  </a:lnTo>
                  <a:lnTo>
                    <a:pt x="78" y="63"/>
                  </a:lnTo>
                  <a:lnTo>
                    <a:pt x="82" y="68"/>
                  </a:lnTo>
                  <a:lnTo>
                    <a:pt x="86" y="74"/>
                  </a:lnTo>
                  <a:lnTo>
                    <a:pt x="86" y="82"/>
                  </a:lnTo>
                  <a:lnTo>
                    <a:pt x="86" y="90"/>
                  </a:lnTo>
                  <a:lnTo>
                    <a:pt x="82" y="96"/>
                  </a:lnTo>
                  <a:lnTo>
                    <a:pt x="78" y="102"/>
                  </a:lnTo>
                  <a:lnTo>
                    <a:pt x="72" y="106"/>
                  </a:lnTo>
                  <a:lnTo>
                    <a:pt x="65" y="112"/>
                  </a:lnTo>
                  <a:lnTo>
                    <a:pt x="55" y="116"/>
                  </a:lnTo>
                  <a:lnTo>
                    <a:pt x="43" y="116"/>
                  </a:lnTo>
                  <a:lnTo>
                    <a:pt x="27" y="114"/>
                  </a:lnTo>
                  <a:lnTo>
                    <a:pt x="14" y="108"/>
                  </a:lnTo>
                  <a:lnTo>
                    <a:pt x="2" y="100"/>
                  </a:lnTo>
                  <a:lnTo>
                    <a:pt x="0" y="96"/>
                  </a:lnTo>
                  <a:lnTo>
                    <a:pt x="0" y="92"/>
                  </a:lnTo>
                  <a:lnTo>
                    <a:pt x="0" y="88"/>
                  </a:lnTo>
                  <a:lnTo>
                    <a:pt x="4" y="86"/>
                  </a:lnTo>
                  <a:lnTo>
                    <a:pt x="8" y="86"/>
                  </a:lnTo>
                  <a:lnTo>
                    <a:pt x="12" y="86"/>
                  </a:lnTo>
                  <a:lnTo>
                    <a:pt x="19" y="92"/>
                  </a:lnTo>
                  <a:lnTo>
                    <a:pt x="25" y="96"/>
                  </a:lnTo>
                  <a:lnTo>
                    <a:pt x="35" y="98"/>
                  </a:lnTo>
                  <a:lnTo>
                    <a:pt x="43" y="100"/>
                  </a:lnTo>
                  <a:lnTo>
                    <a:pt x="51" y="98"/>
                  </a:lnTo>
                  <a:lnTo>
                    <a:pt x="57" y="96"/>
                  </a:lnTo>
                  <a:lnTo>
                    <a:pt x="63" y="94"/>
                  </a:lnTo>
                  <a:lnTo>
                    <a:pt x="67" y="90"/>
                  </a:lnTo>
                  <a:lnTo>
                    <a:pt x="68" y="86"/>
                  </a:lnTo>
                  <a:lnTo>
                    <a:pt x="70" y="82"/>
                  </a:lnTo>
                  <a:lnTo>
                    <a:pt x="68" y="78"/>
                  </a:lnTo>
                  <a:lnTo>
                    <a:pt x="68" y="76"/>
                  </a:lnTo>
                  <a:lnTo>
                    <a:pt x="67" y="74"/>
                  </a:lnTo>
                  <a:lnTo>
                    <a:pt x="65" y="72"/>
                  </a:lnTo>
                  <a:lnTo>
                    <a:pt x="59" y="68"/>
                  </a:lnTo>
                  <a:lnTo>
                    <a:pt x="51" y="67"/>
                  </a:lnTo>
                  <a:lnTo>
                    <a:pt x="41" y="65"/>
                  </a:lnTo>
                  <a:lnTo>
                    <a:pt x="41" y="65"/>
                  </a:lnTo>
                  <a:lnTo>
                    <a:pt x="31" y="63"/>
                  </a:lnTo>
                  <a:lnTo>
                    <a:pt x="21" y="59"/>
                  </a:lnTo>
                  <a:lnTo>
                    <a:pt x="15" y="55"/>
                  </a:lnTo>
                  <a:lnTo>
                    <a:pt x="10" y="51"/>
                  </a:lnTo>
                  <a:lnTo>
                    <a:pt x="6" y="45"/>
                  </a:lnTo>
                  <a:lnTo>
                    <a:pt x="4" y="39"/>
                  </a:lnTo>
                  <a:lnTo>
                    <a:pt x="2" y="33"/>
                  </a:lnTo>
                  <a:lnTo>
                    <a:pt x="4" y="25"/>
                  </a:lnTo>
                  <a:lnTo>
                    <a:pt x="6" y="19"/>
                  </a:lnTo>
                  <a:lnTo>
                    <a:pt x="10" y="14"/>
                  </a:lnTo>
                  <a:lnTo>
                    <a:pt x="15" y="10"/>
                  </a:lnTo>
                  <a:lnTo>
                    <a:pt x="23" y="4"/>
                  </a:lnTo>
                  <a:lnTo>
                    <a:pt x="33" y="2"/>
                  </a:lnTo>
                  <a:lnTo>
                    <a:pt x="4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8" name="Freeform 787"/>
            <p:cNvSpPr>
              <a:spLocks/>
            </p:cNvSpPr>
            <p:nvPr/>
          </p:nvSpPr>
          <p:spPr bwMode="auto">
            <a:xfrm>
              <a:off x="4838701" y="3582988"/>
              <a:ext cx="69850" cy="88900"/>
            </a:xfrm>
            <a:custGeom>
              <a:avLst/>
              <a:gdLst>
                <a:gd name="T0" fmla="*/ 10 w 86"/>
                <a:gd name="T1" fmla="*/ 0 h 112"/>
                <a:gd name="T2" fmla="*/ 76 w 86"/>
                <a:gd name="T3" fmla="*/ 0 h 112"/>
                <a:gd name="T4" fmla="*/ 82 w 86"/>
                <a:gd name="T5" fmla="*/ 2 h 112"/>
                <a:gd name="T6" fmla="*/ 84 w 86"/>
                <a:gd name="T7" fmla="*/ 4 h 112"/>
                <a:gd name="T8" fmla="*/ 86 w 86"/>
                <a:gd name="T9" fmla="*/ 10 h 112"/>
                <a:gd name="T10" fmla="*/ 84 w 86"/>
                <a:gd name="T11" fmla="*/ 13 h 112"/>
                <a:gd name="T12" fmla="*/ 82 w 86"/>
                <a:gd name="T13" fmla="*/ 17 h 112"/>
                <a:gd name="T14" fmla="*/ 76 w 86"/>
                <a:gd name="T15" fmla="*/ 17 h 112"/>
                <a:gd name="T16" fmla="*/ 51 w 86"/>
                <a:gd name="T17" fmla="*/ 17 h 112"/>
                <a:gd name="T18" fmla="*/ 51 w 86"/>
                <a:gd name="T19" fmla="*/ 104 h 112"/>
                <a:gd name="T20" fmla="*/ 51 w 86"/>
                <a:gd name="T21" fmla="*/ 108 h 112"/>
                <a:gd name="T22" fmla="*/ 47 w 86"/>
                <a:gd name="T23" fmla="*/ 112 h 112"/>
                <a:gd name="T24" fmla="*/ 43 w 86"/>
                <a:gd name="T25" fmla="*/ 112 h 112"/>
                <a:gd name="T26" fmla="*/ 39 w 86"/>
                <a:gd name="T27" fmla="*/ 112 h 112"/>
                <a:gd name="T28" fmla="*/ 35 w 86"/>
                <a:gd name="T29" fmla="*/ 108 h 112"/>
                <a:gd name="T30" fmla="*/ 33 w 86"/>
                <a:gd name="T31" fmla="*/ 104 h 112"/>
                <a:gd name="T32" fmla="*/ 33 w 86"/>
                <a:gd name="T33" fmla="*/ 17 h 112"/>
                <a:gd name="T34" fmla="*/ 10 w 86"/>
                <a:gd name="T35" fmla="*/ 17 h 112"/>
                <a:gd name="T36" fmla="*/ 4 w 86"/>
                <a:gd name="T37" fmla="*/ 17 h 112"/>
                <a:gd name="T38" fmla="*/ 2 w 86"/>
                <a:gd name="T39" fmla="*/ 13 h 112"/>
                <a:gd name="T40" fmla="*/ 0 w 86"/>
                <a:gd name="T41" fmla="*/ 10 h 112"/>
                <a:gd name="T42" fmla="*/ 2 w 86"/>
                <a:gd name="T43" fmla="*/ 4 h 112"/>
                <a:gd name="T44" fmla="*/ 4 w 86"/>
                <a:gd name="T45" fmla="*/ 2 h 112"/>
                <a:gd name="T46" fmla="*/ 10 w 86"/>
                <a:gd name="T4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112">
                  <a:moveTo>
                    <a:pt x="10" y="0"/>
                  </a:moveTo>
                  <a:lnTo>
                    <a:pt x="76" y="0"/>
                  </a:lnTo>
                  <a:lnTo>
                    <a:pt x="82" y="2"/>
                  </a:lnTo>
                  <a:lnTo>
                    <a:pt x="84" y="4"/>
                  </a:lnTo>
                  <a:lnTo>
                    <a:pt x="86" y="10"/>
                  </a:lnTo>
                  <a:lnTo>
                    <a:pt x="84" y="13"/>
                  </a:lnTo>
                  <a:lnTo>
                    <a:pt x="82" y="17"/>
                  </a:lnTo>
                  <a:lnTo>
                    <a:pt x="76" y="17"/>
                  </a:lnTo>
                  <a:lnTo>
                    <a:pt x="51" y="17"/>
                  </a:lnTo>
                  <a:lnTo>
                    <a:pt x="51" y="104"/>
                  </a:lnTo>
                  <a:lnTo>
                    <a:pt x="51" y="108"/>
                  </a:lnTo>
                  <a:lnTo>
                    <a:pt x="47" y="112"/>
                  </a:lnTo>
                  <a:lnTo>
                    <a:pt x="43" y="112"/>
                  </a:lnTo>
                  <a:lnTo>
                    <a:pt x="39" y="112"/>
                  </a:lnTo>
                  <a:lnTo>
                    <a:pt x="35" y="108"/>
                  </a:lnTo>
                  <a:lnTo>
                    <a:pt x="33" y="104"/>
                  </a:lnTo>
                  <a:lnTo>
                    <a:pt x="33" y="17"/>
                  </a:lnTo>
                  <a:lnTo>
                    <a:pt x="10" y="17"/>
                  </a:lnTo>
                  <a:lnTo>
                    <a:pt x="4" y="17"/>
                  </a:lnTo>
                  <a:lnTo>
                    <a:pt x="2" y="13"/>
                  </a:lnTo>
                  <a:lnTo>
                    <a:pt x="0" y="10"/>
                  </a:lnTo>
                  <a:lnTo>
                    <a:pt x="2" y="4"/>
                  </a:lnTo>
                  <a:lnTo>
                    <a:pt x="4" y="2"/>
                  </a:lnTo>
                  <a:lnTo>
                    <a:pt x="1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9" name="Freeform 788"/>
            <p:cNvSpPr>
              <a:spLocks/>
            </p:cNvSpPr>
            <p:nvPr/>
          </p:nvSpPr>
          <p:spPr bwMode="auto">
            <a:xfrm>
              <a:off x="5176838" y="3579813"/>
              <a:ext cx="79375" cy="92075"/>
            </a:xfrm>
            <a:custGeom>
              <a:avLst/>
              <a:gdLst>
                <a:gd name="T0" fmla="*/ 59 w 100"/>
                <a:gd name="T1" fmla="*/ 0 h 116"/>
                <a:gd name="T2" fmla="*/ 79 w 100"/>
                <a:gd name="T3" fmla="*/ 4 h 116"/>
                <a:gd name="T4" fmla="*/ 96 w 100"/>
                <a:gd name="T5" fmla="*/ 14 h 116"/>
                <a:gd name="T6" fmla="*/ 98 w 100"/>
                <a:gd name="T7" fmla="*/ 17 h 116"/>
                <a:gd name="T8" fmla="*/ 100 w 100"/>
                <a:gd name="T9" fmla="*/ 21 h 116"/>
                <a:gd name="T10" fmla="*/ 98 w 100"/>
                <a:gd name="T11" fmla="*/ 25 h 116"/>
                <a:gd name="T12" fmla="*/ 94 w 100"/>
                <a:gd name="T13" fmla="*/ 29 h 116"/>
                <a:gd name="T14" fmla="*/ 92 w 100"/>
                <a:gd name="T15" fmla="*/ 29 h 116"/>
                <a:gd name="T16" fmla="*/ 88 w 100"/>
                <a:gd name="T17" fmla="*/ 29 h 116"/>
                <a:gd name="T18" fmla="*/ 84 w 100"/>
                <a:gd name="T19" fmla="*/ 27 h 116"/>
                <a:gd name="T20" fmla="*/ 77 w 100"/>
                <a:gd name="T21" fmla="*/ 23 h 116"/>
                <a:gd name="T22" fmla="*/ 69 w 100"/>
                <a:gd name="T23" fmla="*/ 19 h 116"/>
                <a:gd name="T24" fmla="*/ 59 w 100"/>
                <a:gd name="T25" fmla="*/ 19 h 116"/>
                <a:gd name="T26" fmla="*/ 49 w 100"/>
                <a:gd name="T27" fmla="*/ 19 h 116"/>
                <a:gd name="T28" fmla="*/ 39 w 100"/>
                <a:gd name="T29" fmla="*/ 25 h 116"/>
                <a:gd name="T30" fmla="*/ 30 w 100"/>
                <a:gd name="T31" fmla="*/ 31 h 116"/>
                <a:gd name="T32" fmla="*/ 24 w 100"/>
                <a:gd name="T33" fmla="*/ 39 h 116"/>
                <a:gd name="T34" fmla="*/ 20 w 100"/>
                <a:gd name="T35" fmla="*/ 49 h 116"/>
                <a:gd name="T36" fmla="*/ 20 w 100"/>
                <a:gd name="T37" fmla="*/ 59 h 116"/>
                <a:gd name="T38" fmla="*/ 20 w 100"/>
                <a:gd name="T39" fmla="*/ 68 h 116"/>
                <a:gd name="T40" fmla="*/ 24 w 100"/>
                <a:gd name="T41" fmla="*/ 78 h 116"/>
                <a:gd name="T42" fmla="*/ 30 w 100"/>
                <a:gd name="T43" fmla="*/ 86 h 116"/>
                <a:gd name="T44" fmla="*/ 39 w 100"/>
                <a:gd name="T45" fmla="*/ 92 h 116"/>
                <a:gd name="T46" fmla="*/ 49 w 100"/>
                <a:gd name="T47" fmla="*/ 96 h 116"/>
                <a:gd name="T48" fmla="*/ 59 w 100"/>
                <a:gd name="T49" fmla="*/ 98 h 116"/>
                <a:gd name="T50" fmla="*/ 69 w 100"/>
                <a:gd name="T51" fmla="*/ 96 h 116"/>
                <a:gd name="T52" fmla="*/ 77 w 100"/>
                <a:gd name="T53" fmla="*/ 94 h 116"/>
                <a:gd name="T54" fmla="*/ 84 w 100"/>
                <a:gd name="T55" fmla="*/ 88 h 116"/>
                <a:gd name="T56" fmla="*/ 88 w 100"/>
                <a:gd name="T57" fmla="*/ 88 h 116"/>
                <a:gd name="T58" fmla="*/ 92 w 100"/>
                <a:gd name="T59" fmla="*/ 88 h 116"/>
                <a:gd name="T60" fmla="*/ 94 w 100"/>
                <a:gd name="T61" fmla="*/ 88 h 116"/>
                <a:gd name="T62" fmla="*/ 98 w 100"/>
                <a:gd name="T63" fmla="*/ 90 h 116"/>
                <a:gd name="T64" fmla="*/ 100 w 100"/>
                <a:gd name="T65" fmla="*/ 94 h 116"/>
                <a:gd name="T66" fmla="*/ 100 w 100"/>
                <a:gd name="T67" fmla="*/ 98 h 116"/>
                <a:gd name="T68" fmla="*/ 98 w 100"/>
                <a:gd name="T69" fmla="*/ 100 h 116"/>
                <a:gd name="T70" fmla="*/ 96 w 100"/>
                <a:gd name="T71" fmla="*/ 104 h 116"/>
                <a:gd name="T72" fmla="*/ 79 w 100"/>
                <a:gd name="T73" fmla="*/ 112 h 116"/>
                <a:gd name="T74" fmla="*/ 59 w 100"/>
                <a:gd name="T75" fmla="*/ 116 h 116"/>
                <a:gd name="T76" fmla="*/ 37 w 100"/>
                <a:gd name="T77" fmla="*/ 112 h 116"/>
                <a:gd name="T78" fmla="*/ 18 w 100"/>
                <a:gd name="T79" fmla="*/ 100 h 116"/>
                <a:gd name="T80" fmla="*/ 6 w 100"/>
                <a:gd name="T81" fmla="*/ 80 h 116"/>
                <a:gd name="T82" fmla="*/ 0 w 100"/>
                <a:gd name="T83" fmla="*/ 59 h 116"/>
                <a:gd name="T84" fmla="*/ 6 w 100"/>
                <a:gd name="T85" fmla="*/ 35 h 116"/>
                <a:gd name="T86" fmla="*/ 18 w 100"/>
                <a:gd name="T87" fmla="*/ 17 h 116"/>
                <a:gd name="T88" fmla="*/ 37 w 100"/>
                <a:gd name="T89" fmla="*/ 6 h 116"/>
                <a:gd name="T90" fmla="*/ 59 w 100"/>
                <a:gd name="T9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0" h="116">
                  <a:moveTo>
                    <a:pt x="59" y="0"/>
                  </a:moveTo>
                  <a:lnTo>
                    <a:pt x="79" y="4"/>
                  </a:lnTo>
                  <a:lnTo>
                    <a:pt x="96" y="14"/>
                  </a:lnTo>
                  <a:lnTo>
                    <a:pt x="98" y="17"/>
                  </a:lnTo>
                  <a:lnTo>
                    <a:pt x="100" y="21"/>
                  </a:lnTo>
                  <a:lnTo>
                    <a:pt x="98" y="25"/>
                  </a:lnTo>
                  <a:lnTo>
                    <a:pt x="94" y="29"/>
                  </a:lnTo>
                  <a:lnTo>
                    <a:pt x="92" y="29"/>
                  </a:lnTo>
                  <a:lnTo>
                    <a:pt x="88" y="29"/>
                  </a:lnTo>
                  <a:lnTo>
                    <a:pt x="84" y="27"/>
                  </a:lnTo>
                  <a:lnTo>
                    <a:pt x="77" y="23"/>
                  </a:lnTo>
                  <a:lnTo>
                    <a:pt x="69" y="19"/>
                  </a:lnTo>
                  <a:lnTo>
                    <a:pt x="59" y="19"/>
                  </a:lnTo>
                  <a:lnTo>
                    <a:pt x="49" y="19"/>
                  </a:lnTo>
                  <a:lnTo>
                    <a:pt x="39" y="25"/>
                  </a:lnTo>
                  <a:lnTo>
                    <a:pt x="30" y="31"/>
                  </a:lnTo>
                  <a:lnTo>
                    <a:pt x="24" y="39"/>
                  </a:lnTo>
                  <a:lnTo>
                    <a:pt x="20" y="49"/>
                  </a:lnTo>
                  <a:lnTo>
                    <a:pt x="20" y="59"/>
                  </a:lnTo>
                  <a:lnTo>
                    <a:pt x="20" y="68"/>
                  </a:lnTo>
                  <a:lnTo>
                    <a:pt x="24" y="78"/>
                  </a:lnTo>
                  <a:lnTo>
                    <a:pt x="30" y="86"/>
                  </a:lnTo>
                  <a:lnTo>
                    <a:pt x="39" y="92"/>
                  </a:lnTo>
                  <a:lnTo>
                    <a:pt x="49" y="96"/>
                  </a:lnTo>
                  <a:lnTo>
                    <a:pt x="59" y="98"/>
                  </a:lnTo>
                  <a:lnTo>
                    <a:pt x="69" y="96"/>
                  </a:lnTo>
                  <a:lnTo>
                    <a:pt x="77" y="94"/>
                  </a:lnTo>
                  <a:lnTo>
                    <a:pt x="84" y="88"/>
                  </a:lnTo>
                  <a:lnTo>
                    <a:pt x="88" y="88"/>
                  </a:lnTo>
                  <a:lnTo>
                    <a:pt x="92" y="88"/>
                  </a:lnTo>
                  <a:lnTo>
                    <a:pt x="94" y="88"/>
                  </a:lnTo>
                  <a:lnTo>
                    <a:pt x="98" y="90"/>
                  </a:lnTo>
                  <a:lnTo>
                    <a:pt x="100" y="94"/>
                  </a:lnTo>
                  <a:lnTo>
                    <a:pt x="100" y="98"/>
                  </a:lnTo>
                  <a:lnTo>
                    <a:pt x="98" y="100"/>
                  </a:lnTo>
                  <a:lnTo>
                    <a:pt x="96" y="104"/>
                  </a:lnTo>
                  <a:lnTo>
                    <a:pt x="79" y="112"/>
                  </a:lnTo>
                  <a:lnTo>
                    <a:pt x="59" y="116"/>
                  </a:lnTo>
                  <a:lnTo>
                    <a:pt x="37" y="112"/>
                  </a:lnTo>
                  <a:lnTo>
                    <a:pt x="18" y="100"/>
                  </a:lnTo>
                  <a:lnTo>
                    <a:pt x="6" y="80"/>
                  </a:lnTo>
                  <a:lnTo>
                    <a:pt x="0" y="59"/>
                  </a:lnTo>
                  <a:lnTo>
                    <a:pt x="6" y="35"/>
                  </a:lnTo>
                  <a:lnTo>
                    <a:pt x="18" y="17"/>
                  </a:lnTo>
                  <a:lnTo>
                    <a:pt x="37" y="6"/>
                  </a:lnTo>
                  <a:lnTo>
                    <a:pt x="5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0" name="Freeform 789"/>
            <p:cNvSpPr>
              <a:spLocks/>
            </p:cNvSpPr>
            <p:nvPr/>
          </p:nvSpPr>
          <p:spPr bwMode="auto">
            <a:xfrm>
              <a:off x="5278438" y="3582988"/>
              <a:ext cx="55563" cy="88900"/>
            </a:xfrm>
            <a:custGeom>
              <a:avLst/>
              <a:gdLst>
                <a:gd name="T0" fmla="*/ 8 w 68"/>
                <a:gd name="T1" fmla="*/ 0 h 112"/>
                <a:gd name="T2" fmla="*/ 11 w 68"/>
                <a:gd name="T3" fmla="*/ 2 h 112"/>
                <a:gd name="T4" fmla="*/ 15 w 68"/>
                <a:gd name="T5" fmla="*/ 4 h 112"/>
                <a:gd name="T6" fmla="*/ 17 w 68"/>
                <a:gd name="T7" fmla="*/ 10 h 112"/>
                <a:gd name="T8" fmla="*/ 17 w 68"/>
                <a:gd name="T9" fmla="*/ 94 h 112"/>
                <a:gd name="T10" fmla="*/ 61 w 68"/>
                <a:gd name="T11" fmla="*/ 94 h 112"/>
                <a:gd name="T12" fmla="*/ 64 w 68"/>
                <a:gd name="T13" fmla="*/ 96 h 112"/>
                <a:gd name="T14" fmla="*/ 68 w 68"/>
                <a:gd name="T15" fmla="*/ 98 h 112"/>
                <a:gd name="T16" fmla="*/ 68 w 68"/>
                <a:gd name="T17" fmla="*/ 104 h 112"/>
                <a:gd name="T18" fmla="*/ 68 w 68"/>
                <a:gd name="T19" fmla="*/ 108 h 112"/>
                <a:gd name="T20" fmla="*/ 64 w 68"/>
                <a:gd name="T21" fmla="*/ 112 h 112"/>
                <a:gd name="T22" fmla="*/ 61 w 68"/>
                <a:gd name="T23" fmla="*/ 112 h 112"/>
                <a:gd name="T24" fmla="*/ 8 w 68"/>
                <a:gd name="T25" fmla="*/ 112 h 112"/>
                <a:gd name="T26" fmla="*/ 4 w 68"/>
                <a:gd name="T27" fmla="*/ 112 h 112"/>
                <a:gd name="T28" fmla="*/ 0 w 68"/>
                <a:gd name="T29" fmla="*/ 108 h 112"/>
                <a:gd name="T30" fmla="*/ 0 w 68"/>
                <a:gd name="T31" fmla="*/ 104 h 112"/>
                <a:gd name="T32" fmla="*/ 0 w 68"/>
                <a:gd name="T33" fmla="*/ 10 h 112"/>
                <a:gd name="T34" fmla="*/ 0 w 68"/>
                <a:gd name="T35" fmla="*/ 4 h 112"/>
                <a:gd name="T36" fmla="*/ 4 w 68"/>
                <a:gd name="T37" fmla="*/ 2 h 112"/>
                <a:gd name="T38" fmla="*/ 8 w 68"/>
                <a:gd name="T3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112">
                  <a:moveTo>
                    <a:pt x="8" y="0"/>
                  </a:moveTo>
                  <a:lnTo>
                    <a:pt x="11" y="2"/>
                  </a:lnTo>
                  <a:lnTo>
                    <a:pt x="15" y="4"/>
                  </a:lnTo>
                  <a:lnTo>
                    <a:pt x="17" y="10"/>
                  </a:lnTo>
                  <a:lnTo>
                    <a:pt x="17" y="94"/>
                  </a:lnTo>
                  <a:lnTo>
                    <a:pt x="61" y="94"/>
                  </a:lnTo>
                  <a:lnTo>
                    <a:pt x="64" y="96"/>
                  </a:lnTo>
                  <a:lnTo>
                    <a:pt x="68" y="98"/>
                  </a:lnTo>
                  <a:lnTo>
                    <a:pt x="68" y="104"/>
                  </a:lnTo>
                  <a:lnTo>
                    <a:pt x="68" y="108"/>
                  </a:lnTo>
                  <a:lnTo>
                    <a:pt x="64" y="112"/>
                  </a:lnTo>
                  <a:lnTo>
                    <a:pt x="61" y="112"/>
                  </a:lnTo>
                  <a:lnTo>
                    <a:pt x="8" y="112"/>
                  </a:lnTo>
                  <a:lnTo>
                    <a:pt x="4" y="112"/>
                  </a:lnTo>
                  <a:lnTo>
                    <a:pt x="0" y="108"/>
                  </a:lnTo>
                  <a:lnTo>
                    <a:pt x="0" y="104"/>
                  </a:lnTo>
                  <a:lnTo>
                    <a:pt x="0" y="10"/>
                  </a:lnTo>
                  <a:lnTo>
                    <a:pt x="0" y="4"/>
                  </a:lnTo>
                  <a:lnTo>
                    <a:pt x="4" y="2"/>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1" name="Freeform 790"/>
            <p:cNvSpPr>
              <a:spLocks/>
            </p:cNvSpPr>
            <p:nvPr/>
          </p:nvSpPr>
          <p:spPr bwMode="auto">
            <a:xfrm>
              <a:off x="5348288" y="3582988"/>
              <a:ext cx="73025" cy="88900"/>
            </a:xfrm>
            <a:custGeom>
              <a:avLst/>
              <a:gdLst>
                <a:gd name="T0" fmla="*/ 8 w 92"/>
                <a:gd name="T1" fmla="*/ 0 h 112"/>
                <a:gd name="T2" fmla="*/ 14 w 92"/>
                <a:gd name="T3" fmla="*/ 2 h 112"/>
                <a:gd name="T4" fmla="*/ 16 w 92"/>
                <a:gd name="T5" fmla="*/ 4 h 112"/>
                <a:gd name="T6" fmla="*/ 18 w 92"/>
                <a:gd name="T7" fmla="*/ 10 h 112"/>
                <a:gd name="T8" fmla="*/ 18 w 92"/>
                <a:gd name="T9" fmla="*/ 66 h 112"/>
                <a:gd name="T10" fmla="*/ 20 w 92"/>
                <a:gd name="T11" fmla="*/ 74 h 112"/>
                <a:gd name="T12" fmla="*/ 24 w 92"/>
                <a:gd name="T13" fmla="*/ 82 h 112"/>
                <a:gd name="T14" fmla="*/ 30 w 92"/>
                <a:gd name="T15" fmla="*/ 88 h 112"/>
                <a:gd name="T16" fmla="*/ 37 w 92"/>
                <a:gd name="T17" fmla="*/ 92 h 112"/>
                <a:gd name="T18" fmla="*/ 47 w 92"/>
                <a:gd name="T19" fmla="*/ 94 h 112"/>
                <a:gd name="T20" fmla="*/ 55 w 92"/>
                <a:gd name="T21" fmla="*/ 92 h 112"/>
                <a:gd name="T22" fmla="*/ 63 w 92"/>
                <a:gd name="T23" fmla="*/ 88 h 112"/>
                <a:gd name="T24" fmla="*/ 69 w 92"/>
                <a:gd name="T25" fmla="*/ 82 h 112"/>
                <a:gd name="T26" fmla="*/ 73 w 92"/>
                <a:gd name="T27" fmla="*/ 74 h 112"/>
                <a:gd name="T28" fmla="*/ 75 w 92"/>
                <a:gd name="T29" fmla="*/ 66 h 112"/>
                <a:gd name="T30" fmla="*/ 75 w 92"/>
                <a:gd name="T31" fmla="*/ 10 h 112"/>
                <a:gd name="T32" fmla="*/ 77 w 92"/>
                <a:gd name="T33" fmla="*/ 4 h 112"/>
                <a:gd name="T34" fmla="*/ 79 w 92"/>
                <a:gd name="T35" fmla="*/ 2 h 112"/>
                <a:gd name="T36" fmla="*/ 84 w 92"/>
                <a:gd name="T37" fmla="*/ 0 h 112"/>
                <a:gd name="T38" fmla="*/ 88 w 92"/>
                <a:gd name="T39" fmla="*/ 2 h 112"/>
                <a:gd name="T40" fmla="*/ 90 w 92"/>
                <a:gd name="T41" fmla="*/ 4 h 112"/>
                <a:gd name="T42" fmla="*/ 92 w 92"/>
                <a:gd name="T43" fmla="*/ 10 h 112"/>
                <a:gd name="T44" fmla="*/ 92 w 92"/>
                <a:gd name="T45" fmla="*/ 66 h 112"/>
                <a:gd name="T46" fmla="*/ 88 w 92"/>
                <a:gd name="T47" fmla="*/ 84 h 112"/>
                <a:gd name="T48" fmla="*/ 79 w 92"/>
                <a:gd name="T49" fmla="*/ 98 h 112"/>
                <a:gd name="T50" fmla="*/ 65 w 92"/>
                <a:gd name="T51" fmla="*/ 108 h 112"/>
                <a:gd name="T52" fmla="*/ 47 w 92"/>
                <a:gd name="T53" fmla="*/ 112 h 112"/>
                <a:gd name="T54" fmla="*/ 28 w 92"/>
                <a:gd name="T55" fmla="*/ 108 h 112"/>
                <a:gd name="T56" fmla="*/ 14 w 92"/>
                <a:gd name="T57" fmla="*/ 98 h 112"/>
                <a:gd name="T58" fmla="*/ 4 w 92"/>
                <a:gd name="T59" fmla="*/ 84 h 112"/>
                <a:gd name="T60" fmla="*/ 0 w 92"/>
                <a:gd name="T61" fmla="*/ 66 h 112"/>
                <a:gd name="T62" fmla="*/ 0 w 92"/>
                <a:gd name="T63" fmla="*/ 10 h 112"/>
                <a:gd name="T64" fmla="*/ 2 w 92"/>
                <a:gd name="T65" fmla="*/ 4 h 112"/>
                <a:gd name="T66" fmla="*/ 4 w 92"/>
                <a:gd name="T67" fmla="*/ 2 h 112"/>
                <a:gd name="T68" fmla="*/ 8 w 92"/>
                <a:gd name="T6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112">
                  <a:moveTo>
                    <a:pt x="8" y="0"/>
                  </a:moveTo>
                  <a:lnTo>
                    <a:pt x="14" y="2"/>
                  </a:lnTo>
                  <a:lnTo>
                    <a:pt x="16" y="4"/>
                  </a:lnTo>
                  <a:lnTo>
                    <a:pt x="18" y="10"/>
                  </a:lnTo>
                  <a:lnTo>
                    <a:pt x="18" y="66"/>
                  </a:lnTo>
                  <a:lnTo>
                    <a:pt x="20" y="74"/>
                  </a:lnTo>
                  <a:lnTo>
                    <a:pt x="24" y="82"/>
                  </a:lnTo>
                  <a:lnTo>
                    <a:pt x="30" y="88"/>
                  </a:lnTo>
                  <a:lnTo>
                    <a:pt x="37" y="92"/>
                  </a:lnTo>
                  <a:lnTo>
                    <a:pt x="47" y="94"/>
                  </a:lnTo>
                  <a:lnTo>
                    <a:pt x="55" y="92"/>
                  </a:lnTo>
                  <a:lnTo>
                    <a:pt x="63" y="88"/>
                  </a:lnTo>
                  <a:lnTo>
                    <a:pt x="69" y="82"/>
                  </a:lnTo>
                  <a:lnTo>
                    <a:pt x="73" y="74"/>
                  </a:lnTo>
                  <a:lnTo>
                    <a:pt x="75" y="66"/>
                  </a:lnTo>
                  <a:lnTo>
                    <a:pt x="75" y="10"/>
                  </a:lnTo>
                  <a:lnTo>
                    <a:pt x="77" y="4"/>
                  </a:lnTo>
                  <a:lnTo>
                    <a:pt x="79" y="2"/>
                  </a:lnTo>
                  <a:lnTo>
                    <a:pt x="84" y="0"/>
                  </a:lnTo>
                  <a:lnTo>
                    <a:pt x="88" y="2"/>
                  </a:lnTo>
                  <a:lnTo>
                    <a:pt x="90" y="4"/>
                  </a:lnTo>
                  <a:lnTo>
                    <a:pt x="92" y="10"/>
                  </a:lnTo>
                  <a:lnTo>
                    <a:pt x="92" y="66"/>
                  </a:lnTo>
                  <a:lnTo>
                    <a:pt x="88" y="84"/>
                  </a:lnTo>
                  <a:lnTo>
                    <a:pt x="79" y="98"/>
                  </a:lnTo>
                  <a:lnTo>
                    <a:pt x="65" y="108"/>
                  </a:lnTo>
                  <a:lnTo>
                    <a:pt x="47" y="112"/>
                  </a:lnTo>
                  <a:lnTo>
                    <a:pt x="28" y="108"/>
                  </a:lnTo>
                  <a:lnTo>
                    <a:pt x="14" y="98"/>
                  </a:lnTo>
                  <a:lnTo>
                    <a:pt x="4" y="84"/>
                  </a:lnTo>
                  <a:lnTo>
                    <a:pt x="0" y="66"/>
                  </a:lnTo>
                  <a:lnTo>
                    <a:pt x="0" y="10"/>
                  </a:lnTo>
                  <a:lnTo>
                    <a:pt x="2" y="4"/>
                  </a:lnTo>
                  <a:lnTo>
                    <a:pt x="4" y="2"/>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2" name="Freeform 791"/>
            <p:cNvSpPr>
              <a:spLocks noEditPoints="1"/>
            </p:cNvSpPr>
            <p:nvPr/>
          </p:nvSpPr>
          <p:spPr bwMode="auto">
            <a:xfrm>
              <a:off x="5449888" y="3582988"/>
              <a:ext cx="58738" cy="88900"/>
            </a:xfrm>
            <a:custGeom>
              <a:avLst/>
              <a:gdLst>
                <a:gd name="T0" fmla="*/ 17 w 72"/>
                <a:gd name="T1" fmla="*/ 61 h 112"/>
                <a:gd name="T2" fmla="*/ 17 w 72"/>
                <a:gd name="T3" fmla="*/ 94 h 112"/>
                <a:gd name="T4" fmla="*/ 37 w 72"/>
                <a:gd name="T5" fmla="*/ 94 h 112"/>
                <a:gd name="T6" fmla="*/ 45 w 72"/>
                <a:gd name="T7" fmla="*/ 92 h 112"/>
                <a:gd name="T8" fmla="*/ 49 w 72"/>
                <a:gd name="T9" fmla="*/ 90 h 112"/>
                <a:gd name="T10" fmla="*/ 53 w 72"/>
                <a:gd name="T11" fmla="*/ 84 h 112"/>
                <a:gd name="T12" fmla="*/ 55 w 72"/>
                <a:gd name="T13" fmla="*/ 78 h 112"/>
                <a:gd name="T14" fmla="*/ 53 w 72"/>
                <a:gd name="T15" fmla="*/ 70 h 112"/>
                <a:gd name="T16" fmla="*/ 49 w 72"/>
                <a:gd name="T17" fmla="*/ 66 h 112"/>
                <a:gd name="T18" fmla="*/ 45 w 72"/>
                <a:gd name="T19" fmla="*/ 63 h 112"/>
                <a:gd name="T20" fmla="*/ 37 w 72"/>
                <a:gd name="T21" fmla="*/ 61 h 112"/>
                <a:gd name="T22" fmla="*/ 17 w 72"/>
                <a:gd name="T23" fmla="*/ 61 h 112"/>
                <a:gd name="T24" fmla="*/ 17 w 72"/>
                <a:gd name="T25" fmla="*/ 17 h 112"/>
                <a:gd name="T26" fmla="*/ 17 w 72"/>
                <a:gd name="T27" fmla="*/ 43 h 112"/>
                <a:gd name="T28" fmla="*/ 31 w 72"/>
                <a:gd name="T29" fmla="*/ 43 h 112"/>
                <a:gd name="T30" fmla="*/ 37 w 72"/>
                <a:gd name="T31" fmla="*/ 43 h 112"/>
                <a:gd name="T32" fmla="*/ 41 w 72"/>
                <a:gd name="T33" fmla="*/ 39 h 112"/>
                <a:gd name="T34" fmla="*/ 43 w 72"/>
                <a:gd name="T35" fmla="*/ 35 h 112"/>
                <a:gd name="T36" fmla="*/ 45 w 72"/>
                <a:gd name="T37" fmla="*/ 31 h 112"/>
                <a:gd name="T38" fmla="*/ 43 w 72"/>
                <a:gd name="T39" fmla="*/ 25 h 112"/>
                <a:gd name="T40" fmla="*/ 41 w 72"/>
                <a:gd name="T41" fmla="*/ 21 h 112"/>
                <a:gd name="T42" fmla="*/ 37 w 72"/>
                <a:gd name="T43" fmla="*/ 19 h 112"/>
                <a:gd name="T44" fmla="*/ 31 w 72"/>
                <a:gd name="T45" fmla="*/ 17 h 112"/>
                <a:gd name="T46" fmla="*/ 17 w 72"/>
                <a:gd name="T47" fmla="*/ 17 h 112"/>
                <a:gd name="T48" fmla="*/ 9 w 72"/>
                <a:gd name="T49" fmla="*/ 0 h 112"/>
                <a:gd name="T50" fmla="*/ 31 w 72"/>
                <a:gd name="T51" fmla="*/ 0 h 112"/>
                <a:gd name="T52" fmla="*/ 39 w 72"/>
                <a:gd name="T53" fmla="*/ 2 h 112"/>
                <a:gd name="T54" fmla="*/ 47 w 72"/>
                <a:gd name="T55" fmla="*/ 4 h 112"/>
                <a:gd name="T56" fmla="*/ 53 w 72"/>
                <a:gd name="T57" fmla="*/ 10 h 112"/>
                <a:gd name="T58" fmla="*/ 59 w 72"/>
                <a:gd name="T59" fmla="*/ 15 h 112"/>
                <a:gd name="T60" fmla="*/ 61 w 72"/>
                <a:gd name="T61" fmla="*/ 21 h 112"/>
                <a:gd name="T62" fmla="*/ 62 w 72"/>
                <a:gd name="T63" fmla="*/ 31 h 112"/>
                <a:gd name="T64" fmla="*/ 61 w 72"/>
                <a:gd name="T65" fmla="*/ 37 h 112"/>
                <a:gd name="T66" fmla="*/ 59 w 72"/>
                <a:gd name="T67" fmla="*/ 43 h 112"/>
                <a:gd name="T68" fmla="*/ 57 w 72"/>
                <a:gd name="T69" fmla="*/ 49 h 112"/>
                <a:gd name="T70" fmla="*/ 62 w 72"/>
                <a:gd name="T71" fmla="*/ 55 h 112"/>
                <a:gd name="T72" fmla="*/ 68 w 72"/>
                <a:gd name="T73" fmla="*/ 61 h 112"/>
                <a:gd name="T74" fmla="*/ 70 w 72"/>
                <a:gd name="T75" fmla="*/ 68 h 112"/>
                <a:gd name="T76" fmla="*/ 72 w 72"/>
                <a:gd name="T77" fmla="*/ 78 h 112"/>
                <a:gd name="T78" fmla="*/ 68 w 72"/>
                <a:gd name="T79" fmla="*/ 94 h 112"/>
                <a:gd name="T80" fmla="*/ 55 w 72"/>
                <a:gd name="T81" fmla="*/ 108 h 112"/>
                <a:gd name="T82" fmla="*/ 37 w 72"/>
                <a:gd name="T83" fmla="*/ 112 h 112"/>
                <a:gd name="T84" fmla="*/ 9 w 72"/>
                <a:gd name="T85" fmla="*/ 112 h 112"/>
                <a:gd name="T86" fmla="*/ 9 w 72"/>
                <a:gd name="T87" fmla="*/ 112 h 112"/>
                <a:gd name="T88" fmla="*/ 9 w 72"/>
                <a:gd name="T89" fmla="*/ 112 h 112"/>
                <a:gd name="T90" fmla="*/ 4 w 72"/>
                <a:gd name="T91" fmla="*/ 112 h 112"/>
                <a:gd name="T92" fmla="*/ 2 w 72"/>
                <a:gd name="T93" fmla="*/ 108 h 112"/>
                <a:gd name="T94" fmla="*/ 0 w 72"/>
                <a:gd name="T95" fmla="*/ 104 h 112"/>
                <a:gd name="T96" fmla="*/ 0 w 72"/>
                <a:gd name="T97" fmla="*/ 10 h 112"/>
                <a:gd name="T98" fmla="*/ 2 w 72"/>
                <a:gd name="T99" fmla="*/ 4 h 112"/>
                <a:gd name="T100" fmla="*/ 4 w 72"/>
                <a:gd name="T101" fmla="*/ 2 h 112"/>
                <a:gd name="T102" fmla="*/ 9 w 72"/>
                <a:gd name="T10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 h="112">
                  <a:moveTo>
                    <a:pt x="17" y="61"/>
                  </a:moveTo>
                  <a:lnTo>
                    <a:pt x="17" y="94"/>
                  </a:lnTo>
                  <a:lnTo>
                    <a:pt x="37" y="94"/>
                  </a:lnTo>
                  <a:lnTo>
                    <a:pt x="45" y="92"/>
                  </a:lnTo>
                  <a:lnTo>
                    <a:pt x="49" y="90"/>
                  </a:lnTo>
                  <a:lnTo>
                    <a:pt x="53" y="84"/>
                  </a:lnTo>
                  <a:lnTo>
                    <a:pt x="55" y="78"/>
                  </a:lnTo>
                  <a:lnTo>
                    <a:pt x="53" y="70"/>
                  </a:lnTo>
                  <a:lnTo>
                    <a:pt x="49" y="66"/>
                  </a:lnTo>
                  <a:lnTo>
                    <a:pt x="45" y="63"/>
                  </a:lnTo>
                  <a:lnTo>
                    <a:pt x="37" y="61"/>
                  </a:lnTo>
                  <a:lnTo>
                    <a:pt x="17" y="61"/>
                  </a:lnTo>
                  <a:close/>
                  <a:moveTo>
                    <a:pt x="17" y="17"/>
                  </a:moveTo>
                  <a:lnTo>
                    <a:pt x="17" y="43"/>
                  </a:lnTo>
                  <a:lnTo>
                    <a:pt x="31" y="43"/>
                  </a:lnTo>
                  <a:lnTo>
                    <a:pt x="37" y="43"/>
                  </a:lnTo>
                  <a:lnTo>
                    <a:pt x="41" y="39"/>
                  </a:lnTo>
                  <a:lnTo>
                    <a:pt x="43" y="35"/>
                  </a:lnTo>
                  <a:lnTo>
                    <a:pt x="45" y="31"/>
                  </a:lnTo>
                  <a:lnTo>
                    <a:pt x="43" y="25"/>
                  </a:lnTo>
                  <a:lnTo>
                    <a:pt x="41" y="21"/>
                  </a:lnTo>
                  <a:lnTo>
                    <a:pt x="37" y="19"/>
                  </a:lnTo>
                  <a:lnTo>
                    <a:pt x="31" y="17"/>
                  </a:lnTo>
                  <a:lnTo>
                    <a:pt x="17" y="17"/>
                  </a:lnTo>
                  <a:close/>
                  <a:moveTo>
                    <a:pt x="9" y="0"/>
                  </a:moveTo>
                  <a:lnTo>
                    <a:pt x="31" y="0"/>
                  </a:lnTo>
                  <a:lnTo>
                    <a:pt x="39" y="2"/>
                  </a:lnTo>
                  <a:lnTo>
                    <a:pt x="47" y="4"/>
                  </a:lnTo>
                  <a:lnTo>
                    <a:pt x="53" y="10"/>
                  </a:lnTo>
                  <a:lnTo>
                    <a:pt x="59" y="15"/>
                  </a:lnTo>
                  <a:lnTo>
                    <a:pt x="61" y="21"/>
                  </a:lnTo>
                  <a:lnTo>
                    <a:pt x="62" y="31"/>
                  </a:lnTo>
                  <a:lnTo>
                    <a:pt x="61" y="37"/>
                  </a:lnTo>
                  <a:lnTo>
                    <a:pt x="59" y="43"/>
                  </a:lnTo>
                  <a:lnTo>
                    <a:pt x="57" y="49"/>
                  </a:lnTo>
                  <a:lnTo>
                    <a:pt x="62" y="55"/>
                  </a:lnTo>
                  <a:lnTo>
                    <a:pt x="68" y="61"/>
                  </a:lnTo>
                  <a:lnTo>
                    <a:pt x="70" y="68"/>
                  </a:lnTo>
                  <a:lnTo>
                    <a:pt x="72" y="78"/>
                  </a:lnTo>
                  <a:lnTo>
                    <a:pt x="68" y="94"/>
                  </a:lnTo>
                  <a:lnTo>
                    <a:pt x="55" y="108"/>
                  </a:lnTo>
                  <a:lnTo>
                    <a:pt x="37" y="112"/>
                  </a:lnTo>
                  <a:lnTo>
                    <a:pt x="9" y="112"/>
                  </a:lnTo>
                  <a:lnTo>
                    <a:pt x="9" y="112"/>
                  </a:lnTo>
                  <a:lnTo>
                    <a:pt x="9" y="112"/>
                  </a:lnTo>
                  <a:lnTo>
                    <a:pt x="4" y="112"/>
                  </a:lnTo>
                  <a:lnTo>
                    <a:pt x="2" y="108"/>
                  </a:lnTo>
                  <a:lnTo>
                    <a:pt x="0" y="104"/>
                  </a:lnTo>
                  <a:lnTo>
                    <a:pt x="0" y="10"/>
                  </a:lnTo>
                  <a:lnTo>
                    <a:pt x="2" y="4"/>
                  </a:lnTo>
                  <a:lnTo>
                    <a:pt x="4" y="2"/>
                  </a:lnTo>
                  <a:lnTo>
                    <a:pt x="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3" name="Freeform 792"/>
            <p:cNvSpPr>
              <a:spLocks/>
            </p:cNvSpPr>
            <p:nvPr/>
          </p:nvSpPr>
          <p:spPr bwMode="auto">
            <a:xfrm>
              <a:off x="5057776" y="3778251"/>
              <a:ext cx="14288" cy="484188"/>
            </a:xfrm>
            <a:custGeom>
              <a:avLst/>
              <a:gdLst>
                <a:gd name="T0" fmla="*/ 10 w 17"/>
                <a:gd name="T1" fmla="*/ 0 h 610"/>
                <a:gd name="T2" fmla="*/ 16 w 17"/>
                <a:gd name="T3" fmla="*/ 153 h 610"/>
                <a:gd name="T4" fmla="*/ 17 w 17"/>
                <a:gd name="T5" fmla="*/ 306 h 610"/>
                <a:gd name="T6" fmla="*/ 16 w 17"/>
                <a:gd name="T7" fmla="*/ 457 h 610"/>
                <a:gd name="T8" fmla="*/ 14 w 17"/>
                <a:gd name="T9" fmla="*/ 534 h 610"/>
                <a:gd name="T10" fmla="*/ 10 w 17"/>
                <a:gd name="T11" fmla="*/ 610 h 610"/>
                <a:gd name="T12" fmla="*/ 6 w 17"/>
                <a:gd name="T13" fmla="*/ 534 h 610"/>
                <a:gd name="T14" fmla="*/ 2 w 17"/>
                <a:gd name="T15" fmla="*/ 457 h 610"/>
                <a:gd name="T16" fmla="*/ 0 w 17"/>
                <a:gd name="T17" fmla="*/ 306 h 610"/>
                <a:gd name="T18" fmla="*/ 2 w 17"/>
                <a:gd name="T19" fmla="*/ 153 h 610"/>
                <a:gd name="T20" fmla="*/ 10 w 17"/>
                <a:gd name="T21" fmla="*/ 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610">
                  <a:moveTo>
                    <a:pt x="10" y="0"/>
                  </a:moveTo>
                  <a:lnTo>
                    <a:pt x="16" y="153"/>
                  </a:lnTo>
                  <a:lnTo>
                    <a:pt x="17" y="306"/>
                  </a:lnTo>
                  <a:lnTo>
                    <a:pt x="16" y="457"/>
                  </a:lnTo>
                  <a:lnTo>
                    <a:pt x="14" y="534"/>
                  </a:lnTo>
                  <a:lnTo>
                    <a:pt x="10" y="610"/>
                  </a:lnTo>
                  <a:lnTo>
                    <a:pt x="6" y="534"/>
                  </a:lnTo>
                  <a:lnTo>
                    <a:pt x="2" y="457"/>
                  </a:lnTo>
                  <a:lnTo>
                    <a:pt x="0" y="306"/>
                  </a:lnTo>
                  <a:lnTo>
                    <a:pt x="2" y="153"/>
                  </a:lnTo>
                  <a:lnTo>
                    <a:pt x="1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4" name="Freeform 793"/>
            <p:cNvSpPr>
              <a:spLocks/>
            </p:cNvSpPr>
            <p:nvPr/>
          </p:nvSpPr>
          <p:spPr bwMode="auto">
            <a:xfrm>
              <a:off x="4938713" y="3795713"/>
              <a:ext cx="127000" cy="466725"/>
            </a:xfrm>
            <a:custGeom>
              <a:avLst/>
              <a:gdLst>
                <a:gd name="T0" fmla="*/ 0 w 159"/>
                <a:gd name="T1" fmla="*/ 0 h 588"/>
                <a:gd name="T2" fmla="*/ 47 w 159"/>
                <a:gd name="T3" fmla="*/ 145 h 588"/>
                <a:gd name="T4" fmla="*/ 88 w 159"/>
                <a:gd name="T5" fmla="*/ 292 h 588"/>
                <a:gd name="T6" fmla="*/ 125 w 159"/>
                <a:gd name="T7" fmla="*/ 439 h 588"/>
                <a:gd name="T8" fmla="*/ 143 w 159"/>
                <a:gd name="T9" fmla="*/ 514 h 588"/>
                <a:gd name="T10" fmla="*/ 159 w 159"/>
                <a:gd name="T11" fmla="*/ 588 h 588"/>
                <a:gd name="T12" fmla="*/ 135 w 159"/>
                <a:gd name="T13" fmla="*/ 516 h 588"/>
                <a:gd name="T14" fmla="*/ 112 w 159"/>
                <a:gd name="T15" fmla="*/ 443 h 588"/>
                <a:gd name="T16" fmla="*/ 70 w 159"/>
                <a:gd name="T17" fmla="*/ 296 h 588"/>
                <a:gd name="T18" fmla="*/ 33 w 159"/>
                <a:gd name="T19" fmla="*/ 149 h 588"/>
                <a:gd name="T20" fmla="*/ 0 w 159"/>
                <a:gd name="T21" fmla="*/ 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588">
                  <a:moveTo>
                    <a:pt x="0" y="0"/>
                  </a:moveTo>
                  <a:lnTo>
                    <a:pt x="47" y="145"/>
                  </a:lnTo>
                  <a:lnTo>
                    <a:pt x="88" y="292"/>
                  </a:lnTo>
                  <a:lnTo>
                    <a:pt x="125" y="439"/>
                  </a:lnTo>
                  <a:lnTo>
                    <a:pt x="143" y="514"/>
                  </a:lnTo>
                  <a:lnTo>
                    <a:pt x="159" y="588"/>
                  </a:lnTo>
                  <a:lnTo>
                    <a:pt x="135" y="516"/>
                  </a:lnTo>
                  <a:lnTo>
                    <a:pt x="112" y="443"/>
                  </a:lnTo>
                  <a:lnTo>
                    <a:pt x="70" y="296"/>
                  </a:lnTo>
                  <a:lnTo>
                    <a:pt x="33" y="149"/>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5" name="Freeform 794"/>
            <p:cNvSpPr>
              <a:spLocks/>
            </p:cNvSpPr>
            <p:nvPr/>
          </p:nvSpPr>
          <p:spPr bwMode="auto">
            <a:xfrm>
              <a:off x="4822826" y="3843338"/>
              <a:ext cx="242888" cy="419100"/>
            </a:xfrm>
            <a:custGeom>
              <a:avLst/>
              <a:gdLst>
                <a:gd name="T0" fmla="*/ 0 w 307"/>
                <a:gd name="T1" fmla="*/ 0 h 528"/>
                <a:gd name="T2" fmla="*/ 44 w 307"/>
                <a:gd name="T3" fmla="*/ 65 h 528"/>
                <a:gd name="T4" fmla="*/ 83 w 307"/>
                <a:gd name="T5" fmla="*/ 128 h 528"/>
                <a:gd name="T6" fmla="*/ 161 w 307"/>
                <a:gd name="T7" fmla="*/ 260 h 528"/>
                <a:gd name="T8" fmla="*/ 236 w 307"/>
                <a:gd name="T9" fmla="*/ 393 h 528"/>
                <a:gd name="T10" fmla="*/ 271 w 307"/>
                <a:gd name="T11" fmla="*/ 460 h 528"/>
                <a:gd name="T12" fmla="*/ 307 w 307"/>
                <a:gd name="T13" fmla="*/ 528 h 528"/>
                <a:gd name="T14" fmla="*/ 263 w 307"/>
                <a:gd name="T15" fmla="*/ 466 h 528"/>
                <a:gd name="T16" fmla="*/ 224 w 307"/>
                <a:gd name="T17" fmla="*/ 401 h 528"/>
                <a:gd name="T18" fmla="*/ 146 w 307"/>
                <a:gd name="T19" fmla="*/ 269 h 528"/>
                <a:gd name="T20" fmla="*/ 71 w 307"/>
                <a:gd name="T21" fmla="*/ 136 h 528"/>
                <a:gd name="T22" fmla="*/ 36 w 307"/>
                <a:gd name="T23" fmla="*/ 69 h 528"/>
                <a:gd name="T24" fmla="*/ 0 w 307"/>
                <a:gd name="T25"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7" h="528">
                  <a:moveTo>
                    <a:pt x="0" y="0"/>
                  </a:moveTo>
                  <a:lnTo>
                    <a:pt x="44" y="65"/>
                  </a:lnTo>
                  <a:lnTo>
                    <a:pt x="83" y="128"/>
                  </a:lnTo>
                  <a:lnTo>
                    <a:pt x="161" y="260"/>
                  </a:lnTo>
                  <a:lnTo>
                    <a:pt x="236" y="393"/>
                  </a:lnTo>
                  <a:lnTo>
                    <a:pt x="271" y="460"/>
                  </a:lnTo>
                  <a:lnTo>
                    <a:pt x="307" y="528"/>
                  </a:lnTo>
                  <a:lnTo>
                    <a:pt x="263" y="466"/>
                  </a:lnTo>
                  <a:lnTo>
                    <a:pt x="224" y="401"/>
                  </a:lnTo>
                  <a:lnTo>
                    <a:pt x="146" y="269"/>
                  </a:lnTo>
                  <a:lnTo>
                    <a:pt x="71" y="136"/>
                  </a:lnTo>
                  <a:lnTo>
                    <a:pt x="36" y="69"/>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6" name="Freeform 795"/>
            <p:cNvSpPr>
              <a:spLocks/>
            </p:cNvSpPr>
            <p:nvPr/>
          </p:nvSpPr>
          <p:spPr bwMode="auto">
            <a:xfrm>
              <a:off x="4722813" y="3919538"/>
              <a:ext cx="342900" cy="342900"/>
            </a:xfrm>
            <a:custGeom>
              <a:avLst/>
              <a:gdLst>
                <a:gd name="T0" fmla="*/ 0 w 432"/>
                <a:gd name="T1" fmla="*/ 0 h 431"/>
                <a:gd name="T2" fmla="*/ 57 w 432"/>
                <a:gd name="T3" fmla="*/ 51 h 431"/>
                <a:gd name="T4" fmla="*/ 114 w 432"/>
                <a:gd name="T5" fmla="*/ 104 h 431"/>
                <a:gd name="T6" fmla="*/ 222 w 432"/>
                <a:gd name="T7" fmla="*/ 210 h 431"/>
                <a:gd name="T8" fmla="*/ 328 w 432"/>
                <a:gd name="T9" fmla="*/ 320 h 431"/>
                <a:gd name="T10" fmla="*/ 381 w 432"/>
                <a:gd name="T11" fmla="*/ 375 h 431"/>
                <a:gd name="T12" fmla="*/ 432 w 432"/>
                <a:gd name="T13" fmla="*/ 431 h 431"/>
                <a:gd name="T14" fmla="*/ 375 w 432"/>
                <a:gd name="T15" fmla="*/ 380 h 431"/>
                <a:gd name="T16" fmla="*/ 318 w 432"/>
                <a:gd name="T17" fmla="*/ 329 h 431"/>
                <a:gd name="T18" fmla="*/ 210 w 432"/>
                <a:gd name="T19" fmla="*/ 221 h 431"/>
                <a:gd name="T20" fmla="*/ 104 w 432"/>
                <a:gd name="T21" fmla="*/ 114 h 431"/>
                <a:gd name="T22" fmla="*/ 51 w 432"/>
                <a:gd name="T23" fmla="*/ 57 h 431"/>
                <a:gd name="T24" fmla="*/ 0 w 432"/>
                <a:gd name="T25"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2" h="431">
                  <a:moveTo>
                    <a:pt x="0" y="0"/>
                  </a:moveTo>
                  <a:lnTo>
                    <a:pt x="57" y="51"/>
                  </a:lnTo>
                  <a:lnTo>
                    <a:pt x="114" y="104"/>
                  </a:lnTo>
                  <a:lnTo>
                    <a:pt x="222" y="210"/>
                  </a:lnTo>
                  <a:lnTo>
                    <a:pt x="328" y="320"/>
                  </a:lnTo>
                  <a:lnTo>
                    <a:pt x="381" y="375"/>
                  </a:lnTo>
                  <a:lnTo>
                    <a:pt x="432" y="431"/>
                  </a:lnTo>
                  <a:lnTo>
                    <a:pt x="375" y="380"/>
                  </a:lnTo>
                  <a:lnTo>
                    <a:pt x="318" y="329"/>
                  </a:lnTo>
                  <a:lnTo>
                    <a:pt x="210" y="221"/>
                  </a:lnTo>
                  <a:lnTo>
                    <a:pt x="104" y="114"/>
                  </a:lnTo>
                  <a:lnTo>
                    <a:pt x="51" y="5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7" name="Freeform 796"/>
            <p:cNvSpPr>
              <a:spLocks/>
            </p:cNvSpPr>
            <p:nvPr/>
          </p:nvSpPr>
          <p:spPr bwMode="auto">
            <a:xfrm>
              <a:off x="4648201" y="4021138"/>
              <a:ext cx="417513" cy="241300"/>
            </a:xfrm>
            <a:custGeom>
              <a:avLst/>
              <a:gdLst>
                <a:gd name="T0" fmla="*/ 0 w 527"/>
                <a:gd name="T1" fmla="*/ 0 h 304"/>
                <a:gd name="T2" fmla="*/ 134 w 527"/>
                <a:gd name="T3" fmla="*/ 69 h 304"/>
                <a:gd name="T4" fmla="*/ 267 w 527"/>
                <a:gd name="T5" fmla="*/ 144 h 304"/>
                <a:gd name="T6" fmla="*/ 397 w 527"/>
                <a:gd name="T7" fmla="*/ 222 h 304"/>
                <a:gd name="T8" fmla="*/ 462 w 527"/>
                <a:gd name="T9" fmla="*/ 263 h 304"/>
                <a:gd name="T10" fmla="*/ 527 w 527"/>
                <a:gd name="T11" fmla="*/ 304 h 304"/>
                <a:gd name="T12" fmla="*/ 458 w 527"/>
                <a:gd name="T13" fmla="*/ 271 h 304"/>
                <a:gd name="T14" fmla="*/ 391 w 527"/>
                <a:gd name="T15" fmla="*/ 234 h 304"/>
                <a:gd name="T16" fmla="*/ 258 w 527"/>
                <a:gd name="T17" fmla="*/ 159 h 304"/>
                <a:gd name="T18" fmla="*/ 126 w 527"/>
                <a:gd name="T19" fmla="*/ 83 h 304"/>
                <a:gd name="T20" fmla="*/ 61 w 527"/>
                <a:gd name="T21" fmla="*/ 41 h 304"/>
                <a:gd name="T22" fmla="*/ 0 w 527"/>
                <a:gd name="T23" fmla="*/ 0 h 304"/>
                <a:gd name="T24" fmla="*/ 0 w 527"/>
                <a:gd name="T25"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7" h="304">
                  <a:moveTo>
                    <a:pt x="0" y="0"/>
                  </a:moveTo>
                  <a:lnTo>
                    <a:pt x="134" y="69"/>
                  </a:lnTo>
                  <a:lnTo>
                    <a:pt x="267" y="144"/>
                  </a:lnTo>
                  <a:lnTo>
                    <a:pt x="397" y="222"/>
                  </a:lnTo>
                  <a:lnTo>
                    <a:pt x="462" y="263"/>
                  </a:lnTo>
                  <a:lnTo>
                    <a:pt x="527" y="304"/>
                  </a:lnTo>
                  <a:lnTo>
                    <a:pt x="458" y="271"/>
                  </a:lnTo>
                  <a:lnTo>
                    <a:pt x="391" y="234"/>
                  </a:lnTo>
                  <a:lnTo>
                    <a:pt x="258" y="159"/>
                  </a:lnTo>
                  <a:lnTo>
                    <a:pt x="126" y="83"/>
                  </a:lnTo>
                  <a:lnTo>
                    <a:pt x="61" y="41"/>
                  </a:lnTo>
                  <a:lnTo>
                    <a:pt x="0" y="0"/>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8" name="Freeform 797"/>
            <p:cNvSpPr>
              <a:spLocks/>
            </p:cNvSpPr>
            <p:nvPr/>
          </p:nvSpPr>
          <p:spPr bwMode="auto">
            <a:xfrm>
              <a:off x="4764088" y="4175126"/>
              <a:ext cx="301625" cy="87313"/>
            </a:xfrm>
            <a:custGeom>
              <a:avLst/>
              <a:gdLst>
                <a:gd name="T0" fmla="*/ 0 w 379"/>
                <a:gd name="T1" fmla="*/ 0 h 109"/>
                <a:gd name="T2" fmla="*/ 86 w 379"/>
                <a:gd name="T3" fmla="*/ 21 h 109"/>
                <a:gd name="T4" fmla="*/ 233 w 379"/>
                <a:gd name="T5" fmla="*/ 62 h 109"/>
                <a:gd name="T6" fmla="*/ 306 w 379"/>
                <a:gd name="T7" fmla="*/ 86 h 109"/>
                <a:gd name="T8" fmla="*/ 379 w 379"/>
                <a:gd name="T9" fmla="*/ 109 h 109"/>
                <a:gd name="T10" fmla="*/ 304 w 379"/>
                <a:gd name="T11" fmla="*/ 94 h 109"/>
                <a:gd name="T12" fmla="*/ 229 w 379"/>
                <a:gd name="T13" fmla="*/ 76 h 109"/>
                <a:gd name="T14" fmla="*/ 82 w 379"/>
                <a:gd name="T15" fmla="*/ 39 h 109"/>
                <a:gd name="T16" fmla="*/ 21 w 379"/>
                <a:gd name="T17" fmla="*/ 23 h 109"/>
                <a:gd name="T18" fmla="*/ 0 w 379"/>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9" h="109">
                  <a:moveTo>
                    <a:pt x="0" y="0"/>
                  </a:moveTo>
                  <a:lnTo>
                    <a:pt x="86" y="21"/>
                  </a:lnTo>
                  <a:lnTo>
                    <a:pt x="233" y="62"/>
                  </a:lnTo>
                  <a:lnTo>
                    <a:pt x="306" y="86"/>
                  </a:lnTo>
                  <a:lnTo>
                    <a:pt x="379" y="109"/>
                  </a:lnTo>
                  <a:lnTo>
                    <a:pt x="304" y="94"/>
                  </a:lnTo>
                  <a:lnTo>
                    <a:pt x="229" y="76"/>
                  </a:lnTo>
                  <a:lnTo>
                    <a:pt x="82" y="39"/>
                  </a:lnTo>
                  <a:lnTo>
                    <a:pt x="21" y="23"/>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9" name="Freeform 798"/>
            <p:cNvSpPr>
              <a:spLocks/>
            </p:cNvSpPr>
            <p:nvPr/>
          </p:nvSpPr>
          <p:spPr bwMode="auto">
            <a:xfrm>
              <a:off x="4849813" y="4256088"/>
              <a:ext cx="215900" cy="12700"/>
            </a:xfrm>
            <a:custGeom>
              <a:avLst/>
              <a:gdLst>
                <a:gd name="T0" fmla="*/ 0 w 271"/>
                <a:gd name="T1" fmla="*/ 0 h 15"/>
                <a:gd name="T2" fmla="*/ 117 w 271"/>
                <a:gd name="T3" fmla="*/ 0 h 15"/>
                <a:gd name="T4" fmla="*/ 194 w 271"/>
                <a:gd name="T5" fmla="*/ 4 h 15"/>
                <a:gd name="T6" fmla="*/ 271 w 271"/>
                <a:gd name="T7" fmla="*/ 7 h 15"/>
                <a:gd name="T8" fmla="*/ 194 w 271"/>
                <a:gd name="T9" fmla="*/ 11 h 15"/>
                <a:gd name="T10" fmla="*/ 117 w 271"/>
                <a:gd name="T11" fmla="*/ 15 h 15"/>
                <a:gd name="T12" fmla="*/ 21 w 271"/>
                <a:gd name="T13" fmla="*/ 15 h 15"/>
                <a:gd name="T14" fmla="*/ 0 w 271"/>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15">
                  <a:moveTo>
                    <a:pt x="0" y="0"/>
                  </a:moveTo>
                  <a:lnTo>
                    <a:pt x="117" y="0"/>
                  </a:lnTo>
                  <a:lnTo>
                    <a:pt x="194" y="4"/>
                  </a:lnTo>
                  <a:lnTo>
                    <a:pt x="271" y="7"/>
                  </a:lnTo>
                  <a:lnTo>
                    <a:pt x="194" y="11"/>
                  </a:lnTo>
                  <a:lnTo>
                    <a:pt x="117" y="15"/>
                  </a:lnTo>
                  <a:lnTo>
                    <a:pt x="21" y="1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0" name="Freeform 799"/>
            <p:cNvSpPr>
              <a:spLocks/>
            </p:cNvSpPr>
            <p:nvPr/>
          </p:nvSpPr>
          <p:spPr bwMode="auto">
            <a:xfrm>
              <a:off x="4906963" y="4262438"/>
              <a:ext cx="158750" cy="46038"/>
            </a:xfrm>
            <a:custGeom>
              <a:avLst/>
              <a:gdLst>
                <a:gd name="T0" fmla="*/ 201 w 201"/>
                <a:gd name="T1" fmla="*/ 0 h 57"/>
                <a:gd name="T2" fmla="*/ 128 w 201"/>
                <a:gd name="T3" fmla="*/ 24 h 57"/>
                <a:gd name="T4" fmla="*/ 55 w 201"/>
                <a:gd name="T5" fmla="*/ 48 h 57"/>
                <a:gd name="T6" fmla="*/ 18 w 201"/>
                <a:gd name="T7" fmla="*/ 57 h 57"/>
                <a:gd name="T8" fmla="*/ 10 w 201"/>
                <a:gd name="T9" fmla="*/ 51 h 57"/>
                <a:gd name="T10" fmla="*/ 0 w 201"/>
                <a:gd name="T11" fmla="*/ 46 h 57"/>
                <a:gd name="T12" fmla="*/ 51 w 201"/>
                <a:gd name="T13" fmla="*/ 34 h 57"/>
                <a:gd name="T14" fmla="*/ 126 w 201"/>
                <a:gd name="T15" fmla="*/ 16 h 57"/>
                <a:gd name="T16" fmla="*/ 201 w 201"/>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57">
                  <a:moveTo>
                    <a:pt x="201" y="0"/>
                  </a:moveTo>
                  <a:lnTo>
                    <a:pt x="128" y="24"/>
                  </a:lnTo>
                  <a:lnTo>
                    <a:pt x="55" y="48"/>
                  </a:lnTo>
                  <a:lnTo>
                    <a:pt x="18" y="57"/>
                  </a:lnTo>
                  <a:lnTo>
                    <a:pt x="10" y="51"/>
                  </a:lnTo>
                  <a:lnTo>
                    <a:pt x="0" y="46"/>
                  </a:lnTo>
                  <a:lnTo>
                    <a:pt x="51" y="34"/>
                  </a:lnTo>
                  <a:lnTo>
                    <a:pt x="126" y="16"/>
                  </a:lnTo>
                  <a:lnTo>
                    <a:pt x="20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1" name="Freeform 800"/>
            <p:cNvSpPr>
              <a:spLocks/>
            </p:cNvSpPr>
            <p:nvPr/>
          </p:nvSpPr>
          <p:spPr bwMode="auto">
            <a:xfrm>
              <a:off x="4946651" y="4262438"/>
              <a:ext cx="119063" cy="68263"/>
            </a:xfrm>
            <a:custGeom>
              <a:avLst/>
              <a:gdLst>
                <a:gd name="T0" fmla="*/ 150 w 150"/>
                <a:gd name="T1" fmla="*/ 0 h 87"/>
                <a:gd name="T2" fmla="*/ 85 w 150"/>
                <a:gd name="T3" fmla="*/ 42 h 87"/>
                <a:gd name="T4" fmla="*/ 20 w 150"/>
                <a:gd name="T5" fmla="*/ 83 h 87"/>
                <a:gd name="T6" fmla="*/ 14 w 150"/>
                <a:gd name="T7" fmla="*/ 87 h 87"/>
                <a:gd name="T8" fmla="*/ 0 w 150"/>
                <a:gd name="T9" fmla="*/ 79 h 87"/>
                <a:gd name="T10" fmla="*/ 0 w 150"/>
                <a:gd name="T11" fmla="*/ 79 h 87"/>
                <a:gd name="T12" fmla="*/ 14 w 150"/>
                <a:gd name="T13" fmla="*/ 71 h 87"/>
                <a:gd name="T14" fmla="*/ 81 w 150"/>
                <a:gd name="T15" fmla="*/ 34 h 87"/>
                <a:gd name="T16" fmla="*/ 150 w 150"/>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87">
                  <a:moveTo>
                    <a:pt x="150" y="0"/>
                  </a:moveTo>
                  <a:lnTo>
                    <a:pt x="85" y="42"/>
                  </a:lnTo>
                  <a:lnTo>
                    <a:pt x="20" y="83"/>
                  </a:lnTo>
                  <a:lnTo>
                    <a:pt x="14" y="87"/>
                  </a:lnTo>
                  <a:lnTo>
                    <a:pt x="0" y="79"/>
                  </a:lnTo>
                  <a:lnTo>
                    <a:pt x="0" y="79"/>
                  </a:lnTo>
                  <a:lnTo>
                    <a:pt x="14" y="71"/>
                  </a:lnTo>
                  <a:lnTo>
                    <a:pt x="81" y="34"/>
                  </a:lnTo>
                  <a:lnTo>
                    <a:pt x="15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2" name="Freeform 801"/>
            <p:cNvSpPr>
              <a:spLocks/>
            </p:cNvSpPr>
            <p:nvPr/>
          </p:nvSpPr>
          <p:spPr bwMode="auto">
            <a:xfrm>
              <a:off x="4978401" y="4262438"/>
              <a:ext cx="87313" cy="84138"/>
            </a:xfrm>
            <a:custGeom>
              <a:avLst/>
              <a:gdLst>
                <a:gd name="T0" fmla="*/ 110 w 110"/>
                <a:gd name="T1" fmla="*/ 0 h 106"/>
                <a:gd name="T2" fmla="*/ 59 w 110"/>
                <a:gd name="T3" fmla="*/ 57 h 106"/>
                <a:gd name="T4" fmla="*/ 11 w 110"/>
                <a:gd name="T5" fmla="*/ 106 h 106"/>
                <a:gd name="T6" fmla="*/ 0 w 110"/>
                <a:gd name="T7" fmla="*/ 101 h 106"/>
                <a:gd name="T8" fmla="*/ 53 w 110"/>
                <a:gd name="T9" fmla="*/ 51 h 106"/>
                <a:gd name="T10" fmla="*/ 110 w 110"/>
                <a:gd name="T11" fmla="*/ 0 h 106"/>
              </a:gdLst>
              <a:ahLst/>
              <a:cxnLst>
                <a:cxn ang="0">
                  <a:pos x="T0" y="T1"/>
                </a:cxn>
                <a:cxn ang="0">
                  <a:pos x="T2" y="T3"/>
                </a:cxn>
                <a:cxn ang="0">
                  <a:pos x="T4" y="T5"/>
                </a:cxn>
                <a:cxn ang="0">
                  <a:pos x="T6" y="T7"/>
                </a:cxn>
                <a:cxn ang="0">
                  <a:pos x="T8" y="T9"/>
                </a:cxn>
                <a:cxn ang="0">
                  <a:pos x="T10" y="T11"/>
                </a:cxn>
              </a:cxnLst>
              <a:rect l="0" t="0" r="r" b="b"/>
              <a:pathLst>
                <a:path w="110" h="106">
                  <a:moveTo>
                    <a:pt x="110" y="0"/>
                  </a:moveTo>
                  <a:lnTo>
                    <a:pt x="59" y="57"/>
                  </a:lnTo>
                  <a:lnTo>
                    <a:pt x="11" y="106"/>
                  </a:lnTo>
                  <a:lnTo>
                    <a:pt x="0" y="101"/>
                  </a:lnTo>
                  <a:lnTo>
                    <a:pt x="53" y="51"/>
                  </a:lnTo>
                  <a:lnTo>
                    <a:pt x="11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3" name="Freeform 802"/>
            <p:cNvSpPr>
              <a:spLocks/>
            </p:cNvSpPr>
            <p:nvPr/>
          </p:nvSpPr>
          <p:spPr bwMode="auto">
            <a:xfrm>
              <a:off x="5005388" y="4262438"/>
              <a:ext cx="60325" cy="98425"/>
            </a:xfrm>
            <a:custGeom>
              <a:avLst/>
              <a:gdLst>
                <a:gd name="T0" fmla="*/ 77 w 77"/>
                <a:gd name="T1" fmla="*/ 0 h 124"/>
                <a:gd name="T2" fmla="*/ 41 w 77"/>
                <a:gd name="T3" fmla="*/ 69 h 124"/>
                <a:gd name="T4" fmla="*/ 14 w 77"/>
                <a:gd name="T5" fmla="*/ 124 h 124"/>
                <a:gd name="T6" fmla="*/ 0 w 77"/>
                <a:gd name="T7" fmla="*/ 118 h 124"/>
                <a:gd name="T8" fmla="*/ 33 w 77"/>
                <a:gd name="T9" fmla="*/ 65 h 124"/>
                <a:gd name="T10" fmla="*/ 77 w 77"/>
                <a:gd name="T11" fmla="*/ 0 h 124"/>
              </a:gdLst>
              <a:ahLst/>
              <a:cxnLst>
                <a:cxn ang="0">
                  <a:pos x="T0" y="T1"/>
                </a:cxn>
                <a:cxn ang="0">
                  <a:pos x="T2" y="T3"/>
                </a:cxn>
                <a:cxn ang="0">
                  <a:pos x="T4" y="T5"/>
                </a:cxn>
                <a:cxn ang="0">
                  <a:pos x="T6" y="T7"/>
                </a:cxn>
                <a:cxn ang="0">
                  <a:pos x="T8" y="T9"/>
                </a:cxn>
                <a:cxn ang="0">
                  <a:pos x="T10" y="T11"/>
                </a:cxn>
              </a:cxnLst>
              <a:rect l="0" t="0" r="r" b="b"/>
              <a:pathLst>
                <a:path w="77" h="124">
                  <a:moveTo>
                    <a:pt x="77" y="0"/>
                  </a:moveTo>
                  <a:lnTo>
                    <a:pt x="41" y="69"/>
                  </a:lnTo>
                  <a:lnTo>
                    <a:pt x="14" y="124"/>
                  </a:lnTo>
                  <a:lnTo>
                    <a:pt x="0" y="118"/>
                  </a:lnTo>
                  <a:lnTo>
                    <a:pt x="33" y="65"/>
                  </a:lnTo>
                  <a:lnTo>
                    <a:pt x="7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4" name="Freeform 803"/>
            <p:cNvSpPr>
              <a:spLocks/>
            </p:cNvSpPr>
            <p:nvPr/>
          </p:nvSpPr>
          <p:spPr bwMode="auto">
            <a:xfrm>
              <a:off x="5032376" y="4262438"/>
              <a:ext cx="33338" cy="104775"/>
            </a:xfrm>
            <a:custGeom>
              <a:avLst/>
              <a:gdLst>
                <a:gd name="T0" fmla="*/ 42 w 42"/>
                <a:gd name="T1" fmla="*/ 0 h 132"/>
                <a:gd name="T2" fmla="*/ 26 w 42"/>
                <a:gd name="T3" fmla="*/ 75 h 132"/>
                <a:gd name="T4" fmla="*/ 14 w 42"/>
                <a:gd name="T5" fmla="*/ 124 h 132"/>
                <a:gd name="T6" fmla="*/ 12 w 42"/>
                <a:gd name="T7" fmla="*/ 126 h 132"/>
                <a:gd name="T8" fmla="*/ 0 w 42"/>
                <a:gd name="T9" fmla="*/ 132 h 132"/>
                <a:gd name="T10" fmla="*/ 18 w 42"/>
                <a:gd name="T11" fmla="*/ 73 h 132"/>
                <a:gd name="T12" fmla="*/ 42 w 42"/>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42" h="132">
                  <a:moveTo>
                    <a:pt x="42" y="0"/>
                  </a:moveTo>
                  <a:lnTo>
                    <a:pt x="26" y="75"/>
                  </a:lnTo>
                  <a:lnTo>
                    <a:pt x="14" y="124"/>
                  </a:lnTo>
                  <a:lnTo>
                    <a:pt x="12" y="126"/>
                  </a:lnTo>
                  <a:lnTo>
                    <a:pt x="0" y="132"/>
                  </a:lnTo>
                  <a:lnTo>
                    <a:pt x="18" y="73"/>
                  </a:lnTo>
                  <a:lnTo>
                    <a:pt x="4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5" name="Freeform 804"/>
            <p:cNvSpPr>
              <a:spLocks/>
            </p:cNvSpPr>
            <p:nvPr/>
          </p:nvSpPr>
          <p:spPr bwMode="auto">
            <a:xfrm>
              <a:off x="5060951" y="4262438"/>
              <a:ext cx="9525" cy="90488"/>
            </a:xfrm>
            <a:custGeom>
              <a:avLst/>
              <a:gdLst>
                <a:gd name="T0" fmla="*/ 6 w 12"/>
                <a:gd name="T1" fmla="*/ 0 h 114"/>
                <a:gd name="T2" fmla="*/ 10 w 12"/>
                <a:gd name="T3" fmla="*/ 77 h 114"/>
                <a:gd name="T4" fmla="*/ 12 w 12"/>
                <a:gd name="T5" fmla="*/ 108 h 114"/>
                <a:gd name="T6" fmla="*/ 0 w 12"/>
                <a:gd name="T7" fmla="*/ 114 h 114"/>
                <a:gd name="T8" fmla="*/ 0 w 12"/>
                <a:gd name="T9" fmla="*/ 114 h 114"/>
                <a:gd name="T10" fmla="*/ 2 w 12"/>
                <a:gd name="T11" fmla="*/ 77 h 114"/>
                <a:gd name="T12" fmla="*/ 6 w 12"/>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12" h="114">
                  <a:moveTo>
                    <a:pt x="6" y="0"/>
                  </a:moveTo>
                  <a:lnTo>
                    <a:pt x="10" y="77"/>
                  </a:lnTo>
                  <a:lnTo>
                    <a:pt x="12" y="108"/>
                  </a:lnTo>
                  <a:lnTo>
                    <a:pt x="0" y="114"/>
                  </a:lnTo>
                  <a:lnTo>
                    <a:pt x="0" y="114"/>
                  </a:lnTo>
                  <a:lnTo>
                    <a:pt x="2" y="77"/>
                  </a:lnTo>
                  <a:lnTo>
                    <a:pt x="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6" name="Freeform 805"/>
            <p:cNvSpPr>
              <a:spLocks/>
            </p:cNvSpPr>
            <p:nvPr/>
          </p:nvSpPr>
          <p:spPr bwMode="auto">
            <a:xfrm>
              <a:off x="5065713" y="4262438"/>
              <a:ext cx="25400" cy="79375"/>
            </a:xfrm>
            <a:custGeom>
              <a:avLst/>
              <a:gdLst>
                <a:gd name="T0" fmla="*/ 0 w 31"/>
                <a:gd name="T1" fmla="*/ 0 h 101"/>
                <a:gd name="T2" fmla="*/ 23 w 31"/>
                <a:gd name="T3" fmla="*/ 73 h 101"/>
                <a:gd name="T4" fmla="*/ 31 w 31"/>
                <a:gd name="T5" fmla="*/ 97 h 101"/>
                <a:gd name="T6" fmla="*/ 23 w 31"/>
                <a:gd name="T7" fmla="*/ 99 h 101"/>
                <a:gd name="T8" fmla="*/ 21 w 31"/>
                <a:gd name="T9" fmla="*/ 101 h 101"/>
                <a:gd name="T10" fmla="*/ 15 w 31"/>
                <a:gd name="T11" fmla="*/ 75 h 101"/>
                <a:gd name="T12" fmla="*/ 0 w 31"/>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31" h="101">
                  <a:moveTo>
                    <a:pt x="0" y="0"/>
                  </a:moveTo>
                  <a:lnTo>
                    <a:pt x="23" y="73"/>
                  </a:lnTo>
                  <a:lnTo>
                    <a:pt x="31" y="97"/>
                  </a:lnTo>
                  <a:lnTo>
                    <a:pt x="23" y="99"/>
                  </a:lnTo>
                  <a:lnTo>
                    <a:pt x="21" y="101"/>
                  </a:lnTo>
                  <a:lnTo>
                    <a:pt x="15" y="7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7" name="Freeform 806"/>
            <p:cNvSpPr>
              <a:spLocks/>
            </p:cNvSpPr>
            <p:nvPr/>
          </p:nvSpPr>
          <p:spPr bwMode="auto">
            <a:xfrm>
              <a:off x="5065713" y="4262438"/>
              <a:ext cx="41275" cy="69850"/>
            </a:xfrm>
            <a:custGeom>
              <a:avLst/>
              <a:gdLst>
                <a:gd name="T0" fmla="*/ 0 w 53"/>
                <a:gd name="T1" fmla="*/ 0 h 89"/>
                <a:gd name="T2" fmla="*/ 41 w 53"/>
                <a:gd name="T3" fmla="*/ 65 h 89"/>
                <a:gd name="T4" fmla="*/ 53 w 53"/>
                <a:gd name="T5" fmla="*/ 83 h 89"/>
                <a:gd name="T6" fmla="*/ 45 w 53"/>
                <a:gd name="T7" fmla="*/ 89 h 89"/>
                <a:gd name="T8" fmla="*/ 33 w 53"/>
                <a:gd name="T9" fmla="*/ 69 h 89"/>
                <a:gd name="T10" fmla="*/ 0 w 53"/>
                <a:gd name="T11" fmla="*/ 0 h 89"/>
              </a:gdLst>
              <a:ahLst/>
              <a:cxnLst>
                <a:cxn ang="0">
                  <a:pos x="T0" y="T1"/>
                </a:cxn>
                <a:cxn ang="0">
                  <a:pos x="T2" y="T3"/>
                </a:cxn>
                <a:cxn ang="0">
                  <a:pos x="T4" y="T5"/>
                </a:cxn>
                <a:cxn ang="0">
                  <a:pos x="T6" y="T7"/>
                </a:cxn>
                <a:cxn ang="0">
                  <a:pos x="T8" y="T9"/>
                </a:cxn>
                <a:cxn ang="0">
                  <a:pos x="T10" y="T11"/>
                </a:cxn>
              </a:cxnLst>
              <a:rect l="0" t="0" r="r" b="b"/>
              <a:pathLst>
                <a:path w="53" h="89">
                  <a:moveTo>
                    <a:pt x="0" y="0"/>
                  </a:moveTo>
                  <a:lnTo>
                    <a:pt x="41" y="65"/>
                  </a:lnTo>
                  <a:lnTo>
                    <a:pt x="53" y="83"/>
                  </a:lnTo>
                  <a:lnTo>
                    <a:pt x="45" y="89"/>
                  </a:lnTo>
                  <a:lnTo>
                    <a:pt x="33" y="69"/>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8" name="Freeform 807"/>
            <p:cNvSpPr>
              <a:spLocks/>
            </p:cNvSpPr>
            <p:nvPr/>
          </p:nvSpPr>
          <p:spPr bwMode="auto">
            <a:xfrm>
              <a:off x="5065713" y="4262438"/>
              <a:ext cx="60325" cy="60325"/>
            </a:xfrm>
            <a:custGeom>
              <a:avLst/>
              <a:gdLst>
                <a:gd name="T0" fmla="*/ 0 w 76"/>
                <a:gd name="T1" fmla="*/ 0 h 75"/>
                <a:gd name="T2" fmla="*/ 57 w 76"/>
                <a:gd name="T3" fmla="*/ 51 h 75"/>
                <a:gd name="T4" fmla="*/ 76 w 76"/>
                <a:gd name="T5" fmla="*/ 69 h 75"/>
                <a:gd name="T6" fmla="*/ 66 w 76"/>
                <a:gd name="T7" fmla="*/ 75 h 75"/>
                <a:gd name="T8" fmla="*/ 51 w 76"/>
                <a:gd name="T9" fmla="*/ 57 h 75"/>
                <a:gd name="T10" fmla="*/ 0 w 76"/>
                <a:gd name="T11" fmla="*/ 0 h 75"/>
              </a:gdLst>
              <a:ahLst/>
              <a:cxnLst>
                <a:cxn ang="0">
                  <a:pos x="T0" y="T1"/>
                </a:cxn>
                <a:cxn ang="0">
                  <a:pos x="T2" y="T3"/>
                </a:cxn>
                <a:cxn ang="0">
                  <a:pos x="T4" y="T5"/>
                </a:cxn>
                <a:cxn ang="0">
                  <a:pos x="T6" y="T7"/>
                </a:cxn>
                <a:cxn ang="0">
                  <a:pos x="T8" y="T9"/>
                </a:cxn>
                <a:cxn ang="0">
                  <a:pos x="T10" y="T11"/>
                </a:cxn>
              </a:cxnLst>
              <a:rect l="0" t="0" r="r" b="b"/>
              <a:pathLst>
                <a:path w="76" h="75">
                  <a:moveTo>
                    <a:pt x="0" y="0"/>
                  </a:moveTo>
                  <a:lnTo>
                    <a:pt x="57" y="51"/>
                  </a:lnTo>
                  <a:lnTo>
                    <a:pt x="76" y="69"/>
                  </a:lnTo>
                  <a:lnTo>
                    <a:pt x="66" y="75"/>
                  </a:lnTo>
                  <a:lnTo>
                    <a:pt x="51" y="5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9" name="Freeform 808"/>
            <p:cNvSpPr>
              <a:spLocks/>
            </p:cNvSpPr>
            <p:nvPr/>
          </p:nvSpPr>
          <p:spPr bwMode="auto">
            <a:xfrm>
              <a:off x="5065713" y="4262438"/>
              <a:ext cx="80963" cy="47625"/>
            </a:xfrm>
            <a:custGeom>
              <a:avLst/>
              <a:gdLst>
                <a:gd name="T0" fmla="*/ 0 w 102"/>
                <a:gd name="T1" fmla="*/ 0 h 59"/>
                <a:gd name="T2" fmla="*/ 68 w 102"/>
                <a:gd name="T3" fmla="*/ 34 h 59"/>
                <a:gd name="T4" fmla="*/ 102 w 102"/>
                <a:gd name="T5" fmla="*/ 53 h 59"/>
                <a:gd name="T6" fmla="*/ 90 w 102"/>
                <a:gd name="T7" fmla="*/ 59 h 59"/>
                <a:gd name="T8" fmla="*/ 62 w 102"/>
                <a:gd name="T9" fmla="*/ 42 h 59"/>
                <a:gd name="T10" fmla="*/ 0 w 102"/>
                <a:gd name="T11" fmla="*/ 0 h 59"/>
              </a:gdLst>
              <a:ahLst/>
              <a:cxnLst>
                <a:cxn ang="0">
                  <a:pos x="T0" y="T1"/>
                </a:cxn>
                <a:cxn ang="0">
                  <a:pos x="T2" y="T3"/>
                </a:cxn>
                <a:cxn ang="0">
                  <a:pos x="T4" y="T5"/>
                </a:cxn>
                <a:cxn ang="0">
                  <a:pos x="T6" y="T7"/>
                </a:cxn>
                <a:cxn ang="0">
                  <a:pos x="T8" y="T9"/>
                </a:cxn>
                <a:cxn ang="0">
                  <a:pos x="T10" y="T11"/>
                </a:cxn>
              </a:cxnLst>
              <a:rect l="0" t="0" r="r" b="b"/>
              <a:pathLst>
                <a:path w="102" h="59">
                  <a:moveTo>
                    <a:pt x="0" y="0"/>
                  </a:moveTo>
                  <a:lnTo>
                    <a:pt x="68" y="34"/>
                  </a:lnTo>
                  <a:lnTo>
                    <a:pt x="102" y="53"/>
                  </a:lnTo>
                  <a:lnTo>
                    <a:pt x="90" y="59"/>
                  </a:lnTo>
                  <a:lnTo>
                    <a:pt x="62" y="42"/>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0" name="Freeform 809"/>
            <p:cNvSpPr>
              <a:spLocks/>
            </p:cNvSpPr>
            <p:nvPr/>
          </p:nvSpPr>
          <p:spPr bwMode="auto">
            <a:xfrm>
              <a:off x="5065713" y="4262438"/>
              <a:ext cx="106363" cy="31750"/>
            </a:xfrm>
            <a:custGeom>
              <a:avLst/>
              <a:gdLst>
                <a:gd name="T0" fmla="*/ 0 w 133"/>
                <a:gd name="T1" fmla="*/ 0 h 40"/>
                <a:gd name="T2" fmla="*/ 74 w 133"/>
                <a:gd name="T3" fmla="*/ 16 h 40"/>
                <a:gd name="T4" fmla="*/ 133 w 133"/>
                <a:gd name="T5" fmla="*/ 30 h 40"/>
                <a:gd name="T6" fmla="*/ 121 w 133"/>
                <a:gd name="T7" fmla="*/ 40 h 40"/>
                <a:gd name="T8" fmla="*/ 72 w 133"/>
                <a:gd name="T9" fmla="*/ 24 h 40"/>
                <a:gd name="T10" fmla="*/ 0 w 133"/>
                <a:gd name="T11" fmla="*/ 0 h 40"/>
              </a:gdLst>
              <a:ahLst/>
              <a:cxnLst>
                <a:cxn ang="0">
                  <a:pos x="T0" y="T1"/>
                </a:cxn>
                <a:cxn ang="0">
                  <a:pos x="T2" y="T3"/>
                </a:cxn>
                <a:cxn ang="0">
                  <a:pos x="T4" y="T5"/>
                </a:cxn>
                <a:cxn ang="0">
                  <a:pos x="T6" y="T7"/>
                </a:cxn>
                <a:cxn ang="0">
                  <a:pos x="T8" y="T9"/>
                </a:cxn>
                <a:cxn ang="0">
                  <a:pos x="T10" y="T11"/>
                </a:cxn>
              </a:cxnLst>
              <a:rect l="0" t="0" r="r" b="b"/>
              <a:pathLst>
                <a:path w="133" h="40">
                  <a:moveTo>
                    <a:pt x="0" y="0"/>
                  </a:moveTo>
                  <a:lnTo>
                    <a:pt x="74" y="16"/>
                  </a:lnTo>
                  <a:lnTo>
                    <a:pt x="133" y="30"/>
                  </a:lnTo>
                  <a:lnTo>
                    <a:pt x="121" y="40"/>
                  </a:lnTo>
                  <a:lnTo>
                    <a:pt x="72" y="2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1" name="Freeform 810"/>
            <p:cNvSpPr>
              <a:spLocks/>
            </p:cNvSpPr>
            <p:nvPr/>
          </p:nvSpPr>
          <p:spPr bwMode="auto">
            <a:xfrm>
              <a:off x="5065713" y="4256088"/>
              <a:ext cx="144463" cy="12700"/>
            </a:xfrm>
            <a:custGeom>
              <a:avLst/>
              <a:gdLst>
                <a:gd name="T0" fmla="*/ 182 w 182"/>
                <a:gd name="T1" fmla="*/ 0 h 15"/>
                <a:gd name="T2" fmla="*/ 163 w 182"/>
                <a:gd name="T3" fmla="*/ 15 h 15"/>
                <a:gd name="T4" fmla="*/ 151 w 182"/>
                <a:gd name="T5" fmla="*/ 15 h 15"/>
                <a:gd name="T6" fmla="*/ 76 w 182"/>
                <a:gd name="T7" fmla="*/ 11 h 15"/>
                <a:gd name="T8" fmla="*/ 0 w 182"/>
                <a:gd name="T9" fmla="*/ 7 h 15"/>
                <a:gd name="T10" fmla="*/ 76 w 182"/>
                <a:gd name="T11" fmla="*/ 4 h 15"/>
                <a:gd name="T12" fmla="*/ 151 w 182"/>
                <a:gd name="T13" fmla="*/ 0 h 15"/>
                <a:gd name="T14" fmla="*/ 182 w 182"/>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15">
                  <a:moveTo>
                    <a:pt x="182" y="0"/>
                  </a:moveTo>
                  <a:lnTo>
                    <a:pt x="163" y="15"/>
                  </a:lnTo>
                  <a:lnTo>
                    <a:pt x="151" y="15"/>
                  </a:lnTo>
                  <a:lnTo>
                    <a:pt x="76" y="11"/>
                  </a:lnTo>
                  <a:lnTo>
                    <a:pt x="0" y="7"/>
                  </a:lnTo>
                  <a:lnTo>
                    <a:pt x="76" y="4"/>
                  </a:lnTo>
                  <a:lnTo>
                    <a:pt x="151" y="0"/>
                  </a:lnTo>
                  <a:lnTo>
                    <a:pt x="18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2" name="Freeform 811"/>
            <p:cNvSpPr>
              <a:spLocks/>
            </p:cNvSpPr>
            <p:nvPr/>
          </p:nvSpPr>
          <p:spPr bwMode="auto">
            <a:xfrm>
              <a:off x="5065713" y="4200526"/>
              <a:ext cx="207963" cy="61913"/>
            </a:xfrm>
            <a:custGeom>
              <a:avLst/>
              <a:gdLst>
                <a:gd name="T0" fmla="*/ 263 w 263"/>
                <a:gd name="T1" fmla="*/ 0 h 78"/>
                <a:gd name="T2" fmla="*/ 251 w 263"/>
                <a:gd name="T3" fmla="*/ 10 h 78"/>
                <a:gd name="T4" fmla="*/ 237 w 263"/>
                <a:gd name="T5" fmla="*/ 23 h 78"/>
                <a:gd name="T6" fmla="*/ 149 w 263"/>
                <a:gd name="T7" fmla="*/ 45 h 78"/>
                <a:gd name="T8" fmla="*/ 74 w 263"/>
                <a:gd name="T9" fmla="*/ 63 h 78"/>
                <a:gd name="T10" fmla="*/ 0 w 263"/>
                <a:gd name="T11" fmla="*/ 78 h 78"/>
                <a:gd name="T12" fmla="*/ 72 w 263"/>
                <a:gd name="T13" fmla="*/ 55 h 78"/>
                <a:gd name="T14" fmla="*/ 145 w 263"/>
                <a:gd name="T15" fmla="*/ 31 h 78"/>
                <a:gd name="T16" fmla="*/ 263 w 263"/>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78">
                  <a:moveTo>
                    <a:pt x="263" y="0"/>
                  </a:moveTo>
                  <a:lnTo>
                    <a:pt x="251" y="10"/>
                  </a:lnTo>
                  <a:lnTo>
                    <a:pt x="237" y="23"/>
                  </a:lnTo>
                  <a:lnTo>
                    <a:pt x="149" y="45"/>
                  </a:lnTo>
                  <a:lnTo>
                    <a:pt x="74" y="63"/>
                  </a:lnTo>
                  <a:lnTo>
                    <a:pt x="0" y="78"/>
                  </a:lnTo>
                  <a:lnTo>
                    <a:pt x="72" y="55"/>
                  </a:lnTo>
                  <a:lnTo>
                    <a:pt x="145" y="31"/>
                  </a:lnTo>
                  <a:lnTo>
                    <a:pt x="26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3" name="Freeform 812"/>
            <p:cNvSpPr>
              <a:spLocks/>
            </p:cNvSpPr>
            <p:nvPr/>
          </p:nvSpPr>
          <p:spPr bwMode="auto">
            <a:xfrm>
              <a:off x="5065713" y="4075113"/>
              <a:ext cx="312738" cy="187325"/>
            </a:xfrm>
            <a:custGeom>
              <a:avLst/>
              <a:gdLst>
                <a:gd name="T0" fmla="*/ 394 w 394"/>
                <a:gd name="T1" fmla="*/ 0 h 235"/>
                <a:gd name="T2" fmla="*/ 379 w 394"/>
                <a:gd name="T3" fmla="*/ 22 h 235"/>
                <a:gd name="T4" fmla="*/ 375 w 394"/>
                <a:gd name="T5" fmla="*/ 27 h 235"/>
                <a:gd name="T6" fmla="*/ 269 w 394"/>
                <a:gd name="T7" fmla="*/ 90 h 235"/>
                <a:gd name="T8" fmla="*/ 135 w 394"/>
                <a:gd name="T9" fmla="*/ 165 h 235"/>
                <a:gd name="T10" fmla="*/ 68 w 394"/>
                <a:gd name="T11" fmla="*/ 202 h 235"/>
                <a:gd name="T12" fmla="*/ 0 w 394"/>
                <a:gd name="T13" fmla="*/ 235 h 235"/>
                <a:gd name="T14" fmla="*/ 62 w 394"/>
                <a:gd name="T15" fmla="*/ 194 h 235"/>
                <a:gd name="T16" fmla="*/ 127 w 394"/>
                <a:gd name="T17" fmla="*/ 153 h 235"/>
                <a:gd name="T18" fmla="*/ 259 w 394"/>
                <a:gd name="T19" fmla="*/ 75 h 235"/>
                <a:gd name="T20" fmla="*/ 392 w 394"/>
                <a:gd name="T21" fmla="*/ 0 h 235"/>
                <a:gd name="T22" fmla="*/ 394 w 394"/>
                <a:gd name="T23"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4" h="235">
                  <a:moveTo>
                    <a:pt x="394" y="0"/>
                  </a:moveTo>
                  <a:lnTo>
                    <a:pt x="379" y="22"/>
                  </a:lnTo>
                  <a:lnTo>
                    <a:pt x="375" y="27"/>
                  </a:lnTo>
                  <a:lnTo>
                    <a:pt x="269" y="90"/>
                  </a:lnTo>
                  <a:lnTo>
                    <a:pt x="135" y="165"/>
                  </a:lnTo>
                  <a:lnTo>
                    <a:pt x="68" y="202"/>
                  </a:lnTo>
                  <a:lnTo>
                    <a:pt x="0" y="235"/>
                  </a:lnTo>
                  <a:lnTo>
                    <a:pt x="62" y="194"/>
                  </a:lnTo>
                  <a:lnTo>
                    <a:pt x="127" y="153"/>
                  </a:lnTo>
                  <a:lnTo>
                    <a:pt x="259" y="75"/>
                  </a:lnTo>
                  <a:lnTo>
                    <a:pt x="392" y="0"/>
                  </a:lnTo>
                  <a:lnTo>
                    <a:pt x="39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4" name="Freeform 813"/>
            <p:cNvSpPr>
              <a:spLocks/>
            </p:cNvSpPr>
            <p:nvPr/>
          </p:nvSpPr>
          <p:spPr bwMode="auto">
            <a:xfrm>
              <a:off x="5065713" y="3919538"/>
              <a:ext cx="341313" cy="342900"/>
            </a:xfrm>
            <a:custGeom>
              <a:avLst/>
              <a:gdLst>
                <a:gd name="T0" fmla="*/ 430 w 430"/>
                <a:gd name="T1" fmla="*/ 0 h 431"/>
                <a:gd name="T2" fmla="*/ 381 w 430"/>
                <a:gd name="T3" fmla="*/ 57 h 431"/>
                <a:gd name="T4" fmla="*/ 328 w 430"/>
                <a:gd name="T5" fmla="*/ 114 h 431"/>
                <a:gd name="T6" fmla="*/ 222 w 430"/>
                <a:gd name="T7" fmla="*/ 221 h 431"/>
                <a:gd name="T8" fmla="*/ 112 w 430"/>
                <a:gd name="T9" fmla="*/ 329 h 431"/>
                <a:gd name="T10" fmla="*/ 57 w 430"/>
                <a:gd name="T11" fmla="*/ 380 h 431"/>
                <a:gd name="T12" fmla="*/ 0 w 430"/>
                <a:gd name="T13" fmla="*/ 431 h 431"/>
                <a:gd name="T14" fmla="*/ 51 w 430"/>
                <a:gd name="T15" fmla="*/ 375 h 431"/>
                <a:gd name="T16" fmla="*/ 102 w 430"/>
                <a:gd name="T17" fmla="*/ 320 h 431"/>
                <a:gd name="T18" fmla="*/ 208 w 430"/>
                <a:gd name="T19" fmla="*/ 210 h 431"/>
                <a:gd name="T20" fmla="*/ 318 w 430"/>
                <a:gd name="T21" fmla="*/ 104 h 431"/>
                <a:gd name="T22" fmla="*/ 373 w 430"/>
                <a:gd name="T23" fmla="*/ 51 h 431"/>
                <a:gd name="T24" fmla="*/ 430 w 430"/>
                <a:gd name="T25"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0" h="431">
                  <a:moveTo>
                    <a:pt x="430" y="0"/>
                  </a:moveTo>
                  <a:lnTo>
                    <a:pt x="381" y="57"/>
                  </a:lnTo>
                  <a:lnTo>
                    <a:pt x="328" y="114"/>
                  </a:lnTo>
                  <a:lnTo>
                    <a:pt x="222" y="221"/>
                  </a:lnTo>
                  <a:lnTo>
                    <a:pt x="112" y="329"/>
                  </a:lnTo>
                  <a:lnTo>
                    <a:pt x="57" y="380"/>
                  </a:lnTo>
                  <a:lnTo>
                    <a:pt x="0" y="431"/>
                  </a:lnTo>
                  <a:lnTo>
                    <a:pt x="51" y="375"/>
                  </a:lnTo>
                  <a:lnTo>
                    <a:pt x="102" y="320"/>
                  </a:lnTo>
                  <a:lnTo>
                    <a:pt x="208" y="210"/>
                  </a:lnTo>
                  <a:lnTo>
                    <a:pt x="318" y="104"/>
                  </a:lnTo>
                  <a:lnTo>
                    <a:pt x="373" y="51"/>
                  </a:lnTo>
                  <a:lnTo>
                    <a:pt x="4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5" name="Freeform 814"/>
            <p:cNvSpPr>
              <a:spLocks/>
            </p:cNvSpPr>
            <p:nvPr/>
          </p:nvSpPr>
          <p:spPr bwMode="auto">
            <a:xfrm>
              <a:off x="5065713" y="3843338"/>
              <a:ext cx="241300" cy="419100"/>
            </a:xfrm>
            <a:custGeom>
              <a:avLst/>
              <a:gdLst>
                <a:gd name="T0" fmla="*/ 304 w 304"/>
                <a:gd name="T1" fmla="*/ 0 h 528"/>
                <a:gd name="T2" fmla="*/ 271 w 304"/>
                <a:gd name="T3" fmla="*/ 69 h 528"/>
                <a:gd name="T4" fmla="*/ 233 w 304"/>
                <a:gd name="T5" fmla="*/ 136 h 528"/>
                <a:gd name="T6" fmla="*/ 159 w 304"/>
                <a:gd name="T7" fmla="*/ 269 h 528"/>
                <a:gd name="T8" fmla="*/ 82 w 304"/>
                <a:gd name="T9" fmla="*/ 401 h 528"/>
                <a:gd name="T10" fmla="*/ 41 w 304"/>
                <a:gd name="T11" fmla="*/ 466 h 528"/>
                <a:gd name="T12" fmla="*/ 0 w 304"/>
                <a:gd name="T13" fmla="*/ 528 h 528"/>
                <a:gd name="T14" fmla="*/ 33 w 304"/>
                <a:gd name="T15" fmla="*/ 460 h 528"/>
                <a:gd name="T16" fmla="*/ 70 w 304"/>
                <a:gd name="T17" fmla="*/ 393 h 528"/>
                <a:gd name="T18" fmla="*/ 143 w 304"/>
                <a:gd name="T19" fmla="*/ 260 h 528"/>
                <a:gd name="T20" fmla="*/ 222 w 304"/>
                <a:gd name="T21" fmla="*/ 128 h 528"/>
                <a:gd name="T22" fmla="*/ 263 w 304"/>
                <a:gd name="T23" fmla="*/ 65 h 528"/>
                <a:gd name="T24" fmla="*/ 304 w 304"/>
                <a:gd name="T25"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4" h="528">
                  <a:moveTo>
                    <a:pt x="304" y="0"/>
                  </a:moveTo>
                  <a:lnTo>
                    <a:pt x="271" y="69"/>
                  </a:lnTo>
                  <a:lnTo>
                    <a:pt x="233" y="136"/>
                  </a:lnTo>
                  <a:lnTo>
                    <a:pt x="159" y="269"/>
                  </a:lnTo>
                  <a:lnTo>
                    <a:pt x="82" y="401"/>
                  </a:lnTo>
                  <a:lnTo>
                    <a:pt x="41" y="466"/>
                  </a:lnTo>
                  <a:lnTo>
                    <a:pt x="0" y="528"/>
                  </a:lnTo>
                  <a:lnTo>
                    <a:pt x="33" y="460"/>
                  </a:lnTo>
                  <a:lnTo>
                    <a:pt x="70" y="393"/>
                  </a:lnTo>
                  <a:lnTo>
                    <a:pt x="143" y="260"/>
                  </a:lnTo>
                  <a:lnTo>
                    <a:pt x="222" y="128"/>
                  </a:lnTo>
                  <a:lnTo>
                    <a:pt x="263" y="65"/>
                  </a:lnTo>
                  <a:lnTo>
                    <a:pt x="30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6" name="Freeform 815"/>
            <p:cNvSpPr>
              <a:spLocks/>
            </p:cNvSpPr>
            <p:nvPr/>
          </p:nvSpPr>
          <p:spPr bwMode="auto">
            <a:xfrm>
              <a:off x="5065713" y="3795713"/>
              <a:ext cx="123825" cy="466725"/>
            </a:xfrm>
            <a:custGeom>
              <a:avLst/>
              <a:gdLst>
                <a:gd name="T0" fmla="*/ 157 w 157"/>
                <a:gd name="T1" fmla="*/ 0 h 588"/>
                <a:gd name="T2" fmla="*/ 125 w 157"/>
                <a:gd name="T3" fmla="*/ 149 h 588"/>
                <a:gd name="T4" fmla="*/ 86 w 157"/>
                <a:gd name="T5" fmla="*/ 296 h 588"/>
                <a:gd name="T6" fmla="*/ 45 w 157"/>
                <a:gd name="T7" fmla="*/ 443 h 588"/>
                <a:gd name="T8" fmla="*/ 23 w 157"/>
                <a:gd name="T9" fmla="*/ 516 h 588"/>
                <a:gd name="T10" fmla="*/ 0 w 157"/>
                <a:gd name="T11" fmla="*/ 588 h 588"/>
                <a:gd name="T12" fmla="*/ 15 w 157"/>
                <a:gd name="T13" fmla="*/ 514 h 588"/>
                <a:gd name="T14" fmla="*/ 31 w 157"/>
                <a:gd name="T15" fmla="*/ 439 h 588"/>
                <a:gd name="T16" fmla="*/ 70 w 157"/>
                <a:gd name="T17" fmla="*/ 292 h 588"/>
                <a:gd name="T18" fmla="*/ 112 w 157"/>
                <a:gd name="T19" fmla="*/ 145 h 588"/>
                <a:gd name="T20" fmla="*/ 157 w 157"/>
                <a:gd name="T21" fmla="*/ 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588">
                  <a:moveTo>
                    <a:pt x="157" y="0"/>
                  </a:moveTo>
                  <a:lnTo>
                    <a:pt x="125" y="149"/>
                  </a:lnTo>
                  <a:lnTo>
                    <a:pt x="86" y="296"/>
                  </a:lnTo>
                  <a:lnTo>
                    <a:pt x="45" y="443"/>
                  </a:lnTo>
                  <a:lnTo>
                    <a:pt x="23" y="516"/>
                  </a:lnTo>
                  <a:lnTo>
                    <a:pt x="0" y="588"/>
                  </a:lnTo>
                  <a:lnTo>
                    <a:pt x="15" y="514"/>
                  </a:lnTo>
                  <a:lnTo>
                    <a:pt x="31" y="439"/>
                  </a:lnTo>
                  <a:lnTo>
                    <a:pt x="70" y="292"/>
                  </a:lnTo>
                  <a:lnTo>
                    <a:pt x="112" y="145"/>
                  </a:lnTo>
                  <a:lnTo>
                    <a:pt x="15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7" name="Freeform 816"/>
            <p:cNvSpPr>
              <a:spLocks/>
            </p:cNvSpPr>
            <p:nvPr/>
          </p:nvSpPr>
          <p:spPr bwMode="auto">
            <a:xfrm>
              <a:off x="5010151" y="3848101"/>
              <a:ext cx="55563" cy="414338"/>
            </a:xfrm>
            <a:custGeom>
              <a:avLst/>
              <a:gdLst>
                <a:gd name="T0" fmla="*/ 0 w 69"/>
                <a:gd name="T1" fmla="*/ 0 h 522"/>
                <a:gd name="T2" fmla="*/ 23 w 69"/>
                <a:gd name="T3" fmla="*/ 130 h 522"/>
                <a:gd name="T4" fmla="*/ 43 w 69"/>
                <a:gd name="T5" fmla="*/ 259 h 522"/>
                <a:gd name="T6" fmla="*/ 59 w 69"/>
                <a:gd name="T7" fmla="*/ 391 h 522"/>
                <a:gd name="T8" fmla="*/ 65 w 69"/>
                <a:gd name="T9" fmla="*/ 456 h 522"/>
                <a:gd name="T10" fmla="*/ 69 w 69"/>
                <a:gd name="T11" fmla="*/ 522 h 522"/>
                <a:gd name="T12" fmla="*/ 55 w 69"/>
                <a:gd name="T13" fmla="*/ 458 h 522"/>
                <a:gd name="T14" fmla="*/ 43 w 69"/>
                <a:gd name="T15" fmla="*/ 393 h 522"/>
                <a:gd name="T16" fmla="*/ 25 w 69"/>
                <a:gd name="T17" fmla="*/ 261 h 522"/>
                <a:gd name="T18" fmla="*/ 10 w 69"/>
                <a:gd name="T19" fmla="*/ 132 h 522"/>
                <a:gd name="T20" fmla="*/ 0 w 69"/>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522">
                  <a:moveTo>
                    <a:pt x="0" y="0"/>
                  </a:moveTo>
                  <a:lnTo>
                    <a:pt x="23" y="130"/>
                  </a:lnTo>
                  <a:lnTo>
                    <a:pt x="43" y="259"/>
                  </a:lnTo>
                  <a:lnTo>
                    <a:pt x="59" y="391"/>
                  </a:lnTo>
                  <a:lnTo>
                    <a:pt x="65" y="456"/>
                  </a:lnTo>
                  <a:lnTo>
                    <a:pt x="69" y="522"/>
                  </a:lnTo>
                  <a:lnTo>
                    <a:pt x="55" y="458"/>
                  </a:lnTo>
                  <a:lnTo>
                    <a:pt x="43" y="393"/>
                  </a:lnTo>
                  <a:lnTo>
                    <a:pt x="25" y="261"/>
                  </a:lnTo>
                  <a:lnTo>
                    <a:pt x="10" y="132"/>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8" name="Freeform 817"/>
            <p:cNvSpPr>
              <a:spLocks/>
            </p:cNvSpPr>
            <p:nvPr/>
          </p:nvSpPr>
          <p:spPr bwMode="auto">
            <a:xfrm>
              <a:off x="4905376" y="3876676"/>
              <a:ext cx="160338" cy="385763"/>
            </a:xfrm>
            <a:custGeom>
              <a:avLst/>
              <a:gdLst>
                <a:gd name="T0" fmla="*/ 0 w 203"/>
                <a:gd name="T1" fmla="*/ 0 h 486"/>
                <a:gd name="T2" fmla="*/ 57 w 203"/>
                <a:gd name="T3" fmla="*/ 119 h 486"/>
                <a:gd name="T4" fmla="*/ 110 w 203"/>
                <a:gd name="T5" fmla="*/ 239 h 486"/>
                <a:gd name="T6" fmla="*/ 157 w 203"/>
                <a:gd name="T7" fmla="*/ 363 h 486"/>
                <a:gd name="T8" fmla="*/ 181 w 203"/>
                <a:gd name="T9" fmla="*/ 424 h 486"/>
                <a:gd name="T10" fmla="*/ 203 w 203"/>
                <a:gd name="T11" fmla="*/ 486 h 486"/>
                <a:gd name="T12" fmla="*/ 173 w 203"/>
                <a:gd name="T13" fmla="*/ 428 h 486"/>
                <a:gd name="T14" fmla="*/ 146 w 203"/>
                <a:gd name="T15" fmla="*/ 367 h 486"/>
                <a:gd name="T16" fmla="*/ 93 w 203"/>
                <a:gd name="T17" fmla="*/ 247 h 486"/>
                <a:gd name="T18" fmla="*/ 44 w 203"/>
                <a:gd name="T19" fmla="*/ 123 h 486"/>
                <a:gd name="T20" fmla="*/ 0 w 203"/>
                <a:gd name="T21"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486">
                  <a:moveTo>
                    <a:pt x="0" y="0"/>
                  </a:moveTo>
                  <a:lnTo>
                    <a:pt x="57" y="119"/>
                  </a:lnTo>
                  <a:lnTo>
                    <a:pt x="110" y="239"/>
                  </a:lnTo>
                  <a:lnTo>
                    <a:pt x="157" y="363"/>
                  </a:lnTo>
                  <a:lnTo>
                    <a:pt x="181" y="424"/>
                  </a:lnTo>
                  <a:lnTo>
                    <a:pt x="203" y="486"/>
                  </a:lnTo>
                  <a:lnTo>
                    <a:pt x="173" y="428"/>
                  </a:lnTo>
                  <a:lnTo>
                    <a:pt x="146" y="367"/>
                  </a:lnTo>
                  <a:lnTo>
                    <a:pt x="93" y="247"/>
                  </a:lnTo>
                  <a:lnTo>
                    <a:pt x="44" y="123"/>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9" name="Freeform 818"/>
            <p:cNvSpPr>
              <a:spLocks/>
            </p:cNvSpPr>
            <p:nvPr/>
          </p:nvSpPr>
          <p:spPr bwMode="auto">
            <a:xfrm>
              <a:off x="4810126" y="3930651"/>
              <a:ext cx="255588" cy="331788"/>
            </a:xfrm>
            <a:custGeom>
              <a:avLst/>
              <a:gdLst>
                <a:gd name="T0" fmla="*/ 0 w 322"/>
                <a:gd name="T1" fmla="*/ 0 h 418"/>
                <a:gd name="T2" fmla="*/ 43 w 322"/>
                <a:gd name="T3" fmla="*/ 49 h 418"/>
                <a:gd name="T4" fmla="*/ 86 w 322"/>
                <a:gd name="T5" fmla="*/ 101 h 418"/>
                <a:gd name="T6" fmla="*/ 168 w 322"/>
                <a:gd name="T7" fmla="*/ 205 h 418"/>
                <a:gd name="T8" fmla="*/ 247 w 322"/>
                <a:gd name="T9" fmla="*/ 311 h 418"/>
                <a:gd name="T10" fmla="*/ 284 w 322"/>
                <a:gd name="T11" fmla="*/ 363 h 418"/>
                <a:gd name="T12" fmla="*/ 322 w 322"/>
                <a:gd name="T13" fmla="*/ 418 h 418"/>
                <a:gd name="T14" fmla="*/ 278 w 322"/>
                <a:gd name="T15" fmla="*/ 369 h 418"/>
                <a:gd name="T16" fmla="*/ 235 w 322"/>
                <a:gd name="T17" fmla="*/ 318 h 418"/>
                <a:gd name="T18" fmla="*/ 153 w 322"/>
                <a:gd name="T19" fmla="*/ 214 h 418"/>
                <a:gd name="T20" fmla="*/ 74 w 322"/>
                <a:gd name="T21" fmla="*/ 108 h 418"/>
                <a:gd name="T22" fmla="*/ 37 w 322"/>
                <a:gd name="T23" fmla="*/ 55 h 418"/>
                <a:gd name="T24" fmla="*/ 0 w 322"/>
                <a:gd name="T25"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2" h="418">
                  <a:moveTo>
                    <a:pt x="0" y="0"/>
                  </a:moveTo>
                  <a:lnTo>
                    <a:pt x="43" y="49"/>
                  </a:lnTo>
                  <a:lnTo>
                    <a:pt x="86" y="101"/>
                  </a:lnTo>
                  <a:lnTo>
                    <a:pt x="168" y="205"/>
                  </a:lnTo>
                  <a:lnTo>
                    <a:pt x="247" y="311"/>
                  </a:lnTo>
                  <a:lnTo>
                    <a:pt x="284" y="363"/>
                  </a:lnTo>
                  <a:lnTo>
                    <a:pt x="322" y="418"/>
                  </a:lnTo>
                  <a:lnTo>
                    <a:pt x="278" y="369"/>
                  </a:lnTo>
                  <a:lnTo>
                    <a:pt x="235" y="318"/>
                  </a:lnTo>
                  <a:lnTo>
                    <a:pt x="153" y="214"/>
                  </a:lnTo>
                  <a:lnTo>
                    <a:pt x="74" y="108"/>
                  </a:lnTo>
                  <a:lnTo>
                    <a:pt x="37" y="5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0" name="Freeform 819"/>
            <p:cNvSpPr>
              <a:spLocks/>
            </p:cNvSpPr>
            <p:nvPr/>
          </p:nvSpPr>
          <p:spPr bwMode="auto">
            <a:xfrm>
              <a:off x="4733926" y="4008438"/>
              <a:ext cx="331788" cy="254000"/>
            </a:xfrm>
            <a:custGeom>
              <a:avLst/>
              <a:gdLst>
                <a:gd name="T0" fmla="*/ 0 w 419"/>
                <a:gd name="T1" fmla="*/ 0 h 319"/>
                <a:gd name="T2" fmla="*/ 55 w 419"/>
                <a:gd name="T3" fmla="*/ 35 h 319"/>
                <a:gd name="T4" fmla="*/ 108 w 419"/>
                <a:gd name="T5" fmla="*/ 74 h 319"/>
                <a:gd name="T6" fmla="*/ 214 w 419"/>
                <a:gd name="T7" fmla="*/ 153 h 319"/>
                <a:gd name="T8" fmla="*/ 318 w 419"/>
                <a:gd name="T9" fmla="*/ 233 h 319"/>
                <a:gd name="T10" fmla="*/ 370 w 419"/>
                <a:gd name="T11" fmla="*/ 276 h 319"/>
                <a:gd name="T12" fmla="*/ 419 w 419"/>
                <a:gd name="T13" fmla="*/ 319 h 319"/>
                <a:gd name="T14" fmla="*/ 364 w 419"/>
                <a:gd name="T15" fmla="*/ 282 h 319"/>
                <a:gd name="T16" fmla="*/ 309 w 419"/>
                <a:gd name="T17" fmla="*/ 245 h 319"/>
                <a:gd name="T18" fmla="*/ 203 w 419"/>
                <a:gd name="T19" fmla="*/ 166 h 319"/>
                <a:gd name="T20" fmla="*/ 101 w 419"/>
                <a:gd name="T21" fmla="*/ 84 h 319"/>
                <a:gd name="T22" fmla="*/ 49 w 419"/>
                <a:gd name="T23" fmla="*/ 43 h 319"/>
                <a:gd name="T24" fmla="*/ 0 w 419"/>
                <a:gd name="T2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9" h="319">
                  <a:moveTo>
                    <a:pt x="0" y="0"/>
                  </a:moveTo>
                  <a:lnTo>
                    <a:pt x="55" y="35"/>
                  </a:lnTo>
                  <a:lnTo>
                    <a:pt x="108" y="74"/>
                  </a:lnTo>
                  <a:lnTo>
                    <a:pt x="214" y="153"/>
                  </a:lnTo>
                  <a:lnTo>
                    <a:pt x="318" y="233"/>
                  </a:lnTo>
                  <a:lnTo>
                    <a:pt x="370" y="276"/>
                  </a:lnTo>
                  <a:lnTo>
                    <a:pt x="419" y="319"/>
                  </a:lnTo>
                  <a:lnTo>
                    <a:pt x="364" y="282"/>
                  </a:lnTo>
                  <a:lnTo>
                    <a:pt x="309" y="245"/>
                  </a:lnTo>
                  <a:lnTo>
                    <a:pt x="203" y="166"/>
                  </a:lnTo>
                  <a:lnTo>
                    <a:pt x="101" y="84"/>
                  </a:lnTo>
                  <a:lnTo>
                    <a:pt x="49" y="43"/>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1" name="Freeform 820"/>
            <p:cNvSpPr>
              <a:spLocks/>
            </p:cNvSpPr>
            <p:nvPr/>
          </p:nvSpPr>
          <p:spPr bwMode="auto">
            <a:xfrm>
              <a:off x="4710113" y="4113213"/>
              <a:ext cx="355600" cy="149225"/>
            </a:xfrm>
            <a:custGeom>
              <a:avLst/>
              <a:gdLst>
                <a:gd name="T0" fmla="*/ 0 w 448"/>
                <a:gd name="T1" fmla="*/ 0 h 188"/>
                <a:gd name="T2" fmla="*/ 23 w 448"/>
                <a:gd name="T3" fmla="*/ 8 h 188"/>
                <a:gd name="T4" fmla="*/ 84 w 448"/>
                <a:gd name="T5" fmla="*/ 31 h 188"/>
                <a:gd name="T6" fmla="*/ 206 w 448"/>
                <a:gd name="T7" fmla="*/ 79 h 188"/>
                <a:gd name="T8" fmla="*/ 328 w 448"/>
                <a:gd name="T9" fmla="*/ 132 h 188"/>
                <a:gd name="T10" fmla="*/ 389 w 448"/>
                <a:gd name="T11" fmla="*/ 159 h 188"/>
                <a:gd name="T12" fmla="*/ 448 w 448"/>
                <a:gd name="T13" fmla="*/ 188 h 188"/>
                <a:gd name="T14" fmla="*/ 385 w 448"/>
                <a:gd name="T15" fmla="*/ 167 h 188"/>
                <a:gd name="T16" fmla="*/ 322 w 448"/>
                <a:gd name="T17" fmla="*/ 145 h 188"/>
                <a:gd name="T18" fmla="*/ 200 w 448"/>
                <a:gd name="T19" fmla="*/ 96 h 188"/>
                <a:gd name="T20" fmla="*/ 78 w 448"/>
                <a:gd name="T21" fmla="*/ 43 h 188"/>
                <a:gd name="T22" fmla="*/ 8 w 448"/>
                <a:gd name="T23" fmla="*/ 10 h 188"/>
                <a:gd name="T24" fmla="*/ 0 w 448"/>
                <a:gd name="T25"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8" h="188">
                  <a:moveTo>
                    <a:pt x="0" y="0"/>
                  </a:moveTo>
                  <a:lnTo>
                    <a:pt x="23" y="8"/>
                  </a:lnTo>
                  <a:lnTo>
                    <a:pt x="84" y="31"/>
                  </a:lnTo>
                  <a:lnTo>
                    <a:pt x="206" y="79"/>
                  </a:lnTo>
                  <a:lnTo>
                    <a:pt x="328" y="132"/>
                  </a:lnTo>
                  <a:lnTo>
                    <a:pt x="389" y="159"/>
                  </a:lnTo>
                  <a:lnTo>
                    <a:pt x="448" y="188"/>
                  </a:lnTo>
                  <a:lnTo>
                    <a:pt x="385" y="167"/>
                  </a:lnTo>
                  <a:lnTo>
                    <a:pt x="322" y="145"/>
                  </a:lnTo>
                  <a:lnTo>
                    <a:pt x="200" y="96"/>
                  </a:lnTo>
                  <a:lnTo>
                    <a:pt x="78" y="43"/>
                  </a:lnTo>
                  <a:lnTo>
                    <a:pt x="8" y="10"/>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2" name="Freeform 821"/>
            <p:cNvSpPr>
              <a:spLocks/>
            </p:cNvSpPr>
            <p:nvPr/>
          </p:nvSpPr>
          <p:spPr bwMode="auto">
            <a:xfrm>
              <a:off x="4811713" y="4222751"/>
              <a:ext cx="254000" cy="39688"/>
            </a:xfrm>
            <a:custGeom>
              <a:avLst/>
              <a:gdLst>
                <a:gd name="T0" fmla="*/ 0 w 320"/>
                <a:gd name="T1" fmla="*/ 0 h 51"/>
                <a:gd name="T2" fmla="*/ 58 w 320"/>
                <a:gd name="T3" fmla="*/ 8 h 51"/>
                <a:gd name="T4" fmla="*/ 190 w 320"/>
                <a:gd name="T5" fmla="*/ 28 h 51"/>
                <a:gd name="T6" fmla="*/ 255 w 320"/>
                <a:gd name="T7" fmla="*/ 38 h 51"/>
                <a:gd name="T8" fmla="*/ 320 w 320"/>
                <a:gd name="T9" fmla="*/ 51 h 51"/>
                <a:gd name="T10" fmla="*/ 253 w 320"/>
                <a:gd name="T11" fmla="*/ 48 h 51"/>
                <a:gd name="T12" fmla="*/ 188 w 320"/>
                <a:gd name="T13" fmla="*/ 42 h 51"/>
                <a:gd name="T14" fmla="*/ 57 w 320"/>
                <a:gd name="T15" fmla="*/ 26 h 51"/>
                <a:gd name="T16" fmla="*/ 21 w 320"/>
                <a:gd name="T17" fmla="*/ 20 h 51"/>
                <a:gd name="T18" fmla="*/ 0 w 320"/>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0" h="51">
                  <a:moveTo>
                    <a:pt x="0" y="0"/>
                  </a:moveTo>
                  <a:lnTo>
                    <a:pt x="58" y="8"/>
                  </a:lnTo>
                  <a:lnTo>
                    <a:pt x="190" y="28"/>
                  </a:lnTo>
                  <a:lnTo>
                    <a:pt x="255" y="38"/>
                  </a:lnTo>
                  <a:lnTo>
                    <a:pt x="320" y="51"/>
                  </a:lnTo>
                  <a:lnTo>
                    <a:pt x="253" y="48"/>
                  </a:lnTo>
                  <a:lnTo>
                    <a:pt x="188" y="42"/>
                  </a:lnTo>
                  <a:lnTo>
                    <a:pt x="57" y="26"/>
                  </a:lnTo>
                  <a:lnTo>
                    <a:pt x="21" y="20"/>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3" name="Freeform 822"/>
            <p:cNvSpPr>
              <a:spLocks/>
            </p:cNvSpPr>
            <p:nvPr/>
          </p:nvSpPr>
          <p:spPr bwMode="auto">
            <a:xfrm>
              <a:off x="4879976" y="4262438"/>
              <a:ext cx="185738" cy="30163"/>
            </a:xfrm>
            <a:custGeom>
              <a:avLst/>
              <a:gdLst>
                <a:gd name="T0" fmla="*/ 234 w 234"/>
                <a:gd name="T1" fmla="*/ 0 h 38"/>
                <a:gd name="T2" fmla="*/ 169 w 234"/>
                <a:gd name="T3" fmla="*/ 14 h 38"/>
                <a:gd name="T4" fmla="*/ 104 w 234"/>
                <a:gd name="T5" fmla="*/ 24 h 38"/>
                <a:gd name="T6" fmla="*/ 22 w 234"/>
                <a:gd name="T7" fmla="*/ 38 h 38"/>
                <a:gd name="T8" fmla="*/ 0 w 234"/>
                <a:gd name="T9" fmla="*/ 22 h 38"/>
                <a:gd name="T10" fmla="*/ 102 w 234"/>
                <a:gd name="T11" fmla="*/ 10 h 38"/>
                <a:gd name="T12" fmla="*/ 167 w 234"/>
                <a:gd name="T13" fmla="*/ 4 h 38"/>
                <a:gd name="T14" fmla="*/ 234 w 234"/>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38">
                  <a:moveTo>
                    <a:pt x="234" y="0"/>
                  </a:moveTo>
                  <a:lnTo>
                    <a:pt x="169" y="14"/>
                  </a:lnTo>
                  <a:lnTo>
                    <a:pt x="104" y="24"/>
                  </a:lnTo>
                  <a:lnTo>
                    <a:pt x="22" y="38"/>
                  </a:lnTo>
                  <a:lnTo>
                    <a:pt x="0" y="22"/>
                  </a:lnTo>
                  <a:lnTo>
                    <a:pt x="102" y="10"/>
                  </a:lnTo>
                  <a:lnTo>
                    <a:pt x="167" y="4"/>
                  </a:lnTo>
                  <a:lnTo>
                    <a:pt x="23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4" name="Freeform 823"/>
            <p:cNvSpPr>
              <a:spLocks/>
            </p:cNvSpPr>
            <p:nvPr/>
          </p:nvSpPr>
          <p:spPr bwMode="auto">
            <a:xfrm>
              <a:off x="4927601" y="4262438"/>
              <a:ext cx="138113" cy="58738"/>
            </a:xfrm>
            <a:custGeom>
              <a:avLst/>
              <a:gdLst>
                <a:gd name="T0" fmla="*/ 173 w 173"/>
                <a:gd name="T1" fmla="*/ 0 h 73"/>
                <a:gd name="T2" fmla="*/ 114 w 173"/>
                <a:gd name="T3" fmla="*/ 30 h 73"/>
                <a:gd name="T4" fmla="*/ 53 w 173"/>
                <a:gd name="T5" fmla="*/ 57 h 73"/>
                <a:gd name="T6" fmla="*/ 16 w 173"/>
                <a:gd name="T7" fmla="*/ 73 h 73"/>
                <a:gd name="T8" fmla="*/ 0 w 173"/>
                <a:gd name="T9" fmla="*/ 63 h 73"/>
                <a:gd name="T10" fmla="*/ 47 w 173"/>
                <a:gd name="T11" fmla="*/ 44 h 73"/>
                <a:gd name="T12" fmla="*/ 110 w 173"/>
                <a:gd name="T13" fmla="*/ 22 h 73"/>
                <a:gd name="T14" fmla="*/ 173 w 173"/>
                <a:gd name="T15" fmla="*/ 0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73">
                  <a:moveTo>
                    <a:pt x="173" y="0"/>
                  </a:moveTo>
                  <a:lnTo>
                    <a:pt x="114" y="30"/>
                  </a:lnTo>
                  <a:lnTo>
                    <a:pt x="53" y="57"/>
                  </a:lnTo>
                  <a:lnTo>
                    <a:pt x="16" y="73"/>
                  </a:lnTo>
                  <a:lnTo>
                    <a:pt x="0" y="63"/>
                  </a:lnTo>
                  <a:lnTo>
                    <a:pt x="47" y="44"/>
                  </a:lnTo>
                  <a:lnTo>
                    <a:pt x="110" y="22"/>
                  </a:lnTo>
                  <a:lnTo>
                    <a:pt x="17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5" name="Freeform 824"/>
            <p:cNvSpPr>
              <a:spLocks/>
            </p:cNvSpPr>
            <p:nvPr/>
          </p:nvSpPr>
          <p:spPr bwMode="auto">
            <a:xfrm>
              <a:off x="4962526" y="4262438"/>
              <a:ext cx="103188" cy="77788"/>
            </a:xfrm>
            <a:custGeom>
              <a:avLst/>
              <a:gdLst>
                <a:gd name="T0" fmla="*/ 130 w 130"/>
                <a:gd name="T1" fmla="*/ 0 h 99"/>
                <a:gd name="T2" fmla="*/ 81 w 130"/>
                <a:gd name="T3" fmla="*/ 44 h 99"/>
                <a:gd name="T4" fmla="*/ 29 w 130"/>
                <a:gd name="T5" fmla="*/ 87 h 99"/>
                <a:gd name="T6" fmla="*/ 14 w 130"/>
                <a:gd name="T7" fmla="*/ 99 h 99"/>
                <a:gd name="T8" fmla="*/ 0 w 130"/>
                <a:gd name="T9" fmla="*/ 91 h 99"/>
                <a:gd name="T10" fmla="*/ 20 w 130"/>
                <a:gd name="T11" fmla="*/ 75 h 99"/>
                <a:gd name="T12" fmla="*/ 75 w 130"/>
                <a:gd name="T13" fmla="*/ 38 h 99"/>
                <a:gd name="T14" fmla="*/ 130 w 130"/>
                <a:gd name="T15" fmla="*/ 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99">
                  <a:moveTo>
                    <a:pt x="130" y="0"/>
                  </a:moveTo>
                  <a:lnTo>
                    <a:pt x="81" y="44"/>
                  </a:lnTo>
                  <a:lnTo>
                    <a:pt x="29" y="87"/>
                  </a:lnTo>
                  <a:lnTo>
                    <a:pt x="14" y="99"/>
                  </a:lnTo>
                  <a:lnTo>
                    <a:pt x="0" y="91"/>
                  </a:lnTo>
                  <a:lnTo>
                    <a:pt x="20" y="75"/>
                  </a:lnTo>
                  <a:lnTo>
                    <a:pt x="75" y="38"/>
                  </a:lnTo>
                  <a:lnTo>
                    <a:pt x="1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6" name="Freeform 826"/>
            <p:cNvSpPr>
              <a:spLocks/>
            </p:cNvSpPr>
            <p:nvPr/>
          </p:nvSpPr>
          <p:spPr bwMode="auto">
            <a:xfrm>
              <a:off x="4992689" y="4262438"/>
              <a:ext cx="73025" cy="92075"/>
            </a:xfrm>
            <a:custGeom>
              <a:avLst/>
              <a:gdLst>
                <a:gd name="T0" fmla="*/ 93 w 93"/>
                <a:gd name="T1" fmla="*/ 0 h 116"/>
                <a:gd name="T2" fmla="*/ 55 w 93"/>
                <a:gd name="T3" fmla="*/ 55 h 116"/>
                <a:gd name="T4" fmla="*/ 18 w 93"/>
                <a:gd name="T5" fmla="*/ 108 h 116"/>
                <a:gd name="T6" fmla="*/ 12 w 93"/>
                <a:gd name="T7" fmla="*/ 116 h 116"/>
                <a:gd name="T8" fmla="*/ 12 w 93"/>
                <a:gd name="T9" fmla="*/ 114 h 116"/>
                <a:gd name="T10" fmla="*/ 0 w 93"/>
                <a:gd name="T11" fmla="*/ 108 h 116"/>
                <a:gd name="T12" fmla="*/ 6 w 93"/>
                <a:gd name="T13" fmla="*/ 101 h 116"/>
                <a:gd name="T14" fmla="*/ 49 w 93"/>
                <a:gd name="T15" fmla="*/ 50 h 116"/>
                <a:gd name="T16" fmla="*/ 93 w 93"/>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16">
                  <a:moveTo>
                    <a:pt x="93" y="0"/>
                  </a:moveTo>
                  <a:lnTo>
                    <a:pt x="55" y="55"/>
                  </a:lnTo>
                  <a:lnTo>
                    <a:pt x="18" y="108"/>
                  </a:lnTo>
                  <a:lnTo>
                    <a:pt x="12" y="116"/>
                  </a:lnTo>
                  <a:lnTo>
                    <a:pt x="12" y="114"/>
                  </a:lnTo>
                  <a:lnTo>
                    <a:pt x="0" y="108"/>
                  </a:lnTo>
                  <a:lnTo>
                    <a:pt x="6" y="101"/>
                  </a:lnTo>
                  <a:lnTo>
                    <a:pt x="49" y="50"/>
                  </a:lnTo>
                  <a:lnTo>
                    <a:pt x="9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7" name="Freeform 827"/>
            <p:cNvSpPr>
              <a:spLocks/>
            </p:cNvSpPr>
            <p:nvPr/>
          </p:nvSpPr>
          <p:spPr bwMode="auto">
            <a:xfrm>
              <a:off x="5018089" y="4262438"/>
              <a:ext cx="47625" cy="103188"/>
            </a:xfrm>
            <a:custGeom>
              <a:avLst/>
              <a:gdLst>
                <a:gd name="T0" fmla="*/ 59 w 59"/>
                <a:gd name="T1" fmla="*/ 0 h 130"/>
                <a:gd name="T2" fmla="*/ 37 w 59"/>
                <a:gd name="T3" fmla="*/ 63 h 130"/>
                <a:gd name="T4" fmla="*/ 13 w 59"/>
                <a:gd name="T5" fmla="*/ 124 h 130"/>
                <a:gd name="T6" fmla="*/ 12 w 59"/>
                <a:gd name="T7" fmla="*/ 130 h 130"/>
                <a:gd name="T8" fmla="*/ 0 w 59"/>
                <a:gd name="T9" fmla="*/ 126 h 130"/>
                <a:gd name="T10" fmla="*/ 0 w 59"/>
                <a:gd name="T11" fmla="*/ 126 h 130"/>
                <a:gd name="T12" fmla="*/ 2 w 59"/>
                <a:gd name="T13" fmla="*/ 120 h 130"/>
                <a:gd name="T14" fmla="*/ 29 w 59"/>
                <a:gd name="T15" fmla="*/ 59 h 130"/>
                <a:gd name="T16" fmla="*/ 59 w 59"/>
                <a:gd name="T1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30">
                  <a:moveTo>
                    <a:pt x="59" y="0"/>
                  </a:moveTo>
                  <a:lnTo>
                    <a:pt x="37" y="63"/>
                  </a:lnTo>
                  <a:lnTo>
                    <a:pt x="13" y="124"/>
                  </a:lnTo>
                  <a:lnTo>
                    <a:pt x="12" y="130"/>
                  </a:lnTo>
                  <a:lnTo>
                    <a:pt x="0" y="126"/>
                  </a:lnTo>
                  <a:lnTo>
                    <a:pt x="0" y="126"/>
                  </a:lnTo>
                  <a:lnTo>
                    <a:pt x="2" y="120"/>
                  </a:lnTo>
                  <a:lnTo>
                    <a:pt x="29" y="59"/>
                  </a:lnTo>
                  <a:lnTo>
                    <a:pt x="5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8" name="Freeform 828"/>
            <p:cNvSpPr>
              <a:spLocks/>
            </p:cNvSpPr>
            <p:nvPr/>
          </p:nvSpPr>
          <p:spPr bwMode="auto">
            <a:xfrm>
              <a:off x="5046664" y="4262438"/>
              <a:ext cx="19050" cy="96838"/>
            </a:xfrm>
            <a:custGeom>
              <a:avLst/>
              <a:gdLst>
                <a:gd name="T0" fmla="*/ 24 w 24"/>
                <a:gd name="T1" fmla="*/ 0 h 122"/>
                <a:gd name="T2" fmla="*/ 20 w 24"/>
                <a:gd name="T3" fmla="*/ 67 h 122"/>
                <a:gd name="T4" fmla="*/ 14 w 24"/>
                <a:gd name="T5" fmla="*/ 116 h 122"/>
                <a:gd name="T6" fmla="*/ 0 w 24"/>
                <a:gd name="T7" fmla="*/ 122 h 122"/>
                <a:gd name="T8" fmla="*/ 10 w 24"/>
                <a:gd name="T9" fmla="*/ 65 h 122"/>
                <a:gd name="T10" fmla="*/ 24 w 24"/>
                <a:gd name="T11" fmla="*/ 0 h 122"/>
              </a:gdLst>
              <a:ahLst/>
              <a:cxnLst>
                <a:cxn ang="0">
                  <a:pos x="T0" y="T1"/>
                </a:cxn>
                <a:cxn ang="0">
                  <a:pos x="T2" y="T3"/>
                </a:cxn>
                <a:cxn ang="0">
                  <a:pos x="T4" y="T5"/>
                </a:cxn>
                <a:cxn ang="0">
                  <a:pos x="T6" y="T7"/>
                </a:cxn>
                <a:cxn ang="0">
                  <a:pos x="T8" y="T9"/>
                </a:cxn>
                <a:cxn ang="0">
                  <a:pos x="T10" y="T11"/>
                </a:cxn>
              </a:cxnLst>
              <a:rect l="0" t="0" r="r" b="b"/>
              <a:pathLst>
                <a:path w="24" h="122">
                  <a:moveTo>
                    <a:pt x="24" y="0"/>
                  </a:moveTo>
                  <a:lnTo>
                    <a:pt x="20" y="67"/>
                  </a:lnTo>
                  <a:lnTo>
                    <a:pt x="14" y="116"/>
                  </a:lnTo>
                  <a:lnTo>
                    <a:pt x="0" y="122"/>
                  </a:lnTo>
                  <a:lnTo>
                    <a:pt x="10" y="65"/>
                  </a:lnTo>
                  <a:lnTo>
                    <a:pt x="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9" name="Freeform 829"/>
            <p:cNvSpPr>
              <a:spLocks/>
            </p:cNvSpPr>
            <p:nvPr/>
          </p:nvSpPr>
          <p:spPr bwMode="auto">
            <a:xfrm>
              <a:off x="5065714" y="4262438"/>
              <a:ext cx="15875" cy="85725"/>
            </a:xfrm>
            <a:custGeom>
              <a:avLst/>
              <a:gdLst>
                <a:gd name="T0" fmla="*/ 0 w 19"/>
                <a:gd name="T1" fmla="*/ 0 h 108"/>
                <a:gd name="T2" fmla="*/ 11 w 19"/>
                <a:gd name="T3" fmla="*/ 65 h 108"/>
                <a:gd name="T4" fmla="*/ 19 w 19"/>
                <a:gd name="T5" fmla="*/ 103 h 108"/>
                <a:gd name="T6" fmla="*/ 7 w 19"/>
                <a:gd name="T7" fmla="*/ 108 h 108"/>
                <a:gd name="T8" fmla="*/ 4 w 19"/>
                <a:gd name="T9" fmla="*/ 67 h 108"/>
                <a:gd name="T10" fmla="*/ 0 w 19"/>
                <a:gd name="T11" fmla="*/ 0 h 108"/>
              </a:gdLst>
              <a:ahLst/>
              <a:cxnLst>
                <a:cxn ang="0">
                  <a:pos x="T0" y="T1"/>
                </a:cxn>
                <a:cxn ang="0">
                  <a:pos x="T2" y="T3"/>
                </a:cxn>
                <a:cxn ang="0">
                  <a:pos x="T4" y="T5"/>
                </a:cxn>
                <a:cxn ang="0">
                  <a:pos x="T6" y="T7"/>
                </a:cxn>
                <a:cxn ang="0">
                  <a:pos x="T8" y="T9"/>
                </a:cxn>
                <a:cxn ang="0">
                  <a:pos x="T10" y="T11"/>
                </a:cxn>
              </a:cxnLst>
              <a:rect l="0" t="0" r="r" b="b"/>
              <a:pathLst>
                <a:path w="19" h="108">
                  <a:moveTo>
                    <a:pt x="0" y="0"/>
                  </a:moveTo>
                  <a:lnTo>
                    <a:pt x="11" y="65"/>
                  </a:lnTo>
                  <a:lnTo>
                    <a:pt x="19" y="103"/>
                  </a:lnTo>
                  <a:lnTo>
                    <a:pt x="7" y="108"/>
                  </a:lnTo>
                  <a:lnTo>
                    <a:pt x="4" y="6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0" name="Freeform 830"/>
            <p:cNvSpPr>
              <a:spLocks/>
            </p:cNvSpPr>
            <p:nvPr/>
          </p:nvSpPr>
          <p:spPr bwMode="auto">
            <a:xfrm>
              <a:off x="5065714" y="4262438"/>
              <a:ext cx="33338" cy="74613"/>
            </a:xfrm>
            <a:custGeom>
              <a:avLst/>
              <a:gdLst>
                <a:gd name="T0" fmla="*/ 0 w 43"/>
                <a:gd name="T1" fmla="*/ 0 h 95"/>
                <a:gd name="T2" fmla="*/ 29 w 43"/>
                <a:gd name="T3" fmla="*/ 59 h 95"/>
                <a:gd name="T4" fmla="*/ 43 w 43"/>
                <a:gd name="T5" fmla="*/ 89 h 95"/>
                <a:gd name="T6" fmla="*/ 33 w 43"/>
                <a:gd name="T7" fmla="*/ 95 h 95"/>
                <a:gd name="T8" fmla="*/ 21 w 43"/>
                <a:gd name="T9" fmla="*/ 63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29" y="59"/>
                  </a:lnTo>
                  <a:lnTo>
                    <a:pt x="43" y="89"/>
                  </a:lnTo>
                  <a:lnTo>
                    <a:pt x="33" y="95"/>
                  </a:lnTo>
                  <a:lnTo>
                    <a:pt x="21" y="63"/>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1" name="Freeform 831"/>
            <p:cNvSpPr>
              <a:spLocks/>
            </p:cNvSpPr>
            <p:nvPr/>
          </p:nvSpPr>
          <p:spPr bwMode="auto">
            <a:xfrm>
              <a:off x="5065714" y="4262438"/>
              <a:ext cx="50800" cy="65088"/>
            </a:xfrm>
            <a:custGeom>
              <a:avLst/>
              <a:gdLst>
                <a:gd name="T0" fmla="*/ 0 w 64"/>
                <a:gd name="T1" fmla="*/ 0 h 83"/>
                <a:gd name="T2" fmla="*/ 43 w 64"/>
                <a:gd name="T3" fmla="*/ 50 h 83"/>
                <a:gd name="T4" fmla="*/ 64 w 64"/>
                <a:gd name="T5" fmla="*/ 77 h 83"/>
                <a:gd name="T6" fmla="*/ 61 w 64"/>
                <a:gd name="T7" fmla="*/ 79 h 83"/>
                <a:gd name="T8" fmla="*/ 55 w 64"/>
                <a:gd name="T9" fmla="*/ 83 h 83"/>
                <a:gd name="T10" fmla="*/ 35 w 64"/>
                <a:gd name="T11" fmla="*/ 55 h 83"/>
                <a:gd name="T12" fmla="*/ 0 w 64"/>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64" h="83">
                  <a:moveTo>
                    <a:pt x="0" y="0"/>
                  </a:moveTo>
                  <a:lnTo>
                    <a:pt x="43" y="50"/>
                  </a:lnTo>
                  <a:lnTo>
                    <a:pt x="64" y="77"/>
                  </a:lnTo>
                  <a:lnTo>
                    <a:pt x="61" y="79"/>
                  </a:lnTo>
                  <a:lnTo>
                    <a:pt x="55" y="83"/>
                  </a:lnTo>
                  <a:lnTo>
                    <a:pt x="35" y="5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2" name="Freeform 832"/>
            <p:cNvSpPr>
              <a:spLocks/>
            </p:cNvSpPr>
            <p:nvPr/>
          </p:nvSpPr>
          <p:spPr bwMode="auto">
            <a:xfrm>
              <a:off x="5065714" y="4262438"/>
              <a:ext cx="69850" cy="53975"/>
            </a:xfrm>
            <a:custGeom>
              <a:avLst/>
              <a:gdLst>
                <a:gd name="T0" fmla="*/ 0 w 88"/>
                <a:gd name="T1" fmla="*/ 0 h 67"/>
                <a:gd name="T2" fmla="*/ 55 w 88"/>
                <a:gd name="T3" fmla="*/ 38 h 67"/>
                <a:gd name="T4" fmla="*/ 88 w 88"/>
                <a:gd name="T5" fmla="*/ 61 h 67"/>
                <a:gd name="T6" fmla="*/ 78 w 88"/>
                <a:gd name="T7" fmla="*/ 67 h 67"/>
                <a:gd name="T8" fmla="*/ 49 w 88"/>
                <a:gd name="T9" fmla="*/ 44 h 67"/>
                <a:gd name="T10" fmla="*/ 0 w 88"/>
                <a:gd name="T11" fmla="*/ 0 h 67"/>
              </a:gdLst>
              <a:ahLst/>
              <a:cxnLst>
                <a:cxn ang="0">
                  <a:pos x="T0" y="T1"/>
                </a:cxn>
                <a:cxn ang="0">
                  <a:pos x="T2" y="T3"/>
                </a:cxn>
                <a:cxn ang="0">
                  <a:pos x="T4" y="T5"/>
                </a:cxn>
                <a:cxn ang="0">
                  <a:pos x="T6" y="T7"/>
                </a:cxn>
                <a:cxn ang="0">
                  <a:pos x="T8" y="T9"/>
                </a:cxn>
                <a:cxn ang="0">
                  <a:pos x="T10" y="T11"/>
                </a:cxn>
              </a:cxnLst>
              <a:rect l="0" t="0" r="r" b="b"/>
              <a:pathLst>
                <a:path w="88" h="67">
                  <a:moveTo>
                    <a:pt x="0" y="0"/>
                  </a:moveTo>
                  <a:lnTo>
                    <a:pt x="55" y="38"/>
                  </a:lnTo>
                  <a:lnTo>
                    <a:pt x="88" y="61"/>
                  </a:lnTo>
                  <a:lnTo>
                    <a:pt x="78" y="67"/>
                  </a:lnTo>
                  <a:lnTo>
                    <a:pt x="49" y="4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3" name="Freeform 833"/>
            <p:cNvSpPr>
              <a:spLocks/>
            </p:cNvSpPr>
            <p:nvPr/>
          </p:nvSpPr>
          <p:spPr bwMode="auto">
            <a:xfrm>
              <a:off x="5065714" y="4262438"/>
              <a:ext cx="93663" cy="41275"/>
            </a:xfrm>
            <a:custGeom>
              <a:avLst/>
              <a:gdLst>
                <a:gd name="T0" fmla="*/ 0 w 117"/>
                <a:gd name="T1" fmla="*/ 0 h 51"/>
                <a:gd name="T2" fmla="*/ 62 w 117"/>
                <a:gd name="T3" fmla="*/ 22 h 51"/>
                <a:gd name="T4" fmla="*/ 117 w 117"/>
                <a:gd name="T5" fmla="*/ 42 h 51"/>
                <a:gd name="T6" fmla="*/ 104 w 117"/>
                <a:gd name="T7" fmla="*/ 51 h 51"/>
                <a:gd name="T8" fmla="*/ 59 w 117"/>
                <a:gd name="T9" fmla="*/ 30 h 51"/>
                <a:gd name="T10" fmla="*/ 0 w 117"/>
                <a:gd name="T11" fmla="*/ 0 h 51"/>
              </a:gdLst>
              <a:ahLst/>
              <a:cxnLst>
                <a:cxn ang="0">
                  <a:pos x="T0" y="T1"/>
                </a:cxn>
                <a:cxn ang="0">
                  <a:pos x="T2" y="T3"/>
                </a:cxn>
                <a:cxn ang="0">
                  <a:pos x="T4" y="T5"/>
                </a:cxn>
                <a:cxn ang="0">
                  <a:pos x="T6" y="T7"/>
                </a:cxn>
                <a:cxn ang="0">
                  <a:pos x="T8" y="T9"/>
                </a:cxn>
                <a:cxn ang="0">
                  <a:pos x="T10" y="T11"/>
                </a:cxn>
              </a:cxnLst>
              <a:rect l="0" t="0" r="r" b="b"/>
              <a:pathLst>
                <a:path w="117" h="51">
                  <a:moveTo>
                    <a:pt x="0" y="0"/>
                  </a:moveTo>
                  <a:lnTo>
                    <a:pt x="62" y="22"/>
                  </a:lnTo>
                  <a:lnTo>
                    <a:pt x="117" y="42"/>
                  </a:lnTo>
                  <a:lnTo>
                    <a:pt x="104" y="51"/>
                  </a:lnTo>
                  <a:lnTo>
                    <a:pt x="59" y="30"/>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4" name="Freeform 834"/>
            <p:cNvSpPr>
              <a:spLocks/>
            </p:cNvSpPr>
            <p:nvPr/>
          </p:nvSpPr>
          <p:spPr bwMode="auto">
            <a:xfrm>
              <a:off x="5065714" y="4262438"/>
              <a:ext cx="123825" cy="20638"/>
            </a:xfrm>
            <a:custGeom>
              <a:avLst/>
              <a:gdLst>
                <a:gd name="T0" fmla="*/ 0 w 157"/>
                <a:gd name="T1" fmla="*/ 0 h 26"/>
                <a:gd name="T2" fmla="*/ 64 w 157"/>
                <a:gd name="T3" fmla="*/ 4 h 26"/>
                <a:gd name="T4" fmla="*/ 131 w 157"/>
                <a:gd name="T5" fmla="*/ 10 h 26"/>
                <a:gd name="T6" fmla="*/ 157 w 157"/>
                <a:gd name="T7" fmla="*/ 14 h 26"/>
                <a:gd name="T8" fmla="*/ 151 w 157"/>
                <a:gd name="T9" fmla="*/ 18 h 26"/>
                <a:gd name="T10" fmla="*/ 139 w 157"/>
                <a:gd name="T11" fmla="*/ 26 h 26"/>
                <a:gd name="T12" fmla="*/ 129 w 157"/>
                <a:gd name="T13" fmla="*/ 24 h 26"/>
                <a:gd name="T14" fmla="*/ 64 w 157"/>
                <a:gd name="T15" fmla="*/ 14 h 26"/>
                <a:gd name="T16" fmla="*/ 0 w 157"/>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26">
                  <a:moveTo>
                    <a:pt x="0" y="0"/>
                  </a:moveTo>
                  <a:lnTo>
                    <a:pt x="64" y="4"/>
                  </a:lnTo>
                  <a:lnTo>
                    <a:pt x="131" y="10"/>
                  </a:lnTo>
                  <a:lnTo>
                    <a:pt x="157" y="14"/>
                  </a:lnTo>
                  <a:lnTo>
                    <a:pt x="151" y="18"/>
                  </a:lnTo>
                  <a:lnTo>
                    <a:pt x="139" y="26"/>
                  </a:lnTo>
                  <a:lnTo>
                    <a:pt x="129" y="24"/>
                  </a:lnTo>
                  <a:lnTo>
                    <a:pt x="64" y="1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5" name="Freeform 835"/>
            <p:cNvSpPr>
              <a:spLocks/>
            </p:cNvSpPr>
            <p:nvPr/>
          </p:nvSpPr>
          <p:spPr bwMode="auto">
            <a:xfrm>
              <a:off x="5065714" y="4233863"/>
              <a:ext cx="173038" cy="28575"/>
            </a:xfrm>
            <a:custGeom>
              <a:avLst/>
              <a:gdLst>
                <a:gd name="T0" fmla="*/ 218 w 218"/>
                <a:gd name="T1" fmla="*/ 0 h 37"/>
                <a:gd name="T2" fmla="*/ 200 w 218"/>
                <a:gd name="T3" fmla="*/ 16 h 37"/>
                <a:gd name="T4" fmla="*/ 194 w 218"/>
                <a:gd name="T5" fmla="*/ 20 h 37"/>
                <a:gd name="T6" fmla="*/ 131 w 218"/>
                <a:gd name="T7" fmla="*/ 28 h 37"/>
                <a:gd name="T8" fmla="*/ 64 w 218"/>
                <a:gd name="T9" fmla="*/ 34 h 37"/>
                <a:gd name="T10" fmla="*/ 0 w 218"/>
                <a:gd name="T11" fmla="*/ 37 h 37"/>
                <a:gd name="T12" fmla="*/ 64 w 218"/>
                <a:gd name="T13" fmla="*/ 24 h 37"/>
                <a:gd name="T14" fmla="*/ 129 w 218"/>
                <a:gd name="T15" fmla="*/ 14 h 37"/>
                <a:gd name="T16" fmla="*/ 218 w 218"/>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37">
                  <a:moveTo>
                    <a:pt x="218" y="0"/>
                  </a:moveTo>
                  <a:lnTo>
                    <a:pt x="200" y="16"/>
                  </a:lnTo>
                  <a:lnTo>
                    <a:pt x="194" y="20"/>
                  </a:lnTo>
                  <a:lnTo>
                    <a:pt x="131" y="28"/>
                  </a:lnTo>
                  <a:lnTo>
                    <a:pt x="64" y="34"/>
                  </a:lnTo>
                  <a:lnTo>
                    <a:pt x="0" y="37"/>
                  </a:lnTo>
                  <a:lnTo>
                    <a:pt x="64" y="24"/>
                  </a:lnTo>
                  <a:lnTo>
                    <a:pt x="129" y="14"/>
                  </a:lnTo>
                  <a:lnTo>
                    <a:pt x="21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6" name="Freeform 836"/>
            <p:cNvSpPr>
              <a:spLocks/>
            </p:cNvSpPr>
            <p:nvPr/>
          </p:nvSpPr>
          <p:spPr bwMode="auto">
            <a:xfrm>
              <a:off x="5065714" y="4151313"/>
              <a:ext cx="254000" cy="111125"/>
            </a:xfrm>
            <a:custGeom>
              <a:avLst/>
              <a:gdLst>
                <a:gd name="T0" fmla="*/ 320 w 320"/>
                <a:gd name="T1" fmla="*/ 0 h 141"/>
                <a:gd name="T2" fmla="*/ 304 w 320"/>
                <a:gd name="T3" fmla="*/ 20 h 141"/>
                <a:gd name="T4" fmla="*/ 296 w 320"/>
                <a:gd name="T5" fmla="*/ 28 h 141"/>
                <a:gd name="T6" fmla="*/ 247 w 320"/>
                <a:gd name="T7" fmla="*/ 49 h 141"/>
                <a:gd name="T8" fmla="*/ 123 w 320"/>
                <a:gd name="T9" fmla="*/ 98 h 141"/>
                <a:gd name="T10" fmla="*/ 62 w 320"/>
                <a:gd name="T11" fmla="*/ 120 h 141"/>
                <a:gd name="T12" fmla="*/ 0 w 320"/>
                <a:gd name="T13" fmla="*/ 141 h 141"/>
                <a:gd name="T14" fmla="*/ 59 w 320"/>
                <a:gd name="T15" fmla="*/ 112 h 141"/>
                <a:gd name="T16" fmla="*/ 117 w 320"/>
                <a:gd name="T17" fmla="*/ 85 h 141"/>
                <a:gd name="T18" fmla="*/ 239 w 320"/>
                <a:gd name="T19" fmla="*/ 32 h 141"/>
                <a:gd name="T20" fmla="*/ 320 w 320"/>
                <a:gd name="T2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 h="141">
                  <a:moveTo>
                    <a:pt x="320" y="0"/>
                  </a:moveTo>
                  <a:lnTo>
                    <a:pt x="304" y="20"/>
                  </a:lnTo>
                  <a:lnTo>
                    <a:pt x="296" y="28"/>
                  </a:lnTo>
                  <a:lnTo>
                    <a:pt x="247" y="49"/>
                  </a:lnTo>
                  <a:lnTo>
                    <a:pt x="123" y="98"/>
                  </a:lnTo>
                  <a:lnTo>
                    <a:pt x="62" y="120"/>
                  </a:lnTo>
                  <a:lnTo>
                    <a:pt x="0" y="141"/>
                  </a:lnTo>
                  <a:lnTo>
                    <a:pt x="59" y="112"/>
                  </a:lnTo>
                  <a:lnTo>
                    <a:pt x="117" y="85"/>
                  </a:lnTo>
                  <a:lnTo>
                    <a:pt x="239" y="32"/>
                  </a:lnTo>
                  <a:lnTo>
                    <a:pt x="32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7" name="Freeform 837"/>
            <p:cNvSpPr>
              <a:spLocks/>
            </p:cNvSpPr>
            <p:nvPr/>
          </p:nvSpPr>
          <p:spPr bwMode="auto">
            <a:xfrm>
              <a:off x="5065714" y="4008438"/>
              <a:ext cx="331788" cy="254000"/>
            </a:xfrm>
            <a:custGeom>
              <a:avLst/>
              <a:gdLst>
                <a:gd name="T0" fmla="*/ 418 w 418"/>
                <a:gd name="T1" fmla="*/ 0 h 319"/>
                <a:gd name="T2" fmla="*/ 369 w 418"/>
                <a:gd name="T3" fmla="*/ 43 h 319"/>
                <a:gd name="T4" fmla="*/ 318 w 418"/>
                <a:gd name="T5" fmla="*/ 84 h 319"/>
                <a:gd name="T6" fmla="*/ 214 w 418"/>
                <a:gd name="T7" fmla="*/ 166 h 319"/>
                <a:gd name="T8" fmla="*/ 108 w 418"/>
                <a:gd name="T9" fmla="*/ 245 h 319"/>
                <a:gd name="T10" fmla="*/ 55 w 418"/>
                <a:gd name="T11" fmla="*/ 282 h 319"/>
                <a:gd name="T12" fmla="*/ 0 w 418"/>
                <a:gd name="T13" fmla="*/ 319 h 319"/>
                <a:gd name="T14" fmla="*/ 49 w 418"/>
                <a:gd name="T15" fmla="*/ 276 h 319"/>
                <a:gd name="T16" fmla="*/ 100 w 418"/>
                <a:gd name="T17" fmla="*/ 233 h 319"/>
                <a:gd name="T18" fmla="*/ 204 w 418"/>
                <a:gd name="T19" fmla="*/ 153 h 319"/>
                <a:gd name="T20" fmla="*/ 308 w 418"/>
                <a:gd name="T21" fmla="*/ 74 h 319"/>
                <a:gd name="T22" fmla="*/ 363 w 418"/>
                <a:gd name="T23" fmla="*/ 35 h 319"/>
                <a:gd name="T24" fmla="*/ 418 w 418"/>
                <a:gd name="T2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319">
                  <a:moveTo>
                    <a:pt x="418" y="0"/>
                  </a:moveTo>
                  <a:lnTo>
                    <a:pt x="369" y="43"/>
                  </a:lnTo>
                  <a:lnTo>
                    <a:pt x="318" y="84"/>
                  </a:lnTo>
                  <a:lnTo>
                    <a:pt x="214" y="166"/>
                  </a:lnTo>
                  <a:lnTo>
                    <a:pt x="108" y="245"/>
                  </a:lnTo>
                  <a:lnTo>
                    <a:pt x="55" y="282"/>
                  </a:lnTo>
                  <a:lnTo>
                    <a:pt x="0" y="319"/>
                  </a:lnTo>
                  <a:lnTo>
                    <a:pt x="49" y="276"/>
                  </a:lnTo>
                  <a:lnTo>
                    <a:pt x="100" y="233"/>
                  </a:lnTo>
                  <a:lnTo>
                    <a:pt x="204" y="153"/>
                  </a:lnTo>
                  <a:lnTo>
                    <a:pt x="308" y="74"/>
                  </a:lnTo>
                  <a:lnTo>
                    <a:pt x="363" y="35"/>
                  </a:lnTo>
                  <a:lnTo>
                    <a:pt x="41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8" name="Freeform 838"/>
            <p:cNvSpPr>
              <a:spLocks/>
            </p:cNvSpPr>
            <p:nvPr/>
          </p:nvSpPr>
          <p:spPr bwMode="auto">
            <a:xfrm>
              <a:off x="5065714" y="3930651"/>
              <a:ext cx="254000" cy="331788"/>
            </a:xfrm>
            <a:custGeom>
              <a:avLst/>
              <a:gdLst>
                <a:gd name="T0" fmla="*/ 320 w 320"/>
                <a:gd name="T1" fmla="*/ 0 h 418"/>
                <a:gd name="T2" fmla="*/ 284 w 320"/>
                <a:gd name="T3" fmla="*/ 55 h 418"/>
                <a:gd name="T4" fmla="*/ 245 w 320"/>
                <a:gd name="T5" fmla="*/ 108 h 418"/>
                <a:gd name="T6" fmla="*/ 167 w 320"/>
                <a:gd name="T7" fmla="*/ 214 h 418"/>
                <a:gd name="T8" fmla="*/ 84 w 320"/>
                <a:gd name="T9" fmla="*/ 318 h 418"/>
                <a:gd name="T10" fmla="*/ 43 w 320"/>
                <a:gd name="T11" fmla="*/ 369 h 418"/>
                <a:gd name="T12" fmla="*/ 0 w 320"/>
                <a:gd name="T13" fmla="*/ 418 h 418"/>
                <a:gd name="T14" fmla="*/ 35 w 320"/>
                <a:gd name="T15" fmla="*/ 363 h 418"/>
                <a:gd name="T16" fmla="*/ 74 w 320"/>
                <a:gd name="T17" fmla="*/ 311 h 418"/>
                <a:gd name="T18" fmla="*/ 153 w 320"/>
                <a:gd name="T19" fmla="*/ 205 h 418"/>
                <a:gd name="T20" fmla="*/ 235 w 320"/>
                <a:gd name="T21" fmla="*/ 101 h 418"/>
                <a:gd name="T22" fmla="*/ 277 w 320"/>
                <a:gd name="T23" fmla="*/ 49 h 418"/>
                <a:gd name="T24" fmla="*/ 320 w 320"/>
                <a:gd name="T25"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418">
                  <a:moveTo>
                    <a:pt x="320" y="0"/>
                  </a:moveTo>
                  <a:lnTo>
                    <a:pt x="284" y="55"/>
                  </a:lnTo>
                  <a:lnTo>
                    <a:pt x="245" y="108"/>
                  </a:lnTo>
                  <a:lnTo>
                    <a:pt x="167" y="214"/>
                  </a:lnTo>
                  <a:lnTo>
                    <a:pt x="84" y="318"/>
                  </a:lnTo>
                  <a:lnTo>
                    <a:pt x="43" y="369"/>
                  </a:lnTo>
                  <a:lnTo>
                    <a:pt x="0" y="418"/>
                  </a:lnTo>
                  <a:lnTo>
                    <a:pt x="35" y="363"/>
                  </a:lnTo>
                  <a:lnTo>
                    <a:pt x="74" y="311"/>
                  </a:lnTo>
                  <a:lnTo>
                    <a:pt x="153" y="205"/>
                  </a:lnTo>
                  <a:lnTo>
                    <a:pt x="235" y="101"/>
                  </a:lnTo>
                  <a:lnTo>
                    <a:pt x="277" y="49"/>
                  </a:lnTo>
                  <a:lnTo>
                    <a:pt x="32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9" name="Freeform 839"/>
            <p:cNvSpPr>
              <a:spLocks/>
            </p:cNvSpPr>
            <p:nvPr/>
          </p:nvSpPr>
          <p:spPr bwMode="auto">
            <a:xfrm>
              <a:off x="5065714" y="3876676"/>
              <a:ext cx="160338" cy="385763"/>
            </a:xfrm>
            <a:custGeom>
              <a:avLst/>
              <a:gdLst>
                <a:gd name="T0" fmla="*/ 202 w 202"/>
                <a:gd name="T1" fmla="*/ 0 h 486"/>
                <a:gd name="T2" fmla="*/ 180 w 202"/>
                <a:gd name="T3" fmla="*/ 63 h 486"/>
                <a:gd name="T4" fmla="*/ 157 w 202"/>
                <a:gd name="T5" fmla="*/ 123 h 486"/>
                <a:gd name="T6" fmla="*/ 108 w 202"/>
                <a:gd name="T7" fmla="*/ 247 h 486"/>
                <a:gd name="T8" fmla="*/ 57 w 202"/>
                <a:gd name="T9" fmla="*/ 367 h 486"/>
                <a:gd name="T10" fmla="*/ 29 w 202"/>
                <a:gd name="T11" fmla="*/ 428 h 486"/>
                <a:gd name="T12" fmla="*/ 0 w 202"/>
                <a:gd name="T13" fmla="*/ 486 h 486"/>
                <a:gd name="T14" fmla="*/ 21 w 202"/>
                <a:gd name="T15" fmla="*/ 424 h 486"/>
                <a:gd name="T16" fmla="*/ 43 w 202"/>
                <a:gd name="T17" fmla="*/ 363 h 486"/>
                <a:gd name="T18" fmla="*/ 92 w 202"/>
                <a:gd name="T19" fmla="*/ 239 h 486"/>
                <a:gd name="T20" fmla="*/ 145 w 202"/>
                <a:gd name="T21" fmla="*/ 119 h 486"/>
                <a:gd name="T22" fmla="*/ 172 w 202"/>
                <a:gd name="T23" fmla="*/ 59 h 486"/>
                <a:gd name="T24" fmla="*/ 202 w 202"/>
                <a:gd name="T25"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2" h="486">
                  <a:moveTo>
                    <a:pt x="202" y="0"/>
                  </a:moveTo>
                  <a:lnTo>
                    <a:pt x="180" y="63"/>
                  </a:lnTo>
                  <a:lnTo>
                    <a:pt x="157" y="123"/>
                  </a:lnTo>
                  <a:lnTo>
                    <a:pt x="108" y="247"/>
                  </a:lnTo>
                  <a:lnTo>
                    <a:pt x="57" y="367"/>
                  </a:lnTo>
                  <a:lnTo>
                    <a:pt x="29" y="428"/>
                  </a:lnTo>
                  <a:lnTo>
                    <a:pt x="0" y="486"/>
                  </a:lnTo>
                  <a:lnTo>
                    <a:pt x="21" y="424"/>
                  </a:lnTo>
                  <a:lnTo>
                    <a:pt x="43" y="363"/>
                  </a:lnTo>
                  <a:lnTo>
                    <a:pt x="92" y="239"/>
                  </a:lnTo>
                  <a:lnTo>
                    <a:pt x="145" y="119"/>
                  </a:lnTo>
                  <a:lnTo>
                    <a:pt x="172" y="59"/>
                  </a:lnTo>
                  <a:lnTo>
                    <a:pt x="20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0" name="Freeform 840"/>
            <p:cNvSpPr>
              <a:spLocks/>
            </p:cNvSpPr>
            <p:nvPr/>
          </p:nvSpPr>
          <p:spPr bwMode="auto">
            <a:xfrm>
              <a:off x="5065714" y="3848101"/>
              <a:ext cx="53975" cy="414338"/>
            </a:xfrm>
            <a:custGeom>
              <a:avLst/>
              <a:gdLst>
                <a:gd name="T0" fmla="*/ 68 w 68"/>
                <a:gd name="T1" fmla="*/ 0 h 522"/>
                <a:gd name="T2" fmla="*/ 59 w 68"/>
                <a:gd name="T3" fmla="*/ 132 h 522"/>
                <a:gd name="T4" fmla="*/ 43 w 68"/>
                <a:gd name="T5" fmla="*/ 261 h 522"/>
                <a:gd name="T6" fmla="*/ 23 w 68"/>
                <a:gd name="T7" fmla="*/ 393 h 522"/>
                <a:gd name="T8" fmla="*/ 11 w 68"/>
                <a:gd name="T9" fmla="*/ 458 h 522"/>
                <a:gd name="T10" fmla="*/ 0 w 68"/>
                <a:gd name="T11" fmla="*/ 522 h 522"/>
                <a:gd name="T12" fmla="*/ 4 w 68"/>
                <a:gd name="T13" fmla="*/ 456 h 522"/>
                <a:gd name="T14" fmla="*/ 9 w 68"/>
                <a:gd name="T15" fmla="*/ 391 h 522"/>
                <a:gd name="T16" fmla="*/ 25 w 68"/>
                <a:gd name="T17" fmla="*/ 259 h 522"/>
                <a:gd name="T18" fmla="*/ 45 w 68"/>
                <a:gd name="T19" fmla="*/ 130 h 522"/>
                <a:gd name="T20" fmla="*/ 68 w 68"/>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522">
                  <a:moveTo>
                    <a:pt x="68" y="0"/>
                  </a:moveTo>
                  <a:lnTo>
                    <a:pt x="59" y="132"/>
                  </a:lnTo>
                  <a:lnTo>
                    <a:pt x="43" y="261"/>
                  </a:lnTo>
                  <a:lnTo>
                    <a:pt x="23" y="393"/>
                  </a:lnTo>
                  <a:lnTo>
                    <a:pt x="11" y="458"/>
                  </a:lnTo>
                  <a:lnTo>
                    <a:pt x="0" y="522"/>
                  </a:lnTo>
                  <a:lnTo>
                    <a:pt x="4" y="456"/>
                  </a:lnTo>
                  <a:lnTo>
                    <a:pt x="9" y="391"/>
                  </a:lnTo>
                  <a:lnTo>
                    <a:pt x="25" y="259"/>
                  </a:lnTo>
                  <a:lnTo>
                    <a:pt x="45" y="130"/>
                  </a:lnTo>
                  <a:lnTo>
                    <a:pt x="6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1" name="Freeform 841"/>
            <p:cNvSpPr>
              <a:spLocks noEditPoints="1"/>
            </p:cNvSpPr>
            <p:nvPr/>
          </p:nvSpPr>
          <p:spPr bwMode="auto">
            <a:xfrm>
              <a:off x="4703764" y="3482976"/>
              <a:ext cx="679450" cy="884238"/>
            </a:xfrm>
            <a:custGeom>
              <a:avLst/>
              <a:gdLst>
                <a:gd name="T0" fmla="*/ 173 w 856"/>
                <a:gd name="T1" fmla="*/ 603 h 1115"/>
                <a:gd name="T2" fmla="*/ 226 w 856"/>
                <a:gd name="T3" fmla="*/ 713 h 1115"/>
                <a:gd name="T4" fmla="*/ 287 w 856"/>
                <a:gd name="T5" fmla="*/ 789 h 1115"/>
                <a:gd name="T6" fmla="*/ 318 w 856"/>
                <a:gd name="T7" fmla="*/ 758 h 1115"/>
                <a:gd name="T8" fmla="*/ 295 w 856"/>
                <a:gd name="T9" fmla="*/ 687 h 1115"/>
                <a:gd name="T10" fmla="*/ 214 w 856"/>
                <a:gd name="T11" fmla="*/ 556 h 1115"/>
                <a:gd name="T12" fmla="*/ 526 w 856"/>
                <a:gd name="T13" fmla="*/ 49 h 1115"/>
                <a:gd name="T14" fmla="*/ 534 w 856"/>
                <a:gd name="T15" fmla="*/ 118 h 1115"/>
                <a:gd name="T16" fmla="*/ 540 w 856"/>
                <a:gd name="T17" fmla="*/ 151 h 1115"/>
                <a:gd name="T18" fmla="*/ 536 w 856"/>
                <a:gd name="T19" fmla="*/ 177 h 1115"/>
                <a:gd name="T20" fmla="*/ 556 w 856"/>
                <a:gd name="T21" fmla="*/ 222 h 1115"/>
                <a:gd name="T22" fmla="*/ 542 w 856"/>
                <a:gd name="T23" fmla="*/ 242 h 1115"/>
                <a:gd name="T24" fmla="*/ 534 w 856"/>
                <a:gd name="T25" fmla="*/ 265 h 1115"/>
                <a:gd name="T26" fmla="*/ 532 w 856"/>
                <a:gd name="T27" fmla="*/ 298 h 1115"/>
                <a:gd name="T28" fmla="*/ 499 w 856"/>
                <a:gd name="T29" fmla="*/ 310 h 1115"/>
                <a:gd name="T30" fmla="*/ 479 w 856"/>
                <a:gd name="T31" fmla="*/ 310 h 1115"/>
                <a:gd name="T32" fmla="*/ 507 w 856"/>
                <a:gd name="T33" fmla="*/ 334 h 1115"/>
                <a:gd name="T34" fmla="*/ 540 w 856"/>
                <a:gd name="T35" fmla="*/ 353 h 1115"/>
                <a:gd name="T36" fmla="*/ 603 w 856"/>
                <a:gd name="T37" fmla="*/ 432 h 1115"/>
                <a:gd name="T38" fmla="*/ 654 w 856"/>
                <a:gd name="T39" fmla="*/ 485 h 1115"/>
                <a:gd name="T40" fmla="*/ 652 w 856"/>
                <a:gd name="T41" fmla="*/ 422 h 1115"/>
                <a:gd name="T42" fmla="*/ 689 w 856"/>
                <a:gd name="T43" fmla="*/ 314 h 1115"/>
                <a:gd name="T44" fmla="*/ 795 w 856"/>
                <a:gd name="T45" fmla="*/ 314 h 1115"/>
                <a:gd name="T46" fmla="*/ 854 w 856"/>
                <a:gd name="T47" fmla="*/ 422 h 1115"/>
                <a:gd name="T48" fmla="*/ 768 w 856"/>
                <a:gd name="T49" fmla="*/ 489 h 1115"/>
                <a:gd name="T50" fmla="*/ 715 w 856"/>
                <a:gd name="T51" fmla="*/ 569 h 1115"/>
                <a:gd name="T52" fmla="*/ 640 w 856"/>
                <a:gd name="T53" fmla="*/ 681 h 1115"/>
                <a:gd name="T54" fmla="*/ 611 w 856"/>
                <a:gd name="T55" fmla="*/ 695 h 1115"/>
                <a:gd name="T56" fmla="*/ 562 w 856"/>
                <a:gd name="T57" fmla="*/ 652 h 1115"/>
                <a:gd name="T58" fmla="*/ 554 w 856"/>
                <a:gd name="T59" fmla="*/ 681 h 1115"/>
                <a:gd name="T60" fmla="*/ 538 w 856"/>
                <a:gd name="T61" fmla="*/ 730 h 1115"/>
                <a:gd name="T62" fmla="*/ 534 w 856"/>
                <a:gd name="T63" fmla="*/ 846 h 1115"/>
                <a:gd name="T64" fmla="*/ 544 w 856"/>
                <a:gd name="T65" fmla="*/ 891 h 1115"/>
                <a:gd name="T66" fmla="*/ 560 w 856"/>
                <a:gd name="T67" fmla="*/ 1034 h 1115"/>
                <a:gd name="T68" fmla="*/ 412 w 856"/>
                <a:gd name="T69" fmla="*/ 1115 h 1115"/>
                <a:gd name="T70" fmla="*/ 291 w 856"/>
                <a:gd name="T71" fmla="*/ 1052 h 1115"/>
                <a:gd name="T72" fmla="*/ 275 w 856"/>
                <a:gd name="T73" fmla="*/ 946 h 1115"/>
                <a:gd name="T74" fmla="*/ 214 w 856"/>
                <a:gd name="T75" fmla="*/ 950 h 1115"/>
                <a:gd name="T76" fmla="*/ 118 w 856"/>
                <a:gd name="T77" fmla="*/ 862 h 1115"/>
                <a:gd name="T78" fmla="*/ 92 w 856"/>
                <a:gd name="T79" fmla="*/ 726 h 1115"/>
                <a:gd name="T80" fmla="*/ 0 w 856"/>
                <a:gd name="T81" fmla="*/ 603 h 1115"/>
                <a:gd name="T82" fmla="*/ 30 w 856"/>
                <a:gd name="T83" fmla="*/ 526 h 1115"/>
                <a:gd name="T84" fmla="*/ 41 w 856"/>
                <a:gd name="T85" fmla="*/ 507 h 1115"/>
                <a:gd name="T86" fmla="*/ 67 w 856"/>
                <a:gd name="T87" fmla="*/ 442 h 1115"/>
                <a:gd name="T88" fmla="*/ 138 w 856"/>
                <a:gd name="T89" fmla="*/ 355 h 1115"/>
                <a:gd name="T90" fmla="*/ 187 w 856"/>
                <a:gd name="T91" fmla="*/ 304 h 1115"/>
                <a:gd name="T92" fmla="*/ 234 w 856"/>
                <a:gd name="T93" fmla="*/ 283 h 1115"/>
                <a:gd name="T94" fmla="*/ 255 w 856"/>
                <a:gd name="T95" fmla="*/ 281 h 1115"/>
                <a:gd name="T96" fmla="*/ 293 w 856"/>
                <a:gd name="T97" fmla="*/ 279 h 1115"/>
                <a:gd name="T98" fmla="*/ 326 w 856"/>
                <a:gd name="T99" fmla="*/ 267 h 1115"/>
                <a:gd name="T100" fmla="*/ 326 w 856"/>
                <a:gd name="T101" fmla="*/ 216 h 1115"/>
                <a:gd name="T102" fmla="*/ 308 w 856"/>
                <a:gd name="T103" fmla="*/ 108 h 1115"/>
                <a:gd name="T104" fmla="*/ 405 w 856"/>
                <a:gd name="T105" fmla="*/ 41 h 1115"/>
                <a:gd name="T106" fmla="*/ 489 w 856"/>
                <a:gd name="T107" fmla="*/ 37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6" h="1115">
                  <a:moveTo>
                    <a:pt x="212" y="556"/>
                  </a:moveTo>
                  <a:lnTo>
                    <a:pt x="196" y="571"/>
                  </a:lnTo>
                  <a:lnTo>
                    <a:pt x="179" y="585"/>
                  </a:lnTo>
                  <a:lnTo>
                    <a:pt x="165" y="595"/>
                  </a:lnTo>
                  <a:lnTo>
                    <a:pt x="173" y="603"/>
                  </a:lnTo>
                  <a:lnTo>
                    <a:pt x="185" y="618"/>
                  </a:lnTo>
                  <a:lnTo>
                    <a:pt x="198" y="636"/>
                  </a:lnTo>
                  <a:lnTo>
                    <a:pt x="210" y="660"/>
                  </a:lnTo>
                  <a:lnTo>
                    <a:pt x="220" y="691"/>
                  </a:lnTo>
                  <a:lnTo>
                    <a:pt x="226" y="713"/>
                  </a:lnTo>
                  <a:lnTo>
                    <a:pt x="236" y="740"/>
                  </a:lnTo>
                  <a:lnTo>
                    <a:pt x="246" y="766"/>
                  </a:lnTo>
                  <a:lnTo>
                    <a:pt x="259" y="773"/>
                  </a:lnTo>
                  <a:lnTo>
                    <a:pt x="273" y="781"/>
                  </a:lnTo>
                  <a:lnTo>
                    <a:pt x="287" y="789"/>
                  </a:lnTo>
                  <a:lnTo>
                    <a:pt x="299" y="799"/>
                  </a:lnTo>
                  <a:lnTo>
                    <a:pt x="304" y="785"/>
                  </a:lnTo>
                  <a:lnTo>
                    <a:pt x="308" y="771"/>
                  </a:lnTo>
                  <a:lnTo>
                    <a:pt x="316" y="756"/>
                  </a:lnTo>
                  <a:lnTo>
                    <a:pt x="318" y="758"/>
                  </a:lnTo>
                  <a:lnTo>
                    <a:pt x="318" y="738"/>
                  </a:lnTo>
                  <a:lnTo>
                    <a:pt x="314" y="722"/>
                  </a:lnTo>
                  <a:lnTo>
                    <a:pt x="306" y="707"/>
                  </a:lnTo>
                  <a:lnTo>
                    <a:pt x="301" y="695"/>
                  </a:lnTo>
                  <a:lnTo>
                    <a:pt x="295" y="687"/>
                  </a:lnTo>
                  <a:lnTo>
                    <a:pt x="291" y="685"/>
                  </a:lnTo>
                  <a:lnTo>
                    <a:pt x="263" y="654"/>
                  </a:lnTo>
                  <a:lnTo>
                    <a:pt x="242" y="620"/>
                  </a:lnTo>
                  <a:lnTo>
                    <a:pt x="226" y="587"/>
                  </a:lnTo>
                  <a:lnTo>
                    <a:pt x="214" y="556"/>
                  </a:lnTo>
                  <a:lnTo>
                    <a:pt x="212" y="556"/>
                  </a:lnTo>
                  <a:close/>
                  <a:moveTo>
                    <a:pt x="501" y="0"/>
                  </a:moveTo>
                  <a:lnTo>
                    <a:pt x="518" y="32"/>
                  </a:lnTo>
                  <a:lnTo>
                    <a:pt x="520" y="37"/>
                  </a:lnTo>
                  <a:lnTo>
                    <a:pt x="526" y="49"/>
                  </a:lnTo>
                  <a:lnTo>
                    <a:pt x="528" y="65"/>
                  </a:lnTo>
                  <a:lnTo>
                    <a:pt x="530" y="83"/>
                  </a:lnTo>
                  <a:lnTo>
                    <a:pt x="526" y="98"/>
                  </a:lnTo>
                  <a:lnTo>
                    <a:pt x="530" y="108"/>
                  </a:lnTo>
                  <a:lnTo>
                    <a:pt x="534" y="118"/>
                  </a:lnTo>
                  <a:lnTo>
                    <a:pt x="534" y="130"/>
                  </a:lnTo>
                  <a:lnTo>
                    <a:pt x="536" y="136"/>
                  </a:lnTo>
                  <a:lnTo>
                    <a:pt x="538" y="140"/>
                  </a:lnTo>
                  <a:lnTo>
                    <a:pt x="540" y="145"/>
                  </a:lnTo>
                  <a:lnTo>
                    <a:pt x="540" y="151"/>
                  </a:lnTo>
                  <a:lnTo>
                    <a:pt x="540" y="157"/>
                  </a:lnTo>
                  <a:lnTo>
                    <a:pt x="540" y="163"/>
                  </a:lnTo>
                  <a:lnTo>
                    <a:pt x="536" y="169"/>
                  </a:lnTo>
                  <a:lnTo>
                    <a:pt x="536" y="173"/>
                  </a:lnTo>
                  <a:lnTo>
                    <a:pt x="536" y="177"/>
                  </a:lnTo>
                  <a:lnTo>
                    <a:pt x="538" y="183"/>
                  </a:lnTo>
                  <a:lnTo>
                    <a:pt x="544" y="191"/>
                  </a:lnTo>
                  <a:lnTo>
                    <a:pt x="552" y="200"/>
                  </a:lnTo>
                  <a:lnTo>
                    <a:pt x="556" y="210"/>
                  </a:lnTo>
                  <a:lnTo>
                    <a:pt x="556" y="222"/>
                  </a:lnTo>
                  <a:lnTo>
                    <a:pt x="554" y="226"/>
                  </a:lnTo>
                  <a:lnTo>
                    <a:pt x="552" y="230"/>
                  </a:lnTo>
                  <a:lnTo>
                    <a:pt x="548" y="234"/>
                  </a:lnTo>
                  <a:lnTo>
                    <a:pt x="542" y="236"/>
                  </a:lnTo>
                  <a:lnTo>
                    <a:pt x="542" y="242"/>
                  </a:lnTo>
                  <a:lnTo>
                    <a:pt x="540" y="245"/>
                  </a:lnTo>
                  <a:lnTo>
                    <a:pt x="540" y="253"/>
                  </a:lnTo>
                  <a:lnTo>
                    <a:pt x="538" y="259"/>
                  </a:lnTo>
                  <a:lnTo>
                    <a:pt x="534" y="265"/>
                  </a:lnTo>
                  <a:lnTo>
                    <a:pt x="534" y="265"/>
                  </a:lnTo>
                  <a:lnTo>
                    <a:pt x="536" y="269"/>
                  </a:lnTo>
                  <a:lnTo>
                    <a:pt x="536" y="277"/>
                  </a:lnTo>
                  <a:lnTo>
                    <a:pt x="538" y="283"/>
                  </a:lnTo>
                  <a:lnTo>
                    <a:pt x="536" y="291"/>
                  </a:lnTo>
                  <a:lnTo>
                    <a:pt x="532" y="298"/>
                  </a:lnTo>
                  <a:lnTo>
                    <a:pt x="526" y="304"/>
                  </a:lnTo>
                  <a:lnTo>
                    <a:pt x="518" y="308"/>
                  </a:lnTo>
                  <a:lnTo>
                    <a:pt x="513" y="308"/>
                  </a:lnTo>
                  <a:lnTo>
                    <a:pt x="507" y="310"/>
                  </a:lnTo>
                  <a:lnTo>
                    <a:pt x="499" y="310"/>
                  </a:lnTo>
                  <a:lnTo>
                    <a:pt x="493" y="310"/>
                  </a:lnTo>
                  <a:lnTo>
                    <a:pt x="493" y="310"/>
                  </a:lnTo>
                  <a:lnTo>
                    <a:pt x="485" y="310"/>
                  </a:lnTo>
                  <a:lnTo>
                    <a:pt x="481" y="310"/>
                  </a:lnTo>
                  <a:lnTo>
                    <a:pt x="479" y="310"/>
                  </a:lnTo>
                  <a:lnTo>
                    <a:pt x="475" y="310"/>
                  </a:lnTo>
                  <a:lnTo>
                    <a:pt x="473" y="314"/>
                  </a:lnTo>
                  <a:lnTo>
                    <a:pt x="473" y="320"/>
                  </a:lnTo>
                  <a:lnTo>
                    <a:pt x="485" y="324"/>
                  </a:lnTo>
                  <a:lnTo>
                    <a:pt x="507" y="334"/>
                  </a:lnTo>
                  <a:lnTo>
                    <a:pt x="526" y="346"/>
                  </a:lnTo>
                  <a:lnTo>
                    <a:pt x="534" y="350"/>
                  </a:lnTo>
                  <a:lnTo>
                    <a:pt x="536" y="351"/>
                  </a:lnTo>
                  <a:lnTo>
                    <a:pt x="540" y="351"/>
                  </a:lnTo>
                  <a:lnTo>
                    <a:pt x="540" y="353"/>
                  </a:lnTo>
                  <a:lnTo>
                    <a:pt x="558" y="367"/>
                  </a:lnTo>
                  <a:lnTo>
                    <a:pt x="571" y="387"/>
                  </a:lnTo>
                  <a:lnTo>
                    <a:pt x="579" y="408"/>
                  </a:lnTo>
                  <a:lnTo>
                    <a:pt x="589" y="418"/>
                  </a:lnTo>
                  <a:lnTo>
                    <a:pt x="603" y="432"/>
                  </a:lnTo>
                  <a:lnTo>
                    <a:pt x="617" y="452"/>
                  </a:lnTo>
                  <a:lnTo>
                    <a:pt x="628" y="473"/>
                  </a:lnTo>
                  <a:lnTo>
                    <a:pt x="634" y="497"/>
                  </a:lnTo>
                  <a:lnTo>
                    <a:pt x="642" y="491"/>
                  </a:lnTo>
                  <a:lnTo>
                    <a:pt x="654" y="485"/>
                  </a:lnTo>
                  <a:lnTo>
                    <a:pt x="662" y="479"/>
                  </a:lnTo>
                  <a:lnTo>
                    <a:pt x="670" y="471"/>
                  </a:lnTo>
                  <a:lnTo>
                    <a:pt x="678" y="461"/>
                  </a:lnTo>
                  <a:lnTo>
                    <a:pt x="664" y="444"/>
                  </a:lnTo>
                  <a:lnTo>
                    <a:pt x="652" y="422"/>
                  </a:lnTo>
                  <a:lnTo>
                    <a:pt x="648" y="399"/>
                  </a:lnTo>
                  <a:lnTo>
                    <a:pt x="650" y="375"/>
                  </a:lnTo>
                  <a:lnTo>
                    <a:pt x="658" y="351"/>
                  </a:lnTo>
                  <a:lnTo>
                    <a:pt x="672" y="330"/>
                  </a:lnTo>
                  <a:lnTo>
                    <a:pt x="689" y="314"/>
                  </a:lnTo>
                  <a:lnTo>
                    <a:pt x="713" y="302"/>
                  </a:lnTo>
                  <a:lnTo>
                    <a:pt x="736" y="298"/>
                  </a:lnTo>
                  <a:lnTo>
                    <a:pt x="742" y="298"/>
                  </a:lnTo>
                  <a:lnTo>
                    <a:pt x="770" y="302"/>
                  </a:lnTo>
                  <a:lnTo>
                    <a:pt x="795" y="314"/>
                  </a:lnTo>
                  <a:lnTo>
                    <a:pt x="819" y="326"/>
                  </a:lnTo>
                  <a:lnTo>
                    <a:pt x="839" y="344"/>
                  </a:lnTo>
                  <a:lnTo>
                    <a:pt x="850" y="367"/>
                  </a:lnTo>
                  <a:lnTo>
                    <a:pt x="856" y="393"/>
                  </a:lnTo>
                  <a:lnTo>
                    <a:pt x="854" y="422"/>
                  </a:lnTo>
                  <a:lnTo>
                    <a:pt x="842" y="448"/>
                  </a:lnTo>
                  <a:lnTo>
                    <a:pt x="825" y="467"/>
                  </a:lnTo>
                  <a:lnTo>
                    <a:pt x="801" y="481"/>
                  </a:lnTo>
                  <a:lnTo>
                    <a:pt x="774" y="489"/>
                  </a:lnTo>
                  <a:lnTo>
                    <a:pt x="768" y="489"/>
                  </a:lnTo>
                  <a:lnTo>
                    <a:pt x="766" y="489"/>
                  </a:lnTo>
                  <a:lnTo>
                    <a:pt x="756" y="503"/>
                  </a:lnTo>
                  <a:lnTo>
                    <a:pt x="744" y="522"/>
                  </a:lnTo>
                  <a:lnTo>
                    <a:pt x="729" y="546"/>
                  </a:lnTo>
                  <a:lnTo>
                    <a:pt x="715" y="569"/>
                  </a:lnTo>
                  <a:lnTo>
                    <a:pt x="701" y="591"/>
                  </a:lnTo>
                  <a:lnTo>
                    <a:pt x="679" y="622"/>
                  </a:lnTo>
                  <a:lnTo>
                    <a:pt x="660" y="652"/>
                  </a:lnTo>
                  <a:lnTo>
                    <a:pt x="648" y="667"/>
                  </a:lnTo>
                  <a:lnTo>
                    <a:pt x="640" y="681"/>
                  </a:lnTo>
                  <a:lnTo>
                    <a:pt x="634" y="689"/>
                  </a:lnTo>
                  <a:lnTo>
                    <a:pt x="630" y="695"/>
                  </a:lnTo>
                  <a:lnTo>
                    <a:pt x="626" y="697"/>
                  </a:lnTo>
                  <a:lnTo>
                    <a:pt x="621" y="697"/>
                  </a:lnTo>
                  <a:lnTo>
                    <a:pt x="611" y="695"/>
                  </a:lnTo>
                  <a:lnTo>
                    <a:pt x="597" y="687"/>
                  </a:lnTo>
                  <a:lnTo>
                    <a:pt x="583" y="673"/>
                  </a:lnTo>
                  <a:lnTo>
                    <a:pt x="568" y="658"/>
                  </a:lnTo>
                  <a:lnTo>
                    <a:pt x="568" y="658"/>
                  </a:lnTo>
                  <a:lnTo>
                    <a:pt x="562" y="652"/>
                  </a:lnTo>
                  <a:lnTo>
                    <a:pt x="560" y="662"/>
                  </a:lnTo>
                  <a:lnTo>
                    <a:pt x="558" y="667"/>
                  </a:lnTo>
                  <a:lnTo>
                    <a:pt x="556" y="673"/>
                  </a:lnTo>
                  <a:lnTo>
                    <a:pt x="554" y="679"/>
                  </a:lnTo>
                  <a:lnTo>
                    <a:pt x="554" y="681"/>
                  </a:lnTo>
                  <a:lnTo>
                    <a:pt x="552" y="683"/>
                  </a:lnTo>
                  <a:lnTo>
                    <a:pt x="548" y="701"/>
                  </a:lnTo>
                  <a:lnTo>
                    <a:pt x="550" y="703"/>
                  </a:lnTo>
                  <a:lnTo>
                    <a:pt x="542" y="717"/>
                  </a:lnTo>
                  <a:lnTo>
                    <a:pt x="538" y="730"/>
                  </a:lnTo>
                  <a:lnTo>
                    <a:pt x="536" y="742"/>
                  </a:lnTo>
                  <a:lnTo>
                    <a:pt x="536" y="742"/>
                  </a:lnTo>
                  <a:lnTo>
                    <a:pt x="532" y="756"/>
                  </a:lnTo>
                  <a:lnTo>
                    <a:pt x="534" y="828"/>
                  </a:lnTo>
                  <a:lnTo>
                    <a:pt x="534" y="846"/>
                  </a:lnTo>
                  <a:lnTo>
                    <a:pt x="538" y="864"/>
                  </a:lnTo>
                  <a:lnTo>
                    <a:pt x="542" y="879"/>
                  </a:lnTo>
                  <a:lnTo>
                    <a:pt x="544" y="889"/>
                  </a:lnTo>
                  <a:lnTo>
                    <a:pt x="544" y="891"/>
                  </a:lnTo>
                  <a:lnTo>
                    <a:pt x="544" y="891"/>
                  </a:lnTo>
                  <a:lnTo>
                    <a:pt x="560" y="946"/>
                  </a:lnTo>
                  <a:lnTo>
                    <a:pt x="558" y="946"/>
                  </a:lnTo>
                  <a:lnTo>
                    <a:pt x="571" y="1003"/>
                  </a:lnTo>
                  <a:lnTo>
                    <a:pt x="575" y="1023"/>
                  </a:lnTo>
                  <a:lnTo>
                    <a:pt x="560" y="1034"/>
                  </a:lnTo>
                  <a:lnTo>
                    <a:pt x="517" y="1062"/>
                  </a:lnTo>
                  <a:lnTo>
                    <a:pt x="479" y="1082"/>
                  </a:lnTo>
                  <a:lnTo>
                    <a:pt x="450" y="1097"/>
                  </a:lnTo>
                  <a:lnTo>
                    <a:pt x="426" y="1109"/>
                  </a:lnTo>
                  <a:lnTo>
                    <a:pt x="412" y="1115"/>
                  </a:lnTo>
                  <a:lnTo>
                    <a:pt x="397" y="1109"/>
                  </a:lnTo>
                  <a:lnTo>
                    <a:pt x="375" y="1097"/>
                  </a:lnTo>
                  <a:lnTo>
                    <a:pt x="344" y="1084"/>
                  </a:lnTo>
                  <a:lnTo>
                    <a:pt x="306" y="1062"/>
                  </a:lnTo>
                  <a:lnTo>
                    <a:pt x="291" y="1052"/>
                  </a:lnTo>
                  <a:lnTo>
                    <a:pt x="289" y="1029"/>
                  </a:lnTo>
                  <a:lnTo>
                    <a:pt x="293" y="976"/>
                  </a:lnTo>
                  <a:lnTo>
                    <a:pt x="301" y="930"/>
                  </a:lnTo>
                  <a:lnTo>
                    <a:pt x="299" y="930"/>
                  </a:lnTo>
                  <a:lnTo>
                    <a:pt x="275" y="946"/>
                  </a:lnTo>
                  <a:lnTo>
                    <a:pt x="244" y="954"/>
                  </a:lnTo>
                  <a:lnTo>
                    <a:pt x="238" y="954"/>
                  </a:lnTo>
                  <a:lnTo>
                    <a:pt x="226" y="954"/>
                  </a:lnTo>
                  <a:lnTo>
                    <a:pt x="214" y="950"/>
                  </a:lnTo>
                  <a:lnTo>
                    <a:pt x="214" y="950"/>
                  </a:lnTo>
                  <a:lnTo>
                    <a:pt x="185" y="946"/>
                  </a:lnTo>
                  <a:lnTo>
                    <a:pt x="159" y="934"/>
                  </a:lnTo>
                  <a:lnTo>
                    <a:pt x="139" y="915"/>
                  </a:lnTo>
                  <a:lnTo>
                    <a:pt x="124" y="889"/>
                  </a:lnTo>
                  <a:lnTo>
                    <a:pt x="118" y="862"/>
                  </a:lnTo>
                  <a:lnTo>
                    <a:pt x="120" y="834"/>
                  </a:lnTo>
                  <a:lnTo>
                    <a:pt x="130" y="809"/>
                  </a:lnTo>
                  <a:lnTo>
                    <a:pt x="147" y="787"/>
                  </a:lnTo>
                  <a:lnTo>
                    <a:pt x="120" y="758"/>
                  </a:lnTo>
                  <a:lnTo>
                    <a:pt x="92" y="726"/>
                  </a:lnTo>
                  <a:lnTo>
                    <a:pt x="65" y="697"/>
                  </a:lnTo>
                  <a:lnTo>
                    <a:pt x="41" y="669"/>
                  </a:lnTo>
                  <a:lnTo>
                    <a:pt x="22" y="646"/>
                  </a:lnTo>
                  <a:lnTo>
                    <a:pt x="10" y="624"/>
                  </a:lnTo>
                  <a:lnTo>
                    <a:pt x="0" y="603"/>
                  </a:lnTo>
                  <a:lnTo>
                    <a:pt x="0" y="581"/>
                  </a:lnTo>
                  <a:lnTo>
                    <a:pt x="6" y="563"/>
                  </a:lnTo>
                  <a:lnTo>
                    <a:pt x="14" y="548"/>
                  </a:lnTo>
                  <a:lnTo>
                    <a:pt x="22" y="536"/>
                  </a:lnTo>
                  <a:lnTo>
                    <a:pt x="30" y="526"/>
                  </a:lnTo>
                  <a:lnTo>
                    <a:pt x="33" y="524"/>
                  </a:lnTo>
                  <a:lnTo>
                    <a:pt x="35" y="522"/>
                  </a:lnTo>
                  <a:lnTo>
                    <a:pt x="37" y="518"/>
                  </a:lnTo>
                  <a:lnTo>
                    <a:pt x="39" y="512"/>
                  </a:lnTo>
                  <a:lnTo>
                    <a:pt x="41" y="507"/>
                  </a:lnTo>
                  <a:lnTo>
                    <a:pt x="43" y="501"/>
                  </a:lnTo>
                  <a:lnTo>
                    <a:pt x="45" y="495"/>
                  </a:lnTo>
                  <a:lnTo>
                    <a:pt x="51" y="475"/>
                  </a:lnTo>
                  <a:lnTo>
                    <a:pt x="59" y="455"/>
                  </a:lnTo>
                  <a:lnTo>
                    <a:pt x="67" y="442"/>
                  </a:lnTo>
                  <a:lnTo>
                    <a:pt x="83" y="426"/>
                  </a:lnTo>
                  <a:lnTo>
                    <a:pt x="100" y="414"/>
                  </a:lnTo>
                  <a:lnTo>
                    <a:pt x="112" y="408"/>
                  </a:lnTo>
                  <a:lnTo>
                    <a:pt x="126" y="379"/>
                  </a:lnTo>
                  <a:lnTo>
                    <a:pt x="138" y="355"/>
                  </a:lnTo>
                  <a:lnTo>
                    <a:pt x="149" y="338"/>
                  </a:lnTo>
                  <a:lnTo>
                    <a:pt x="147" y="336"/>
                  </a:lnTo>
                  <a:lnTo>
                    <a:pt x="161" y="324"/>
                  </a:lnTo>
                  <a:lnTo>
                    <a:pt x="171" y="314"/>
                  </a:lnTo>
                  <a:lnTo>
                    <a:pt x="187" y="304"/>
                  </a:lnTo>
                  <a:lnTo>
                    <a:pt x="206" y="293"/>
                  </a:lnTo>
                  <a:lnTo>
                    <a:pt x="232" y="285"/>
                  </a:lnTo>
                  <a:lnTo>
                    <a:pt x="234" y="283"/>
                  </a:lnTo>
                  <a:lnTo>
                    <a:pt x="234" y="283"/>
                  </a:lnTo>
                  <a:lnTo>
                    <a:pt x="234" y="283"/>
                  </a:lnTo>
                  <a:lnTo>
                    <a:pt x="238" y="281"/>
                  </a:lnTo>
                  <a:lnTo>
                    <a:pt x="238" y="283"/>
                  </a:lnTo>
                  <a:lnTo>
                    <a:pt x="242" y="283"/>
                  </a:lnTo>
                  <a:lnTo>
                    <a:pt x="247" y="281"/>
                  </a:lnTo>
                  <a:lnTo>
                    <a:pt x="255" y="281"/>
                  </a:lnTo>
                  <a:lnTo>
                    <a:pt x="259" y="281"/>
                  </a:lnTo>
                  <a:lnTo>
                    <a:pt x="275" y="279"/>
                  </a:lnTo>
                  <a:lnTo>
                    <a:pt x="275" y="279"/>
                  </a:lnTo>
                  <a:lnTo>
                    <a:pt x="291" y="279"/>
                  </a:lnTo>
                  <a:lnTo>
                    <a:pt x="293" y="279"/>
                  </a:lnTo>
                  <a:lnTo>
                    <a:pt x="301" y="277"/>
                  </a:lnTo>
                  <a:lnTo>
                    <a:pt x="306" y="275"/>
                  </a:lnTo>
                  <a:lnTo>
                    <a:pt x="308" y="275"/>
                  </a:lnTo>
                  <a:lnTo>
                    <a:pt x="318" y="271"/>
                  </a:lnTo>
                  <a:lnTo>
                    <a:pt x="326" y="267"/>
                  </a:lnTo>
                  <a:lnTo>
                    <a:pt x="332" y="259"/>
                  </a:lnTo>
                  <a:lnTo>
                    <a:pt x="332" y="259"/>
                  </a:lnTo>
                  <a:lnTo>
                    <a:pt x="326" y="238"/>
                  </a:lnTo>
                  <a:lnTo>
                    <a:pt x="332" y="240"/>
                  </a:lnTo>
                  <a:lnTo>
                    <a:pt x="326" y="216"/>
                  </a:lnTo>
                  <a:lnTo>
                    <a:pt x="316" y="191"/>
                  </a:lnTo>
                  <a:lnTo>
                    <a:pt x="310" y="173"/>
                  </a:lnTo>
                  <a:lnTo>
                    <a:pt x="306" y="155"/>
                  </a:lnTo>
                  <a:lnTo>
                    <a:pt x="304" y="132"/>
                  </a:lnTo>
                  <a:lnTo>
                    <a:pt x="308" y="108"/>
                  </a:lnTo>
                  <a:lnTo>
                    <a:pt x="318" y="85"/>
                  </a:lnTo>
                  <a:lnTo>
                    <a:pt x="334" y="65"/>
                  </a:lnTo>
                  <a:lnTo>
                    <a:pt x="352" y="53"/>
                  </a:lnTo>
                  <a:lnTo>
                    <a:pt x="373" y="45"/>
                  </a:lnTo>
                  <a:lnTo>
                    <a:pt x="405" y="41"/>
                  </a:lnTo>
                  <a:lnTo>
                    <a:pt x="430" y="41"/>
                  </a:lnTo>
                  <a:lnTo>
                    <a:pt x="456" y="41"/>
                  </a:lnTo>
                  <a:lnTo>
                    <a:pt x="465" y="41"/>
                  </a:lnTo>
                  <a:lnTo>
                    <a:pt x="477" y="39"/>
                  </a:lnTo>
                  <a:lnTo>
                    <a:pt x="489" y="37"/>
                  </a:lnTo>
                  <a:lnTo>
                    <a:pt x="495" y="34"/>
                  </a:lnTo>
                  <a:lnTo>
                    <a:pt x="501"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2" name="Freeform 842"/>
            <p:cNvSpPr>
              <a:spLocks/>
            </p:cNvSpPr>
            <p:nvPr/>
          </p:nvSpPr>
          <p:spPr bwMode="auto">
            <a:xfrm>
              <a:off x="4943476" y="4168776"/>
              <a:ext cx="125413" cy="198438"/>
            </a:xfrm>
            <a:custGeom>
              <a:avLst/>
              <a:gdLst>
                <a:gd name="T0" fmla="*/ 28 w 158"/>
                <a:gd name="T1" fmla="*/ 0 h 249"/>
                <a:gd name="T2" fmla="*/ 122 w 158"/>
                <a:gd name="T3" fmla="*/ 70 h 249"/>
                <a:gd name="T4" fmla="*/ 150 w 158"/>
                <a:gd name="T5" fmla="*/ 141 h 249"/>
                <a:gd name="T6" fmla="*/ 152 w 158"/>
                <a:gd name="T7" fmla="*/ 147 h 249"/>
                <a:gd name="T8" fmla="*/ 156 w 158"/>
                <a:gd name="T9" fmla="*/ 163 h 249"/>
                <a:gd name="T10" fmla="*/ 158 w 158"/>
                <a:gd name="T11" fmla="*/ 186 h 249"/>
                <a:gd name="T12" fmla="*/ 158 w 158"/>
                <a:gd name="T13" fmla="*/ 220 h 249"/>
                <a:gd name="T14" fmla="*/ 158 w 158"/>
                <a:gd name="T15" fmla="*/ 227 h 249"/>
                <a:gd name="T16" fmla="*/ 148 w 158"/>
                <a:gd name="T17" fmla="*/ 231 h 249"/>
                <a:gd name="T18" fmla="*/ 124 w 158"/>
                <a:gd name="T19" fmla="*/ 243 h 249"/>
                <a:gd name="T20" fmla="*/ 110 w 158"/>
                <a:gd name="T21" fmla="*/ 249 h 249"/>
                <a:gd name="T22" fmla="*/ 95 w 158"/>
                <a:gd name="T23" fmla="*/ 243 h 249"/>
                <a:gd name="T24" fmla="*/ 73 w 158"/>
                <a:gd name="T25" fmla="*/ 231 h 249"/>
                <a:gd name="T26" fmla="*/ 42 w 158"/>
                <a:gd name="T27" fmla="*/ 218 h 249"/>
                <a:gd name="T28" fmla="*/ 4 w 158"/>
                <a:gd name="T29" fmla="*/ 196 h 249"/>
                <a:gd name="T30" fmla="*/ 2 w 158"/>
                <a:gd name="T31" fmla="*/ 194 h 249"/>
                <a:gd name="T32" fmla="*/ 0 w 158"/>
                <a:gd name="T33" fmla="*/ 176 h 249"/>
                <a:gd name="T34" fmla="*/ 0 w 158"/>
                <a:gd name="T35" fmla="*/ 135 h 249"/>
                <a:gd name="T36" fmla="*/ 4 w 158"/>
                <a:gd name="T37" fmla="*/ 98 h 249"/>
                <a:gd name="T38" fmla="*/ 10 w 158"/>
                <a:gd name="T39" fmla="*/ 66 h 249"/>
                <a:gd name="T40" fmla="*/ 16 w 158"/>
                <a:gd name="T41" fmla="*/ 39 h 249"/>
                <a:gd name="T42" fmla="*/ 22 w 158"/>
                <a:gd name="T43" fmla="*/ 17 h 249"/>
                <a:gd name="T44" fmla="*/ 28 w 158"/>
                <a:gd name="T45" fmla="*/ 6 h 249"/>
                <a:gd name="T46" fmla="*/ 28 w 158"/>
                <a:gd name="T4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8" h="249">
                  <a:moveTo>
                    <a:pt x="28" y="0"/>
                  </a:moveTo>
                  <a:lnTo>
                    <a:pt x="122" y="70"/>
                  </a:lnTo>
                  <a:lnTo>
                    <a:pt x="150" y="141"/>
                  </a:lnTo>
                  <a:lnTo>
                    <a:pt x="152" y="147"/>
                  </a:lnTo>
                  <a:lnTo>
                    <a:pt x="156" y="163"/>
                  </a:lnTo>
                  <a:lnTo>
                    <a:pt x="158" y="186"/>
                  </a:lnTo>
                  <a:lnTo>
                    <a:pt x="158" y="220"/>
                  </a:lnTo>
                  <a:lnTo>
                    <a:pt x="158" y="227"/>
                  </a:lnTo>
                  <a:lnTo>
                    <a:pt x="148" y="231"/>
                  </a:lnTo>
                  <a:lnTo>
                    <a:pt x="124" y="243"/>
                  </a:lnTo>
                  <a:lnTo>
                    <a:pt x="110" y="249"/>
                  </a:lnTo>
                  <a:lnTo>
                    <a:pt x="95" y="243"/>
                  </a:lnTo>
                  <a:lnTo>
                    <a:pt x="73" y="231"/>
                  </a:lnTo>
                  <a:lnTo>
                    <a:pt x="42" y="218"/>
                  </a:lnTo>
                  <a:lnTo>
                    <a:pt x="4" y="196"/>
                  </a:lnTo>
                  <a:lnTo>
                    <a:pt x="2" y="194"/>
                  </a:lnTo>
                  <a:lnTo>
                    <a:pt x="0" y="176"/>
                  </a:lnTo>
                  <a:lnTo>
                    <a:pt x="0" y="135"/>
                  </a:lnTo>
                  <a:lnTo>
                    <a:pt x="4" y="98"/>
                  </a:lnTo>
                  <a:lnTo>
                    <a:pt x="10" y="66"/>
                  </a:lnTo>
                  <a:lnTo>
                    <a:pt x="16" y="39"/>
                  </a:lnTo>
                  <a:lnTo>
                    <a:pt x="22" y="17"/>
                  </a:lnTo>
                  <a:lnTo>
                    <a:pt x="28" y="6"/>
                  </a:lnTo>
                  <a:lnTo>
                    <a:pt x="2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3" name="Freeform 843"/>
            <p:cNvSpPr>
              <a:spLocks/>
            </p:cNvSpPr>
            <p:nvPr/>
          </p:nvSpPr>
          <p:spPr bwMode="auto">
            <a:xfrm>
              <a:off x="4946651" y="3557588"/>
              <a:ext cx="188913" cy="209550"/>
            </a:xfrm>
            <a:custGeom>
              <a:avLst/>
              <a:gdLst>
                <a:gd name="T0" fmla="*/ 211 w 238"/>
                <a:gd name="T1" fmla="*/ 16 h 265"/>
                <a:gd name="T2" fmla="*/ 218 w 238"/>
                <a:gd name="T3" fmla="*/ 49 h 265"/>
                <a:gd name="T4" fmla="*/ 220 w 238"/>
                <a:gd name="T5" fmla="*/ 69 h 265"/>
                <a:gd name="T6" fmla="*/ 220 w 238"/>
                <a:gd name="T7" fmla="*/ 91 h 265"/>
                <a:gd name="T8" fmla="*/ 232 w 238"/>
                <a:gd name="T9" fmla="*/ 110 h 265"/>
                <a:gd name="T10" fmla="*/ 238 w 238"/>
                <a:gd name="T11" fmla="*/ 120 h 265"/>
                <a:gd name="T12" fmla="*/ 236 w 238"/>
                <a:gd name="T13" fmla="*/ 128 h 265"/>
                <a:gd name="T14" fmla="*/ 226 w 238"/>
                <a:gd name="T15" fmla="*/ 132 h 265"/>
                <a:gd name="T16" fmla="*/ 220 w 238"/>
                <a:gd name="T17" fmla="*/ 134 h 265"/>
                <a:gd name="T18" fmla="*/ 220 w 238"/>
                <a:gd name="T19" fmla="*/ 136 h 265"/>
                <a:gd name="T20" fmla="*/ 222 w 238"/>
                <a:gd name="T21" fmla="*/ 138 h 265"/>
                <a:gd name="T22" fmla="*/ 222 w 238"/>
                <a:gd name="T23" fmla="*/ 144 h 265"/>
                <a:gd name="T24" fmla="*/ 220 w 238"/>
                <a:gd name="T25" fmla="*/ 150 h 265"/>
                <a:gd name="T26" fmla="*/ 220 w 238"/>
                <a:gd name="T27" fmla="*/ 153 h 265"/>
                <a:gd name="T28" fmla="*/ 222 w 238"/>
                <a:gd name="T29" fmla="*/ 157 h 265"/>
                <a:gd name="T30" fmla="*/ 216 w 238"/>
                <a:gd name="T31" fmla="*/ 165 h 265"/>
                <a:gd name="T32" fmla="*/ 214 w 238"/>
                <a:gd name="T33" fmla="*/ 169 h 265"/>
                <a:gd name="T34" fmla="*/ 216 w 238"/>
                <a:gd name="T35" fmla="*/ 177 h 265"/>
                <a:gd name="T36" fmla="*/ 218 w 238"/>
                <a:gd name="T37" fmla="*/ 185 h 265"/>
                <a:gd name="T38" fmla="*/ 216 w 238"/>
                <a:gd name="T39" fmla="*/ 195 h 265"/>
                <a:gd name="T40" fmla="*/ 209 w 238"/>
                <a:gd name="T41" fmla="*/ 201 h 265"/>
                <a:gd name="T42" fmla="*/ 179 w 238"/>
                <a:gd name="T43" fmla="*/ 203 h 265"/>
                <a:gd name="T44" fmla="*/ 159 w 238"/>
                <a:gd name="T45" fmla="*/ 204 h 265"/>
                <a:gd name="T46" fmla="*/ 156 w 238"/>
                <a:gd name="T47" fmla="*/ 216 h 265"/>
                <a:gd name="T48" fmla="*/ 144 w 238"/>
                <a:gd name="T49" fmla="*/ 240 h 265"/>
                <a:gd name="T50" fmla="*/ 134 w 238"/>
                <a:gd name="T51" fmla="*/ 252 h 265"/>
                <a:gd name="T52" fmla="*/ 130 w 238"/>
                <a:gd name="T53" fmla="*/ 259 h 265"/>
                <a:gd name="T54" fmla="*/ 128 w 238"/>
                <a:gd name="T55" fmla="*/ 263 h 265"/>
                <a:gd name="T56" fmla="*/ 122 w 238"/>
                <a:gd name="T57" fmla="*/ 265 h 265"/>
                <a:gd name="T58" fmla="*/ 89 w 238"/>
                <a:gd name="T59" fmla="*/ 261 h 265"/>
                <a:gd name="T60" fmla="*/ 42 w 238"/>
                <a:gd name="T61" fmla="*/ 250 h 265"/>
                <a:gd name="T62" fmla="*/ 0 w 238"/>
                <a:gd name="T63" fmla="*/ 218 h 265"/>
                <a:gd name="T64" fmla="*/ 12 w 238"/>
                <a:gd name="T65" fmla="*/ 206 h 265"/>
                <a:gd name="T66" fmla="*/ 30 w 238"/>
                <a:gd name="T67" fmla="*/ 183 h 265"/>
                <a:gd name="T68" fmla="*/ 40 w 238"/>
                <a:gd name="T69" fmla="*/ 163 h 265"/>
                <a:gd name="T70" fmla="*/ 42 w 238"/>
                <a:gd name="T71" fmla="*/ 165 h 265"/>
                <a:gd name="T72" fmla="*/ 48 w 238"/>
                <a:gd name="T73" fmla="*/ 165 h 265"/>
                <a:gd name="T74" fmla="*/ 53 w 238"/>
                <a:gd name="T75" fmla="*/ 165 h 265"/>
                <a:gd name="T76" fmla="*/ 55 w 238"/>
                <a:gd name="T77" fmla="*/ 161 h 265"/>
                <a:gd name="T78" fmla="*/ 57 w 238"/>
                <a:gd name="T79" fmla="*/ 157 h 265"/>
                <a:gd name="T80" fmla="*/ 61 w 238"/>
                <a:gd name="T81" fmla="*/ 151 h 265"/>
                <a:gd name="T82" fmla="*/ 61 w 238"/>
                <a:gd name="T83" fmla="*/ 144 h 265"/>
                <a:gd name="T84" fmla="*/ 63 w 238"/>
                <a:gd name="T85" fmla="*/ 140 h 265"/>
                <a:gd name="T86" fmla="*/ 65 w 238"/>
                <a:gd name="T87" fmla="*/ 130 h 265"/>
                <a:gd name="T88" fmla="*/ 61 w 238"/>
                <a:gd name="T89" fmla="*/ 122 h 265"/>
                <a:gd name="T90" fmla="*/ 63 w 238"/>
                <a:gd name="T91" fmla="*/ 118 h 265"/>
                <a:gd name="T92" fmla="*/ 61 w 238"/>
                <a:gd name="T93" fmla="*/ 110 h 265"/>
                <a:gd name="T94" fmla="*/ 55 w 238"/>
                <a:gd name="T95" fmla="*/ 102 h 265"/>
                <a:gd name="T96" fmla="*/ 53 w 238"/>
                <a:gd name="T97" fmla="*/ 91 h 265"/>
                <a:gd name="T98" fmla="*/ 67 w 238"/>
                <a:gd name="T99" fmla="*/ 73 h 265"/>
                <a:gd name="T100" fmla="*/ 91 w 238"/>
                <a:gd name="T101" fmla="*/ 55 h 265"/>
                <a:gd name="T102" fmla="*/ 99 w 238"/>
                <a:gd name="T103" fmla="*/ 47 h 265"/>
                <a:gd name="T104" fmla="*/ 103 w 238"/>
                <a:gd name="T105" fmla="*/ 42 h 265"/>
                <a:gd name="T106" fmla="*/ 104 w 238"/>
                <a:gd name="T107" fmla="*/ 34 h 265"/>
                <a:gd name="T108" fmla="*/ 103 w 238"/>
                <a:gd name="T109" fmla="*/ 26 h 265"/>
                <a:gd name="T110" fmla="*/ 112 w 238"/>
                <a:gd name="T111" fmla="*/ 22 h 265"/>
                <a:gd name="T112" fmla="*/ 146 w 238"/>
                <a:gd name="T113" fmla="*/ 14 h 265"/>
                <a:gd name="T114" fmla="*/ 183 w 238"/>
                <a:gd name="T115" fmla="*/ 4 h 265"/>
                <a:gd name="T116" fmla="*/ 203 w 238"/>
                <a:gd name="T117"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8" h="265">
                  <a:moveTo>
                    <a:pt x="203" y="0"/>
                  </a:moveTo>
                  <a:lnTo>
                    <a:pt x="211" y="16"/>
                  </a:lnTo>
                  <a:lnTo>
                    <a:pt x="216" y="36"/>
                  </a:lnTo>
                  <a:lnTo>
                    <a:pt x="218" y="49"/>
                  </a:lnTo>
                  <a:lnTo>
                    <a:pt x="222" y="59"/>
                  </a:lnTo>
                  <a:lnTo>
                    <a:pt x="220" y="69"/>
                  </a:lnTo>
                  <a:lnTo>
                    <a:pt x="216" y="79"/>
                  </a:lnTo>
                  <a:lnTo>
                    <a:pt x="220" y="91"/>
                  </a:lnTo>
                  <a:lnTo>
                    <a:pt x="228" y="104"/>
                  </a:lnTo>
                  <a:lnTo>
                    <a:pt x="232" y="110"/>
                  </a:lnTo>
                  <a:lnTo>
                    <a:pt x="236" y="116"/>
                  </a:lnTo>
                  <a:lnTo>
                    <a:pt x="238" y="120"/>
                  </a:lnTo>
                  <a:lnTo>
                    <a:pt x="238" y="124"/>
                  </a:lnTo>
                  <a:lnTo>
                    <a:pt x="236" y="128"/>
                  </a:lnTo>
                  <a:lnTo>
                    <a:pt x="230" y="130"/>
                  </a:lnTo>
                  <a:lnTo>
                    <a:pt x="226" y="132"/>
                  </a:lnTo>
                  <a:lnTo>
                    <a:pt x="222" y="134"/>
                  </a:lnTo>
                  <a:lnTo>
                    <a:pt x="220" y="134"/>
                  </a:lnTo>
                  <a:lnTo>
                    <a:pt x="220" y="134"/>
                  </a:lnTo>
                  <a:lnTo>
                    <a:pt x="220" y="136"/>
                  </a:lnTo>
                  <a:lnTo>
                    <a:pt x="220" y="136"/>
                  </a:lnTo>
                  <a:lnTo>
                    <a:pt x="222" y="138"/>
                  </a:lnTo>
                  <a:lnTo>
                    <a:pt x="222" y="142"/>
                  </a:lnTo>
                  <a:lnTo>
                    <a:pt x="222" y="144"/>
                  </a:lnTo>
                  <a:lnTo>
                    <a:pt x="222" y="148"/>
                  </a:lnTo>
                  <a:lnTo>
                    <a:pt x="220" y="150"/>
                  </a:lnTo>
                  <a:lnTo>
                    <a:pt x="220" y="151"/>
                  </a:lnTo>
                  <a:lnTo>
                    <a:pt x="220" y="153"/>
                  </a:lnTo>
                  <a:lnTo>
                    <a:pt x="222" y="155"/>
                  </a:lnTo>
                  <a:lnTo>
                    <a:pt x="222" y="157"/>
                  </a:lnTo>
                  <a:lnTo>
                    <a:pt x="220" y="161"/>
                  </a:lnTo>
                  <a:lnTo>
                    <a:pt x="216" y="165"/>
                  </a:lnTo>
                  <a:lnTo>
                    <a:pt x="214" y="167"/>
                  </a:lnTo>
                  <a:lnTo>
                    <a:pt x="214" y="169"/>
                  </a:lnTo>
                  <a:lnTo>
                    <a:pt x="214" y="173"/>
                  </a:lnTo>
                  <a:lnTo>
                    <a:pt x="216" y="177"/>
                  </a:lnTo>
                  <a:lnTo>
                    <a:pt x="218" y="181"/>
                  </a:lnTo>
                  <a:lnTo>
                    <a:pt x="218" y="185"/>
                  </a:lnTo>
                  <a:lnTo>
                    <a:pt x="218" y="189"/>
                  </a:lnTo>
                  <a:lnTo>
                    <a:pt x="216" y="195"/>
                  </a:lnTo>
                  <a:lnTo>
                    <a:pt x="214" y="199"/>
                  </a:lnTo>
                  <a:lnTo>
                    <a:pt x="209" y="201"/>
                  </a:lnTo>
                  <a:lnTo>
                    <a:pt x="195" y="204"/>
                  </a:lnTo>
                  <a:lnTo>
                    <a:pt x="179" y="203"/>
                  </a:lnTo>
                  <a:lnTo>
                    <a:pt x="167" y="203"/>
                  </a:lnTo>
                  <a:lnTo>
                    <a:pt x="159" y="204"/>
                  </a:lnTo>
                  <a:lnTo>
                    <a:pt x="157" y="208"/>
                  </a:lnTo>
                  <a:lnTo>
                    <a:pt x="156" y="216"/>
                  </a:lnTo>
                  <a:lnTo>
                    <a:pt x="152" y="228"/>
                  </a:lnTo>
                  <a:lnTo>
                    <a:pt x="144" y="240"/>
                  </a:lnTo>
                  <a:lnTo>
                    <a:pt x="138" y="246"/>
                  </a:lnTo>
                  <a:lnTo>
                    <a:pt x="134" y="252"/>
                  </a:lnTo>
                  <a:lnTo>
                    <a:pt x="130" y="257"/>
                  </a:lnTo>
                  <a:lnTo>
                    <a:pt x="130" y="259"/>
                  </a:lnTo>
                  <a:lnTo>
                    <a:pt x="128" y="263"/>
                  </a:lnTo>
                  <a:lnTo>
                    <a:pt x="128" y="263"/>
                  </a:lnTo>
                  <a:lnTo>
                    <a:pt x="128" y="265"/>
                  </a:lnTo>
                  <a:lnTo>
                    <a:pt x="122" y="265"/>
                  </a:lnTo>
                  <a:lnTo>
                    <a:pt x="108" y="263"/>
                  </a:lnTo>
                  <a:lnTo>
                    <a:pt x="89" y="261"/>
                  </a:lnTo>
                  <a:lnTo>
                    <a:pt x="65" y="257"/>
                  </a:lnTo>
                  <a:lnTo>
                    <a:pt x="42" y="250"/>
                  </a:lnTo>
                  <a:lnTo>
                    <a:pt x="18" y="236"/>
                  </a:lnTo>
                  <a:lnTo>
                    <a:pt x="0" y="218"/>
                  </a:lnTo>
                  <a:lnTo>
                    <a:pt x="4" y="216"/>
                  </a:lnTo>
                  <a:lnTo>
                    <a:pt x="12" y="206"/>
                  </a:lnTo>
                  <a:lnTo>
                    <a:pt x="22" y="195"/>
                  </a:lnTo>
                  <a:lnTo>
                    <a:pt x="30" y="183"/>
                  </a:lnTo>
                  <a:lnTo>
                    <a:pt x="38" y="171"/>
                  </a:lnTo>
                  <a:lnTo>
                    <a:pt x="40" y="163"/>
                  </a:lnTo>
                  <a:lnTo>
                    <a:pt x="40" y="163"/>
                  </a:lnTo>
                  <a:lnTo>
                    <a:pt x="42" y="165"/>
                  </a:lnTo>
                  <a:lnTo>
                    <a:pt x="44" y="165"/>
                  </a:lnTo>
                  <a:lnTo>
                    <a:pt x="48" y="165"/>
                  </a:lnTo>
                  <a:lnTo>
                    <a:pt x="49" y="165"/>
                  </a:lnTo>
                  <a:lnTo>
                    <a:pt x="53" y="165"/>
                  </a:lnTo>
                  <a:lnTo>
                    <a:pt x="55" y="163"/>
                  </a:lnTo>
                  <a:lnTo>
                    <a:pt x="55" y="161"/>
                  </a:lnTo>
                  <a:lnTo>
                    <a:pt x="55" y="159"/>
                  </a:lnTo>
                  <a:lnTo>
                    <a:pt x="57" y="157"/>
                  </a:lnTo>
                  <a:lnTo>
                    <a:pt x="59" y="155"/>
                  </a:lnTo>
                  <a:lnTo>
                    <a:pt x="61" y="151"/>
                  </a:lnTo>
                  <a:lnTo>
                    <a:pt x="61" y="148"/>
                  </a:lnTo>
                  <a:lnTo>
                    <a:pt x="61" y="144"/>
                  </a:lnTo>
                  <a:lnTo>
                    <a:pt x="63" y="144"/>
                  </a:lnTo>
                  <a:lnTo>
                    <a:pt x="63" y="140"/>
                  </a:lnTo>
                  <a:lnTo>
                    <a:pt x="63" y="136"/>
                  </a:lnTo>
                  <a:lnTo>
                    <a:pt x="65" y="130"/>
                  </a:lnTo>
                  <a:lnTo>
                    <a:pt x="63" y="126"/>
                  </a:lnTo>
                  <a:lnTo>
                    <a:pt x="61" y="122"/>
                  </a:lnTo>
                  <a:lnTo>
                    <a:pt x="61" y="120"/>
                  </a:lnTo>
                  <a:lnTo>
                    <a:pt x="63" y="118"/>
                  </a:lnTo>
                  <a:lnTo>
                    <a:pt x="63" y="114"/>
                  </a:lnTo>
                  <a:lnTo>
                    <a:pt x="61" y="110"/>
                  </a:lnTo>
                  <a:lnTo>
                    <a:pt x="57" y="106"/>
                  </a:lnTo>
                  <a:lnTo>
                    <a:pt x="55" y="102"/>
                  </a:lnTo>
                  <a:lnTo>
                    <a:pt x="53" y="97"/>
                  </a:lnTo>
                  <a:lnTo>
                    <a:pt x="53" y="91"/>
                  </a:lnTo>
                  <a:lnTo>
                    <a:pt x="57" y="83"/>
                  </a:lnTo>
                  <a:lnTo>
                    <a:pt x="67" y="73"/>
                  </a:lnTo>
                  <a:lnTo>
                    <a:pt x="81" y="63"/>
                  </a:lnTo>
                  <a:lnTo>
                    <a:pt x="91" y="55"/>
                  </a:lnTo>
                  <a:lnTo>
                    <a:pt x="97" y="49"/>
                  </a:lnTo>
                  <a:lnTo>
                    <a:pt x="99" y="47"/>
                  </a:lnTo>
                  <a:lnTo>
                    <a:pt x="101" y="44"/>
                  </a:lnTo>
                  <a:lnTo>
                    <a:pt x="103" y="42"/>
                  </a:lnTo>
                  <a:lnTo>
                    <a:pt x="104" y="38"/>
                  </a:lnTo>
                  <a:lnTo>
                    <a:pt x="104" y="34"/>
                  </a:lnTo>
                  <a:lnTo>
                    <a:pt x="103" y="30"/>
                  </a:lnTo>
                  <a:lnTo>
                    <a:pt x="103" y="26"/>
                  </a:lnTo>
                  <a:lnTo>
                    <a:pt x="106" y="24"/>
                  </a:lnTo>
                  <a:lnTo>
                    <a:pt x="112" y="22"/>
                  </a:lnTo>
                  <a:lnTo>
                    <a:pt x="126" y="18"/>
                  </a:lnTo>
                  <a:lnTo>
                    <a:pt x="146" y="14"/>
                  </a:lnTo>
                  <a:lnTo>
                    <a:pt x="165" y="8"/>
                  </a:lnTo>
                  <a:lnTo>
                    <a:pt x="183" y="4"/>
                  </a:lnTo>
                  <a:lnTo>
                    <a:pt x="197" y="2"/>
                  </a:lnTo>
                  <a:lnTo>
                    <a:pt x="20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4" name="Freeform 844"/>
            <p:cNvSpPr>
              <a:spLocks/>
            </p:cNvSpPr>
            <p:nvPr/>
          </p:nvSpPr>
          <p:spPr bwMode="auto">
            <a:xfrm>
              <a:off x="4956176" y="3511551"/>
              <a:ext cx="157163" cy="180975"/>
            </a:xfrm>
            <a:custGeom>
              <a:avLst/>
              <a:gdLst>
                <a:gd name="T0" fmla="*/ 191 w 199"/>
                <a:gd name="T1" fmla="*/ 4 h 228"/>
                <a:gd name="T2" fmla="*/ 199 w 199"/>
                <a:gd name="T3" fmla="*/ 32 h 228"/>
                <a:gd name="T4" fmla="*/ 193 w 199"/>
                <a:gd name="T5" fmla="*/ 63 h 228"/>
                <a:gd name="T6" fmla="*/ 177 w 199"/>
                <a:gd name="T7" fmla="*/ 69 h 228"/>
                <a:gd name="T8" fmla="*/ 145 w 199"/>
                <a:gd name="T9" fmla="*/ 91 h 228"/>
                <a:gd name="T10" fmla="*/ 120 w 199"/>
                <a:gd name="T11" fmla="*/ 132 h 228"/>
                <a:gd name="T12" fmla="*/ 98 w 199"/>
                <a:gd name="T13" fmla="*/ 161 h 228"/>
                <a:gd name="T14" fmla="*/ 98 w 199"/>
                <a:gd name="T15" fmla="*/ 150 h 228"/>
                <a:gd name="T16" fmla="*/ 92 w 199"/>
                <a:gd name="T17" fmla="*/ 132 h 228"/>
                <a:gd name="T18" fmla="*/ 77 w 199"/>
                <a:gd name="T19" fmla="*/ 128 h 228"/>
                <a:gd name="T20" fmla="*/ 73 w 199"/>
                <a:gd name="T21" fmla="*/ 134 h 228"/>
                <a:gd name="T22" fmla="*/ 71 w 199"/>
                <a:gd name="T23" fmla="*/ 142 h 228"/>
                <a:gd name="T24" fmla="*/ 73 w 199"/>
                <a:gd name="T25" fmla="*/ 152 h 228"/>
                <a:gd name="T26" fmla="*/ 73 w 199"/>
                <a:gd name="T27" fmla="*/ 159 h 228"/>
                <a:gd name="T28" fmla="*/ 71 w 199"/>
                <a:gd name="T29" fmla="*/ 165 h 228"/>
                <a:gd name="T30" fmla="*/ 67 w 199"/>
                <a:gd name="T31" fmla="*/ 173 h 228"/>
                <a:gd name="T32" fmla="*/ 67 w 199"/>
                <a:gd name="T33" fmla="*/ 179 h 228"/>
                <a:gd name="T34" fmla="*/ 73 w 199"/>
                <a:gd name="T35" fmla="*/ 185 h 228"/>
                <a:gd name="T36" fmla="*/ 79 w 199"/>
                <a:gd name="T37" fmla="*/ 187 h 228"/>
                <a:gd name="T38" fmla="*/ 67 w 199"/>
                <a:gd name="T39" fmla="*/ 205 h 228"/>
                <a:gd name="T40" fmla="*/ 41 w 199"/>
                <a:gd name="T41" fmla="*/ 222 h 228"/>
                <a:gd name="T42" fmla="*/ 30 w 199"/>
                <a:gd name="T43" fmla="*/ 228 h 228"/>
                <a:gd name="T44" fmla="*/ 26 w 199"/>
                <a:gd name="T45" fmla="*/ 228 h 228"/>
                <a:gd name="T46" fmla="*/ 22 w 199"/>
                <a:gd name="T47" fmla="*/ 179 h 228"/>
                <a:gd name="T48" fmla="*/ 4 w 199"/>
                <a:gd name="T49" fmla="*/ 132 h 228"/>
                <a:gd name="T50" fmla="*/ 0 w 199"/>
                <a:gd name="T51" fmla="*/ 99 h 228"/>
                <a:gd name="T52" fmla="*/ 8 w 199"/>
                <a:gd name="T53" fmla="*/ 59 h 228"/>
                <a:gd name="T54" fmla="*/ 36 w 199"/>
                <a:gd name="T55" fmla="*/ 28 h 228"/>
                <a:gd name="T56" fmla="*/ 85 w 199"/>
                <a:gd name="T57" fmla="*/ 18 h 228"/>
                <a:gd name="T58" fmla="*/ 132 w 199"/>
                <a:gd name="T59" fmla="*/ 16 h 228"/>
                <a:gd name="T60" fmla="*/ 171 w 199"/>
                <a:gd name="T61" fmla="*/ 14 h 228"/>
                <a:gd name="T62" fmla="*/ 189 w 199"/>
                <a:gd name="T63"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228">
                  <a:moveTo>
                    <a:pt x="189" y="0"/>
                  </a:moveTo>
                  <a:lnTo>
                    <a:pt x="191" y="4"/>
                  </a:lnTo>
                  <a:lnTo>
                    <a:pt x="195" y="16"/>
                  </a:lnTo>
                  <a:lnTo>
                    <a:pt x="199" y="32"/>
                  </a:lnTo>
                  <a:lnTo>
                    <a:pt x="199" y="48"/>
                  </a:lnTo>
                  <a:lnTo>
                    <a:pt x="193" y="63"/>
                  </a:lnTo>
                  <a:lnTo>
                    <a:pt x="187" y="65"/>
                  </a:lnTo>
                  <a:lnTo>
                    <a:pt x="177" y="69"/>
                  </a:lnTo>
                  <a:lnTo>
                    <a:pt x="163" y="77"/>
                  </a:lnTo>
                  <a:lnTo>
                    <a:pt x="145" y="91"/>
                  </a:lnTo>
                  <a:lnTo>
                    <a:pt x="132" y="108"/>
                  </a:lnTo>
                  <a:lnTo>
                    <a:pt x="120" y="132"/>
                  </a:lnTo>
                  <a:lnTo>
                    <a:pt x="114" y="159"/>
                  </a:lnTo>
                  <a:lnTo>
                    <a:pt x="98" y="161"/>
                  </a:lnTo>
                  <a:lnTo>
                    <a:pt x="98" y="157"/>
                  </a:lnTo>
                  <a:lnTo>
                    <a:pt x="98" y="150"/>
                  </a:lnTo>
                  <a:lnTo>
                    <a:pt x="96" y="140"/>
                  </a:lnTo>
                  <a:lnTo>
                    <a:pt x="92" y="132"/>
                  </a:lnTo>
                  <a:lnTo>
                    <a:pt x="83" y="128"/>
                  </a:lnTo>
                  <a:lnTo>
                    <a:pt x="77" y="128"/>
                  </a:lnTo>
                  <a:lnTo>
                    <a:pt x="75" y="132"/>
                  </a:lnTo>
                  <a:lnTo>
                    <a:pt x="73" y="134"/>
                  </a:lnTo>
                  <a:lnTo>
                    <a:pt x="71" y="138"/>
                  </a:lnTo>
                  <a:lnTo>
                    <a:pt x="71" y="142"/>
                  </a:lnTo>
                  <a:lnTo>
                    <a:pt x="71" y="148"/>
                  </a:lnTo>
                  <a:lnTo>
                    <a:pt x="73" y="152"/>
                  </a:lnTo>
                  <a:lnTo>
                    <a:pt x="73" y="155"/>
                  </a:lnTo>
                  <a:lnTo>
                    <a:pt x="73" y="159"/>
                  </a:lnTo>
                  <a:lnTo>
                    <a:pt x="71" y="163"/>
                  </a:lnTo>
                  <a:lnTo>
                    <a:pt x="71" y="165"/>
                  </a:lnTo>
                  <a:lnTo>
                    <a:pt x="69" y="169"/>
                  </a:lnTo>
                  <a:lnTo>
                    <a:pt x="67" y="173"/>
                  </a:lnTo>
                  <a:lnTo>
                    <a:pt x="67" y="177"/>
                  </a:lnTo>
                  <a:lnTo>
                    <a:pt x="67" y="179"/>
                  </a:lnTo>
                  <a:lnTo>
                    <a:pt x="69" y="183"/>
                  </a:lnTo>
                  <a:lnTo>
                    <a:pt x="73" y="185"/>
                  </a:lnTo>
                  <a:lnTo>
                    <a:pt x="77" y="185"/>
                  </a:lnTo>
                  <a:lnTo>
                    <a:pt x="79" y="187"/>
                  </a:lnTo>
                  <a:lnTo>
                    <a:pt x="75" y="195"/>
                  </a:lnTo>
                  <a:lnTo>
                    <a:pt x="67" y="205"/>
                  </a:lnTo>
                  <a:lnTo>
                    <a:pt x="49" y="218"/>
                  </a:lnTo>
                  <a:lnTo>
                    <a:pt x="41" y="222"/>
                  </a:lnTo>
                  <a:lnTo>
                    <a:pt x="36" y="226"/>
                  </a:lnTo>
                  <a:lnTo>
                    <a:pt x="30" y="228"/>
                  </a:lnTo>
                  <a:lnTo>
                    <a:pt x="26" y="228"/>
                  </a:lnTo>
                  <a:lnTo>
                    <a:pt x="26" y="228"/>
                  </a:lnTo>
                  <a:lnTo>
                    <a:pt x="28" y="205"/>
                  </a:lnTo>
                  <a:lnTo>
                    <a:pt x="22" y="179"/>
                  </a:lnTo>
                  <a:lnTo>
                    <a:pt x="14" y="155"/>
                  </a:lnTo>
                  <a:lnTo>
                    <a:pt x="4" y="132"/>
                  </a:lnTo>
                  <a:lnTo>
                    <a:pt x="0" y="118"/>
                  </a:lnTo>
                  <a:lnTo>
                    <a:pt x="0" y="99"/>
                  </a:lnTo>
                  <a:lnTo>
                    <a:pt x="2" y="79"/>
                  </a:lnTo>
                  <a:lnTo>
                    <a:pt x="8" y="59"/>
                  </a:lnTo>
                  <a:lnTo>
                    <a:pt x="20" y="42"/>
                  </a:lnTo>
                  <a:lnTo>
                    <a:pt x="36" y="28"/>
                  </a:lnTo>
                  <a:lnTo>
                    <a:pt x="59" y="20"/>
                  </a:lnTo>
                  <a:lnTo>
                    <a:pt x="85" y="18"/>
                  </a:lnTo>
                  <a:lnTo>
                    <a:pt x="108" y="16"/>
                  </a:lnTo>
                  <a:lnTo>
                    <a:pt x="132" y="16"/>
                  </a:lnTo>
                  <a:lnTo>
                    <a:pt x="153" y="16"/>
                  </a:lnTo>
                  <a:lnTo>
                    <a:pt x="171" y="14"/>
                  </a:lnTo>
                  <a:lnTo>
                    <a:pt x="183" y="10"/>
                  </a:lnTo>
                  <a:lnTo>
                    <a:pt x="18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5" name="Freeform 845"/>
            <p:cNvSpPr>
              <a:spLocks/>
            </p:cNvSpPr>
            <p:nvPr/>
          </p:nvSpPr>
          <p:spPr bwMode="auto">
            <a:xfrm>
              <a:off x="5027614" y="3670301"/>
              <a:ext cx="66675" cy="49213"/>
            </a:xfrm>
            <a:custGeom>
              <a:avLst/>
              <a:gdLst>
                <a:gd name="T0" fmla="*/ 0 w 84"/>
                <a:gd name="T1" fmla="*/ 0 h 60"/>
                <a:gd name="T2" fmla="*/ 0 w 84"/>
                <a:gd name="T3" fmla="*/ 4 h 60"/>
                <a:gd name="T4" fmla="*/ 5 w 84"/>
                <a:gd name="T5" fmla="*/ 13 h 60"/>
                <a:gd name="T6" fmla="*/ 15 w 84"/>
                <a:gd name="T7" fmla="*/ 27 h 60"/>
                <a:gd name="T8" fmla="*/ 31 w 84"/>
                <a:gd name="T9" fmla="*/ 41 h 60"/>
                <a:gd name="T10" fmla="*/ 49 w 84"/>
                <a:gd name="T11" fmla="*/ 51 h 60"/>
                <a:gd name="T12" fmla="*/ 66 w 84"/>
                <a:gd name="T13" fmla="*/ 57 h 60"/>
                <a:gd name="T14" fmla="*/ 80 w 84"/>
                <a:gd name="T15" fmla="*/ 59 h 60"/>
                <a:gd name="T16" fmla="*/ 84 w 84"/>
                <a:gd name="T17" fmla="*/ 60 h 60"/>
                <a:gd name="T18" fmla="*/ 76 w 84"/>
                <a:gd name="T19" fmla="*/ 59 h 60"/>
                <a:gd name="T20" fmla="*/ 70 w 84"/>
                <a:gd name="T21" fmla="*/ 59 h 60"/>
                <a:gd name="T22" fmla="*/ 64 w 84"/>
                <a:gd name="T23" fmla="*/ 59 h 60"/>
                <a:gd name="T24" fmla="*/ 58 w 84"/>
                <a:gd name="T25" fmla="*/ 59 h 60"/>
                <a:gd name="T26" fmla="*/ 56 w 84"/>
                <a:gd name="T27" fmla="*/ 60 h 60"/>
                <a:gd name="T28" fmla="*/ 56 w 84"/>
                <a:gd name="T29" fmla="*/ 60 h 60"/>
                <a:gd name="T30" fmla="*/ 56 w 84"/>
                <a:gd name="T31" fmla="*/ 60 h 60"/>
                <a:gd name="T32" fmla="*/ 33 w 84"/>
                <a:gd name="T33" fmla="*/ 47 h 60"/>
                <a:gd name="T34" fmla="*/ 15 w 84"/>
                <a:gd name="T35" fmla="*/ 31 h 60"/>
                <a:gd name="T36" fmla="*/ 5 w 84"/>
                <a:gd name="T37" fmla="*/ 15 h 60"/>
                <a:gd name="T38" fmla="*/ 0 w 84"/>
                <a:gd name="T39" fmla="*/ 4 h 60"/>
                <a:gd name="T40" fmla="*/ 0 w 84"/>
                <a:gd name="T4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60">
                  <a:moveTo>
                    <a:pt x="0" y="0"/>
                  </a:moveTo>
                  <a:lnTo>
                    <a:pt x="0" y="4"/>
                  </a:lnTo>
                  <a:lnTo>
                    <a:pt x="5" y="13"/>
                  </a:lnTo>
                  <a:lnTo>
                    <a:pt x="15" y="27"/>
                  </a:lnTo>
                  <a:lnTo>
                    <a:pt x="31" y="41"/>
                  </a:lnTo>
                  <a:lnTo>
                    <a:pt x="49" y="51"/>
                  </a:lnTo>
                  <a:lnTo>
                    <a:pt x="66" y="57"/>
                  </a:lnTo>
                  <a:lnTo>
                    <a:pt x="80" y="59"/>
                  </a:lnTo>
                  <a:lnTo>
                    <a:pt x="84" y="60"/>
                  </a:lnTo>
                  <a:lnTo>
                    <a:pt x="76" y="59"/>
                  </a:lnTo>
                  <a:lnTo>
                    <a:pt x="70" y="59"/>
                  </a:lnTo>
                  <a:lnTo>
                    <a:pt x="64" y="59"/>
                  </a:lnTo>
                  <a:lnTo>
                    <a:pt x="58" y="59"/>
                  </a:lnTo>
                  <a:lnTo>
                    <a:pt x="56" y="60"/>
                  </a:lnTo>
                  <a:lnTo>
                    <a:pt x="56" y="60"/>
                  </a:lnTo>
                  <a:lnTo>
                    <a:pt x="56" y="60"/>
                  </a:lnTo>
                  <a:lnTo>
                    <a:pt x="33" y="47"/>
                  </a:lnTo>
                  <a:lnTo>
                    <a:pt x="15" y="31"/>
                  </a:lnTo>
                  <a:lnTo>
                    <a:pt x="5" y="15"/>
                  </a:lnTo>
                  <a:lnTo>
                    <a:pt x="0" y="4"/>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6" name="Freeform 846"/>
            <p:cNvSpPr>
              <a:spLocks/>
            </p:cNvSpPr>
            <p:nvPr/>
          </p:nvSpPr>
          <p:spPr bwMode="auto">
            <a:xfrm>
              <a:off x="5073651" y="3757613"/>
              <a:ext cx="233363" cy="268288"/>
            </a:xfrm>
            <a:custGeom>
              <a:avLst/>
              <a:gdLst>
                <a:gd name="T0" fmla="*/ 0 w 295"/>
                <a:gd name="T1" fmla="*/ 0 h 337"/>
                <a:gd name="T2" fmla="*/ 22 w 295"/>
                <a:gd name="T3" fmla="*/ 2 h 337"/>
                <a:gd name="T4" fmla="*/ 44 w 295"/>
                <a:gd name="T5" fmla="*/ 5 h 337"/>
                <a:gd name="T6" fmla="*/ 65 w 295"/>
                <a:gd name="T7" fmla="*/ 13 h 337"/>
                <a:gd name="T8" fmla="*/ 83 w 295"/>
                <a:gd name="T9" fmla="*/ 25 h 337"/>
                <a:gd name="T10" fmla="*/ 95 w 295"/>
                <a:gd name="T11" fmla="*/ 43 h 337"/>
                <a:gd name="T12" fmla="*/ 103 w 295"/>
                <a:gd name="T13" fmla="*/ 68 h 337"/>
                <a:gd name="T14" fmla="*/ 106 w 295"/>
                <a:gd name="T15" fmla="*/ 70 h 337"/>
                <a:gd name="T16" fmla="*/ 114 w 295"/>
                <a:gd name="T17" fmla="*/ 78 h 337"/>
                <a:gd name="T18" fmla="*/ 126 w 295"/>
                <a:gd name="T19" fmla="*/ 90 h 337"/>
                <a:gd name="T20" fmla="*/ 138 w 295"/>
                <a:gd name="T21" fmla="*/ 104 h 337"/>
                <a:gd name="T22" fmla="*/ 148 w 295"/>
                <a:gd name="T23" fmla="*/ 121 h 337"/>
                <a:gd name="T24" fmla="*/ 154 w 295"/>
                <a:gd name="T25" fmla="*/ 141 h 337"/>
                <a:gd name="T26" fmla="*/ 156 w 295"/>
                <a:gd name="T27" fmla="*/ 162 h 337"/>
                <a:gd name="T28" fmla="*/ 148 w 295"/>
                <a:gd name="T29" fmla="*/ 184 h 337"/>
                <a:gd name="T30" fmla="*/ 152 w 295"/>
                <a:gd name="T31" fmla="*/ 180 h 337"/>
                <a:gd name="T32" fmla="*/ 161 w 295"/>
                <a:gd name="T33" fmla="*/ 172 h 337"/>
                <a:gd name="T34" fmla="*/ 175 w 295"/>
                <a:gd name="T35" fmla="*/ 160 h 337"/>
                <a:gd name="T36" fmla="*/ 195 w 295"/>
                <a:gd name="T37" fmla="*/ 149 h 337"/>
                <a:gd name="T38" fmla="*/ 211 w 295"/>
                <a:gd name="T39" fmla="*/ 137 h 337"/>
                <a:gd name="T40" fmla="*/ 224 w 295"/>
                <a:gd name="T41" fmla="*/ 121 h 337"/>
                <a:gd name="T42" fmla="*/ 234 w 295"/>
                <a:gd name="T43" fmla="*/ 107 h 337"/>
                <a:gd name="T44" fmla="*/ 240 w 295"/>
                <a:gd name="T45" fmla="*/ 96 h 337"/>
                <a:gd name="T46" fmla="*/ 244 w 295"/>
                <a:gd name="T47" fmla="*/ 92 h 337"/>
                <a:gd name="T48" fmla="*/ 295 w 295"/>
                <a:gd name="T49" fmla="*/ 125 h 337"/>
                <a:gd name="T50" fmla="*/ 293 w 295"/>
                <a:gd name="T51" fmla="*/ 129 h 337"/>
                <a:gd name="T52" fmla="*/ 287 w 295"/>
                <a:gd name="T53" fmla="*/ 139 h 337"/>
                <a:gd name="T54" fmla="*/ 277 w 295"/>
                <a:gd name="T55" fmla="*/ 155 h 337"/>
                <a:gd name="T56" fmla="*/ 264 w 295"/>
                <a:gd name="T57" fmla="*/ 174 h 337"/>
                <a:gd name="T58" fmla="*/ 252 w 295"/>
                <a:gd name="T59" fmla="*/ 196 h 337"/>
                <a:gd name="T60" fmla="*/ 238 w 295"/>
                <a:gd name="T61" fmla="*/ 215 h 337"/>
                <a:gd name="T62" fmla="*/ 224 w 295"/>
                <a:gd name="T63" fmla="*/ 235 h 337"/>
                <a:gd name="T64" fmla="*/ 209 w 295"/>
                <a:gd name="T65" fmla="*/ 261 h 337"/>
                <a:gd name="T66" fmla="*/ 193 w 295"/>
                <a:gd name="T67" fmla="*/ 284 h 337"/>
                <a:gd name="T68" fmla="*/ 177 w 295"/>
                <a:gd name="T69" fmla="*/ 306 h 337"/>
                <a:gd name="T70" fmla="*/ 165 w 295"/>
                <a:gd name="T71" fmla="*/ 323 h 337"/>
                <a:gd name="T72" fmla="*/ 158 w 295"/>
                <a:gd name="T73" fmla="*/ 335 h 337"/>
                <a:gd name="T74" fmla="*/ 154 w 295"/>
                <a:gd name="T75" fmla="*/ 337 h 337"/>
                <a:gd name="T76" fmla="*/ 144 w 295"/>
                <a:gd name="T77" fmla="*/ 331 h 337"/>
                <a:gd name="T78" fmla="*/ 130 w 295"/>
                <a:gd name="T79" fmla="*/ 319 h 337"/>
                <a:gd name="T80" fmla="*/ 116 w 295"/>
                <a:gd name="T81" fmla="*/ 306 h 337"/>
                <a:gd name="T82" fmla="*/ 99 w 295"/>
                <a:gd name="T83" fmla="*/ 286 h 337"/>
                <a:gd name="T84" fmla="*/ 83 w 295"/>
                <a:gd name="T85" fmla="*/ 266 h 337"/>
                <a:gd name="T86" fmla="*/ 67 w 295"/>
                <a:gd name="T87" fmla="*/ 247 h 337"/>
                <a:gd name="T88" fmla="*/ 53 w 295"/>
                <a:gd name="T89" fmla="*/ 225 h 337"/>
                <a:gd name="T90" fmla="*/ 42 w 295"/>
                <a:gd name="T91" fmla="*/ 208 h 337"/>
                <a:gd name="T92" fmla="*/ 36 w 295"/>
                <a:gd name="T93" fmla="*/ 190 h 337"/>
                <a:gd name="T94" fmla="*/ 30 w 295"/>
                <a:gd name="T95" fmla="*/ 168 h 337"/>
                <a:gd name="T96" fmla="*/ 24 w 295"/>
                <a:gd name="T97" fmla="*/ 141 h 337"/>
                <a:gd name="T98" fmla="*/ 18 w 295"/>
                <a:gd name="T99" fmla="*/ 109 h 337"/>
                <a:gd name="T100" fmla="*/ 12 w 295"/>
                <a:gd name="T101" fmla="*/ 76 h 337"/>
                <a:gd name="T102" fmla="*/ 8 w 295"/>
                <a:gd name="T103" fmla="*/ 47 h 337"/>
                <a:gd name="T104" fmla="*/ 4 w 295"/>
                <a:gd name="T105" fmla="*/ 23 h 337"/>
                <a:gd name="T106" fmla="*/ 0 w 295"/>
                <a:gd name="T107" fmla="*/ 5 h 337"/>
                <a:gd name="T108" fmla="*/ 0 w 295"/>
                <a:gd name="T109"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5" h="337">
                  <a:moveTo>
                    <a:pt x="0" y="0"/>
                  </a:moveTo>
                  <a:lnTo>
                    <a:pt x="22" y="2"/>
                  </a:lnTo>
                  <a:lnTo>
                    <a:pt x="44" y="5"/>
                  </a:lnTo>
                  <a:lnTo>
                    <a:pt x="65" y="13"/>
                  </a:lnTo>
                  <a:lnTo>
                    <a:pt x="83" y="25"/>
                  </a:lnTo>
                  <a:lnTo>
                    <a:pt x="95" y="43"/>
                  </a:lnTo>
                  <a:lnTo>
                    <a:pt x="103" y="68"/>
                  </a:lnTo>
                  <a:lnTo>
                    <a:pt x="106" y="70"/>
                  </a:lnTo>
                  <a:lnTo>
                    <a:pt x="114" y="78"/>
                  </a:lnTo>
                  <a:lnTo>
                    <a:pt x="126" y="90"/>
                  </a:lnTo>
                  <a:lnTo>
                    <a:pt x="138" y="104"/>
                  </a:lnTo>
                  <a:lnTo>
                    <a:pt x="148" y="121"/>
                  </a:lnTo>
                  <a:lnTo>
                    <a:pt x="154" y="141"/>
                  </a:lnTo>
                  <a:lnTo>
                    <a:pt x="156" y="162"/>
                  </a:lnTo>
                  <a:lnTo>
                    <a:pt x="148" y="184"/>
                  </a:lnTo>
                  <a:lnTo>
                    <a:pt x="152" y="180"/>
                  </a:lnTo>
                  <a:lnTo>
                    <a:pt x="161" y="172"/>
                  </a:lnTo>
                  <a:lnTo>
                    <a:pt x="175" y="160"/>
                  </a:lnTo>
                  <a:lnTo>
                    <a:pt x="195" y="149"/>
                  </a:lnTo>
                  <a:lnTo>
                    <a:pt x="211" y="137"/>
                  </a:lnTo>
                  <a:lnTo>
                    <a:pt x="224" y="121"/>
                  </a:lnTo>
                  <a:lnTo>
                    <a:pt x="234" y="107"/>
                  </a:lnTo>
                  <a:lnTo>
                    <a:pt x="240" y="96"/>
                  </a:lnTo>
                  <a:lnTo>
                    <a:pt x="244" y="92"/>
                  </a:lnTo>
                  <a:lnTo>
                    <a:pt x="295" y="125"/>
                  </a:lnTo>
                  <a:lnTo>
                    <a:pt x="293" y="129"/>
                  </a:lnTo>
                  <a:lnTo>
                    <a:pt x="287" y="139"/>
                  </a:lnTo>
                  <a:lnTo>
                    <a:pt x="277" y="155"/>
                  </a:lnTo>
                  <a:lnTo>
                    <a:pt x="264" y="174"/>
                  </a:lnTo>
                  <a:lnTo>
                    <a:pt x="252" y="196"/>
                  </a:lnTo>
                  <a:lnTo>
                    <a:pt x="238" y="215"/>
                  </a:lnTo>
                  <a:lnTo>
                    <a:pt x="224" y="235"/>
                  </a:lnTo>
                  <a:lnTo>
                    <a:pt x="209" y="261"/>
                  </a:lnTo>
                  <a:lnTo>
                    <a:pt x="193" y="284"/>
                  </a:lnTo>
                  <a:lnTo>
                    <a:pt x="177" y="306"/>
                  </a:lnTo>
                  <a:lnTo>
                    <a:pt x="165" y="323"/>
                  </a:lnTo>
                  <a:lnTo>
                    <a:pt x="158" y="335"/>
                  </a:lnTo>
                  <a:lnTo>
                    <a:pt x="154" y="337"/>
                  </a:lnTo>
                  <a:lnTo>
                    <a:pt x="144" y="331"/>
                  </a:lnTo>
                  <a:lnTo>
                    <a:pt x="130" y="319"/>
                  </a:lnTo>
                  <a:lnTo>
                    <a:pt x="116" y="306"/>
                  </a:lnTo>
                  <a:lnTo>
                    <a:pt x="99" y="286"/>
                  </a:lnTo>
                  <a:lnTo>
                    <a:pt x="83" y="266"/>
                  </a:lnTo>
                  <a:lnTo>
                    <a:pt x="67" y="247"/>
                  </a:lnTo>
                  <a:lnTo>
                    <a:pt x="53" y="225"/>
                  </a:lnTo>
                  <a:lnTo>
                    <a:pt x="42" y="208"/>
                  </a:lnTo>
                  <a:lnTo>
                    <a:pt x="36" y="190"/>
                  </a:lnTo>
                  <a:lnTo>
                    <a:pt x="30" y="168"/>
                  </a:lnTo>
                  <a:lnTo>
                    <a:pt x="24" y="141"/>
                  </a:lnTo>
                  <a:lnTo>
                    <a:pt x="18" y="109"/>
                  </a:lnTo>
                  <a:lnTo>
                    <a:pt x="12" y="76"/>
                  </a:lnTo>
                  <a:lnTo>
                    <a:pt x="8" y="47"/>
                  </a:lnTo>
                  <a:lnTo>
                    <a:pt x="4" y="23"/>
                  </a:lnTo>
                  <a:lnTo>
                    <a:pt x="0" y="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7" name="Freeform 847"/>
            <p:cNvSpPr>
              <a:spLocks/>
            </p:cNvSpPr>
            <p:nvPr/>
          </p:nvSpPr>
          <p:spPr bwMode="auto">
            <a:xfrm>
              <a:off x="5073651" y="3757613"/>
              <a:ext cx="80963" cy="225425"/>
            </a:xfrm>
            <a:custGeom>
              <a:avLst/>
              <a:gdLst>
                <a:gd name="T0" fmla="*/ 0 w 103"/>
                <a:gd name="T1" fmla="*/ 0 h 282"/>
                <a:gd name="T2" fmla="*/ 22 w 103"/>
                <a:gd name="T3" fmla="*/ 2 h 282"/>
                <a:gd name="T4" fmla="*/ 46 w 103"/>
                <a:gd name="T5" fmla="*/ 5 h 282"/>
                <a:gd name="T6" fmla="*/ 65 w 103"/>
                <a:gd name="T7" fmla="*/ 13 h 282"/>
                <a:gd name="T8" fmla="*/ 77 w 103"/>
                <a:gd name="T9" fmla="*/ 33 h 282"/>
                <a:gd name="T10" fmla="*/ 85 w 103"/>
                <a:gd name="T11" fmla="*/ 55 h 282"/>
                <a:gd name="T12" fmla="*/ 91 w 103"/>
                <a:gd name="T13" fmla="*/ 78 h 282"/>
                <a:gd name="T14" fmla="*/ 93 w 103"/>
                <a:gd name="T15" fmla="*/ 98 h 282"/>
                <a:gd name="T16" fmla="*/ 93 w 103"/>
                <a:gd name="T17" fmla="*/ 113 h 282"/>
                <a:gd name="T18" fmla="*/ 93 w 103"/>
                <a:gd name="T19" fmla="*/ 125 h 282"/>
                <a:gd name="T20" fmla="*/ 95 w 103"/>
                <a:gd name="T21" fmla="*/ 143 h 282"/>
                <a:gd name="T22" fmla="*/ 97 w 103"/>
                <a:gd name="T23" fmla="*/ 160 h 282"/>
                <a:gd name="T24" fmla="*/ 101 w 103"/>
                <a:gd name="T25" fmla="*/ 192 h 282"/>
                <a:gd name="T26" fmla="*/ 103 w 103"/>
                <a:gd name="T27" fmla="*/ 225 h 282"/>
                <a:gd name="T28" fmla="*/ 101 w 103"/>
                <a:gd name="T29" fmla="*/ 259 h 282"/>
                <a:gd name="T30" fmla="*/ 99 w 103"/>
                <a:gd name="T31" fmla="*/ 270 h 282"/>
                <a:gd name="T32" fmla="*/ 95 w 103"/>
                <a:gd name="T33" fmla="*/ 282 h 282"/>
                <a:gd name="T34" fmla="*/ 75 w 103"/>
                <a:gd name="T35" fmla="*/ 259 h 282"/>
                <a:gd name="T36" fmla="*/ 57 w 103"/>
                <a:gd name="T37" fmla="*/ 233 h 282"/>
                <a:gd name="T38" fmla="*/ 44 w 103"/>
                <a:gd name="T39" fmla="*/ 210 h 282"/>
                <a:gd name="T40" fmla="*/ 36 w 103"/>
                <a:gd name="T41" fmla="*/ 190 h 282"/>
                <a:gd name="T42" fmla="*/ 30 w 103"/>
                <a:gd name="T43" fmla="*/ 168 h 282"/>
                <a:gd name="T44" fmla="*/ 24 w 103"/>
                <a:gd name="T45" fmla="*/ 141 h 282"/>
                <a:gd name="T46" fmla="*/ 18 w 103"/>
                <a:gd name="T47" fmla="*/ 109 h 282"/>
                <a:gd name="T48" fmla="*/ 12 w 103"/>
                <a:gd name="T49" fmla="*/ 76 h 282"/>
                <a:gd name="T50" fmla="*/ 8 w 103"/>
                <a:gd name="T51" fmla="*/ 47 h 282"/>
                <a:gd name="T52" fmla="*/ 4 w 103"/>
                <a:gd name="T53" fmla="*/ 23 h 282"/>
                <a:gd name="T54" fmla="*/ 0 w 103"/>
                <a:gd name="T55" fmla="*/ 5 h 282"/>
                <a:gd name="T56" fmla="*/ 0 w 103"/>
                <a:gd name="T57"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3" h="282">
                  <a:moveTo>
                    <a:pt x="0" y="0"/>
                  </a:moveTo>
                  <a:lnTo>
                    <a:pt x="22" y="2"/>
                  </a:lnTo>
                  <a:lnTo>
                    <a:pt x="46" y="5"/>
                  </a:lnTo>
                  <a:lnTo>
                    <a:pt x="65" y="13"/>
                  </a:lnTo>
                  <a:lnTo>
                    <a:pt x="77" y="33"/>
                  </a:lnTo>
                  <a:lnTo>
                    <a:pt x="85" y="55"/>
                  </a:lnTo>
                  <a:lnTo>
                    <a:pt x="91" y="78"/>
                  </a:lnTo>
                  <a:lnTo>
                    <a:pt x="93" y="98"/>
                  </a:lnTo>
                  <a:lnTo>
                    <a:pt x="93" y="113"/>
                  </a:lnTo>
                  <a:lnTo>
                    <a:pt x="93" y="125"/>
                  </a:lnTo>
                  <a:lnTo>
                    <a:pt x="95" y="143"/>
                  </a:lnTo>
                  <a:lnTo>
                    <a:pt x="97" y="160"/>
                  </a:lnTo>
                  <a:lnTo>
                    <a:pt x="101" y="192"/>
                  </a:lnTo>
                  <a:lnTo>
                    <a:pt x="103" y="225"/>
                  </a:lnTo>
                  <a:lnTo>
                    <a:pt x="101" y="259"/>
                  </a:lnTo>
                  <a:lnTo>
                    <a:pt x="99" y="270"/>
                  </a:lnTo>
                  <a:lnTo>
                    <a:pt x="95" y="282"/>
                  </a:lnTo>
                  <a:lnTo>
                    <a:pt x="75" y="259"/>
                  </a:lnTo>
                  <a:lnTo>
                    <a:pt x="57" y="233"/>
                  </a:lnTo>
                  <a:lnTo>
                    <a:pt x="44" y="210"/>
                  </a:lnTo>
                  <a:lnTo>
                    <a:pt x="36" y="190"/>
                  </a:lnTo>
                  <a:lnTo>
                    <a:pt x="30" y="168"/>
                  </a:lnTo>
                  <a:lnTo>
                    <a:pt x="24" y="141"/>
                  </a:lnTo>
                  <a:lnTo>
                    <a:pt x="18" y="109"/>
                  </a:lnTo>
                  <a:lnTo>
                    <a:pt x="12" y="76"/>
                  </a:lnTo>
                  <a:lnTo>
                    <a:pt x="8" y="47"/>
                  </a:lnTo>
                  <a:lnTo>
                    <a:pt x="4" y="23"/>
                  </a:lnTo>
                  <a:lnTo>
                    <a:pt x="0" y="5"/>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8" name="Freeform 848"/>
            <p:cNvSpPr>
              <a:spLocks/>
            </p:cNvSpPr>
            <p:nvPr/>
          </p:nvSpPr>
          <p:spPr bwMode="auto">
            <a:xfrm>
              <a:off x="4833939" y="3689351"/>
              <a:ext cx="315913" cy="417513"/>
            </a:xfrm>
            <a:custGeom>
              <a:avLst/>
              <a:gdLst>
                <a:gd name="T0" fmla="*/ 192 w 399"/>
                <a:gd name="T1" fmla="*/ 4 h 526"/>
                <a:gd name="T2" fmla="*/ 200 w 399"/>
                <a:gd name="T3" fmla="*/ 30 h 526"/>
                <a:gd name="T4" fmla="*/ 204 w 399"/>
                <a:gd name="T5" fmla="*/ 55 h 526"/>
                <a:gd name="T6" fmla="*/ 302 w 399"/>
                <a:gd name="T7" fmla="*/ 71 h 526"/>
                <a:gd name="T8" fmla="*/ 346 w 399"/>
                <a:gd name="T9" fmla="*/ 87 h 526"/>
                <a:gd name="T10" fmla="*/ 371 w 399"/>
                <a:gd name="T11" fmla="*/ 120 h 526"/>
                <a:gd name="T12" fmla="*/ 385 w 399"/>
                <a:gd name="T13" fmla="*/ 163 h 526"/>
                <a:gd name="T14" fmla="*/ 389 w 399"/>
                <a:gd name="T15" fmla="*/ 200 h 526"/>
                <a:gd name="T16" fmla="*/ 391 w 399"/>
                <a:gd name="T17" fmla="*/ 236 h 526"/>
                <a:gd name="T18" fmla="*/ 397 w 399"/>
                <a:gd name="T19" fmla="*/ 287 h 526"/>
                <a:gd name="T20" fmla="*/ 397 w 399"/>
                <a:gd name="T21" fmla="*/ 346 h 526"/>
                <a:gd name="T22" fmla="*/ 397 w 399"/>
                <a:gd name="T23" fmla="*/ 346 h 526"/>
                <a:gd name="T24" fmla="*/ 383 w 399"/>
                <a:gd name="T25" fmla="*/ 399 h 526"/>
                <a:gd name="T26" fmla="*/ 377 w 399"/>
                <a:gd name="T27" fmla="*/ 416 h 526"/>
                <a:gd name="T28" fmla="*/ 363 w 399"/>
                <a:gd name="T29" fmla="*/ 469 h 526"/>
                <a:gd name="T30" fmla="*/ 352 w 399"/>
                <a:gd name="T31" fmla="*/ 507 h 526"/>
                <a:gd name="T32" fmla="*/ 322 w 399"/>
                <a:gd name="T33" fmla="*/ 520 h 526"/>
                <a:gd name="T34" fmla="*/ 259 w 399"/>
                <a:gd name="T35" fmla="*/ 526 h 526"/>
                <a:gd name="T36" fmla="*/ 204 w 399"/>
                <a:gd name="T37" fmla="*/ 524 h 526"/>
                <a:gd name="T38" fmla="*/ 169 w 399"/>
                <a:gd name="T39" fmla="*/ 518 h 526"/>
                <a:gd name="T40" fmla="*/ 169 w 399"/>
                <a:gd name="T41" fmla="*/ 495 h 526"/>
                <a:gd name="T42" fmla="*/ 163 w 399"/>
                <a:gd name="T43" fmla="*/ 456 h 526"/>
                <a:gd name="T44" fmla="*/ 147 w 399"/>
                <a:gd name="T45" fmla="*/ 426 h 526"/>
                <a:gd name="T46" fmla="*/ 138 w 399"/>
                <a:gd name="T47" fmla="*/ 414 h 526"/>
                <a:gd name="T48" fmla="*/ 88 w 399"/>
                <a:gd name="T49" fmla="*/ 352 h 526"/>
                <a:gd name="T50" fmla="*/ 63 w 399"/>
                <a:gd name="T51" fmla="*/ 289 h 526"/>
                <a:gd name="T52" fmla="*/ 51 w 399"/>
                <a:gd name="T53" fmla="*/ 244 h 526"/>
                <a:gd name="T54" fmla="*/ 47 w 399"/>
                <a:gd name="T55" fmla="*/ 236 h 526"/>
                <a:gd name="T56" fmla="*/ 28 w 399"/>
                <a:gd name="T57" fmla="*/ 247 h 526"/>
                <a:gd name="T58" fmla="*/ 14 w 399"/>
                <a:gd name="T59" fmla="*/ 222 h 526"/>
                <a:gd name="T60" fmla="*/ 6 w 399"/>
                <a:gd name="T61" fmla="*/ 181 h 526"/>
                <a:gd name="T62" fmla="*/ 0 w 399"/>
                <a:gd name="T63" fmla="*/ 136 h 526"/>
                <a:gd name="T64" fmla="*/ 0 w 399"/>
                <a:gd name="T65" fmla="*/ 106 h 526"/>
                <a:gd name="T66" fmla="*/ 4 w 399"/>
                <a:gd name="T67" fmla="*/ 90 h 526"/>
                <a:gd name="T68" fmla="*/ 14 w 399"/>
                <a:gd name="T69" fmla="*/ 75 h 526"/>
                <a:gd name="T70" fmla="*/ 18 w 399"/>
                <a:gd name="T71" fmla="*/ 61 h 526"/>
                <a:gd name="T72" fmla="*/ 61 w 399"/>
                <a:gd name="T73" fmla="*/ 37 h 526"/>
                <a:gd name="T74" fmla="*/ 122 w 399"/>
                <a:gd name="T75" fmla="*/ 32 h 526"/>
                <a:gd name="T76" fmla="*/ 165 w 399"/>
                <a:gd name="T77" fmla="*/ 20 h 526"/>
                <a:gd name="T78" fmla="*/ 187 w 399"/>
                <a:gd name="T79"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9" h="526">
                  <a:moveTo>
                    <a:pt x="187" y="0"/>
                  </a:moveTo>
                  <a:lnTo>
                    <a:pt x="192" y="4"/>
                  </a:lnTo>
                  <a:lnTo>
                    <a:pt x="196" y="16"/>
                  </a:lnTo>
                  <a:lnTo>
                    <a:pt x="200" y="30"/>
                  </a:lnTo>
                  <a:lnTo>
                    <a:pt x="202" y="43"/>
                  </a:lnTo>
                  <a:lnTo>
                    <a:pt x="204" y="55"/>
                  </a:lnTo>
                  <a:lnTo>
                    <a:pt x="283" y="59"/>
                  </a:lnTo>
                  <a:lnTo>
                    <a:pt x="302" y="71"/>
                  </a:lnTo>
                  <a:lnTo>
                    <a:pt x="324" y="79"/>
                  </a:lnTo>
                  <a:lnTo>
                    <a:pt x="346" y="87"/>
                  </a:lnTo>
                  <a:lnTo>
                    <a:pt x="361" y="102"/>
                  </a:lnTo>
                  <a:lnTo>
                    <a:pt x="371" y="120"/>
                  </a:lnTo>
                  <a:lnTo>
                    <a:pt x="379" y="142"/>
                  </a:lnTo>
                  <a:lnTo>
                    <a:pt x="385" y="163"/>
                  </a:lnTo>
                  <a:lnTo>
                    <a:pt x="389" y="185"/>
                  </a:lnTo>
                  <a:lnTo>
                    <a:pt x="389" y="200"/>
                  </a:lnTo>
                  <a:lnTo>
                    <a:pt x="389" y="216"/>
                  </a:lnTo>
                  <a:lnTo>
                    <a:pt x="391" y="236"/>
                  </a:lnTo>
                  <a:lnTo>
                    <a:pt x="395" y="261"/>
                  </a:lnTo>
                  <a:lnTo>
                    <a:pt x="397" y="287"/>
                  </a:lnTo>
                  <a:lnTo>
                    <a:pt x="399" y="312"/>
                  </a:lnTo>
                  <a:lnTo>
                    <a:pt x="397" y="346"/>
                  </a:lnTo>
                  <a:lnTo>
                    <a:pt x="397" y="346"/>
                  </a:lnTo>
                  <a:lnTo>
                    <a:pt x="397" y="346"/>
                  </a:lnTo>
                  <a:lnTo>
                    <a:pt x="389" y="375"/>
                  </a:lnTo>
                  <a:lnTo>
                    <a:pt x="383" y="399"/>
                  </a:lnTo>
                  <a:lnTo>
                    <a:pt x="379" y="414"/>
                  </a:lnTo>
                  <a:lnTo>
                    <a:pt x="377" y="416"/>
                  </a:lnTo>
                  <a:lnTo>
                    <a:pt x="369" y="444"/>
                  </a:lnTo>
                  <a:lnTo>
                    <a:pt x="363" y="469"/>
                  </a:lnTo>
                  <a:lnTo>
                    <a:pt x="355" y="491"/>
                  </a:lnTo>
                  <a:lnTo>
                    <a:pt x="352" y="507"/>
                  </a:lnTo>
                  <a:lnTo>
                    <a:pt x="350" y="510"/>
                  </a:lnTo>
                  <a:lnTo>
                    <a:pt x="322" y="520"/>
                  </a:lnTo>
                  <a:lnTo>
                    <a:pt x="291" y="526"/>
                  </a:lnTo>
                  <a:lnTo>
                    <a:pt x="259" y="526"/>
                  </a:lnTo>
                  <a:lnTo>
                    <a:pt x="230" y="526"/>
                  </a:lnTo>
                  <a:lnTo>
                    <a:pt x="204" y="524"/>
                  </a:lnTo>
                  <a:lnTo>
                    <a:pt x="183" y="520"/>
                  </a:lnTo>
                  <a:lnTo>
                    <a:pt x="169" y="518"/>
                  </a:lnTo>
                  <a:lnTo>
                    <a:pt x="163" y="516"/>
                  </a:lnTo>
                  <a:lnTo>
                    <a:pt x="169" y="495"/>
                  </a:lnTo>
                  <a:lnTo>
                    <a:pt x="167" y="475"/>
                  </a:lnTo>
                  <a:lnTo>
                    <a:pt x="163" y="456"/>
                  </a:lnTo>
                  <a:lnTo>
                    <a:pt x="155" y="440"/>
                  </a:lnTo>
                  <a:lnTo>
                    <a:pt x="147" y="426"/>
                  </a:lnTo>
                  <a:lnTo>
                    <a:pt x="141" y="418"/>
                  </a:lnTo>
                  <a:lnTo>
                    <a:pt x="138" y="414"/>
                  </a:lnTo>
                  <a:lnTo>
                    <a:pt x="110" y="385"/>
                  </a:lnTo>
                  <a:lnTo>
                    <a:pt x="88" y="352"/>
                  </a:lnTo>
                  <a:lnTo>
                    <a:pt x="73" y="320"/>
                  </a:lnTo>
                  <a:lnTo>
                    <a:pt x="63" y="289"/>
                  </a:lnTo>
                  <a:lnTo>
                    <a:pt x="55" y="263"/>
                  </a:lnTo>
                  <a:lnTo>
                    <a:pt x="51" y="244"/>
                  </a:lnTo>
                  <a:lnTo>
                    <a:pt x="49" y="234"/>
                  </a:lnTo>
                  <a:lnTo>
                    <a:pt x="47" y="236"/>
                  </a:lnTo>
                  <a:lnTo>
                    <a:pt x="35" y="247"/>
                  </a:lnTo>
                  <a:lnTo>
                    <a:pt x="28" y="247"/>
                  </a:lnTo>
                  <a:lnTo>
                    <a:pt x="20" y="238"/>
                  </a:lnTo>
                  <a:lnTo>
                    <a:pt x="14" y="222"/>
                  </a:lnTo>
                  <a:lnTo>
                    <a:pt x="8" y="202"/>
                  </a:lnTo>
                  <a:lnTo>
                    <a:pt x="6" y="181"/>
                  </a:lnTo>
                  <a:lnTo>
                    <a:pt x="2" y="157"/>
                  </a:lnTo>
                  <a:lnTo>
                    <a:pt x="0" y="136"/>
                  </a:lnTo>
                  <a:lnTo>
                    <a:pt x="0" y="118"/>
                  </a:lnTo>
                  <a:lnTo>
                    <a:pt x="0" y="106"/>
                  </a:lnTo>
                  <a:lnTo>
                    <a:pt x="0" y="102"/>
                  </a:lnTo>
                  <a:lnTo>
                    <a:pt x="4" y="90"/>
                  </a:lnTo>
                  <a:lnTo>
                    <a:pt x="8" y="83"/>
                  </a:lnTo>
                  <a:lnTo>
                    <a:pt x="14" y="75"/>
                  </a:lnTo>
                  <a:lnTo>
                    <a:pt x="8" y="73"/>
                  </a:lnTo>
                  <a:lnTo>
                    <a:pt x="18" y="61"/>
                  </a:lnTo>
                  <a:lnTo>
                    <a:pt x="37" y="49"/>
                  </a:lnTo>
                  <a:lnTo>
                    <a:pt x="61" y="37"/>
                  </a:lnTo>
                  <a:lnTo>
                    <a:pt x="92" y="32"/>
                  </a:lnTo>
                  <a:lnTo>
                    <a:pt x="122" y="32"/>
                  </a:lnTo>
                  <a:lnTo>
                    <a:pt x="147" y="28"/>
                  </a:lnTo>
                  <a:lnTo>
                    <a:pt x="165" y="20"/>
                  </a:lnTo>
                  <a:lnTo>
                    <a:pt x="181" y="4"/>
                  </a:lnTo>
                  <a:lnTo>
                    <a:pt x="18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9" name="Freeform 849"/>
            <p:cNvSpPr>
              <a:spLocks/>
            </p:cNvSpPr>
            <p:nvPr/>
          </p:nvSpPr>
          <p:spPr bwMode="auto">
            <a:xfrm>
              <a:off x="4922839" y="3711576"/>
              <a:ext cx="87313" cy="26988"/>
            </a:xfrm>
            <a:custGeom>
              <a:avLst/>
              <a:gdLst>
                <a:gd name="T0" fmla="*/ 33 w 110"/>
                <a:gd name="T1" fmla="*/ 0 h 35"/>
                <a:gd name="T2" fmla="*/ 37 w 110"/>
                <a:gd name="T3" fmla="*/ 4 h 35"/>
                <a:gd name="T4" fmla="*/ 43 w 110"/>
                <a:gd name="T5" fmla="*/ 6 h 35"/>
                <a:gd name="T6" fmla="*/ 77 w 110"/>
                <a:gd name="T7" fmla="*/ 21 h 35"/>
                <a:gd name="T8" fmla="*/ 110 w 110"/>
                <a:gd name="T9" fmla="*/ 35 h 35"/>
                <a:gd name="T10" fmla="*/ 73 w 110"/>
                <a:gd name="T11" fmla="*/ 29 h 35"/>
                <a:gd name="T12" fmla="*/ 37 w 110"/>
                <a:gd name="T13" fmla="*/ 19 h 35"/>
                <a:gd name="T14" fmla="*/ 4 w 110"/>
                <a:gd name="T15" fmla="*/ 6 h 35"/>
                <a:gd name="T16" fmla="*/ 0 w 110"/>
                <a:gd name="T17" fmla="*/ 4 h 35"/>
                <a:gd name="T18" fmla="*/ 18 w 110"/>
                <a:gd name="T19" fmla="*/ 2 h 35"/>
                <a:gd name="T20" fmla="*/ 33 w 110"/>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35">
                  <a:moveTo>
                    <a:pt x="33" y="0"/>
                  </a:moveTo>
                  <a:lnTo>
                    <a:pt x="37" y="4"/>
                  </a:lnTo>
                  <a:lnTo>
                    <a:pt x="43" y="6"/>
                  </a:lnTo>
                  <a:lnTo>
                    <a:pt x="77" y="21"/>
                  </a:lnTo>
                  <a:lnTo>
                    <a:pt x="110" y="35"/>
                  </a:lnTo>
                  <a:lnTo>
                    <a:pt x="73" y="29"/>
                  </a:lnTo>
                  <a:lnTo>
                    <a:pt x="37" y="19"/>
                  </a:lnTo>
                  <a:lnTo>
                    <a:pt x="4" y="6"/>
                  </a:lnTo>
                  <a:lnTo>
                    <a:pt x="0" y="4"/>
                  </a:lnTo>
                  <a:lnTo>
                    <a:pt x="18" y="2"/>
                  </a:lnTo>
                  <a:lnTo>
                    <a:pt x="3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0" name="Freeform 850"/>
            <p:cNvSpPr>
              <a:spLocks/>
            </p:cNvSpPr>
            <p:nvPr/>
          </p:nvSpPr>
          <p:spPr bwMode="auto">
            <a:xfrm>
              <a:off x="5002214" y="3759201"/>
              <a:ext cx="142875" cy="344488"/>
            </a:xfrm>
            <a:custGeom>
              <a:avLst/>
              <a:gdLst>
                <a:gd name="T0" fmla="*/ 71 w 181"/>
                <a:gd name="T1" fmla="*/ 23 h 433"/>
                <a:gd name="T2" fmla="*/ 122 w 181"/>
                <a:gd name="T3" fmla="*/ 105 h 433"/>
                <a:gd name="T4" fmla="*/ 147 w 181"/>
                <a:gd name="T5" fmla="*/ 153 h 433"/>
                <a:gd name="T6" fmla="*/ 167 w 181"/>
                <a:gd name="T7" fmla="*/ 149 h 433"/>
                <a:gd name="T8" fmla="*/ 181 w 181"/>
                <a:gd name="T9" fmla="*/ 157 h 433"/>
                <a:gd name="T10" fmla="*/ 142 w 181"/>
                <a:gd name="T11" fmla="*/ 168 h 433"/>
                <a:gd name="T12" fmla="*/ 145 w 181"/>
                <a:gd name="T13" fmla="*/ 200 h 433"/>
                <a:gd name="T14" fmla="*/ 143 w 181"/>
                <a:gd name="T15" fmla="*/ 266 h 433"/>
                <a:gd name="T16" fmla="*/ 163 w 181"/>
                <a:gd name="T17" fmla="*/ 280 h 433"/>
                <a:gd name="T18" fmla="*/ 171 w 181"/>
                <a:gd name="T19" fmla="*/ 282 h 433"/>
                <a:gd name="T20" fmla="*/ 177 w 181"/>
                <a:gd name="T21" fmla="*/ 286 h 433"/>
                <a:gd name="T22" fmla="*/ 177 w 181"/>
                <a:gd name="T23" fmla="*/ 290 h 433"/>
                <a:gd name="T24" fmla="*/ 173 w 181"/>
                <a:gd name="T25" fmla="*/ 288 h 433"/>
                <a:gd name="T26" fmla="*/ 165 w 181"/>
                <a:gd name="T27" fmla="*/ 286 h 433"/>
                <a:gd name="T28" fmla="*/ 142 w 181"/>
                <a:gd name="T29" fmla="*/ 278 h 433"/>
                <a:gd name="T30" fmla="*/ 157 w 181"/>
                <a:gd name="T31" fmla="*/ 357 h 433"/>
                <a:gd name="T32" fmla="*/ 132 w 181"/>
                <a:gd name="T33" fmla="*/ 357 h 433"/>
                <a:gd name="T34" fmla="*/ 122 w 181"/>
                <a:gd name="T35" fmla="*/ 423 h 433"/>
                <a:gd name="T36" fmla="*/ 106 w 181"/>
                <a:gd name="T37" fmla="*/ 433 h 433"/>
                <a:gd name="T38" fmla="*/ 120 w 181"/>
                <a:gd name="T39" fmla="*/ 357 h 433"/>
                <a:gd name="T40" fmla="*/ 106 w 181"/>
                <a:gd name="T41" fmla="*/ 359 h 433"/>
                <a:gd name="T42" fmla="*/ 87 w 181"/>
                <a:gd name="T43" fmla="*/ 361 h 433"/>
                <a:gd name="T44" fmla="*/ 79 w 181"/>
                <a:gd name="T45" fmla="*/ 361 h 433"/>
                <a:gd name="T46" fmla="*/ 69 w 181"/>
                <a:gd name="T47" fmla="*/ 365 h 433"/>
                <a:gd name="T48" fmla="*/ 69 w 181"/>
                <a:gd name="T49" fmla="*/ 365 h 433"/>
                <a:gd name="T50" fmla="*/ 79 w 181"/>
                <a:gd name="T51" fmla="*/ 357 h 433"/>
                <a:gd name="T52" fmla="*/ 83 w 181"/>
                <a:gd name="T53" fmla="*/ 357 h 433"/>
                <a:gd name="T54" fmla="*/ 90 w 181"/>
                <a:gd name="T55" fmla="*/ 353 h 433"/>
                <a:gd name="T56" fmla="*/ 120 w 181"/>
                <a:gd name="T57" fmla="*/ 341 h 433"/>
                <a:gd name="T58" fmla="*/ 130 w 181"/>
                <a:gd name="T59" fmla="*/ 278 h 433"/>
                <a:gd name="T60" fmla="*/ 98 w 181"/>
                <a:gd name="T61" fmla="*/ 282 h 433"/>
                <a:gd name="T62" fmla="*/ 88 w 181"/>
                <a:gd name="T63" fmla="*/ 284 h 433"/>
                <a:gd name="T64" fmla="*/ 79 w 181"/>
                <a:gd name="T65" fmla="*/ 284 h 433"/>
                <a:gd name="T66" fmla="*/ 63 w 181"/>
                <a:gd name="T67" fmla="*/ 294 h 433"/>
                <a:gd name="T68" fmla="*/ 79 w 181"/>
                <a:gd name="T69" fmla="*/ 282 h 433"/>
                <a:gd name="T70" fmla="*/ 88 w 181"/>
                <a:gd name="T71" fmla="*/ 278 h 433"/>
                <a:gd name="T72" fmla="*/ 130 w 181"/>
                <a:gd name="T73" fmla="*/ 266 h 433"/>
                <a:gd name="T74" fmla="*/ 134 w 181"/>
                <a:gd name="T75" fmla="*/ 200 h 433"/>
                <a:gd name="T76" fmla="*/ 128 w 181"/>
                <a:gd name="T77" fmla="*/ 168 h 433"/>
                <a:gd name="T78" fmla="*/ 88 w 181"/>
                <a:gd name="T79" fmla="*/ 166 h 433"/>
                <a:gd name="T80" fmla="*/ 77 w 181"/>
                <a:gd name="T81" fmla="*/ 166 h 433"/>
                <a:gd name="T82" fmla="*/ 67 w 181"/>
                <a:gd name="T83" fmla="*/ 170 h 433"/>
                <a:gd name="T84" fmla="*/ 57 w 181"/>
                <a:gd name="T85" fmla="*/ 180 h 433"/>
                <a:gd name="T86" fmla="*/ 24 w 181"/>
                <a:gd name="T87" fmla="*/ 219 h 433"/>
                <a:gd name="T88" fmla="*/ 8 w 181"/>
                <a:gd name="T89" fmla="*/ 233 h 433"/>
                <a:gd name="T90" fmla="*/ 8 w 181"/>
                <a:gd name="T91" fmla="*/ 233 h 433"/>
                <a:gd name="T92" fmla="*/ 22 w 181"/>
                <a:gd name="T93" fmla="*/ 217 h 433"/>
                <a:gd name="T94" fmla="*/ 51 w 181"/>
                <a:gd name="T95" fmla="*/ 176 h 433"/>
                <a:gd name="T96" fmla="*/ 61 w 181"/>
                <a:gd name="T97" fmla="*/ 164 h 433"/>
                <a:gd name="T98" fmla="*/ 75 w 181"/>
                <a:gd name="T99" fmla="*/ 158 h 433"/>
                <a:gd name="T100" fmla="*/ 88 w 181"/>
                <a:gd name="T101" fmla="*/ 157 h 433"/>
                <a:gd name="T102" fmla="*/ 126 w 181"/>
                <a:gd name="T103" fmla="*/ 155 h 433"/>
                <a:gd name="T104" fmla="*/ 81 w 181"/>
                <a:gd name="T105" fmla="*/ 54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1" h="433">
                  <a:moveTo>
                    <a:pt x="49" y="0"/>
                  </a:moveTo>
                  <a:lnTo>
                    <a:pt x="71" y="23"/>
                  </a:lnTo>
                  <a:lnTo>
                    <a:pt x="90" y="49"/>
                  </a:lnTo>
                  <a:lnTo>
                    <a:pt x="122" y="105"/>
                  </a:lnTo>
                  <a:lnTo>
                    <a:pt x="140" y="157"/>
                  </a:lnTo>
                  <a:lnTo>
                    <a:pt x="147" y="153"/>
                  </a:lnTo>
                  <a:lnTo>
                    <a:pt x="157" y="149"/>
                  </a:lnTo>
                  <a:lnTo>
                    <a:pt x="167" y="149"/>
                  </a:lnTo>
                  <a:lnTo>
                    <a:pt x="179" y="149"/>
                  </a:lnTo>
                  <a:lnTo>
                    <a:pt x="181" y="157"/>
                  </a:lnTo>
                  <a:lnTo>
                    <a:pt x="161" y="158"/>
                  </a:lnTo>
                  <a:lnTo>
                    <a:pt x="142" y="168"/>
                  </a:lnTo>
                  <a:lnTo>
                    <a:pt x="145" y="184"/>
                  </a:lnTo>
                  <a:lnTo>
                    <a:pt x="145" y="200"/>
                  </a:lnTo>
                  <a:lnTo>
                    <a:pt x="145" y="233"/>
                  </a:lnTo>
                  <a:lnTo>
                    <a:pt x="143" y="266"/>
                  </a:lnTo>
                  <a:lnTo>
                    <a:pt x="153" y="274"/>
                  </a:lnTo>
                  <a:lnTo>
                    <a:pt x="163" y="280"/>
                  </a:lnTo>
                  <a:lnTo>
                    <a:pt x="167" y="280"/>
                  </a:lnTo>
                  <a:lnTo>
                    <a:pt x="171" y="282"/>
                  </a:lnTo>
                  <a:lnTo>
                    <a:pt x="175" y="284"/>
                  </a:lnTo>
                  <a:lnTo>
                    <a:pt x="177" y="286"/>
                  </a:lnTo>
                  <a:lnTo>
                    <a:pt x="179" y="288"/>
                  </a:lnTo>
                  <a:lnTo>
                    <a:pt x="177" y="290"/>
                  </a:lnTo>
                  <a:lnTo>
                    <a:pt x="175" y="288"/>
                  </a:lnTo>
                  <a:lnTo>
                    <a:pt x="173" y="288"/>
                  </a:lnTo>
                  <a:lnTo>
                    <a:pt x="169" y="286"/>
                  </a:lnTo>
                  <a:lnTo>
                    <a:pt x="165" y="286"/>
                  </a:lnTo>
                  <a:lnTo>
                    <a:pt x="161" y="286"/>
                  </a:lnTo>
                  <a:lnTo>
                    <a:pt x="142" y="278"/>
                  </a:lnTo>
                  <a:lnTo>
                    <a:pt x="134" y="343"/>
                  </a:lnTo>
                  <a:lnTo>
                    <a:pt x="157" y="357"/>
                  </a:lnTo>
                  <a:lnTo>
                    <a:pt x="155" y="363"/>
                  </a:lnTo>
                  <a:lnTo>
                    <a:pt x="132" y="357"/>
                  </a:lnTo>
                  <a:lnTo>
                    <a:pt x="132" y="359"/>
                  </a:lnTo>
                  <a:lnTo>
                    <a:pt x="122" y="423"/>
                  </a:lnTo>
                  <a:lnTo>
                    <a:pt x="120" y="429"/>
                  </a:lnTo>
                  <a:lnTo>
                    <a:pt x="106" y="433"/>
                  </a:lnTo>
                  <a:lnTo>
                    <a:pt x="108" y="420"/>
                  </a:lnTo>
                  <a:lnTo>
                    <a:pt x="120" y="357"/>
                  </a:lnTo>
                  <a:lnTo>
                    <a:pt x="120" y="355"/>
                  </a:lnTo>
                  <a:lnTo>
                    <a:pt x="106" y="359"/>
                  </a:lnTo>
                  <a:lnTo>
                    <a:pt x="92" y="361"/>
                  </a:lnTo>
                  <a:lnTo>
                    <a:pt x="87" y="361"/>
                  </a:lnTo>
                  <a:lnTo>
                    <a:pt x="83" y="361"/>
                  </a:lnTo>
                  <a:lnTo>
                    <a:pt x="79" y="361"/>
                  </a:lnTo>
                  <a:lnTo>
                    <a:pt x="77" y="363"/>
                  </a:lnTo>
                  <a:lnTo>
                    <a:pt x="69" y="365"/>
                  </a:lnTo>
                  <a:lnTo>
                    <a:pt x="63" y="370"/>
                  </a:lnTo>
                  <a:lnTo>
                    <a:pt x="69" y="365"/>
                  </a:lnTo>
                  <a:lnTo>
                    <a:pt x="75" y="359"/>
                  </a:lnTo>
                  <a:lnTo>
                    <a:pt x="79" y="357"/>
                  </a:lnTo>
                  <a:lnTo>
                    <a:pt x="81" y="357"/>
                  </a:lnTo>
                  <a:lnTo>
                    <a:pt x="83" y="357"/>
                  </a:lnTo>
                  <a:lnTo>
                    <a:pt x="87" y="355"/>
                  </a:lnTo>
                  <a:lnTo>
                    <a:pt x="90" y="353"/>
                  </a:lnTo>
                  <a:lnTo>
                    <a:pt x="104" y="349"/>
                  </a:lnTo>
                  <a:lnTo>
                    <a:pt x="120" y="341"/>
                  </a:lnTo>
                  <a:lnTo>
                    <a:pt x="120" y="345"/>
                  </a:lnTo>
                  <a:lnTo>
                    <a:pt x="130" y="278"/>
                  </a:lnTo>
                  <a:lnTo>
                    <a:pt x="114" y="280"/>
                  </a:lnTo>
                  <a:lnTo>
                    <a:pt x="98" y="282"/>
                  </a:lnTo>
                  <a:lnTo>
                    <a:pt x="94" y="284"/>
                  </a:lnTo>
                  <a:lnTo>
                    <a:pt x="88" y="284"/>
                  </a:lnTo>
                  <a:lnTo>
                    <a:pt x="85" y="284"/>
                  </a:lnTo>
                  <a:lnTo>
                    <a:pt x="79" y="284"/>
                  </a:lnTo>
                  <a:lnTo>
                    <a:pt x="71" y="288"/>
                  </a:lnTo>
                  <a:lnTo>
                    <a:pt x="63" y="294"/>
                  </a:lnTo>
                  <a:lnTo>
                    <a:pt x="69" y="286"/>
                  </a:lnTo>
                  <a:lnTo>
                    <a:pt x="79" y="282"/>
                  </a:lnTo>
                  <a:lnTo>
                    <a:pt x="83" y="280"/>
                  </a:lnTo>
                  <a:lnTo>
                    <a:pt x="88" y="278"/>
                  </a:lnTo>
                  <a:lnTo>
                    <a:pt x="98" y="276"/>
                  </a:lnTo>
                  <a:lnTo>
                    <a:pt x="130" y="266"/>
                  </a:lnTo>
                  <a:lnTo>
                    <a:pt x="132" y="231"/>
                  </a:lnTo>
                  <a:lnTo>
                    <a:pt x="134" y="200"/>
                  </a:lnTo>
                  <a:lnTo>
                    <a:pt x="130" y="170"/>
                  </a:lnTo>
                  <a:lnTo>
                    <a:pt x="128" y="168"/>
                  </a:lnTo>
                  <a:lnTo>
                    <a:pt x="108" y="168"/>
                  </a:lnTo>
                  <a:lnTo>
                    <a:pt x="88" y="166"/>
                  </a:lnTo>
                  <a:lnTo>
                    <a:pt x="83" y="166"/>
                  </a:lnTo>
                  <a:lnTo>
                    <a:pt x="77" y="166"/>
                  </a:lnTo>
                  <a:lnTo>
                    <a:pt x="71" y="168"/>
                  </a:lnTo>
                  <a:lnTo>
                    <a:pt x="67" y="170"/>
                  </a:lnTo>
                  <a:lnTo>
                    <a:pt x="63" y="174"/>
                  </a:lnTo>
                  <a:lnTo>
                    <a:pt x="57" y="180"/>
                  </a:lnTo>
                  <a:lnTo>
                    <a:pt x="30" y="211"/>
                  </a:lnTo>
                  <a:lnTo>
                    <a:pt x="24" y="219"/>
                  </a:lnTo>
                  <a:lnTo>
                    <a:pt x="16" y="227"/>
                  </a:lnTo>
                  <a:lnTo>
                    <a:pt x="8" y="233"/>
                  </a:lnTo>
                  <a:lnTo>
                    <a:pt x="0" y="239"/>
                  </a:lnTo>
                  <a:lnTo>
                    <a:pt x="8" y="233"/>
                  </a:lnTo>
                  <a:lnTo>
                    <a:pt x="16" y="225"/>
                  </a:lnTo>
                  <a:lnTo>
                    <a:pt x="22" y="217"/>
                  </a:lnTo>
                  <a:lnTo>
                    <a:pt x="28" y="210"/>
                  </a:lnTo>
                  <a:lnTo>
                    <a:pt x="51" y="176"/>
                  </a:lnTo>
                  <a:lnTo>
                    <a:pt x="57" y="168"/>
                  </a:lnTo>
                  <a:lnTo>
                    <a:pt x="61" y="164"/>
                  </a:lnTo>
                  <a:lnTo>
                    <a:pt x="67" y="160"/>
                  </a:lnTo>
                  <a:lnTo>
                    <a:pt x="75" y="158"/>
                  </a:lnTo>
                  <a:lnTo>
                    <a:pt x="81" y="157"/>
                  </a:lnTo>
                  <a:lnTo>
                    <a:pt x="88" y="157"/>
                  </a:lnTo>
                  <a:lnTo>
                    <a:pt x="108" y="157"/>
                  </a:lnTo>
                  <a:lnTo>
                    <a:pt x="126" y="155"/>
                  </a:lnTo>
                  <a:lnTo>
                    <a:pt x="110" y="111"/>
                  </a:lnTo>
                  <a:lnTo>
                    <a:pt x="81" y="54"/>
                  </a:lnTo>
                  <a:lnTo>
                    <a:pt x="4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1" name="Freeform 851"/>
            <p:cNvSpPr>
              <a:spLocks/>
            </p:cNvSpPr>
            <p:nvPr/>
          </p:nvSpPr>
          <p:spPr bwMode="auto">
            <a:xfrm>
              <a:off x="4929189" y="3986213"/>
              <a:ext cx="7938" cy="4763"/>
            </a:xfrm>
            <a:custGeom>
              <a:avLst/>
              <a:gdLst>
                <a:gd name="T0" fmla="*/ 0 w 10"/>
                <a:gd name="T1" fmla="*/ 0 h 8"/>
                <a:gd name="T2" fmla="*/ 0 w 10"/>
                <a:gd name="T3" fmla="*/ 0 h 8"/>
                <a:gd name="T4" fmla="*/ 6 w 10"/>
                <a:gd name="T5" fmla="*/ 4 h 8"/>
                <a:gd name="T6" fmla="*/ 10 w 10"/>
                <a:gd name="T7" fmla="*/ 8 h 8"/>
                <a:gd name="T8" fmla="*/ 0 w 10"/>
                <a:gd name="T9" fmla="*/ 0 h 8"/>
              </a:gdLst>
              <a:ahLst/>
              <a:cxnLst>
                <a:cxn ang="0">
                  <a:pos x="T0" y="T1"/>
                </a:cxn>
                <a:cxn ang="0">
                  <a:pos x="T2" y="T3"/>
                </a:cxn>
                <a:cxn ang="0">
                  <a:pos x="T4" y="T5"/>
                </a:cxn>
                <a:cxn ang="0">
                  <a:pos x="T6" y="T7"/>
                </a:cxn>
                <a:cxn ang="0">
                  <a:pos x="T8" y="T9"/>
                </a:cxn>
              </a:cxnLst>
              <a:rect l="0" t="0" r="r" b="b"/>
              <a:pathLst>
                <a:path w="10" h="8">
                  <a:moveTo>
                    <a:pt x="0" y="0"/>
                  </a:moveTo>
                  <a:lnTo>
                    <a:pt x="0" y="0"/>
                  </a:lnTo>
                  <a:lnTo>
                    <a:pt x="6" y="4"/>
                  </a:lnTo>
                  <a:lnTo>
                    <a:pt x="10" y="8"/>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2" name="Freeform 852"/>
            <p:cNvSpPr>
              <a:spLocks/>
            </p:cNvSpPr>
            <p:nvPr/>
          </p:nvSpPr>
          <p:spPr bwMode="auto">
            <a:xfrm>
              <a:off x="4714876" y="3722688"/>
              <a:ext cx="187325" cy="420688"/>
            </a:xfrm>
            <a:custGeom>
              <a:avLst/>
              <a:gdLst>
                <a:gd name="T0" fmla="*/ 212 w 235"/>
                <a:gd name="T1" fmla="*/ 0 h 530"/>
                <a:gd name="T2" fmla="*/ 212 w 235"/>
                <a:gd name="T3" fmla="*/ 4 h 530"/>
                <a:gd name="T4" fmla="*/ 214 w 235"/>
                <a:gd name="T5" fmla="*/ 20 h 530"/>
                <a:gd name="T6" fmla="*/ 216 w 235"/>
                <a:gd name="T7" fmla="*/ 42 h 530"/>
                <a:gd name="T8" fmla="*/ 218 w 235"/>
                <a:gd name="T9" fmla="*/ 67 h 530"/>
                <a:gd name="T10" fmla="*/ 220 w 235"/>
                <a:gd name="T11" fmla="*/ 97 h 530"/>
                <a:gd name="T12" fmla="*/ 220 w 235"/>
                <a:gd name="T13" fmla="*/ 128 h 530"/>
                <a:gd name="T14" fmla="*/ 220 w 235"/>
                <a:gd name="T15" fmla="*/ 157 h 530"/>
                <a:gd name="T16" fmla="*/ 218 w 235"/>
                <a:gd name="T17" fmla="*/ 183 h 530"/>
                <a:gd name="T18" fmla="*/ 216 w 235"/>
                <a:gd name="T19" fmla="*/ 203 h 530"/>
                <a:gd name="T20" fmla="*/ 206 w 235"/>
                <a:gd name="T21" fmla="*/ 222 h 530"/>
                <a:gd name="T22" fmla="*/ 194 w 235"/>
                <a:gd name="T23" fmla="*/ 240 h 530"/>
                <a:gd name="T24" fmla="*/ 177 w 235"/>
                <a:gd name="T25" fmla="*/ 256 h 530"/>
                <a:gd name="T26" fmla="*/ 161 w 235"/>
                <a:gd name="T27" fmla="*/ 269 h 530"/>
                <a:gd name="T28" fmla="*/ 147 w 235"/>
                <a:gd name="T29" fmla="*/ 281 h 530"/>
                <a:gd name="T30" fmla="*/ 137 w 235"/>
                <a:gd name="T31" fmla="*/ 287 h 530"/>
                <a:gd name="T32" fmla="*/ 133 w 235"/>
                <a:gd name="T33" fmla="*/ 289 h 530"/>
                <a:gd name="T34" fmla="*/ 145 w 235"/>
                <a:gd name="T35" fmla="*/ 305 h 530"/>
                <a:gd name="T36" fmla="*/ 159 w 235"/>
                <a:gd name="T37" fmla="*/ 320 h 530"/>
                <a:gd name="T38" fmla="*/ 171 w 235"/>
                <a:gd name="T39" fmla="*/ 338 h 530"/>
                <a:gd name="T40" fmla="*/ 184 w 235"/>
                <a:gd name="T41" fmla="*/ 362 h 530"/>
                <a:gd name="T42" fmla="*/ 194 w 235"/>
                <a:gd name="T43" fmla="*/ 393 h 530"/>
                <a:gd name="T44" fmla="*/ 198 w 235"/>
                <a:gd name="T45" fmla="*/ 411 h 530"/>
                <a:gd name="T46" fmla="*/ 206 w 235"/>
                <a:gd name="T47" fmla="*/ 430 h 530"/>
                <a:gd name="T48" fmla="*/ 214 w 235"/>
                <a:gd name="T49" fmla="*/ 454 h 530"/>
                <a:gd name="T50" fmla="*/ 222 w 235"/>
                <a:gd name="T51" fmla="*/ 473 h 530"/>
                <a:gd name="T52" fmla="*/ 228 w 235"/>
                <a:gd name="T53" fmla="*/ 493 h 530"/>
                <a:gd name="T54" fmla="*/ 233 w 235"/>
                <a:gd name="T55" fmla="*/ 505 h 530"/>
                <a:gd name="T56" fmla="*/ 235 w 235"/>
                <a:gd name="T57" fmla="*/ 509 h 530"/>
                <a:gd name="T58" fmla="*/ 179 w 235"/>
                <a:gd name="T59" fmla="*/ 530 h 530"/>
                <a:gd name="T60" fmla="*/ 169 w 235"/>
                <a:gd name="T61" fmla="*/ 515 h 530"/>
                <a:gd name="T62" fmla="*/ 153 w 235"/>
                <a:gd name="T63" fmla="*/ 491 h 530"/>
                <a:gd name="T64" fmla="*/ 133 w 235"/>
                <a:gd name="T65" fmla="*/ 468 h 530"/>
                <a:gd name="T66" fmla="*/ 110 w 235"/>
                <a:gd name="T67" fmla="*/ 440 h 530"/>
                <a:gd name="T68" fmla="*/ 84 w 235"/>
                <a:gd name="T69" fmla="*/ 413 h 530"/>
                <a:gd name="T70" fmla="*/ 59 w 235"/>
                <a:gd name="T71" fmla="*/ 385 h 530"/>
                <a:gd name="T72" fmla="*/ 37 w 235"/>
                <a:gd name="T73" fmla="*/ 360 h 530"/>
                <a:gd name="T74" fmla="*/ 17 w 235"/>
                <a:gd name="T75" fmla="*/ 336 h 530"/>
                <a:gd name="T76" fmla="*/ 6 w 235"/>
                <a:gd name="T77" fmla="*/ 318 h 530"/>
                <a:gd name="T78" fmla="*/ 0 w 235"/>
                <a:gd name="T79" fmla="*/ 295 h 530"/>
                <a:gd name="T80" fmla="*/ 0 w 235"/>
                <a:gd name="T81" fmla="*/ 275 h 530"/>
                <a:gd name="T82" fmla="*/ 6 w 235"/>
                <a:gd name="T83" fmla="*/ 258 h 530"/>
                <a:gd name="T84" fmla="*/ 16 w 235"/>
                <a:gd name="T85" fmla="*/ 246 h 530"/>
                <a:gd name="T86" fmla="*/ 25 w 235"/>
                <a:gd name="T87" fmla="*/ 234 h 530"/>
                <a:gd name="T88" fmla="*/ 31 w 235"/>
                <a:gd name="T89" fmla="*/ 228 h 530"/>
                <a:gd name="T90" fmla="*/ 37 w 235"/>
                <a:gd name="T91" fmla="*/ 212 h 530"/>
                <a:gd name="T92" fmla="*/ 45 w 235"/>
                <a:gd name="T93" fmla="*/ 189 h 530"/>
                <a:gd name="T94" fmla="*/ 53 w 235"/>
                <a:gd name="T95" fmla="*/ 165 h 530"/>
                <a:gd name="T96" fmla="*/ 63 w 235"/>
                <a:gd name="T97" fmla="*/ 148 h 530"/>
                <a:gd name="T98" fmla="*/ 74 w 235"/>
                <a:gd name="T99" fmla="*/ 136 h 530"/>
                <a:gd name="T100" fmla="*/ 86 w 235"/>
                <a:gd name="T101" fmla="*/ 128 h 530"/>
                <a:gd name="T102" fmla="*/ 98 w 235"/>
                <a:gd name="T103" fmla="*/ 120 h 530"/>
                <a:gd name="T104" fmla="*/ 106 w 235"/>
                <a:gd name="T105" fmla="*/ 116 h 530"/>
                <a:gd name="T106" fmla="*/ 110 w 235"/>
                <a:gd name="T107" fmla="*/ 114 h 530"/>
                <a:gd name="T108" fmla="*/ 125 w 235"/>
                <a:gd name="T109" fmla="*/ 79 h 530"/>
                <a:gd name="T110" fmla="*/ 139 w 235"/>
                <a:gd name="T111" fmla="*/ 51 h 530"/>
                <a:gd name="T112" fmla="*/ 155 w 235"/>
                <a:gd name="T113" fmla="*/ 34 h 530"/>
                <a:gd name="T114" fmla="*/ 169 w 235"/>
                <a:gd name="T115" fmla="*/ 22 h 530"/>
                <a:gd name="T116" fmla="*/ 184 w 235"/>
                <a:gd name="T117" fmla="*/ 14 h 530"/>
                <a:gd name="T118" fmla="*/ 198 w 235"/>
                <a:gd name="T119" fmla="*/ 6 h 530"/>
                <a:gd name="T120" fmla="*/ 212 w 235"/>
                <a:gd name="T121"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5" h="530">
                  <a:moveTo>
                    <a:pt x="212" y="0"/>
                  </a:moveTo>
                  <a:lnTo>
                    <a:pt x="212" y="4"/>
                  </a:lnTo>
                  <a:lnTo>
                    <a:pt x="214" y="20"/>
                  </a:lnTo>
                  <a:lnTo>
                    <a:pt x="216" y="42"/>
                  </a:lnTo>
                  <a:lnTo>
                    <a:pt x="218" y="67"/>
                  </a:lnTo>
                  <a:lnTo>
                    <a:pt x="220" y="97"/>
                  </a:lnTo>
                  <a:lnTo>
                    <a:pt x="220" y="128"/>
                  </a:lnTo>
                  <a:lnTo>
                    <a:pt x="220" y="157"/>
                  </a:lnTo>
                  <a:lnTo>
                    <a:pt x="218" y="183"/>
                  </a:lnTo>
                  <a:lnTo>
                    <a:pt x="216" y="203"/>
                  </a:lnTo>
                  <a:lnTo>
                    <a:pt x="206" y="222"/>
                  </a:lnTo>
                  <a:lnTo>
                    <a:pt x="194" y="240"/>
                  </a:lnTo>
                  <a:lnTo>
                    <a:pt x="177" y="256"/>
                  </a:lnTo>
                  <a:lnTo>
                    <a:pt x="161" y="269"/>
                  </a:lnTo>
                  <a:lnTo>
                    <a:pt x="147" y="281"/>
                  </a:lnTo>
                  <a:lnTo>
                    <a:pt x="137" y="287"/>
                  </a:lnTo>
                  <a:lnTo>
                    <a:pt x="133" y="289"/>
                  </a:lnTo>
                  <a:lnTo>
                    <a:pt x="145" y="305"/>
                  </a:lnTo>
                  <a:lnTo>
                    <a:pt x="159" y="320"/>
                  </a:lnTo>
                  <a:lnTo>
                    <a:pt x="171" y="338"/>
                  </a:lnTo>
                  <a:lnTo>
                    <a:pt x="184" y="362"/>
                  </a:lnTo>
                  <a:lnTo>
                    <a:pt x="194" y="393"/>
                  </a:lnTo>
                  <a:lnTo>
                    <a:pt x="198" y="411"/>
                  </a:lnTo>
                  <a:lnTo>
                    <a:pt x="206" y="430"/>
                  </a:lnTo>
                  <a:lnTo>
                    <a:pt x="214" y="454"/>
                  </a:lnTo>
                  <a:lnTo>
                    <a:pt x="222" y="473"/>
                  </a:lnTo>
                  <a:lnTo>
                    <a:pt x="228" y="493"/>
                  </a:lnTo>
                  <a:lnTo>
                    <a:pt x="233" y="505"/>
                  </a:lnTo>
                  <a:lnTo>
                    <a:pt x="235" y="509"/>
                  </a:lnTo>
                  <a:lnTo>
                    <a:pt x="179" y="530"/>
                  </a:lnTo>
                  <a:lnTo>
                    <a:pt x="169" y="515"/>
                  </a:lnTo>
                  <a:lnTo>
                    <a:pt x="153" y="491"/>
                  </a:lnTo>
                  <a:lnTo>
                    <a:pt x="133" y="468"/>
                  </a:lnTo>
                  <a:lnTo>
                    <a:pt x="110" y="440"/>
                  </a:lnTo>
                  <a:lnTo>
                    <a:pt x="84" y="413"/>
                  </a:lnTo>
                  <a:lnTo>
                    <a:pt x="59" y="385"/>
                  </a:lnTo>
                  <a:lnTo>
                    <a:pt x="37" y="360"/>
                  </a:lnTo>
                  <a:lnTo>
                    <a:pt x="17" y="336"/>
                  </a:lnTo>
                  <a:lnTo>
                    <a:pt x="6" y="318"/>
                  </a:lnTo>
                  <a:lnTo>
                    <a:pt x="0" y="295"/>
                  </a:lnTo>
                  <a:lnTo>
                    <a:pt x="0" y="275"/>
                  </a:lnTo>
                  <a:lnTo>
                    <a:pt x="6" y="258"/>
                  </a:lnTo>
                  <a:lnTo>
                    <a:pt x="16" y="246"/>
                  </a:lnTo>
                  <a:lnTo>
                    <a:pt x="25" y="234"/>
                  </a:lnTo>
                  <a:lnTo>
                    <a:pt x="31" y="228"/>
                  </a:lnTo>
                  <a:lnTo>
                    <a:pt x="37" y="212"/>
                  </a:lnTo>
                  <a:lnTo>
                    <a:pt x="45" y="189"/>
                  </a:lnTo>
                  <a:lnTo>
                    <a:pt x="53" y="165"/>
                  </a:lnTo>
                  <a:lnTo>
                    <a:pt x="63" y="148"/>
                  </a:lnTo>
                  <a:lnTo>
                    <a:pt x="74" y="136"/>
                  </a:lnTo>
                  <a:lnTo>
                    <a:pt x="86" y="128"/>
                  </a:lnTo>
                  <a:lnTo>
                    <a:pt x="98" y="120"/>
                  </a:lnTo>
                  <a:lnTo>
                    <a:pt x="106" y="116"/>
                  </a:lnTo>
                  <a:lnTo>
                    <a:pt x="110" y="114"/>
                  </a:lnTo>
                  <a:lnTo>
                    <a:pt x="125" y="79"/>
                  </a:lnTo>
                  <a:lnTo>
                    <a:pt x="139" y="51"/>
                  </a:lnTo>
                  <a:lnTo>
                    <a:pt x="155" y="34"/>
                  </a:lnTo>
                  <a:lnTo>
                    <a:pt x="169" y="22"/>
                  </a:lnTo>
                  <a:lnTo>
                    <a:pt x="184" y="14"/>
                  </a:lnTo>
                  <a:lnTo>
                    <a:pt x="198" y="6"/>
                  </a:lnTo>
                  <a:lnTo>
                    <a:pt x="21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3" name="Freeform 853"/>
            <p:cNvSpPr>
              <a:spLocks/>
            </p:cNvSpPr>
            <p:nvPr/>
          </p:nvSpPr>
          <p:spPr bwMode="auto">
            <a:xfrm>
              <a:off x="5253039" y="3738563"/>
              <a:ext cx="120650" cy="120650"/>
            </a:xfrm>
            <a:custGeom>
              <a:avLst/>
              <a:gdLst>
                <a:gd name="T0" fmla="*/ 71 w 153"/>
                <a:gd name="T1" fmla="*/ 0 h 153"/>
                <a:gd name="T2" fmla="*/ 96 w 153"/>
                <a:gd name="T3" fmla="*/ 2 h 153"/>
                <a:gd name="T4" fmla="*/ 118 w 153"/>
                <a:gd name="T5" fmla="*/ 12 h 153"/>
                <a:gd name="T6" fmla="*/ 136 w 153"/>
                <a:gd name="T7" fmla="*/ 28 h 153"/>
                <a:gd name="T8" fmla="*/ 148 w 153"/>
                <a:gd name="T9" fmla="*/ 47 h 153"/>
                <a:gd name="T10" fmla="*/ 153 w 153"/>
                <a:gd name="T11" fmla="*/ 71 h 153"/>
                <a:gd name="T12" fmla="*/ 151 w 153"/>
                <a:gd name="T13" fmla="*/ 96 h 153"/>
                <a:gd name="T14" fmla="*/ 142 w 153"/>
                <a:gd name="T15" fmla="*/ 118 h 153"/>
                <a:gd name="T16" fmla="*/ 126 w 153"/>
                <a:gd name="T17" fmla="*/ 135 h 153"/>
                <a:gd name="T18" fmla="*/ 106 w 153"/>
                <a:gd name="T19" fmla="*/ 147 h 153"/>
                <a:gd name="T20" fmla="*/ 81 w 153"/>
                <a:gd name="T21" fmla="*/ 153 h 153"/>
                <a:gd name="T22" fmla="*/ 57 w 153"/>
                <a:gd name="T23" fmla="*/ 151 h 153"/>
                <a:gd name="T24" fmla="*/ 36 w 153"/>
                <a:gd name="T25" fmla="*/ 141 h 153"/>
                <a:gd name="T26" fmla="*/ 18 w 153"/>
                <a:gd name="T27" fmla="*/ 126 h 153"/>
                <a:gd name="T28" fmla="*/ 6 w 153"/>
                <a:gd name="T29" fmla="*/ 104 h 153"/>
                <a:gd name="T30" fmla="*/ 0 w 153"/>
                <a:gd name="T31" fmla="*/ 82 h 153"/>
                <a:gd name="T32" fmla="*/ 2 w 153"/>
                <a:gd name="T33" fmla="*/ 57 h 153"/>
                <a:gd name="T34" fmla="*/ 12 w 153"/>
                <a:gd name="T35" fmla="*/ 35 h 153"/>
                <a:gd name="T36" fmla="*/ 28 w 153"/>
                <a:gd name="T37" fmla="*/ 18 h 153"/>
                <a:gd name="T38" fmla="*/ 47 w 153"/>
                <a:gd name="T39" fmla="*/ 6 h 153"/>
                <a:gd name="T40" fmla="*/ 71 w 153"/>
                <a:gd name="T4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3" h="153">
                  <a:moveTo>
                    <a:pt x="71" y="0"/>
                  </a:moveTo>
                  <a:lnTo>
                    <a:pt x="96" y="2"/>
                  </a:lnTo>
                  <a:lnTo>
                    <a:pt x="118" y="12"/>
                  </a:lnTo>
                  <a:lnTo>
                    <a:pt x="136" y="28"/>
                  </a:lnTo>
                  <a:lnTo>
                    <a:pt x="148" y="47"/>
                  </a:lnTo>
                  <a:lnTo>
                    <a:pt x="153" y="71"/>
                  </a:lnTo>
                  <a:lnTo>
                    <a:pt x="151" y="96"/>
                  </a:lnTo>
                  <a:lnTo>
                    <a:pt x="142" y="118"/>
                  </a:lnTo>
                  <a:lnTo>
                    <a:pt x="126" y="135"/>
                  </a:lnTo>
                  <a:lnTo>
                    <a:pt x="106" y="147"/>
                  </a:lnTo>
                  <a:lnTo>
                    <a:pt x="81" y="153"/>
                  </a:lnTo>
                  <a:lnTo>
                    <a:pt x="57" y="151"/>
                  </a:lnTo>
                  <a:lnTo>
                    <a:pt x="36" y="141"/>
                  </a:lnTo>
                  <a:lnTo>
                    <a:pt x="18" y="126"/>
                  </a:lnTo>
                  <a:lnTo>
                    <a:pt x="6" y="104"/>
                  </a:lnTo>
                  <a:lnTo>
                    <a:pt x="0" y="82"/>
                  </a:lnTo>
                  <a:lnTo>
                    <a:pt x="2" y="57"/>
                  </a:lnTo>
                  <a:lnTo>
                    <a:pt x="12" y="35"/>
                  </a:lnTo>
                  <a:lnTo>
                    <a:pt x="28" y="18"/>
                  </a:lnTo>
                  <a:lnTo>
                    <a:pt x="47" y="6"/>
                  </a:lnTo>
                  <a:lnTo>
                    <a:pt x="71"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4" name="Freeform 854"/>
            <p:cNvSpPr>
              <a:spLocks/>
            </p:cNvSpPr>
            <p:nvPr/>
          </p:nvSpPr>
          <p:spPr bwMode="auto">
            <a:xfrm>
              <a:off x="5256214" y="3740151"/>
              <a:ext cx="112713" cy="115888"/>
            </a:xfrm>
            <a:custGeom>
              <a:avLst/>
              <a:gdLst>
                <a:gd name="T0" fmla="*/ 67 w 144"/>
                <a:gd name="T1" fmla="*/ 0 h 145"/>
                <a:gd name="T2" fmla="*/ 96 w 144"/>
                <a:gd name="T3" fmla="*/ 4 h 145"/>
                <a:gd name="T4" fmla="*/ 120 w 144"/>
                <a:gd name="T5" fmla="*/ 18 h 145"/>
                <a:gd name="T6" fmla="*/ 138 w 144"/>
                <a:gd name="T7" fmla="*/ 41 h 145"/>
                <a:gd name="T8" fmla="*/ 144 w 144"/>
                <a:gd name="T9" fmla="*/ 69 h 145"/>
                <a:gd name="T10" fmla="*/ 142 w 144"/>
                <a:gd name="T11" fmla="*/ 96 h 145"/>
                <a:gd name="T12" fmla="*/ 126 w 144"/>
                <a:gd name="T13" fmla="*/ 120 h 145"/>
                <a:gd name="T14" fmla="*/ 104 w 144"/>
                <a:gd name="T15" fmla="*/ 137 h 145"/>
                <a:gd name="T16" fmla="*/ 77 w 144"/>
                <a:gd name="T17" fmla="*/ 145 h 145"/>
                <a:gd name="T18" fmla="*/ 49 w 144"/>
                <a:gd name="T19" fmla="*/ 141 h 145"/>
                <a:gd name="T20" fmla="*/ 26 w 144"/>
                <a:gd name="T21" fmla="*/ 128 h 145"/>
                <a:gd name="T22" fmla="*/ 8 w 144"/>
                <a:gd name="T23" fmla="*/ 106 h 145"/>
                <a:gd name="T24" fmla="*/ 0 w 144"/>
                <a:gd name="T25" fmla="*/ 77 h 145"/>
                <a:gd name="T26" fmla="*/ 4 w 144"/>
                <a:gd name="T27" fmla="*/ 49 h 145"/>
                <a:gd name="T28" fmla="*/ 18 w 144"/>
                <a:gd name="T29" fmla="*/ 25 h 145"/>
                <a:gd name="T30" fmla="*/ 39 w 144"/>
                <a:gd name="T31" fmla="*/ 8 h 145"/>
                <a:gd name="T32" fmla="*/ 67 w 144"/>
                <a:gd name="T3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4" h="145">
                  <a:moveTo>
                    <a:pt x="67" y="0"/>
                  </a:moveTo>
                  <a:lnTo>
                    <a:pt x="96" y="4"/>
                  </a:lnTo>
                  <a:lnTo>
                    <a:pt x="120" y="18"/>
                  </a:lnTo>
                  <a:lnTo>
                    <a:pt x="138" y="41"/>
                  </a:lnTo>
                  <a:lnTo>
                    <a:pt x="144" y="69"/>
                  </a:lnTo>
                  <a:lnTo>
                    <a:pt x="142" y="96"/>
                  </a:lnTo>
                  <a:lnTo>
                    <a:pt x="126" y="120"/>
                  </a:lnTo>
                  <a:lnTo>
                    <a:pt x="104" y="137"/>
                  </a:lnTo>
                  <a:lnTo>
                    <a:pt x="77" y="145"/>
                  </a:lnTo>
                  <a:lnTo>
                    <a:pt x="49" y="141"/>
                  </a:lnTo>
                  <a:lnTo>
                    <a:pt x="26" y="128"/>
                  </a:lnTo>
                  <a:lnTo>
                    <a:pt x="8" y="106"/>
                  </a:lnTo>
                  <a:lnTo>
                    <a:pt x="0" y="77"/>
                  </a:lnTo>
                  <a:lnTo>
                    <a:pt x="4" y="49"/>
                  </a:lnTo>
                  <a:lnTo>
                    <a:pt x="18" y="25"/>
                  </a:lnTo>
                  <a:lnTo>
                    <a:pt x="39" y="8"/>
                  </a:lnTo>
                  <a:lnTo>
                    <a:pt x="6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5" name="Freeform 855"/>
            <p:cNvSpPr>
              <a:spLocks/>
            </p:cNvSpPr>
            <p:nvPr/>
          </p:nvSpPr>
          <p:spPr bwMode="auto">
            <a:xfrm>
              <a:off x="5227639" y="3729038"/>
              <a:ext cx="130175" cy="130175"/>
            </a:xfrm>
            <a:custGeom>
              <a:avLst/>
              <a:gdLst>
                <a:gd name="T0" fmla="*/ 78 w 165"/>
                <a:gd name="T1" fmla="*/ 0 h 165"/>
                <a:gd name="T2" fmla="*/ 104 w 165"/>
                <a:gd name="T3" fmla="*/ 4 h 165"/>
                <a:gd name="T4" fmla="*/ 127 w 165"/>
                <a:gd name="T5" fmla="*/ 14 h 165"/>
                <a:gd name="T6" fmla="*/ 145 w 165"/>
                <a:gd name="T7" fmla="*/ 30 h 165"/>
                <a:gd name="T8" fmla="*/ 159 w 165"/>
                <a:gd name="T9" fmla="*/ 51 h 165"/>
                <a:gd name="T10" fmla="*/ 165 w 165"/>
                <a:gd name="T11" fmla="*/ 77 h 165"/>
                <a:gd name="T12" fmla="*/ 163 w 165"/>
                <a:gd name="T13" fmla="*/ 104 h 165"/>
                <a:gd name="T14" fmla="*/ 153 w 165"/>
                <a:gd name="T15" fmla="*/ 128 h 165"/>
                <a:gd name="T16" fmla="*/ 135 w 165"/>
                <a:gd name="T17" fmla="*/ 145 h 165"/>
                <a:gd name="T18" fmla="*/ 114 w 165"/>
                <a:gd name="T19" fmla="*/ 159 h 165"/>
                <a:gd name="T20" fmla="*/ 88 w 165"/>
                <a:gd name="T21" fmla="*/ 165 h 165"/>
                <a:gd name="T22" fmla="*/ 63 w 165"/>
                <a:gd name="T23" fmla="*/ 163 h 165"/>
                <a:gd name="T24" fmla="*/ 39 w 165"/>
                <a:gd name="T25" fmla="*/ 153 h 165"/>
                <a:gd name="T26" fmla="*/ 19 w 165"/>
                <a:gd name="T27" fmla="*/ 136 h 165"/>
                <a:gd name="T28" fmla="*/ 6 w 165"/>
                <a:gd name="T29" fmla="*/ 114 h 165"/>
                <a:gd name="T30" fmla="*/ 0 w 165"/>
                <a:gd name="T31" fmla="*/ 89 h 165"/>
                <a:gd name="T32" fmla="*/ 4 w 165"/>
                <a:gd name="T33" fmla="*/ 63 h 165"/>
                <a:gd name="T34" fmla="*/ 14 w 165"/>
                <a:gd name="T35" fmla="*/ 40 h 165"/>
                <a:gd name="T36" fmla="*/ 29 w 165"/>
                <a:gd name="T37" fmla="*/ 20 h 165"/>
                <a:gd name="T38" fmla="*/ 53 w 165"/>
                <a:gd name="T39" fmla="*/ 6 h 165"/>
                <a:gd name="T40" fmla="*/ 78 w 165"/>
                <a:gd name="T4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5" h="165">
                  <a:moveTo>
                    <a:pt x="78" y="0"/>
                  </a:moveTo>
                  <a:lnTo>
                    <a:pt x="104" y="4"/>
                  </a:lnTo>
                  <a:lnTo>
                    <a:pt x="127" y="14"/>
                  </a:lnTo>
                  <a:lnTo>
                    <a:pt x="145" y="30"/>
                  </a:lnTo>
                  <a:lnTo>
                    <a:pt x="159" y="51"/>
                  </a:lnTo>
                  <a:lnTo>
                    <a:pt x="165" y="77"/>
                  </a:lnTo>
                  <a:lnTo>
                    <a:pt x="163" y="104"/>
                  </a:lnTo>
                  <a:lnTo>
                    <a:pt x="153" y="128"/>
                  </a:lnTo>
                  <a:lnTo>
                    <a:pt x="135" y="145"/>
                  </a:lnTo>
                  <a:lnTo>
                    <a:pt x="114" y="159"/>
                  </a:lnTo>
                  <a:lnTo>
                    <a:pt x="88" y="165"/>
                  </a:lnTo>
                  <a:lnTo>
                    <a:pt x="63" y="163"/>
                  </a:lnTo>
                  <a:lnTo>
                    <a:pt x="39" y="153"/>
                  </a:lnTo>
                  <a:lnTo>
                    <a:pt x="19" y="136"/>
                  </a:lnTo>
                  <a:lnTo>
                    <a:pt x="6" y="114"/>
                  </a:lnTo>
                  <a:lnTo>
                    <a:pt x="0" y="89"/>
                  </a:lnTo>
                  <a:lnTo>
                    <a:pt x="4" y="63"/>
                  </a:lnTo>
                  <a:lnTo>
                    <a:pt x="14" y="40"/>
                  </a:lnTo>
                  <a:lnTo>
                    <a:pt x="29" y="20"/>
                  </a:lnTo>
                  <a:lnTo>
                    <a:pt x="53" y="6"/>
                  </a:lnTo>
                  <a:lnTo>
                    <a:pt x="78"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6" name="Freeform 856"/>
            <p:cNvSpPr>
              <a:spLocks/>
            </p:cNvSpPr>
            <p:nvPr/>
          </p:nvSpPr>
          <p:spPr bwMode="auto">
            <a:xfrm>
              <a:off x="5232401" y="3733801"/>
              <a:ext cx="122238" cy="122238"/>
            </a:xfrm>
            <a:custGeom>
              <a:avLst/>
              <a:gdLst>
                <a:gd name="T0" fmla="*/ 72 w 155"/>
                <a:gd name="T1" fmla="*/ 0 h 155"/>
                <a:gd name="T2" fmla="*/ 96 w 155"/>
                <a:gd name="T3" fmla="*/ 2 h 155"/>
                <a:gd name="T4" fmla="*/ 120 w 155"/>
                <a:gd name="T5" fmla="*/ 12 h 155"/>
                <a:gd name="T6" fmla="*/ 137 w 155"/>
                <a:gd name="T7" fmla="*/ 28 h 155"/>
                <a:gd name="T8" fmla="*/ 149 w 155"/>
                <a:gd name="T9" fmla="*/ 47 h 155"/>
                <a:gd name="T10" fmla="*/ 155 w 155"/>
                <a:gd name="T11" fmla="*/ 73 h 155"/>
                <a:gd name="T12" fmla="*/ 153 w 155"/>
                <a:gd name="T13" fmla="*/ 96 h 155"/>
                <a:gd name="T14" fmla="*/ 143 w 155"/>
                <a:gd name="T15" fmla="*/ 118 h 155"/>
                <a:gd name="T16" fmla="*/ 127 w 155"/>
                <a:gd name="T17" fmla="*/ 136 h 155"/>
                <a:gd name="T18" fmla="*/ 106 w 155"/>
                <a:gd name="T19" fmla="*/ 149 h 155"/>
                <a:gd name="T20" fmla="*/ 82 w 155"/>
                <a:gd name="T21" fmla="*/ 155 h 155"/>
                <a:gd name="T22" fmla="*/ 57 w 155"/>
                <a:gd name="T23" fmla="*/ 151 h 155"/>
                <a:gd name="T24" fmla="*/ 35 w 155"/>
                <a:gd name="T25" fmla="*/ 143 h 155"/>
                <a:gd name="T26" fmla="*/ 17 w 155"/>
                <a:gd name="T27" fmla="*/ 128 h 155"/>
                <a:gd name="T28" fmla="*/ 6 w 155"/>
                <a:gd name="T29" fmla="*/ 106 h 155"/>
                <a:gd name="T30" fmla="*/ 0 w 155"/>
                <a:gd name="T31" fmla="*/ 83 h 155"/>
                <a:gd name="T32" fmla="*/ 2 w 155"/>
                <a:gd name="T33" fmla="*/ 57 h 155"/>
                <a:gd name="T34" fmla="*/ 12 w 155"/>
                <a:gd name="T35" fmla="*/ 35 h 155"/>
                <a:gd name="T36" fmla="*/ 27 w 155"/>
                <a:gd name="T37" fmla="*/ 18 h 155"/>
                <a:gd name="T38" fmla="*/ 47 w 155"/>
                <a:gd name="T39" fmla="*/ 6 h 155"/>
                <a:gd name="T40" fmla="*/ 72 w 155"/>
                <a:gd name="T4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155">
                  <a:moveTo>
                    <a:pt x="72" y="0"/>
                  </a:moveTo>
                  <a:lnTo>
                    <a:pt x="96" y="2"/>
                  </a:lnTo>
                  <a:lnTo>
                    <a:pt x="120" y="12"/>
                  </a:lnTo>
                  <a:lnTo>
                    <a:pt x="137" y="28"/>
                  </a:lnTo>
                  <a:lnTo>
                    <a:pt x="149" y="47"/>
                  </a:lnTo>
                  <a:lnTo>
                    <a:pt x="155" y="73"/>
                  </a:lnTo>
                  <a:lnTo>
                    <a:pt x="153" y="96"/>
                  </a:lnTo>
                  <a:lnTo>
                    <a:pt x="143" y="118"/>
                  </a:lnTo>
                  <a:lnTo>
                    <a:pt x="127" y="136"/>
                  </a:lnTo>
                  <a:lnTo>
                    <a:pt x="106" y="149"/>
                  </a:lnTo>
                  <a:lnTo>
                    <a:pt x="82" y="155"/>
                  </a:lnTo>
                  <a:lnTo>
                    <a:pt x="57" y="151"/>
                  </a:lnTo>
                  <a:lnTo>
                    <a:pt x="35" y="143"/>
                  </a:lnTo>
                  <a:lnTo>
                    <a:pt x="17" y="128"/>
                  </a:lnTo>
                  <a:lnTo>
                    <a:pt x="6" y="106"/>
                  </a:lnTo>
                  <a:lnTo>
                    <a:pt x="0" y="83"/>
                  </a:lnTo>
                  <a:lnTo>
                    <a:pt x="2" y="57"/>
                  </a:lnTo>
                  <a:lnTo>
                    <a:pt x="12" y="35"/>
                  </a:lnTo>
                  <a:lnTo>
                    <a:pt x="27" y="18"/>
                  </a:lnTo>
                  <a:lnTo>
                    <a:pt x="47" y="6"/>
                  </a:lnTo>
                  <a:lnTo>
                    <a:pt x="7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7" name="Freeform 857"/>
            <p:cNvSpPr>
              <a:spLocks/>
            </p:cNvSpPr>
            <p:nvPr/>
          </p:nvSpPr>
          <p:spPr bwMode="auto">
            <a:xfrm>
              <a:off x="4937126" y="4159251"/>
              <a:ext cx="215900" cy="201613"/>
            </a:xfrm>
            <a:custGeom>
              <a:avLst/>
              <a:gdLst>
                <a:gd name="T0" fmla="*/ 206 w 271"/>
                <a:gd name="T1" fmla="*/ 0 h 253"/>
                <a:gd name="T2" fmla="*/ 210 w 271"/>
                <a:gd name="T3" fmla="*/ 0 h 253"/>
                <a:gd name="T4" fmla="*/ 225 w 271"/>
                <a:gd name="T5" fmla="*/ 0 h 253"/>
                <a:gd name="T6" fmla="*/ 225 w 271"/>
                <a:gd name="T7" fmla="*/ 4 h 253"/>
                <a:gd name="T8" fmla="*/ 227 w 271"/>
                <a:gd name="T9" fmla="*/ 8 h 253"/>
                <a:gd name="T10" fmla="*/ 247 w 271"/>
                <a:gd name="T11" fmla="*/ 80 h 253"/>
                <a:gd name="T12" fmla="*/ 263 w 271"/>
                <a:gd name="T13" fmla="*/ 143 h 253"/>
                <a:gd name="T14" fmla="*/ 271 w 271"/>
                <a:gd name="T15" fmla="*/ 177 h 253"/>
                <a:gd name="T16" fmla="*/ 265 w 271"/>
                <a:gd name="T17" fmla="*/ 180 h 253"/>
                <a:gd name="T18" fmla="*/ 222 w 271"/>
                <a:gd name="T19" fmla="*/ 208 h 253"/>
                <a:gd name="T20" fmla="*/ 184 w 271"/>
                <a:gd name="T21" fmla="*/ 228 h 253"/>
                <a:gd name="T22" fmla="*/ 155 w 271"/>
                <a:gd name="T23" fmla="*/ 243 h 253"/>
                <a:gd name="T24" fmla="*/ 137 w 271"/>
                <a:gd name="T25" fmla="*/ 253 h 253"/>
                <a:gd name="T26" fmla="*/ 131 w 271"/>
                <a:gd name="T27" fmla="*/ 243 h 253"/>
                <a:gd name="T28" fmla="*/ 119 w 271"/>
                <a:gd name="T29" fmla="*/ 220 h 253"/>
                <a:gd name="T30" fmla="*/ 110 w 271"/>
                <a:gd name="T31" fmla="*/ 194 h 253"/>
                <a:gd name="T32" fmla="*/ 100 w 271"/>
                <a:gd name="T33" fmla="*/ 171 h 253"/>
                <a:gd name="T34" fmla="*/ 88 w 271"/>
                <a:gd name="T35" fmla="*/ 149 h 253"/>
                <a:gd name="T36" fmla="*/ 72 w 271"/>
                <a:gd name="T37" fmla="*/ 129 h 253"/>
                <a:gd name="T38" fmla="*/ 41 w 271"/>
                <a:gd name="T39" fmla="*/ 102 h 253"/>
                <a:gd name="T40" fmla="*/ 19 w 271"/>
                <a:gd name="T41" fmla="*/ 76 h 253"/>
                <a:gd name="T42" fmla="*/ 6 w 271"/>
                <a:gd name="T43" fmla="*/ 51 h 253"/>
                <a:gd name="T44" fmla="*/ 0 w 271"/>
                <a:gd name="T45" fmla="*/ 27 h 253"/>
                <a:gd name="T46" fmla="*/ 4 w 271"/>
                <a:gd name="T47" fmla="*/ 6 h 253"/>
                <a:gd name="T48" fmla="*/ 6 w 271"/>
                <a:gd name="T49" fmla="*/ 2 h 253"/>
                <a:gd name="T50" fmla="*/ 11 w 271"/>
                <a:gd name="T51" fmla="*/ 2 h 253"/>
                <a:gd name="T52" fmla="*/ 29 w 271"/>
                <a:gd name="T53" fmla="*/ 2 h 253"/>
                <a:gd name="T54" fmla="*/ 57 w 271"/>
                <a:gd name="T55" fmla="*/ 2 h 253"/>
                <a:gd name="T56" fmla="*/ 86 w 271"/>
                <a:gd name="T57" fmla="*/ 2 h 253"/>
                <a:gd name="T58" fmla="*/ 119 w 271"/>
                <a:gd name="T59" fmla="*/ 2 h 253"/>
                <a:gd name="T60" fmla="*/ 149 w 271"/>
                <a:gd name="T61" fmla="*/ 2 h 253"/>
                <a:gd name="T62" fmla="*/ 174 w 271"/>
                <a:gd name="T63" fmla="*/ 2 h 253"/>
                <a:gd name="T64" fmla="*/ 192 w 271"/>
                <a:gd name="T65" fmla="*/ 0 h 253"/>
                <a:gd name="T66" fmla="*/ 200 w 271"/>
                <a:gd name="T67" fmla="*/ 0 h 253"/>
                <a:gd name="T68" fmla="*/ 206 w 271"/>
                <a:gd name="T6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1" h="253">
                  <a:moveTo>
                    <a:pt x="206" y="0"/>
                  </a:moveTo>
                  <a:lnTo>
                    <a:pt x="210" y="0"/>
                  </a:lnTo>
                  <a:lnTo>
                    <a:pt x="225" y="0"/>
                  </a:lnTo>
                  <a:lnTo>
                    <a:pt x="225" y="4"/>
                  </a:lnTo>
                  <a:lnTo>
                    <a:pt x="227" y="8"/>
                  </a:lnTo>
                  <a:lnTo>
                    <a:pt x="247" y="80"/>
                  </a:lnTo>
                  <a:lnTo>
                    <a:pt x="263" y="143"/>
                  </a:lnTo>
                  <a:lnTo>
                    <a:pt x="271" y="177"/>
                  </a:lnTo>
                  <a:lnTo>
                    <a:pt x="265" y="180"/>
                  </a:lnTo>
                  <a:lnTo>
                    <a:pt x="222" y="208"/>
                  </a:lnTo>
                  <a:lnTo>
                    <a:pt x="184" y="228"/>
                  </a:lnTo>
                  <a:lnTo>
                    <a:pt x="155" y="243"/>
                  </a:lnTo>
                  <a:lnTo>
                    <a:pt x="137" y="253"/>
                  </a:lnTo>
                  <a:lnTo>
                    <a:pt x="131" y="243"/>
                  </a:lnTo>
                  <a:lnTo>
                    <a:pt x="119" y="220"/>
                  </a:lnTo>
                  <a:lnTo>
                    <a:pt x="110" y="194"/>
                  </a:lnTo>
                  <a:lnTo>
                    <a:pt x="100" y="171"/>
                  </a:lnTo>
                  <a:lnTo>
                    <a:pt x="88" y="149"/>
                  </a:lnTo>
                  <a:lnTo>
                    <a:pt x="72" y="129"/>
                  </a:lnTo>
                  <a:lnTo>
                    <a:pt x="41" y="102"/>
                  </a:lnTo>
                  <a:lnTo>
                    <a:pt x="19" y="76"/>
                  </a:lnTo>
                  <a:lnTo>
                    <a:pt x="6" y="51"/>
                  </a:lnTo>
                  <a:lnTo>
                    <a:pt x="0" y="27"/>
                  </a:lnTo>
                  <a:lnTo>
                    <a:pt x="4" y="6"/>
                  </a:lnTo>
                  <a:lnTo>
                    <a:pt x="6" y="2"/>
                  </a:lnTo>
                  <a:lnTo>
                    <a:pt x="11" y="2"/>
                  </a:lnTo>
                  <a:lnTo>
                    <a:pt x="29" y="2"/>
                  </a:lnTo>
                  <a:lnTo>
                    <a:pt x="57" y="2"/>
                  </a:lnTo>
                  <a:lnTo>
                    <a:pt x="86" y="2"/>
                  </a:lnTo>
                  <a:lnTo>
                    <a:pt x="119" y="2"/>
                  </a:lnTo>
                  <a:lnTo>
                    <a:pt x="149" y="2"/>
                  </a:lnTo>
                  <a:lnTo>
                    <a:pt x="174" y="2"/>
                  </a:lnTo>
                  <a:lnTo>
                    <a:pt x="192" y="0"/>
                  </a:lnTo>
                  <a:lnTo>
                    <a:pt x="200" y="0"/>
                  </a:lnTo>
                  <a:lnTo>
                    <a:pt x="20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8" name="Freeform 858"/>
            <p:cNvSpPr>
              <a:spLocks/>
            </p:cNvSpPr>
            <p:nvPr/>
          </p:nvSpPr>
          <p:spPr bwMode="auto">
            <a:xfrm>
              <a:off x="4943476" y="4164013"/>
              <a:ext cx="204788" cy="193675"/>
            </a:xfrm>
            <a:custGeom>
              <a:avLst/>
              <a:gdLst>
                <a:gd name="T0" fmla="*/ 197 w 258"/>
                <a:gd name="T1" fmla="*/ 0 h 243"/>
                <a:gd name="T2" fmla="*/ 203 w 258"/>
                <a:gd name="T3" fmla="*/ 0 h 243"/>
                <a:gd name="T4" fmla="*/ 213 w 258"/>
                <a:gd name="T5" fmla="*/ 0 h 243"/>
                <a:gd name="T6" fmla="*/ 215 w 258"/>
                <a:gd name="T7" fmla="*/ 2 h 243"/>
                <a:gd name="T8" fmla="*/ 215 w 258"/>
                <a:gd name="T9" fmla="*/ 2 h 243"/>
                <a:gd name="T10" fmla="*/ 215 w 258"/>
                <a:gd name="T11" fmla="*/ 2 h 243"/>
                <a:gd name="T12" fmla="*/ 234 w 258"/>
                <a:gd name="T13" fmla="*/ 70 h 243"/>
                <a:gd name="T14" fmla="*/ 248 w 258"/>
                <a:gd name="T15" fmla="*/ 131 h 243"/>
                <a:gd name="T16" fmla="*/ 258 w 258"/>
                <a:gd name="T17" fmla="*/ 174 h 243"/>
                <a:gd name="T18" fmla="*/ 258 w 258"/>
                <a:gd name="T19" fmla="*/ 174 h 243"/>
                <a:gd name="T20" fmla="*/ 215 w 258"/>
                <a:gd name="T21" fmla="*/ 202 h 243"/>
                <a:gd name="T22" fmla="*/ 177 w 258"/>
                <a:gd name="T23" fmla="*/ 222 h 243"/>
                <a:gd name="T24" fmla="*/ 148 w 258"/>
                <a:gd name="T25" fmla="*/ 237 h 243"/>
                <a:gd name="T26" fmla="*/ 134 w 258"/>
                <a:gd name="T27" fmla="*/ 243 h 243"/>
                <a:gd name="T28" fmla="*/ 128 w 258"/>
                <a:gd name="T29" fmla="*/ 233 h 243"/>
                <a:gd name="T30" fmla="*/ 116 w 258"/>
                <a:gd name="T31" fmla="*/ 208 h 243"/>
                <a:gd name="T32" fmla="*/ 107 w 258"/>
                <a:gd name="T33" fmla="*/ 182 h 243"/>
                <a:gd name="T34" fmla="*/ 97 w 258"/>
                <a:gd name="T35" fmla="*/ 159 h 243"/>
                <a:gd name="T36" fmla="*/ 85 w 258"/>
                <a:gd name="T37" fmla="*/ 137 h 243"/>
                <a:gd name="T38" fmla="*/ 69 w 258"/>
                <a:gd name="T39" fmla="*/ 120 h 243"/>
                <a:gd name="T40" fmla="*/ 42 w 258"/>
                <a:gd name="T41" fmla="*/ 96 h 243"/>
                <a:gd name="T42" fmla="*/ 20 w 258"/>
                <a:gd name="T43" fmla="*/ 72 h 243"/>
                <a:gd name="T44" fmla="*/ 6 w 258"/>
                <a:gd name="T45" fmla="*/ 49 h 243"/>
                <a:gd name="T46" fmla="*/ 0 w 258"/>
                <a:gd name="T47" fmla="*/ 25 h 243"/>
                <a:gd name="T48" fmla="*/ 2 w 258"/>
                <a:gd name="T49" fmla="*/ 2 h 243"/>
                <a:gd name="T50" fmla="*/ 191 w 258"/>
                <a:gd name="T51" fmla="*/ 0 h 243"/>
                <a:gd name="T52" fmla="*/ 197 w 258"/>
                <a:gd name="T5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8" h="243">
                  <a:moveTo>
                    <a:pt x="197" y="0"/>
                  </a:moveTo>
                  <a:lnTo>
                    <a:pt x="203" y="0"/>
                  </a:lnTo>
                  <a:lnTo>
                    <a:pt x="213" y="0"/>
                  </a:lnTo>
                  <a:lnTo>
                    <a:pt x="215" y="2"/>
                  </a:lnTo>
                  <a:lnTo>
                    <a:pt x="215" y="2"/>
                  </a:lnTo>
                  <a:lnTo>
                    <a:pt x="215" y="2"/>
                  </a:lnTo>
                  <a:lnTo>
                    <a:pt x="234" y="70"/>
                  </a:lnTo>
                  <a:lnTo>
                    <a:pt x="248" y="131"/>
                  </a:lnTo>
                  <a:lnTo>
                    <a:pt x="258" y="174"/>
                  </a:lnTo>
                  <a:lnTo>
                    <a:pt x="258" y="174"/>
                  </a:lnTo>
                  <a:lnTo>
                    <a:pt x="215" y="202"/>
                  </a:lnTo>
                  <a:lnTo>
                    <a:pt x="177" y="222"/>
                  </a:lnTo>
                  <a:lnTo>
                    <a:pt x="148" y="237"/>
                  </a:lnTo>
                  <a:lnTo>
                    <a:pt x="134" y="243"/>
                  </a:lnTo>
                  <a:lnTo>
                    <a:pt x="128" y="233"/>
                  </a:lnTo>
                  <a:lnTo>
                    <a:pt x="116" y="208"/>
                  </a:lnTo>
                  <a:lnTo>
                    <a:pt x="107" y="182"/>
                  </a:lnTo>
                  <a:lnTo>
                    <a:pt x="97" y="159"/>
                  </a:lnTo>
                  <a:lnTo>
                    <a:pt x="85" y="137"/>
                  </a:lnTo>
                  <a:lnTo>
                    <a:pt x="69" y="120"/>
                  </a:lnTo>
                  <a:lnTo>
                    <a:pt x="42" y="96"/>
                  </a:lnTo>
                  <a:lnTo>
                    <a:pt x="20" y="72"/>
                  </a:lnTo>
                  <a:lnTo>
                    <a:pt x="6" y="49"/>
                  </a:lnTo>
                  <a:lnTo>
                    <a:pt x="0" y="25"/>
                  </a:lnTo>
                  <a:lnTo>
                    <a:pt x="2" y="2"/>
                  </a:lnTo>
                  <a:lnTo>
                    <a:pt x="191" y="0"/>
                  </a:lnTo>
                  <a:lnTo>
                    <a:pt x="19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9" name="Freeform 859"/>
            <p:cNvSpPr>
              <a:spLocks/>
            </p:cNvSpPr>
            <p:nvPr/>
          </p:nvSpPr>
          <p:spPr bwMode="auto">
            <a:xfrm>
              <a:off x="4937126" y="4087813"/>
              <a:ext cx="192088" cy="119063"/>
            </a:xfrm>
            <a:custGeom>
              <a:avLst/>
              <a:gdLst>
                <a:gd name="T0" fmla="*/ 223 w 241"/>
                <a:gd name="T1" fmla="*/ 0 h 149"/>
                <a:gd name="T2" fmla="*/ 225 w 241"/>
                <a:gd name="T3" fmla="*/ 64 h 149"/>
                <a:gd name="T4" fmla="*/ 227 w 241"/>
                <a:gd name="T5" fmla="*/ 82 h 149"/>
                <a:gd name="T6" fmla="*/ 229 w 241"/>
                <a:gd name="T7" fmla="*/ 100 h 149"/>
                <a:gd name="T8" fmla="*/ 233 w 241"/>
                <a:gd name="T9" fmla="*/ 115 h 149"/>
                <a:gd name="T10" fmla="*/ 235 w 241"/>
                <a:gd name="T11" fmla="*/ 127 h 149"/>
                <a:gd name="T12" fmla="*/ 237 w 241"/>
                <a:gd name="T13" fmla="*/ 131 h 149"/>
                <a:gd name="T14" fmla="*/ 241 w 241"/>
                <a:gd name="T15" fmla="*/ 149 h 149"/>
                <a:gd name="T16" fmla="*/ 227 w 241"/>
                <a:gd name="T17" fmla="*/ 137 h 149"/>
                <a:gd name="T18" fmla="*/ 204 w 241"/>
                <a:gd name="T19" fmla="*/ 125 h 149"/>
                <a:gd name="T20" fmla="*/ 174 w 241"/>
                <a:gd name="T21" fmla="*/ 117 h 149"/>
                <a:gd name="T22" fmla="*/ 143 w 241"/>
                <a:gd name="T23" fmla="*/ 112 h 149"/>
                <a:gd name="T24" fmla="*/ 108 w 241"/>
                <a:gd name="T25" fmla="*/ 110 h 149"/>
                <a:gd name="T26" fmla="*/ 76 w 241"/>
                <a:gd name="T27" fmla="*/ 110 h 149"/>
                <a:gd name="T28" fmla="*/ 49 w 241"/>
                <a:gd name="T29" fmla="*/ 112 h 149"/>
                <a:gd name="T30" fmla="*/ 27 w 241"/>
                <a:gd name="T31" fmla="*/ 113 h 149"/>
                <a:gd name="T32" fmla="*/ 11 w 241"/>
                <a:gd name="T33" fmla="*/ 115 h 149"/>
                <a:gd name="T34" fmla="*/ 7 w 241"/>
                <a:gd name="T35" fmla="*/ 115 h 149"/>
                <a:gd name="T36" fmla="*/ 0 w 241"/>
                <a:gd name="T37" fmla="*/ 115 h 149"/>
                <a:gd name="T38" fmla="*/ 0 w 241"/>
                <a:gd name="T39" fmla="*/ 110 h 149"/>
                <a:gd name="T40" fmla="*/ 4 w 241"/>
                <a:gd name="T41" fmla="*/ 86 h 149"/>
                <a:gd name="T42" fmla="*/ 7 w 241"/>
                <a:gd name="T43" fmla="*/ 66 h 149"/>
                <a:gd name="T44" fmla="*/ 11 w 241"/>
                <a:gd name="T45" fmla="*/ 53 h 149"/>
                <a:gd name="T46" fmla="*/ 13 w 241"/>
                <a:gd name="T47" fmla="*/ 47 h 149"/>
                <a:gd name="T48" fmla="*/ 25 w 241"/>
                <a:gd name="T49" fmla="*/ 11 h 149"/>
                <a:gd name="T50" fmla="*/ 27 w 241"/>
                <a:gd name="T51" fmla="*/ 7 h 149"/>
                <a:gd name="T52" fmla="*/ 33 w 241"/>
                <a:gd name="T53" fmla="*/ 7 h 149"/>
                <a:gd name="T54" fmla="*/ 37 w 241"/>
                <a:gd name="T55" fmla="*/ 9 h 149"/>
                <a:gd name="T56" fmla="*/ 51 w 241"/>
                <a:gd name="T57" fmla="*/ 11 h 149"/>
                <a:gd name="T58" fmla="*/ 70 w 241"/>
                <a:gd name="T59" fmla="*/ 13 h 149"/>
                <a:gd name="T60" fmla="*/ 94 w 241"/>
                <a:gd name="T61" fmla="*/ 17 h 149"/>
                <a:gd name="T62" fmla="*/ 121 w 241"/>
                <a:gd name="T63" fmla="*/ 17 h 149"/>
                <a:gd name="T64" fmla="*/ 149 w 241"/>
                <a:gd name="T65" fmla="*/ 17 h 149"/>
                <a:gd name="T66" fmla="*/ 186 w 241"/>
                <a:gd name="T67" fmla="*/ 11 h 149"/>
                <a:gd name="T68" fmla="*/ 216 w 241"/>
                <a:gd name="T69" fmla="*/ 4 h 149"/>
                <a:gd name="T70" fmla="*/ 223 w 241"/>
                <a:gd name="T71"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1" h="149">
                  <a:moveTo>
                    <a:pt x="223" y="0"/>
                  </a:moveTo>
                  <a:lnTo>
                    <a:pt x="225" y="64"/>
                  </a:lnTo>
                  <a:lnTo>
                    <a:pt x="227" y="82"/>
                  </a:lnTo>
                  <a:lnTo>
                    <a:pt x="229" y="100"/>
                  </a:lnTo>
                  <a:lnTo>
                    <a:pt x="233" y="115"/>
                  </a:lnTo>
                  <a:lnTo>
                    <a:pt x="235" y="127"/>
                  </a:lnTo>
                  <a:lnTo>
                    <a:pt x="237" y="131"/>
                  </a:lnTo>
                  <a:lnTo>
                    <a:pt x="241" y="149"/>
                  </a:lnTo>
                  <a:lnTo>
                    <a:pt x="227" y="137"/>
                  </a:lnTo>
                  <a:lnTo>
                    <a:pt x="204" y="125"/>
                  </a:lnTo>
                  <a:lnTo>
                    <a:pt x="174" y="117"/>
                  </a:lnTo>
                  <a:lnTo>
                    <a:pt x="143" y="112"/>
                  </a:lnTo>
                  <a:lnTo>
                    <a:pt x="108" y="110"/>
                  </a:lnTo>
                  <a:lnTo>
                    <a:pt x="76" y="110"/>
                  </a:lnTo>
                  <a:lnTo>
                    <a:pt x="49" y="112"/>
                  </a:lnTo>
                  <a:lnTo>
                    <a:pt x="27" y="113"/>
                  </a:lnTo>
                  <a:lnTo>
                    <a:pt x="11" y="115"/>
                  </a:lnTo>
                  <a:lnTo>
                    <a:pt x="7" y="115"/>
                  </a:lnTo>
                  <a:lnTo>
                    <a:pt x="0" y="115"/>
                  </a:lnTo>
                  <a:lnTo>
                    <a:pt x="0" y="110"/>
                  </a:lnTo>
                  <a:lnTo>
                    <a:pt x="4" y="86"/>
                  </a:lnTo>
                  <a:lnTo>
                    <a:pt x="7" y="66"/>
                  </a:lnTo>
                  <a:lnTo>
                    <a:pt x="11" y="53"/>
                  </a:lnTo>
                  <a:lnTo>
                    <a:pt x="13" y="47"/>
                  </a:lnTo>
                  <a:lnTo>
                    <a:pt x="25" y="11"/>
                  </a:lnTo>
                  <a:lnTo>
                    <a:pt x="27" y="7"/>
                  </a:lnTo>
                  <a:lnTo>
                    <a:pt x="33" y="7"/>
                  </a:lnTo>
                  <a:lnTo>
                    <a:pt x="37" y="9"/>
                  </a:lnTo>
                  <a:lnTo>
                    <a:pt x="51" y="11"/>
                  </a:lnTo>
                  <a:lnTo>
                    <a:pt x="70" y="13"/>
                  </a:lnTo>
                  <a:lnTo>
                    <a:pt x="94" y="17"/>
                  </a:lnTo>
                  <a:lnTo>
                    <a:pt x="121" y="17"/>
                  </a:lnTo>
                  <a:lnTo>
                    <a:pt x="149" y="17"/>
                  </a:lnTo>
                  <a:lnTo>
                    <a:pt x="186" y="11"/>
                  </a:lnTo>
                  <a:lnTo>
                    <a:pt x="216" y="4"/>
                  </a:lnTo>
                  <a:lnTo>
                    <a:pt x="22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0" name="Freeform 860"/>
            <p:cNvSpPr>
              <a:spLocks/>
            </p:cNvSpPr>
            <p:nvPr/>
          </p:nvSpPr>
          <p:spPr bwMode="auto">
            <a:xfrm>
              <a:off x="4962526" y="4089401"/>
              <a:ext cx="149225" cy="17463"/>
            </a:xfrm>
            <a:custGeom>
              <a:avLst/>
              <a:gdLst>
                <a:gd name="T0" fmla="*/ 189 w 189"/>
                <a:gd name="T1" fmla="*/ 0 h 21"/>
                <a:gd name="T2" fmla="*/ 189 w 189"/>
                <a:gd name="T3" fmla="*/ 4 h 21"/>
                <a:gd name="T4" fmla="*/ 189 w 189"/>
                <a:gd name="T5" fmla="*/ 5 h 21"/>
                <a:gd name="T6" fmla="*/ 187 w 189"/>
                <a:gd name="T7" fmla="*/ 5 h 21"/>
                <a:gd name="T8" fmla="*/ 159 w 189"/>
                <a:gd name="T9" fmla="*/ 15 h 21"/>
                <a:gd name="T10" fmla="*/ 128 w 189"/>
                <a:gd name="T11" fmla="*/ 21 h 21"/>
                <a:gd name="T12" fmla="*/ 96 w 189"/>
                <a:gd name="T13" fmla="*/ 21 h 21"/>
                <a:gd name="T14" fmla="*/ 67 w 189"/>
                <a:gd name="T15" fmla="*/ 21 h 21"/>
                <a:gd name="T16" fmla="*/ 41 w 189"/>
                <a:gd name="T17" fmla="*/ 19 h 21"/>
                <a:gd name="T18" fmla="*/ 20 w 189"/>
                <a:gd name="T19" fmla="*/ 15 h 21"/>
                <a:gd name="T20" fmla="*/ 6 w 189"/>
                <a:gd name="T21" fmla="*/ 13 h 21"/>
                <a:gd name="T22" fmla="*/ 0 w 189"/>
                <a:gd name="T23" fmla="*/ 11 h 21"/>
                <a:gd name="T24" fmla="*/ 2 w 189"/>
                <a:gd name="T25" fmla="*/ 7 h 21"/>
                <a:gd name="T26" fmla="*/ 12 w 189"/>
                <a:gd name="T27" fmla="*/ 7 h 21"/>
                <a:gd name="T28" fmla="*/ 29 w 189"/>
                <a:gd name="T29" fmla="*/ 11 h 21"/>
                <a:gd name="T30" fmla="*/ 55 w 189"/>
                <a:gd name="T31" fmla="*/ 13 h 21"/>
                <a:gd name="T32" fmla="*/ 86 w 189"/>
                <a:gd name="T33" fmla="*/ 15 h 21"/>
                <a:gd name="T34" fmla="*/ 118 w 189"/>
                <a:gd name="T35" fmla="*/ 15 h 21"/>
                <a:gd name="T36" fmla="*/ 155 w 189"/>
                <a:gd name="T37" fmla="*/ 9 h 21"/>
                <a:gd name="T38" fmla="*/ 185 w 189"/>
                <a:gd name="T39" fmla="*/ 2 h 21"/>
                <a:gd name="T40" fmla="*/ 189 w 189"/>
                <a:gd name="T4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9" h="21">
                  <a:moveTo>
                    <a:pt x="189" y="0"/>
                  </a:moveTo>
                  <a:lnTo>
                    <a:pt x="189" y="4"/>
                  </a:lnTo>
                  <a:lnTo>
                    <a:pt x="189" y="5"/>
                  </a:lnTo>
                  <a:lnTo>
                    <a:pt x="187" y="5"/>
                  </a:lnTo>
                  <a:lnTo>
                    <a:pt x="159" y="15"/>
                  </a:lnTo>
                  <a:lnTo>
                    <a:pt x="128" y="21"/>
                  </a:lnTo>
                  <a:lnTo>
                    <a:pt x="96" y="21"/>
                  </a:lnTo>
                  <a:lnTo>
                    <a:pt x="67" y="21"/>
                  </a:lnTo>
                  <a:lnTo>
                    <a:pt x="41" y="19"/>
                  </a:lnTo>
                  <a:lnTo>
                    <a:pt x="20" y="15"/>
                  </a:lnTo>
                  <a:lnTo>
                    <a:pt x="6" y="13"/>
                  </a:lnTo>
                  <a:lnTo>
                    <a:pt x="0" y="11"/>
                  </a:lnTo>
                  <a:lnTo>
                    <a:pt x="2" y="7"/>
                  </a:lnTo>
                  <a:lnTo>
                    <a:pt x="12" y="7"/>
                  </a:lnTo>
                  <a:lnTo>
                    <a:pt x="29" y="11"/>
                  </a:lnTo>
                  <a:lnTo>
                    <a:pt x="55" y="13"/>
                  </a:lnTo>
                  <a:lnTo>
                    <a:pt x="86" y="15"/>
                  </a:lnTo>
                  <a:lnTo>
                    <a:pt x="118" y="15"/>
                  </a:lnTo>
                  <a:lnTo>
                    <a:pt x="155" y="9"/>
                  </a:lnTo>
                  <a:lnTo>
                    <a:pt x="185" y="2"/>
                  </a:lnTo>
                  <a:lnTo>
                    <a:pt x="18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1" name="Freeform 861"/>
            <p:cNvSpPr>
              <a:spLocks/>
            </p:cNvSpPr>
            <p:nvPr/>
          </p:nvSpPr>
          <p:spPr bwMode="auto">
            <a:xfrm>
              <a:off x="4941889" y="4094163"/>
              <a:ext cx="179388" cy="100013"/>
            </a:xfrm>
            <a:custGeom>
              <a:avLst/>
              <a:gdLst>
                <a:gd name="T0" fmla="*/ 212 w 225"/>
                <a:gd name="T1" fmla="*/ 0 h 126"/>
                <a:gd name="T2" fmla="*/ 214 w 225"/>
                <a:gd name="T3" fmla="*/ 57 h 126"/>
                <a:gd name="T4" fmla="*/ 214 w 225"/>
                <a:gd name="T5" fmla="*/ 57 h 126"/>
                <a:gd name="T6" fmla="*/ 216 w 225"/>
                <a:gd name="T7" fmla="*/ 77 h 126"/>
                <a:gd name="T8" fmla="*/ 217 w 225"/>
                <a:gd name="T9" fmla="*/ 95 h 126"/>
                <a:gd name="T10" fmla="*/ 221 w 225"/>
                <a:gd name="T11" fmla="*/ 110 h 126"/>
                <a:gd name="T12" fmla="*/ 223 w 225"/>
                <a:gd name="T13" fmla="*/ 122 h 126"/>
                <a:gd name="T14" fmla="*/ 225 w 225"/>
                <a:gd name="T15" fmla="*/ 126 h 126"/>
                <a:gd name="T16" fmla="*/ 202 w 225"/>
                <a:gd name="T17" fmla="*/ 112 h 126"/>
                <a:gd name="T18" fmla="*/ 172 w 225"/>
                <a:gd name="T19" fmla="*/ 105 h 126"/>
                <a:gd name="T20" fmla="*/ 141 w 225"/>
                <a:gd name="T21" fmla="*/ 99 h 126"/>
                <a:gd name="T22" fmla="*/ 106 w 225"/>
                <a:gd name="T23" fmla="*/ 97 h 126"/>
                <a:gd name="T24" fmla="*/ 74 w 225"/>
                <a:gd name="T25" fmla="*/ 97 h 126"/>
                <a:gd name="T26" fmla="*/ 45 w 225"/>
                <a:gd name="T27" fmla="*/ 99 h 126"/>
                <a:gd name="T28" fmla="*/ 21 w 225"/>
                <a:gd name="T29" fmla="*/ 101 h 126"/>
                <a:gd name="T30" fmla="*/ 5 w 225"/>
                <a:gd name="T31" fmla="*/ 103 h 126"/>
                <a:gd name="T32" fmla="*/ 0 w 225"/>
                <a:gd name="T33" fmla="*/ 103 h 126"/>
                <a:gd name="T34" fmla="*/ 3 w 225"/>
                <a:gd name="T35" fmla="*/ 85 h 126"/>
                <a:gd name="T36" fmla="*/ 5 w 225"/>
                <a:gd name="T37" fmla="*/ 69 h 126"/>
                <a:gd name="T38" fmla="*/ 9 w 225"/>
                <a:gd name="T39" fmla="*/ 55 h 126"/>
                <a:gd name="T40" fmla="*/ 13 w 225"/>
                <a:gd name="T41" fmla="*/ 46 h 126"/>
                <a:gd name="T42" fmla="*/ 13 w 225"/>
                <a:gd name="T43" fmla="*/ 42 h 126"/>
                <a:gd name="T44" fmla="*/ 25 w 225"/>
                <a:gd name="T45" fmla="*/ 6 h 126"/>
                <a:gd name="T46" fmla="*/ 31 w 225"/>
                <a:gd name="T47" fmla="*/ 8 h 126"/>
                <a:gd name="T48" fmla="*/ 45 w 225"/>
                <a:gd name="T49" fmla="*/ 10 h 126"/>
                <a:gd name="T50" fmla="*/ 66 w 225"/>
                <a:gd name="T51" fmla="*/ 14 h 126"/>
                <a:gd name="T52" fmla="*/ 92 w 225"/>
                <a:gd name="T53" fmla="*/ 16 h 126"/>
                <a:gd name="T54" fmla="*/ 121 w 225"/>
                <a:gd name="T55" fmla="*/ 16 h 126"/>
                <a:gd name="T56" fmla="*/ 153 w 225"/>
                <a:gd name="T57" fmla="*/ 16 h 126"/>
                <a:gd name="T58" fmla="*/ 184 w 225"/>
                <a:gd name="T59" fmla="*/ 10 h 126"/>
                <a:gd name="T60" fmla="*/ 212 w 225"/>
                <a:gd name="T6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5" h="126">
                  <a:moveTo>
                    <a:pt x="212" y="0"/>
                  </a:moveTo>
                  <a:lnTo>
                    <a:pt x="214" y="57"/>
                  </a:lnTo>
                  <a:lnTo>
                    <a:pt x="214" y="57"/>
                  </a:lnTo>
                  <a:lnTo>
                    <a:pt x="216" y="77"/>
                  </a:lnTo>
                  <a:lnTo>
                    <a:pt x="217" y="95"/>
                  </a:lnTo>
                  <a:lnTo>
                    <a:pt x="221" y="110"/>
                  </a:lnTo>
                  <a:lnTo>
                    <a:pt x="223" y="122"/>
                  </a:lnTo>
                  <a:lnTo>
                    <a:pt x="225" y="126"/>
                  </a:lnTo>
                  <a:lnTo>
                    <a:pt x="202" y="112"/>
                  </a:lnTo>
                  <a:lnTo>
                    <a:pt x="172" y="105"/>
                  </a:lnTo>
                  <a:lnTo>
                    <a:pt x="141" y="99"/>
                  </a:lnTo>
                  <a:lnTo>
                    <a:pt x="106" y="97"/>
                  </a:lnTo>
                  <a:lnTo>
                    <a:pt x="74" y="97"/>
                  </a:lnTo>
                  <a:lnTo>
                    <a:pt x="45" y="99"/>
                  </a:lnTo>
                  <a:lnTo>
                    <a:pt x="21" y="101"/>
                  </a:lnTo>
                  <a:lnTo>
                    <a:pt x="5" y="103"/>
                  </a:lnTo>
                  <a:lnTo>
                    <a:pt x="0" y="103"/>
                  </a:lnTo>
                  <a:lnTo>
                    <a:pt x="3" y="85"/>
                  </a:lnTo>
                  <a:lnTo>
                    <a:pt x="5" y="69"/>
                  </a:lnTo>
                  <a:lnTo>
                    <a:pt x="9" y="55"/>
                  </a:lnTo>
                  <a:lnTo>
                    <a:pt x="13" y="46"/>
                  </a:lnTo>
                  <a:lnTo>
                    <a:pt x="13" y="42"/>
                  </a:lnTo>
                  <a:lnTo>
                    <a:pt x="25" y="6"/>
                  </a:lnTo>
                  <a:lnTo>
                    <a:pt x="31" y="8"/>
                  </a:lnTo>
                  <a:lnTo>
                    <a:pt x="45" y="10"/>
                  </a:lnTo>
                  <a:lnTo>
                    <a:pt x="66" y="14"/>
                  </a:lnTo>
                  <a:lnTo>
                    <a:pt x="92" y="16"/>
                  </a:lnTo>
                  <a:lnTo>
                    <a:pt x="121" y="16"/>
                  </a:lnTo>
                  <a:lnTo>
                    <a:pt x="153" y="16"/>
                  </a:lnTo>
                  <a:lnTo>
                    <a:pt x="184" y="10"/>
                  </a:lnTo>
                  <a:lnTo>
                    <a:pt x="21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2" name="Freeform 862"/>
            <p:cNvSpPr>
              <a:spLocks/>
            </p:cNvSpPr>
            <p:nvPr/>
          </p:nvSpPr>
          <p:spPr bwMode="auto">
            <a:xfrm>
              <a:off x="4876801" y="3824288"/>
              <a:ext cx="52388" cy="88900"/>
            </a:xfrm>
            <a:custGeom>
              <a:avLst/>
              <a:gdLst>
                <a:gd name="T0" fmla="*/ 63 w 67"/>
                <a:gd name="T1" fmla="*/ 0 h 112"/>
                <a:gd name="T2" fmla="*/ 65 w 67"/>
                <a:gd name="T3" fmla="*/ 4 h 112"/>
                <a:gd name="T4" fmla="*/ 67 w 67"/>
                <a:gd name="T5" fmla="*/ 12 h 112"/>
                <a:gd name="T6" fmla="*/ 67 w 67"/>
                <a:gd name="T7" fmla="*/ 25 h 112"/>
                <a:gd name="T8" fmla="*/ 63 w 67"/>
                <a:gd name="T9" fmla="*/ 43 h 112"/>
                <a:gd name="T10" fmla="*/ 53 w 67"/>
                <a:gd name="T11" fmla="*/ 63 h 112"/>
                <a:gd name="T12" fmla="*/ 35 w 67"/>
                <a:gd name="T13" fmla="*/ 86 h 112"/>
                <a:gd name="T14" fmla="*/ 6 w 67"/>
                <a:gd name="T15" fmla="*/ 112 h 112"/>
                <a:gd name="T16" fmla="*/ 4 w 67"/>
                <a:gd name="T17" fmla="*/ 112 h 112"/>
                <a:gd name="T18" fmla="*/ 2 w 67"/>
                <a:gd name="T19" fmla="*/ 112 h 112"/>
                <a:gd name="T20" fmla="*/ 0 w 67"/>
                <a:gd name="T21" fmla="*/ 110 h 112"/>
                <a:gd name="T22" fmla="*/ 0 w 67"/>
                <a:gd name="T23" fmla="*/ 108 h 112"/>
                <a:gd name="T24" fmla="*/ 0 w 67"/>
                <a:gd name="T25" fmla="*/ 104 h 112"/>
                <a:gd name="T26" fmla="*/ 0 w 67"/>
                <a:gd name="T27" fmla="*/ 102 h 112"/>
                <a:gd name="T28" fmla="*/ 0 w 67"/>
                <a:gd name="T29" fmla="*/ 100 h 112"/>
                <a:gd name="T30" fmla="*/ 0 w 67"/>
                <a:gd name="T31" fmla="*/ 98 h 112"/>
                <a:gd name="T32" fmla="*/ 4 w 67"/>
                <a:gd name="T33" fmla="*/ 96 h 112"/>
                <a:gd name="T34" fmla="*/ 14 w 67"/>
                <a:gd name="T35" fmla="*/ 88 h 112"/>
                <a:gd name="T36" fmla="*/ 28 w 67"/>
                <a:gd name="T37" fmla="*/ 78 h 112"/>
                <a:gd name="T38" fmla="*/ 41 w 67"/>
                <a:gd name="T39" fmla="*/ 63 h 112"/>
                <a:gd name="T40" fmla="*/ 55 w 67"/>
                <a:gd name="T41" fmla="*/ 45 h 112"/>
                <a:gd name="T42" fmla="*/ 63 w 67"/>
                <a:gd name="T43" fmla="*/ 23 h 112"/>
                <a:gd name="T44" fmla="*/ 63 w 67"/>
                <a:gd name="T4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112">
                  <a:moveTo>
                    <a:pt x="63" y="0"/>
                  </a:moveTo>
                  <a:lnTo>
                    <a:pt x="65" y="4"/>
                  </a:lnTo>
                  <a:lnTo>
                    <a:pt x="67" y="12"/>
                  </a:lnTo>
                  <a:lnTo>
                    <a:pt x="67" y="25"/>
                  </a:lnTo>
                  <a:lnTo>
                    <a:pt x="63" y="43"/>
                  </a:lnTo>
                  <a:lnTo>
                    <a:pt x="53" y="63"/>
                  </a:lnTo>
                  <a:lnTo>
                    <a:pt x="35" y="86"/>
                  </a:lnTo>
                  <a:lnTo>
                    <a:pt x="6" y="112"/>
                  </a:lnTo>
                  <a:lnTo>
                    <a:pt x="4" y="112"/>
                  </a:lnTo>
                  <a:lnTo>
                    <a:pt x="2" y="112"/>
                  </a:lnTo>
                  <a:lnTo>
                    <a:pt x="0" y="110"/>
                  </a:lnTo>
                  <a:lnTo>
                    <a:pt x="0" y="108"/>
                  </a:lnTo>
                  <a:lnTo>
                    <a:pt x="0" y="104"/>
                  </a:lnTo>
                  <a:lnTo>
                    <a:pt x="0" y="102"/>
                  </a:lnTo>
                  <a:lnTo>
                    <a:pt x="0" y="100"/>
                  </a:lnTo>
                  <a:lnTo>
                    <a:pt x="0" y="98"/>
                  </a:lnTo>
                  <a:lnTo>
                    <a:pt x="4" y="96"/>
                  </a:lnTo>
                  <a:lnTo>
                    <a:pt x="14" y="88"/>
                  </a:lnTo>
                  <a:lnTo>
                    <a:pt x="28" y="78"/>
                  </a:lnTo>
                  <a:lnTo>
                    <a:pt x="41" y="63"/>
                  </a:lnTo>
                  <a:lnTo>
                    <a:pt x="55" y="45"/>
                  </a:lnTo>
                  <a:lnTo>
                    <a:pt x="63" y="23"/>
                  </a:lnTo>
                  <a:lnTo>
                    <a:pt x="6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3" name="Freeform 863"/>
            <p:cNvSpPr>
              <a:spLocks/>
            </p:cNvSpPr>
            <p:nvPr/>
          </p:nvSpPr>
          <p:spPr bwMode="auto">
            <a:xfrm>
              <a:off x="4832351" y="4106863"/>
              <a:ext cx="122238" cy="123825"/>
            </a:xfrm>
            <a:custGeom>
              <a:avLst/>
              <a:gdLst>
                <a:gd name="T0" fmla="*/ 73 w 155"/>
                <a:gd name="T1" fmla="*/ 0 h 155"/>
                <a:gd name="T2" fmla="*/ 96 w 155"/>
                <a:gd name="T3" fmla="*/ 4 h 155"/>
                <a:gd name="T4" fmla="*/ 118 w 155"/>
                <a:gd name="T5" fmla="*/ 12 h 155"/>
                <a:gd name="T6" fmla="*/ 136 w 155"/>
                <a:gd name="T7" fmla="*/ 28 h 155"/>
                <a:gd name="T8" fmla="*/ 149 w 155"/>
                <a:gd name="T9" fmla="*/ 49 h 155"/>
                <a:gd name="T10" fmla="*/ 155 w 155"/>
                <a:gd name="T11" fmla="*/ 73 h 155"/>
                <a:gd name="T12" fmla="*/ 151 w 155"/>
                <a:gd name="T13" fmla="*/ 96 h 155"/>
                <a:gd name="T14" fmla="*/ 141 w 155"/>
                <a:gd name="T15" fmla="*/ 120 h 155"/>
                <a:gd name="T16" fmla="*/ 128 w 155"/>
                <a:gd name="T17" fmla="*/ 138 h 155"/>
                <a:gd name="T18" fmla="*/ 106 w 155"/>
                <a:gd name="T19" fmla="*/ 149 h 155"/>
                <a:gd name="T20" fmla="*/ 83 w 155"/>
                <a:gd name="T21" fmla="*/ 155 h 155"/>
                <a:gd name="T22" fmla="*/ 59 w 155"/>
                <a:gd name="T23" fmla="*/ 151 h 155"/>
                <a:gd name="T24" fmla="*/ 35 w 155"/>
                <a:gd name="T25" fmla="*/ 143 h 155"/>
                <a:gd name="T26" fmla="*/ 18 w 155"/>
                <a:gd name="T27" fmla="*/ 128 h 155"/>
                <a:gd name="T28" fmla="*/ 6 w 155"/>
                <a:gd name="T29" fmla="*/ 106 h 155"/>
                <a:gd name="T30" fmla="*/ 0 w 155"/>
                <a:gd name="T31" fmla="*/ 83 h 155"/>
                <a:gd name="T32" fmla="*/ 2 w 155"/>
                <a:gd name="T33" fmla="*/ 59 h 155"/>
                <a:gd name="T34" fmla="*/ 12 w 155"/>
                <a:gd name="T35" fmla="*/ 37 h 155"/>
                <a:gd name="T36" fmla="*/ 28 w 155"/>
                <a:gd name="T37" fmla="*/ 18 h 155"/>
                <a:gd name="T38" fmla="*/ 49 w 155"/>
                <a:gd name="T39" fmla="*/ 6 h 155"/>
                <a:gd name="T40" fmla="*/ 73 w 155"/>
                <a:gd name="T4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155">
                  <a:moveTo>
                    <a:pt x="73" y="0"/>
                  </a:moveTo>
                  <a:lnTo>
                    <a:pt x="96" y="4"/>
                  </a:lnTo>
                  <a:lnTo>
                    <a:pt x="118" y="12"/>
                  </a:lnTo>
                  <a:lnTo>
                    <a:pt x="136" y="28"/>
                  </a:lnTo>
                  <a:lnTo>
                    <a:pt x="149" y="49"/>
                  </a:lnTo>
                  <a:lnTo>
                    <a:pt x="155" y="73"/>
                  </a:lnTo>
                  <a:lnTo>
                    <a:pt x="151" y="96"/>
                  </a:lnTo>
                  <a:lnTo>
                    <a:pt x="141" y="120"/>
                  </a:lnTo>
                  <a:lnTo>
                    <a:pt x="128" y="138"/>
                  </a:lnTo>
                  <a:lnTo>
                    <a:pt x="106" y="149"/>
                  </a:lnTo>
                  <a:lnTo>
                    <a:pt x="83" y="155"/>
                  </a:lnTo>
                  <a:lnTo>
                    <a:pt x="59" y="151"/>
                  </a:lnTo>
                  <a:lnTo>
                    <a:pt x="35" y="143"/>
                  </a:lnTo>
                  <a:lnTo>
                    <a:pt x="18" y="128"/>
                  </a:lnTo>
                  <a:lnTo>
                    <a:pt x="6" y="106"/>
                  </a:lnTo>
                  <a:lnTo>
                    <a:pt x="0" y="83"/>
                  </a:lnTo>
                  <a:lnTo>
                    <a:pt x="2" y="59"/>
                  </a:lnTo>
                  <a:lnTo>
                    <a:pt x="12" y="37"/>
                  </a:lnTo>
                  <a:lnTo>
                    <a:pt x="28" y="18"/>
                  </a:lnTo>
                  <a:lnTo>
                    <a:pt x="49" y="6"/>
                  </a:lnTo>
                  <a:lnTo>
                    <a:pt x="7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4" name="Freeform 864"/>
            <p:cNvSpPr>
              <a:spLocks/>
            </p:cNvSpPr>
            <p:nvPr/>
          </p:nvSpPr>
          <p:spPr bwMode="auto">
            <a:xfrm>
              <a:off x="4835526" y="4111626"/>
              <a:ext cx="114300" cy="114300"/>
            </a:xfrm>
            <a:custGeom>
              <a:avLst/>
              <a:gdLst>
                <a:gd name="T0" fmla="*/ 67 w 143"/>
                <a:gd name="T1" fmla="*/ 0 h 143"/>
                <a:gd name="T2" fmla="*/ 94 w 143"/>
                <a:gd name="T3" fmla="*/ 4 h 143"/>
                <a:gd name="T4" fmla="*/ 120 w 143"/>
                <a:gd name="T5" fmla="*/ 18 h 143"/>
                <a:gd name="T6" fmla="*/ 135 w 143"/>
                <a:gd name="T7" fmla="*/ 39 h 143"/>
                <a:gd name="T8" fmla="*/ 143 w 143"/>
                <a:gd name="T9" fmla="*/ 67 h 143"/>
                <a:gd name="T10" fmla="*/ 139 w 143"/>
                <a:gd name="T11" fmla="*/ 96 h 143"/>
                <a:gd name="T12" fmla="*/ 126 w 143"/>
                <a:gd name="T13" fmla="*/ 120 h 143"/>
                <a:gd name="T14" fmla="*/ 104 w 143"/>
                <a:gd name="T15" fmla="*/ 135 h 143"/>
                <a:gd name="T16" fmla="*/ 77 w 143"/>
                <a:gd name="T17" fmla="*/ 143 h 143"/>
                <a:gd name="T18" fmla="*/ 47 w 143"/>
                <a:gd name="T19" fmla="*/ 139 h 143"/>
                <a:gd name="T20" fmla="*/ 24 w 143"/>
                <a:gd name="T21" fmla="*/ 126 h 143"/>
                <a:gd name="T22" fmla="*/ 8 w 143"/>
                <a:gd name="T23" fmla="*/ 104 h 143"/>
                <a:gd name="T24" fmla="*/ 0 w 143"/>
                <a:gd name="T25" fmla="*/ 77 h 143"/>
                <a:gd name="T26" fmla="*/ 4 w 143"/>
                <a:gd name="T27" fmla="*/ 47 h 143"/>
                <a:gd name="T28" fmla="*/ 18 w 143"/>
                <a:gd name="T29" fmla="*/ 24 h 143"/>
                <a:gd name="T30" fmla="*/ 39 w 143"/>
                <a:gd name="T31" fmla="*/ 8 h 143"/>
                <a:gd name="T32" fmla="*/ 67 w 143"/>
                <a:gd name="T3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3" h="143">
                  <a:moveTo>
                    <a:pt x="67" y="0"/>
                  </a:moveTo>
                  <a:lnTo>
                    <a:pt x="94" y="4"/>
                  </a:lnTo>
                  <a:lnTo>
                    <a:pt x="120" y="18"/>
                  </a:lnTo>
                  <a:lnTo>
                    <a:pt x="135" y="39"/>
                  </a:lnTo>
                  <a:lnTo>
                    <a:pt x="143" y="67"/>
                  </a:lnTo>
                  <a:lnTo>
                    <a:pt x="139" y="96"/>
                  </a:lnTo>
                  <a:lnTo>
                    <a:pt x="126" y="120"/>
                  </a:lnTo>
                  <a:lnTo>
                    <a:pt x="104" y="135"/>
                  </a:lnTo>
                  <a:lnTo>
                    <a:pt x="77" y="143"/>
                  </a:lnTo>
                  <a:lnTo>
                    <a:pt x="47" y="139"/>
                  </a:lnTo>
                  <a:lnTo>
                    <a:pt x="24" y="126"/>
                  </a:lnTo>
                  <a:lnTo>
                    <a:pt x="8" y="104"/>
                  </a:lnTo>
                  <a:lnTo>
                    <a:pt x="0" y="77"/>
                  </a:lnTo>
                  <a:lnTo>
                    <a:pt x="4" y="47"/>
                  </a:lnTo>
                  <a:lnTo>
                    <a:pt x="18" y="24"/>
                  </a:lnTo>
                  <a:lnTo>
                    <a:pt x="39" y="8"/>
                  </a:lnTo>
                  <a:lnTo>
                    <a:pt x="6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5" name="Freeform 865"/>
            <p:cNvSpPr>
              <a:spLocks/>
            </p:cNvSpPr>
            <p:nvPr/>
          </p:nvSpPr>
          <p:spPr bwMode="auto">
            <a:xfrm>
              <a:off x="4808539" y="4095751"/>
              <a:ext cx="128588" cy="131763"/>
            </a:xfrm>
            <a:custGeom>
              <a:avLst/>
              <a:gdLst>
                <a:gd name="T0" fmla="*/ 76 w 163"/>
                <a:gd name="T1" fmla="*/ 0 h 165"/>
                <a:gd name="T2" fmla="*/ 102 w 163"/>
                <a:gd name="T3" fmla="*/ 2 h 165"/>
                <a:gd name="T4" fmla="*/ 125 w 163"/>
                <a:gd name="T5" fmla="*/ 12 h 165"/>
                <a:gd name="T6" fmla="*/ 145 w 163"/>
                <a:gd name="T7" fmla="*/ 30 h 165"/>
                <a:gd name="T8" fmla="*/ 157 w 163"/>
                <a:gd name="T9" fmla="*/ 51 h 165"/>
                <a:gd name="T10" fmla="*/ 163 w 163"/>
                <a:gd name="T11" fmla="*/ 77 h 165"/>
                <a:gd name="T12" fmla="*/ 161 w 163"/>
                <a:gd name="T13" fmla="*/ 103 h 165"/>
                <a:gd name="T14" fmla="*/ 151 w 163"/>
                <a:gd name="T15" fmla="*/ 126 h 165"/>
                <a:gd name="T16" fmla="*/ 135 w 163"/>
                <a:gd name="T17" fmla="*/ 146 h 165"/>
                <a:gd name="T18" fmla="*/ 112 w 163"/>
                <a:gd name="T19" fmla="*/ 159 h 165"/>
                <a:gd name="T20" fmla="*/ 86 w 163"/>
                <a:gd name="T21" fmla="*/ 165 h 165"/>
                <a:gd name="T22" fmla="*/ 61 w 163"/>
                <a:gd name="T23" fmla="*/ 161 h 165"/>
                <a:gd name="T24" fmla="*/ 37 w 163"/>
                <a:gd name="T25" fmla="*/ 152 h 165"/>
                <a:gd name="T26" fmla="*/ 17 w 163"/>
                <a:gd name="T27" fmla="*/ 136 h 165"/>
                <a:gd name="T28" fmla="*/ 6 w 163"/>
                <a:gd name="T29" fmla="*/ 114 h 165"/>
                <a:gd name="T30" fmla="*/ 0 w 163"/>
                <a:gd name="T31" fmla="*/ 89 h 165"/>
                <a:gd name="T32" fmla="*/ 2 w 163"/>
                <a:gd name="T33" fmla="*/ 61 h 165"/>
                <a:gd name="T34" fmla="*/ 11 w 163"/>
                <a:gd name="T35" fmla="*/ 38 h 165"/>
                <a:gd name="T36" fmla="*/ 29 w 163"/>
                <a:gd name="T37" fmla="*/ 20 h 165"/>
                <a:gd name="T38" fmla="*/ 51 w 163"/>
                <a:gd name="T39" fmla="*/ 6 h 165"/>
                <a:gd name="T40" fmla="*/ 76 w 163"/>
                <a:gd name="T4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165">
                  <a:moveTo>
                    <a:pt x="76" y="0"/>
                  </a:moveTo>
                  <a:lnTo>
                    <a:pt x="102" y="2"/>
                  </a:lnTo>
                  <a:lnTo>
                    <a:pt x="125" y="12"/>
                  </a:lnTo>
                  <a:lnTo>
                    <a:pt x="145" y="30"/>
                  </a:lnTo>
                  <a:lnTo>
                    <a:pt x="157" y="51"/>
                  </a:lnTo>
                  <a:lnTo>
                    <a:pt x="163" y="77"/>
                  </a:lnTo>
                  <a:lnTo>
                    <a:pt x="161" y="103"/>
                  </a:lnTo>
                  <a:lnTo>
                    <a:pt x="151" y="126"/>
                  </a:lnTo>
                  <a:lnTo>
                    <a:pt x="135" y="146"/>
                  </a:lnTo>
                  <a:lnTo>
                    <a:pt x="112" y="159"/>
                  </a:lnTo>
                  <a:lnTo>
                    <a:pt x="86" y="165"/>
                  </a:lnTo>
                  <a:lnTo>
                    <a:pt x="61" y="161"/>
                  </a:lnTo>
                  <a:lnTo>
                    <a:pt x="37" y="152"/>
                  </a:lnTo>
                  <a:lnTo>
                    <a:pt x="17" y="136"/>
                  </a:lnTo>
                  <a:lnTo>
                    <a:pt x="6" y="114"/>
                  </a:lnTo>
                  <a:lnTo>
                    <a:pt x="0" y="89"/>
                  </a:lnTo>
                  <a:lnTo>
                    <a:pt x="2" y="61"/>
                  </a:lnTo>
                  <a:lnTo>
                    <a:pt x="11" y="38"/>
                  </a:lnTo>
                  <a:lnTo>
                    <a:pt x="29" y="20"/>
                  </a:lnTo>
                  <a:lnTo>
                    <a:pt x="51" y="6"/>
                  </a:lnTo>
                  <a:lnTo>
                    <a:pt x="7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6" name="Freeform 866"/>
            <p:cNvSpPr>
              <a:spLocks/>
            </p:cNvSpPr>
            <p:nvPr/>
          </p:nvSpPr>
          <p:spPr bwMode="auto">
            <a:xfrm>
              <a:off x="4811714" y="4098926"/>
              <a:ext cx="122238" cy="123825"/>
            </a:xfrm>
            <a:custGeom>
              <a:avLst/>
              <a:gdLst>
                <a:gd name="T0" fmla="*/ 72 w 155"/>
                <a:gd name="T1" fmla="*/ 0 h 155"/>
                <a:gd name="T2" fmla="*/ 98 w 155"/>
                <a:gd name="T3" fmla="*/ 4 h 155"/>
                <a:gd name="T4" fmla="*/ 119 w 155"/>
                <a:gd name="T5" fmla="*/ 14 h 155"/>
                <a:gd name="T6" fmla="*/ 137 w 155"/>
                <a:gd name="T7" fmla="*/ 30 h 155"/>
                <a:gd name="T8" fmla="*/ 149 w 155"/>
                <a:gd name="T9" fmla="*/ 49 h 155"/>
                <a:gd name="T10" fmla="*/ 155 w 155"/>
                <a:gd name="T11" fmla="*/ 73 h 155"/>
                <a:gd name="T12" fmla="*/ 153 w 155"/>
                <a:gd name="T13" fmla="*/ 99 h 155"/>
                <a:gd name="T14" fmla="*/ 143 w 155"/>
                <a:gd name="T15" fmla="*/ 120 h 155"/>
                <a:gd name="T16" fmla="*/ 127 w 155"/>
                <a:gd name="T17" fmla="*/ 138 h 155"/>
                <a:gd name="T18" fmla="*/ 108 w 155"/>
                <a:gd name="T19" fmla="*/ 150 h 155"/>
                <a:gd name="T20" fmla="*/ 82 w 155"/>
                <a:gd name="T21" fmla="*/ 155 h 155"/>
                <a:gd name="T22" fmla="*/ 58 w 155"/>
                <a:gd name="T23" fmla="*/ 153 h 155"/>
                <a:gd name="T24" fmla="*/ 35 w 155"/>
                <a:gd name="T25" fmla="*/ 144 h 155"/>
                <a:gd name="T26" fmla="*/ 17 w 155"/>
                <a:gd name="T27" fmla="*/ 128 h 155"/>
                <a:gd name="T28" fmla="*/ 5 w 155"/>
                <a:gd name="T29" fmla="*/ 108 h 155"/>
                <a:gd name="T30" fmla="*/ 0 w 155"/>
                <a:gd name="T31" fmla="*/ 83 h 155"/>
                <a:gd name="T32" fmla="*/ 2 w 155"/>
                <a:gd name="T33" fmla="*/ 59 h 155"/>
                <a:gd name="T34" fmla="*/ 11 w 155"/>
                <a:gd name="T35" fmla="*/ 38 h 155"/>
                <a:gd name="T36" fmla="*/ 27 w 155"/>
                <a:gd name="T37" fmla="*/ 20 h 155"/>
                <a:gd name="T38" fmla="*/ 49 w 155"/>
                <a:gd name="T39" fmla="*/ 6 h 155"/>
                <a:gd name="T40" fmla="*/ 72 w 155"/>
                <a:gd name="T4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155">
                  <a:moveTo>
                    <a:pt x="72" y="0"/>
                  </a:moveTo>
                  <a:lnTo>
                    <a:pt x="98" y="4"/>
                  </a:lnTo>
                  <a:lnTo>
                    <a:pt x="119" y="14"/>
                  </a:lnTo>
                  <a:lnTo>
                    <a:pt x="137" y="30"/>
                  </a:lnTo>
                  <a:lnTo>
                    <a:pt x="149" y="49"/>
                  </a:lnTo>
                  <a:lnTo>
                    <a:pt x="155" y="73"/>
                  </a:lnTo>
                  <a:lnTo>
                    <a:pt x="153" y="99"/>
                  </a:lnTo>
                  <a:lnTo>
                    <a:pt x="143" y="120"/>
                  </a:lnTo>
                  <a:lnTo>
                    <a:pt x="127" y="138"/>
                  </a:lnTo>
                  <a:lnTo>
                    <a:pt x="108" y="150"/>
                  </a:lnTo>
                  <a:lnTo>
                    <a:pt x="82" y="155"/>
                  </a:lnTo>
                  <a:lnTo>
                    <a:pt x="58" y="153"/>
                  </a:lnTo>
                  <a:lnTo>
                    <a:pt x="35" y="144"/>
                  </a:lnTo>
                  <a:lnTo>
                    <a:pt x="17" y="128"/>
                  </a:lnTo>
                  <a:lnTo>
                    <a:pt x="5" y="108"/>
                  </a:lnTo>
                  <a:lnTo>
                    <a:pt x="0" y="83"/>
                  </a:lnTo>
                  <a:lnTo>
                    <a:pt x="2" y="59"/>
                  </a:lnTo>
                  <a:lnTo>
                    <a:pt x="11" y="38"/>
                  </a:lnTo>
                  <a:lnTo>
                    <a:pt x="27" y="20"/>
                  </a:lnTo>
                  <a:lnTo>
                    <a:pt x="49" y="6"/>
                  </a:lnTo>
                  <a:lnTo>
                    <a:pt x="7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87" name="Group 1486"/>
          <p:cNvGrpSpPr/>
          <p:nvPr/>
        </p:nvGrpSpPr>
        <p:grpSpPr>
          <a:xfrm>
            <a:off x="10129406" y="4755560"/>
            <a:ext cx="1386877" cy="1221005"/>
            <a:chOff x="4314826" y="5022851"/>
            <a:chExt cx="1433513" cy="1262063"/>
          </a:xfrm>
        </p:grpSpPr>
        <p:sp>
          <p:nvSpPr>
            <p:cNvPr id="1488" name="Freeform 917"/>
            <p:cNvSpPr>
              <a:spLocks/>
            </p:cNvSpPr>
            <p:nvPr/>
          </p:nvSpPr>
          <p:spPr bwMode="auto">
            <a:xfrm>
              <a:off x="4992689" y="5160963"/>
              <a:ext cx="77788" cy="76200"/>
            </a:xfrm>
            <a:custGeom>
              <a:avLst/>
              <a:gdLst>
                <a:gd name="T0" fmla="*/ 49 w 99"/>
                <a:gd name="T1" fmla="*/ 0 h 94"/>
                <a:gd name="T2" fmla="*/ 63 w 99"/>
                <a:gd name="T3" fmla="*/ 31 h 94"/>
                <a:gd name="T4" fmla="*/ 99 w 99"/>
                <a:gd name="T5" fmla="*/ 35 h 94"/>
                <a:gd name="T6" fmla="*/ 73 w 99"/>
                <a:gd name="T7" fmla="*/ 61 h 94"/>
                <a:gd name="T8" fmla="*/ 79 w 99"/>
                <a:gd name="T9" fmla="*/ 94 h 94"/>
                <a:gd name="T10" fmla="*/ 49 w 99"/>
                <a:gd name="T11" fmla="*/ 78 h 94"/>
                <a:gd name="T12" fmla="*/ 18 w 99"/>
                <a:gd name="T13" fmla="*/ 94 h 94"/>
                <a:gd name="T14" fmla="*/ 24 w 99"/>
                <a:gd name="T15" fmla="*/ 61 h 94"/>
                <a:gd name="T16" fmla="*/ 0 w 99"/>
                <a:gd name="T17" fmla="*/ 35 h 94"/>
                <a:gd name="T18" fmla="*/ 34 w 99"/>
                <a:gd name="T19" fmla="*/ 31 h 94"/>
                <a:gd name="T20" fmla="*/ 49 w 99"/>
                <a:gd name="T2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94">
                  <a:moveTo>
                    <a:pt x="49" y="0"/>
                  </a:moveTo>
                  <a:lnTo>
                    <a:pt x="63" y="31"/>
                  </a:lnTo>
                  <a:lnTo>
                    <a:pt x="99" y="35"/>
                  </a:lnTo>
                  <a:lnTo>
                    <a:pt x="73" y="61"/>
                  </a:lnTo>
                  <a:lnTo>
                    <a:pt x="79" y="94"/>
                  </a:lnTo>
                  <a:lnTo>
                    <a:pt x="49" y="78"/>
                  </a:lnTo>
                  <a:lnTo>
                    <a:pt x="18" y="94"/>
                  </a:lnTo>
                  <a:lnTo>
                    <a:pt x="24" y="61"/>
                  </a:lnTo>
                  <a:lnTo>
                    <a:pt x="0" y="35"/>
                  </a:lnTo>
                  <a:lnTo>
                    <a:pt x="34" y="31"/>
                  </a:lnTo>
                  <a:lnTo>
                    <a:pt x="4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9" name="Freeform 918"/>
            <p:cNvSpPr>
              <a:spLocks/>
            </p:cNvSpPr>
            <p:nvPr/>
          </p:nvSpPr>
          <p:spPr bwMode="auto">
            <a:xfrm>
              <a:off x="5156201" y="5222876"/>
              <a:ext cx="55563" cy="53975"/>
            </a:xfrm>
            <a:custGeom>
              <a:avLst/>
              <a:gdLst>
                <a:gd name="T0" fmla="*/ 17 w 70"/>
                <a:gd name="T1" fmla="*/ 0 h 69"/>
                <a:gd name="T2" fmla="*/ 39 w 70"/>
                <a:gd name="T3" fmla="*/ 14 h 69"/>
                <a:gd name="T4" fmla="*/ 60 w 70"/>
                <a:gd name="T5" fmla="*/ 4 h 69"/>
                <a:gd name="T6" fmla="*/ 55 w 70"/>
                <a:gd name="T7" fmla="*/ 30 h 69"/>
                <a:gd name="T8" fmla="*/ 70 w 70"/>
                <a:gd name="T9" fmla="*/ 48 h 69"/>
                <a:gd name="T10" fmla="*/ 45 w 70"/>
                <a:gd name="T11" fmla="*/ 50 h 69"/>
                <a:gd name="T12" fmla="*/ 33 w 70"/>
                <a:gd name="T13" fmla="*/ 69 h 69"/>
                <a:gd name="T14" fmla="*/ 23 w 70"/>
                <a:gd name="T15" fmla="*/ 48 h 69"/>
                <a:gd name="T16" fmla="*/ 0 w 70"/>
                <a:gd name="T17" fmla="*/ 42 h 69"/>
                <a:gd name="T18" fmla="*/ 19 w 70"/>
                <a:gd name="T19" fmla="*/ 26 h 69"/>
                <a:gd name="T20" fmla="*/ 17 w 70"/>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17" y="0"/>
                  </a:moveTo>
                  <a:lnTo>
                    <a:pt x="39" y="14"/>
                  </a:lnTo>
                  <a:lnTo>
                    <a:pt x="60" y="4"/>
                  </a:lnTo>
                  <a:lnTo>
                    <a:pt x="55" y="30"/>
                  </a:lnTo>
                  <a:lnTo>
                    <a:pt x="70" y="48"/>
                  </a:lnTo>
                  <a:lnTo>
                    <a:pt x="45" y="50"/>
                  </a:lnTo>
                  <a:lnTo>
                    <a:pt x="33" y="69"/>
                  </a:lnTo>
                  <a:lnTo>
                    <a:pt x="23" y="48"/>
                  </a:lnTo>
                  <a:lnTo>
                    <a:pt x="0" y="42"/>
                  </a:lnTo>
                  <a:lnTo>
                    <a:pt x="19" y="26"/>
                  </a:lnTo>
                  <a:lnTo>
                    <a:pt x="1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0" name="Freeform 919"/>
            <p:cNvSpPr>
              <a:spLocks/>
            </p:cNvSpPr>
            <p:nvPr/>
          </p:nvSpPr>
          <p:spPr bwMode="auto">
            <a:xfrm>
              <a:off x="4848226" y="5222876"/>
              <a:ext cx="57150" cy="53975"/>
            </a:xfrm>
            <a:custGeom>
              <a:avLst/>
              <a:gdLst>
                <a:gd name="T0" fmla="*/ 53 w 70"/>
                <a:gd name="T1" fmla="*/ 0 h 69"/>
                <a:gd name="T2" fmla="*/ 51 w 70"/>
                <a:gd name="T3" fmla="*/ 26 h 69"/>
                <a:gd name="T4" fmla="*/ 70 w 70"/>
                <a:gd name="T5" fmla="*/ 42 h 69"/>
                <a:gd name="T6" fmla="*/ 47 w 70"/>
                <a:gd name="T7" fmla="*/ 48 h 69"/>
                <a:gd name="T8" fmla="*/ 39 w 70"/>
                <a:gd name="T9" fmla="*/ 69 h 69"/>
                <a:gd name="T10" fmla="*/ 25 w 70"/>
                <a:gd name="T11" fmla="*/ 50 h 69"/>
                <a:gd name="T12" fmla="*/ 0 w 70"/>
                <a:gd name="T13" fmla="*/ 48 h 69"/>
                <a:gd name="T14" fmla="*/ 15 w 70"/>
                <a:gd name="T15" fmla="*/ 30 h 69"/>
                <a:gd name="T16" fmla="*/ 10 w 70"/>
                <a:gd name="T17" fmla="*/ 4 h 69"/>
                <a:gd name="T18" fmla="*/ 33 w 70"/>
                <a:gd name="T19" fmla="*/ 14 h 69"/>
                <a:gd name="T20" fmla="*/ 53 w 70"/>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53" y="0"/>
                  </a:moveTo>
                  <a:lnTo>
                    <a:pt x="51" y="26"/>
                  </a:lnTo>
                  <a:lnTo>
                    <a:pt x="70" y="42"/>
                  </a:lnTo>
                  <a:lnTo>
                    <a:pt x="47" y="48"/>
                  </a:lnTo>
                  <a:lnTo>
                    <a:pt x="39" y="69"/>
                  </a:lnTo>
                  <a:lnTo>
                    <a:pt x="25" y="50"/>
                  </a:lnTo>
                  <a:lnTo>
                    <a:pt x="0" y="48"/>
                  </a:lnTo>
                  <a:lnTo>
                    <a:pt x="15" y="30"/>
                  </a:lnTo>
                  <a:lnTo>
                    <a:pt x="10" y="4"/>
                  </a:lnTo>
                  <a:lnTo>
                    <a:pt x="33" y="14"/>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1" name="Freeform 920"/>
            <p:cNvSpPr>
              <a:spLocks/>
            </p:cNvSpPr>
            <p:nvPr/>
          </p:nvSpPr>
          <p:spPr bwMode="auto">
            <a:xfrm>
              <a:off x="4992689" y="6072188"/>
              <a:ext cx="77788" cy="74613"/>
            </a:xfrm>
            <a:custGeom>
              <a:avLst/>
              <a:gdLst>
                <a:gd name="T0" fmla="*/ 18 w 99"/>
                <a:gd name="T1" fmla="*/ 0 h 94"/>
                <a:gd name="T2" fmla="*/ 49 w 99"/>
                <a:gd name="T3" fmla="*/ 16 h 94"/>
                <a:gd name="T4" fmla="*/ 79 w 99"/>
                <a:gd name="T5" fmla="*/ 0 h 94"/>
                <a:gd name="T6" fmla="*/ 73 w 99"/>
                <a:gd name="T7" fmla="*/ 33 h 94"/>
                <a:gd name="T8" fmla="*/ 99 w 99"/>
                <a:gd name="T9" fmla="*/ 59 h 94"/>
                <a:gd name="T10" fmla="*/ 63 w 99"/>
                <a:gd name="T11" fmla="*/ 63 h 94"/>
                <a:gd name="T12" fmla="*/ 49 w 99"/>
                <a:gd name="T13" fmla="*/ 94 h 94"/>
                <a:gd name="T14" fmla="*/ 34 w 99"/>
                <a:gd name="T15" fmla="*/ 63 h 94"/>
                <a:gd name="T16" fmla="*/ 0 w 99"/>
                <a:gd name="T17" fmla="*/ 59 h 94"/>
                <a:gd name="T18" fmla="*/ 24 w 99"/>
                <a:gd name="T19" fmla="*/ 33 h 94"/>
                <a:gd name="T20" fmla="*/ 18 w 99"/>
                <a:gd name="T2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94">
                  <a:moveTo>
                    <a:pt x="18" y="0"/>
                  </a:moveTo>
                  <a:lnTo>
                    <a:pt x="49" y="16"/>
                  </a:lnTo>
                  <a:lnTo>
                    <a:pt x="79" y="0"/>
                  </a:lnTo>
                  <a:lnTo>
                    <a:pt x="73" y="33"/>
                  </a:lnTo>
                  <a:lnTo>
                    <a:pt x="99" y="59"/>
                  </a:lnTo>
                  <a:lnTo>
                    <a:pt x="63" y="63"/>
                  </a:lnTo>
                  <a:lnTo>
                    <a:pt x="49" y="94"/>
                  </a:lnTo>
                  <a:lnTo>
                    <a:pt x="34" y="63"/>
                  </a:lnTo>
                  <a:lnTo>
                    <a:pt x="0" y="59"/>
                  </a:lnTo>
                  <a:lnTo>
                    <a:pt x="24" y="33"/>
                  </a:lnTo>
                  <a:lnTo>
                    <a:pt x="1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2" name="Freeform 921"/>
            <p:cNvSpPr>
              <a:spLocks/>
            </p:cNvSpPr>
            <p:nvPr/>
          </p:nvSpPr>
          <p:spPr bwMode="auto">
            <a:xfrm>
              <a:off x="5156201" y="6030913"/>
              <a:ext cx="55563" cy="53975"/>
            </a:xfrm>
            <a:custGeom>
              <a:avLst/>
              <a:gdLst>
                <a:gd name="T0" fmla="*/ 33 w 70"/>
                <a:gd name="T1" fmla="*/ 0 h 69"/>
                <a:gd name="T2" fmla="*/ 45 w 70"/>
                <a:gd name="T3" fmla="*/ 20 h 69"/>
                <a:gd name="T4" fmla="*/ 70 w 70"/>
                <a:gd name="T5" fmla="*/ 22 h 69"/>
                <a:gd name="T6" fmla="*/ 55 w 70"/>
                <a:gd name="T7" fmla="*/ 39 h 69"/>
                <a:gd name="T8" fmla="*/ 60 w 70"/>
                <a:gd name="T9" fmla="*/ 63 h 69"/>
                <a:gd name="T10" fmla="*/ 39 w 70"/>
                <a:gd name="T11" fmla="*/ 55 h 69"/>
                <a:gd name="T12" fmla="*/ 17 w 70"/>
                <a:gd name="T13" fmla="*/ 69 h 69"/>
                <a:gd name="T14" fmla="*/ 19 w 70"/>
                <a:gd name="T15" fmla="*/ 43 h 69"/>
                <a:gd name="T16" fmla="*/ 0 w 70"/>
                <a:gd name="T17" fmla="*/ 28 h 69"/>
                <a:gd name="T18" fmla="*/ 23 w 70"/>
                <a:gd name="T19" fmla="*/ 22 h 69"/>
                <a:gd name="T20" fmla="*/ 33 w 70"/>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33" y="0"/>
                  </a:moveTo>
                  <a:lnTo>
                    <a:pt x="45" y="20"/>
                  </a:lnTo>
                  <a:lnTo>
                    <a:pt x="70" y="22"/>
                  </a:lnTo>
                  <a:lnTo>
                    <a:pt x="55" y="39"/>
                  </a:lnTo>
                  <a:lnTo>
                    <a:pt x="60" y="63"/>
                  </a:lnTo>
                  <a:lnTo>
                    <a:pt x="39" y="55"/>
                  </a:lnTo>
                  <a:lnTo>
                    <a:pt x="17" y="69"/>
                  </a:lnTo>
                  <a:lnTo>
                    <a:pt x="19" y="43"/>
                  </a:lnTo>
                  <a:lnTo>
                    <a:pt x="0" y="28"/>
                  </a:lnTo>
                  <a:lnTo>
                    <a:pt x="23" y="22"/>
                  </a:lnTo>
                  <a:lnTo>
                    <a:pt x="3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3" name="Freeform 922"/>
            <p:cNvSpPr>
              <a:spLocks/>
            </p:cNvSpPr>
            <p:nvPr/>
          </p:nvSpPr>
          <p:spPr bwMode="auto">
            <a:xfrm>
              <a:off x="4848226" y="6030913"/>
              <a:ext cx="57150" cy="53975"/>
            </a:xfrm>
            <a:custGeom>
              <a:avLst/>
              <a:gdLst>
                <a:gd name="T0" fmla="*/ 39 w 70"/>
                <a:gd name="T1" fmla="*/ 0 h 69"/>
                <a:gd name="T2" fmla="*/ 47 w 70"/>
                <a:gd name="T3" fmla="*/ 22 h 69"/>
                <a:gd name="T4" fmla="*/ 70 w 70"/>
                <a:gd name="T5" fmla="*/ 28 h 69"/>
                <a:gd name="T6" fmla="*/ 51 w 70"/>
                <a:gd name="T7" fmla="*/ 43 h 69"/>
                <a:gd name="T8" fmla="*/ 53 w 70"/>
                <a:gd name="T9" fmla="*/ 69 h 69"/>
                <a:gd name="T10" fmla="*/ 33 w 70"/>
                <a:gd name="T11" fmla="*/ 55 h 69"/>
                <a:gd name="T12" fmla="*/ 10 w 70"/>
                <a:gd name="T13" fmla="*/ 63 h 69"/>
                <a:gd name="T14" fmla="*/ 15 w 70"/>
                <a:gd name="T15" fmla="*/ 39 h 69"/>
                <a:gd name="T16" fmla="*/ 0 w 70"/>
                <a:gd name="T17" fmla="*/ 22 h 69"/>
                <a:gd name="T18" fmla="*/ 25 w 70"/>
                <a:gd name="T19" fmla="*/ 20 h 69"/>
                <a:gd name="T20" fmla="*/ 39 w 70"/>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39" y="0"/>
                  </a:moveTo>
                  <a:lnTo>
                    <a:pt x="47" y="22"/>
                  </a:lnTo>
                  <a:lnTo>
                    <a:pt x="70" y="28"/>
                  </a:lnTo>
                  <a:lnTo>
                    <a:pt x="51" y="43"/>
                  </a:lnTo>
                  <a:lnTo>
                    <a:pt x="53" y="69"/>
                  </a:lnTo>
                  <a:lnTo>
                    <a:pt x="33" y="55"/>
                  </a:lnTo>
                  <a:lnTo>
                    <a:pt x="10" y="63"/>
                  </a:lnTo>
                  <a:lnTo>
                    <a:pt x="15" y="39"/>
                  </a:lnTo>
                  <a:lnTo>
                    <a:pt x="0" y="22"/>
                  </a:lnTo>
                  <a:lnTo>
                    <a:pt x="25" y="20"/>
                  </a:lnTo>
                  <a:lnTo>
                    <a:pt x="3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4" name="Freeform 923"/>
            <p:cNvSpPr>
              <a:spLocks/>
            </p:cNvSpPr>
            <p:nvPr/>
          </p:nvSpPr>
          <p:spPr bwMode="auto">
            <a:xfrm>
              <a:off x="4729164" y="5695951"/>
              <a:ext cx="258763" cy="260350"/>
            </a:xfrm>
            <a:custGeom>
              <a:avLst/>
              <a:gdLst>
                <a:gd name="T0" fmla="*/ 30 w 326"/>
                <a:gd name="T1" fmla="*/ 0 h 328"/>
                <a:gd name="T2" fmla="*/ 326 w 326"/>
                <a:gd name="T3" fmla="*/ 298 h 328"/>
                <a:gd name="T4" fmla="*/ 297 w 326"/>
                <a:gd name="T5" fmla="*/ 328 h 328"/>
                <a:gd name="T6" fmla="*/ 0 w 326"/>
                <a:gd name="T7" fmla="*/ 32 h 328"/>
                <a:gd name="T8" fmla="*/ 30 w 326"/>
                <a:gd name="T9" fmla="*/ 0 h 328"/>
              </a:gdLst>
              <a:ahLst/>
              <a:cxnLst>
                <a:cxn ang="0">
                  <a:pos x="T0" y="T1"/>
                </a:cxn>
                <a:cxn ang="0">
                  <a:pos x="T2" y="T3"/>
                </a:cxn>
                <a:cxn ang="0">
                  <a:pos x="T4" y="T5"/>
                </a:cxn>
                <a:cxn ang="0">
                  <a:pos x="T6" y="T7"/>
                </a:cxn>
                <a:cxn ang="0">
                  <a:pos x="T8" y="T9"/>
                </a:cxn>
              </a:cxnLst>
              <a:rect l="0" t="0" r="r" b="b"/>
              <a:pathLst>
                <a:path w="326" h="328">
                  <a:moveTo>
                    <a:pt x="30" y="0"/>
                  </a:moveTo>
                  <a:lnTo>
                    <a:pt x="326" y="298"/>
                  </a:lnTo>
                  <a:lnTo>
                    <a:pt x="297" y="328"/>
                  </a:lnTo>
                  <a:lnTo>
                    <a:pt x="0" y="32"/>
                  </a:lnTo>
                  <a:lnTo>
                    <a:pt x="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5" name="Freeform 924"/>
            <p:cNvSpPr>
              <a:spLocks/>
            </p:cNvSpPr>
            <p:nvPr/>
          </p:nvSpPr>
          <p:spPr bwMode="auto">
            <a:xfrm>
              <a:off x="4700589" y="5724526"/>
              <a:ext cx="260350" cy="258763"/>
            </a:xfrm>
            <a:custGeom>
              <a:avLst/>
              <a:gdLst>
                <a:gd name="T0" fmla="*/ 32 w 328"/>
                <a:gd name="T1" fmla="*/ 0 h 326"/>
                <a:gd name="T2" fmla="*/ 328 w 328"/>
                <a:gd name="T3" fmla="*/ 297 h 326"/>
                <a:gd name="T4" fmla="*/ 299 w 328"/>
                <a:gd name="T5" fmla="*/ 326 h 326"/>
                <a:gd name="T6" fmla="*/ 0 w 328"/>
                <a:gd name="T7" fmla="*/ 30 h 326"/>
                <a:gd name="T8" fmla="*/ 32 w 328"/>
                <a:gd name="T9" fmla="*/ 0 h 326"/>
              </a:gdLst>
              <a:ahLst/>
              <a:cxnLst>
                <a:cxn ang="0">
                  <a:pos x="T0" y="T1"/>
                </a:cxn>
                <a:cxn ang="0">
                  <a:pos x="T2" y="T3"/>
                </a:cxn>
                <a:cxn ang="0">
                  <a:pos x="T4" y="T5"/>
                </a:cxn>
                <a:cxn ang="0">
                  <a:pos x="T6" y="T7"/>
                </a:cxn>
                <a:cxn ang="0">
                  <a:pos x="T8" y="T9"/>
                </a:cxn>
              </a:cxnLst>
              <a:rect l="0" t="0" r="r" b="b"/>
              <a:pathLst>
                <a:path w="328" h="326">
                  <a:moveTo>
                    <a:pt x="32" y="0"/>
                  </a:moveTo>
                  <a:lnTo>
                    <a:pt x="328" y="297"/>
                  </a:lnTo>
                  <a:lnTo>
                    <a:pt x="299" y="326"/>
                  </a:lnTo>
                  <a:lnTo>
                    <a:pt x="0" y="30"/>
                  </a:lnTo>
                  <a:lnTo>
                    <a:pt x="3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6" name="Freeform 925"/>
            <p:cNvSpPr>
              <a:spLocks/>
            </p:cNvSpPr>
            <p:nvPr/>
          </p:nvSpPr>
          <p:spPr bwMode="auto">
            <a:xfrm>
              <a:off x="4673601" y="5749926"/>
              <a:ext cx="258763" cy="260350"/>
            </a:xfrm>
            <a:custGeom>
              <a:avLst/>
              <a:gdLst>
                <a:gd name="T0" fmla="*/ 29 w 326"/>
                <a:gd name="T1" fmla="*/ 0 h 328"/>
                <a:gd name="T2" fmla="*/ 326 w 326"/>
                <a:gd name="T3" fmla="*/ 298 h 328"/>
                <a:gd name="T4" fmla="*/ 296 w 326"/>
                <a:gd name="T5" fmla="*/ 328 h 328"/>
                <a:gd name="T6" fmla="*/ 0 w 326"/>
                <a:gd name="T7" fmla="*/ 31 h 328"/>
                <a:gd name="T8" fmla="*/ 29 w 326"/>
                <a:gd name="T9" fmla="*/ 0 h 328"/>
              </a:gdLst>
              <a:ahLst/>
              <a:cxnLst>
                <a:cxn ang="0">
                  <a:pos x="T0" y="T1"/>
                </a:cxn>
                <a:cxn ang="0">
                  <a:pos x="T2" y="T3"/>
                </a:cxn>
                <a:cxn ang="0">
                  <a:pos x="T4" y="T5"/>
                </a:cxn>
                <a:cxn ang="0">
                  <a:pos x="T6" y="T7"/>
                </a:cxn>
                <a:cxn ang="0">
                  <a:pos x="T8" y="T9"/>
                </a:cxn>
              </a:cxnLst>
              <a:rect l="0" t="0" r="r" b="b"/>
              <a:pathLst>
                <a:path w="326" h="328">
                  <a:moveTo>
                    <a:pt x="29" y="0"/>
                  </a:moveTo>
                  <a:lnTo>
                    <a:pt x="326" y="298"/>
                  </a:lnTo>
                  <a:lnTo>
                    <a:pt x="296" y="328"/>
                  </a:lnTo>
                  <a:lnTo>
                    <a:pt x="0" y="31"/>
                  </a:lnTo>
                  <a:lnTo>
                    <a:pt x="2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7" name="Freeform 926"/>
            <p:cNvSpPr>
              <a:spLocks/>
            </p:cNvSpPr>
            <p:nvPr/>
          </p:nvSpPr>
          <p:spPr bwMode="auto">
            <a:xfrm>
              <a:off x="4721226" y="5641976"/>
              <a:ext cx="322263" cy="322263"/>
            </a:xfrm>
            <a:custGeom>
              <a:avLst/>
              <a:gdLst>
                <a:gd name="T0" fmla="*/ 373 w 406"/>
                <a:gd name="T1" fmla="*/ 0 h 407"/>
                <a:gd name="T2" fmla="*/ 406 w 406"/>
                <a:gd name="T3" fmla="*/ 32 h 407"/>
                <a:gd name="T4" fmla="*/ 33 w 406"/>
                <a:gd name="T5" fmla="*/ 407 h 407"/>
                <a:gd name="T6" fmla="*/ 0 w 406"/>
                <a:gd name="T7" fmla="*/ 373 h 407"/>
                <a:gd name="T8" fmla="*/ 373 w 406"/>
                <a:gd name="T9" fmla="*/ 0 h 407"/>
              </a:gdLst>
              <a:ahLst/>
              <a:cxnLst>
                <a:cxn ang="0">
                  <a:pos x="T0" y="T1"/>
                </a:cxn>
                <a:cxn ang="0">
                  <a:pos x="T2" y="T3"/>
                </a:cxn>
                <a:cxn ang="0">
                  <a:pos x="T4" y="T5"/>
                </a:cxn>
                <a:cxn ang="0">
                  <a:pos x="T6" y="T7"/>
                </a:cxn>
                <a:cxn ang="0">
                  <a:pos x="T8" y="T9"/>
                </a:cxn>
              </a:cxnLst>
              <a:rect l="0" t="0" r="r" b="b"/>
              <a:pathLst>
                <a:path w="406" h="407">
                  <a:moveTo>
                    <a:pt x="373" y="0"/>
                  </a:moveTo>
                  <a:lnTo>
                    <a:pt x="406" y="32"/>
                  </a:lnTo>
                  <a:lnTo>
                    <a:pt x="33" y="407"/>
                  </a:lnTo>
                  <a:lnTo>
                    <a:pt x="0" y="373"/>
                  </a:lnTo>
                  <a:lnTo>
                    <a:pt x="37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8" name="Freeform 927"/>
            <p:cNvSpPr>
              <a:spLocks/>
            </p:cNvSpPr>
            <p:nvPr/>
          </p:nvSpPr>
          <p:spPr bwMode="auto">
            <a:xfrm>
              <a:off x="4705351" y="5837238"/>
              <a:ext cx="139700" cy="142875"/>
            </a:xfrm>
            <a:custGeom>
              <a:avLst/>
              <a:gdLst>
                <a:gd name="T0" fmla="*/ 29 w 177"/>
                <a:gd name="T1" fmla="*/ 0 h 178"/>
                <a:gd name="T2" fmla="*/ 177 w 177"/>
                <a:gd name="T3" fmla="*/ 149 h 178"/>
                <a:gd name="T4" fmla="*/ 147 w 177"/>
                <a:gd name="T5" fmla="*/ 178 h 178"/>
                <a:gd name="T6" fmla="*/ 0 w 177"/>
                <a:gd name="T7" fmla="*/ 29 h 178"/>
                <a:gd name="T8" fmla="*/ 29 w 177"/>
                <a:gd name="T9" fmla="*/ 0 h 178"/>
              </a:gdLst>
              <a:ahLst/>
              <a:cxnLst>
                <a:cxn ang="0">
                  <a:pos x="T0" y="T1"/>
                </a:cxn>
                <a:cxn ang="0">
                  <a:pos x="T2" y="T3"/>
                </a:cxn>
                <a:cxn ang="0">
                  <a:pos x="T4" y="T5"/>
                </a:cxn>
                <a:cxn ang="0">
                  <a:pos x="T6" y="T7"/>
                </a:cxn>
                <a:cxn ang="0">
                  <a:pos x="T8" y="T9"/>
                </a:cxn>
              </a:cxnLst>
              <a:rect l="0" t="0" r="r" b="b"/>
              <a:pathLst>
                <a:path w="177" h="178">
                  <a:moveTo>
                    <a:pt x="29" y="0"/>
                  </a:moveTo>
                  <a:lnTo>
                    <a:pt x="177" y="149"/>
                  </a:lnTo>
                  <a:lnTo>
                    <a:pt x="147" y="178"/>
                  </a:lnTo>
                  <a:lnTo>
                    <a:pt x="0" y="29"/>
                  </a:lnTo>
                  <a:lnTo>
                    <a:pt x="2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9" name="Freeform 928"/>
            <p:cNvSpPr>
              <a:spLocks/>
            </p:cNvSpPr>
            <p:nvPr/>
          </p:nvSpPr>
          <p:spPr bwMode="auto">
            <a:xfrm>
              <a:off x="5073651" y="5351463"/>
              <a:ext cx="258763" cy="260350"/>
            </a:xfrm>
            <a:custGeom>
              <a:avLst/>
              <a:gdLst>
                <a:gd name="T0" fmla="*/ 30 w 326"/>
                <a:gd name="T1" fmla="*/ 0 h 328"/>
                <a:gd name="T2" fmla="*/ 326 w 326"/>
                <a:gd name="T3" fmla="*/ 297 h 328"/>
                <a:gd name="T4" fmla="*/ 297 w 326"/>
                <a:gd name="T5" fmla="*/ 328 h 328"/>
                <a:gd name="T6" fmla="*/ 0 w 326"/>
                <a:gd name="T7" fmla="*/ 30 h 328"/>
                <a:gd name="T8" fmla="*/ 30 w 326"/>
                <a:gd name="T9" fmla="*/ 0 h 328"/>
              </a:gdLst>
              <a:ahLst/>
              <a:cxnLst>
                <a:cxn ang="0">
                  <a:pos x="T0" y="T1"/>
                </a:cxn>
                <a:cxn ang="0">
                  <a:pos x="T2" y="T3"/>
                </a:cxn>
                <a:cxn ang="0">
                  <a:pos x="T4" y="T5"/>
                </a:cxn>
                <a:cxn ang="0">
                  <a:pos x="T6" y="T7"/>
                </a:cxn>
                <a:cxn ang="0">
                  <a:pos x="T8" y="T9"/>
                </a:cxn>
              </a:cxnLst>
              <a:rect l="0" t="0" r="r" b="b"/>
              <a:pathLst>
                <a:path w="326" h="328">
                  <a:moveTo>
                    <a:pt x="30" y="0"/>
                  </a:moveTo>
                  <a:lnTo>
                    <a:pt x="326" y="297"/>
                  </a:lnTo>
                  <a:lnTo>
                    <a:pt x="297" y="328"/>
                  </a:lnTo>
                  <a:lnTo>
                    <a:pt x="0" y="30"/>
                  </a:lnTo>
                  <a:lnTo>
                    <a:pt x="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0" name="Freeform 929"/>
            <p:cNvSpPr>
              <a:spLocks/>
            </p:cNvSpPr>
            <p:nvPr/>
          </p:nvSpPr>
          <p:spPr bwMode="auto">
            <a:xfrm>
              <a:off x="5100639" y="5324476"/>
              <a:ext cx="258763" cy="258763"/>
            </a:xfrm>
            <a:custGeom>
              <a:avLst/>
              <a:gdLst>
                <a:gd name="T0" fmla="*/ 29 w 326"/>
                <a:gd name="T1" fmla="*/ 0 h 326"/>
                <a:gd name="T2" fmla="*/ 326 w 326"/>
                <a:gd name="T3" fmla="*/ 296 h 326"/>
                <a:gd name="T4" fmla="*/ 296 w 326"/>
                <a:gd name="T5" fmla="*/ 326 h 326"/>
                <a:gd name="T6" fmla="*/ 0 w 326"/>
                <a:gd name="T7" fmla="*/ 29 h 326"/>
                <a:gd name="T8" fmla="*/ 29 w 326"/>
                <a:gd name="T9" fmla="*/ 0 h 326"/>
              </a:gdLst>
              <a:ahLst/>
              <a:cxnLst>
                <a:cxn ang="0">
                  <a:pos x="T0" y="T1"/>
                </a:cxn>
                <a:cxn ang="0">
                  <a:pos x="T2" y="T3"/>
                </a:cxn>
                <a:cxn ang="0">
                  <a:pos x="T4" y="T5"/>
                </a:cxn>
                <a:cxn ang="0">
                  <a:pos x="T6" y="T7"/>
                </a:cxn>
                <a:cxn ang="0">
                  <a:pos x="T8" y="T9"/>
                </a:cxn>
              </a:cxnLst>
              <a:rect l="0" t="0" r="r" b="b"/>
              <a:pathLst>
                <a:path w="326" h="326">
                  <a:moveTo>
                    <a:pt x="29" y="0"/>
                  </a:moveTo>
                  <a:lnTo>
                    <a:pt x="326" y="296"/>
                  </a:lnTo>
                  <a:lnTo>
                    <a:pt x="296" y="326"/>
                  </a:lnTo>
                  <a:lnTo>
                    <a:pt x="0" y="29"/>
                  </a:lnTo>
                  <a:lnTo>
                    <a:pt x="2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1" name="Freeform 930"/>
            <p:cNvSpPr>
              <a:spLocks/>
            </p:cNvSpPr>
            <p:nvPr/>
          </p:nvSpPr>
          <p:spPr bwMode="auto">
            <a:xfrm>
              <a:off x="5127626" y="5297488"/>
              <a:ext cx="258763" cy="260350"/>
            </a:xfrm>
            <a:custGeom>
              <a:avLst/>
              <a:gdLst>
                <a:gd name="T0" fmla="*/ 30 w 326"/>
                <a:gd name="T1" fmla="*/ 0 h 327"/>
                <a:gd name="T2" fmla="*/ 326 w 326"/>
                <a:gd name="T3" fmla="*/ 296 h 327"/>
                <a:gd name="T4" fmla="*/ 297 w 326"/>
                <a:gd name="T5" fmla="*/ 327 h 327"/>
                <a:gd name="T6" fmla="*/ 0 w 326"/>
                <a:gd name="T7" fmla="*/ 29 h 327"/>
                <a:gd name="T8" fmla="*/ 30 w 326"/>
                <a:gd name="T9" fmla="*/ 0 h 327"/>
              </a:gdLst>
              <a:ahLst/>
              <a:cxnLst>
                <a:cxn ang="0">
                  <a:pos x="T0" y="T1"/>
                </a:cxn>
                <a:cxn ang="0">
                  <a:pos x="T2" y="T3"/>
                </a:cxn>
                <a:cxn ang="0">
                  <a:pos x="T4" y="T5"/>
                </a:cxn>
                <a:cxn ang="0">
                  <a:pos x="T6" y="T7"/>
                </a:cxn>
                <a:cxn ang="0">
                  <a:pos x="T8" y="T9"/>
                </a:cxn>
              </a:cxnLst>
              <a:rect l="0" t="0" r="r" b="b"/>
              <a:pathLst>
                <a:path w="326" h="327">
                  <a:moveTo>
                    <a:pt x="30" y="0"/>
                  </a:moveTo>
                  <a:lnTo>
                    <a:pt x="326" y="296"/>
                  </a:lnTo>
                  <a:lnTo>
                    <a:pt x="297" y="327"/>
                  </a:lnTo>
                  <a:lnTo>
                    <a:pt x="0" y="29"/>
                  </a:lnTo>
                  <a:lnTo>
                    <a:pt x="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2" name="Freeform 931"/>
            <p:cNvSpPr>
              <a:spLocks/>
            </p:cNvSpPr>
            <p:nvPr/>
          </p:nvSpPr>
          <p:spPr bwMode="auto">
            <a:xfrm>
              <a:off x="5016501" y="5343526"/>
              <a:ext cx="323850" cy="322263"/>
            </a:xfrm>
            <a:custGeom>
              <a:avLst/>
              <a:gdLst>
                <a:gd name="T0" fmla="*/ 375 w 406"/>
                <a:gd name="T1" fmla="*/ 0 h 406"/>
                <a:gd name="T2" fmla="*/ 406 w 406"/>
                <a:gd name="T3" fmla="*/ 33 h 406"/>
                <a:gd name="T4" fmla="*/ 33 w 406"/>
                <a:gd name="T5" fmla="*/ 406 h 406"/>
                <a:gd name="T6" fmla="*/ 0 w 406"/>
                <a:gd name="T7" fmla="*/ 374 h 406"/>
                <a:gd name="T8" fmla="*/ 375 w 406"/>
                <a:gd name="T9" fmla="*/ 0 h 406"/>
              </a:gdLst>
              <a:ahLst/>
              <a:cxnLst>
                <a:cxn ang="0">
                  <a:pos x="T0" y="T1"/>
                </a:cxn>
                <a:cxn ang="0">
                  <a:pos x="T2" y="T3"/>
                </a:cxn>
                <a:cxn ang="0">
                  <a:pos x="T4" y="T5"/>
                </a:cxn>
                <a:cxn ang="0">
                  <a:pos x="T6" y="T7"/>
                </a:cxn>
                <a:cxn ang="0">
                  <a:pos x="T8" y="T9"/>
                </a:cxn>
              </a:cxnLst>
              <a:rect l="0" t="0" r="r" b="b"/>
              <a:pathLst>
                <a:path w="406" h="406">
                  <a:moveTo>
                    <a:pt x="375" y="0"/>
                  </a:moveTo>
                  <a:lnTo>
                    <a:pt x="406" y="33"/>
                  </a:lnTo>
                  <a:lnTo>
                    <a:pt x="33" y="406"/>
                  </a:lnTo>
                  <a:lnTo>
                    <a:pt x="0" y="374"/>
                  </a:lnTo>
                  <a:lnTo>
                    <a:pt x="37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3" name="Freeform 932"/>
            <p:cNvSpPr>
              <a:spLocks/>
            </p:cNvSpPr>
            <p:nvPr/>
          </p:nvSpPr>
          <p:spPr bwMode="auto">
            <a:xfrm>
              <a:off x="5214939" y="5327651"/>
              <a:ext cx="141288" cy="142875"/>
            </a:xfrm>
            <a:custGeom>
              <a:avLst/>
              <a:gdLst>
                <a:gd name="T0" fmla="*/ 30 w 179"/>
                <a:gd name="T1" fmla="*/ 0 h 179"/>
                <a:gd name="T2" fmla="*/ 179 w 179"/>
                <a:gd name="T3" fmla="*/ 149 h 179"/>
                <a:gd name="T4" fmla="*/ 149 w 179"/>
                <a:gd name="T5" fmla="*/ 179 h 179"/>
                <a:gd name="T6" fmla="*/ 0 w 179"/>
                <a:gd name="T7" fmla="*/ 29 h 179"/>
                <a:gd name="T8" fmla="*/ 30 w 179"/>
                <a:gd name="T9" fmla="*/ 0 h 179"/>
              </a:gdLst>
              <a:ahLst/>
              <a:cxnLst>
                <a:cxn ang="0">
                  <a:pos x="T0" y="T1"/>
                </a:cxn>
                <a:cxn ang="0">
                  <a:pos x="T2" y="T3"/>
                </a:cxn>
                <a:cxn ang="0">
                  <a:pos x="T4" y="T5"/>
                </a:cxn>
                <a:cxn ang="0">
                  <a:pos x="T6" y="T7"/>
                </a:cxn>
                <a:cxn ang="0">
                  <a:pos x="T8" y="T9"/>
                </a:cxn>
              </a:cxnLst>
              <a:rect l="0" t="0" r="r" b="b"/>
              <a:pathLst>
                <a:path w="179" h="179">
                  <a:moveTo>
                    <a:pt x="30" y="0"/>
                  </a:moveTo>
                  <a:lnTo>
                    <a:pt x="179" y="149"/>
                  </a:lnTo>
                  <a:lnTo>
                    <a:pt x="149" y="179"/>
                  </a:lnTo>
                  <a:lnTo>
                    <a:pt x="0" y="29"/>
                  </a:lnTo>
                  <a:lnTo>
                    <a:pt x="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4" name="Freeform 933"/>
            <p:cNvSpPr>
              <a:spLocks/>
            </p:cNvSpPr>
            <p:nvPr/>
          </p:nvSpPr>
          <p:spPr bwMode="auto">
            <a:xfrm>
              <a:off x="4683126" y="5768976"/>
              <a:ext cx="176213" cy="177800"/>
            </a:xfrm>
            <a:custGeom>
              <a:avLst/>
              <a:gdLst>
                <a:gd name="T0" fmla="*/ 5 w 221"/>
                <a:gd name="T1" fmla="*/ 0 h 224"/>
                <a:gd name="T2" fmla="*/ 221 w 221"/>
                <a:gd name="T3" fmla="*/ 224 h 224"/>
                <a:gd name="T4" fmla="*/ 0 w 221"/>
                <a:gd name="T5" fmla="*/ 6 h 224"/>
                <a:gd name="T6" fmla="*/ 5 w 221"/>
                <a:gd name="T7" fmla="*/ 0 h 224"/>
              </a:gdLst>
              <a:ahLst/>
              <a:cxnLst>
                <a:cxn ang="0">
                  <a:pos x="T0" y="T1"/>
                </a:cxn>
                <a:cxn ang="0">
                  <a:pos x="T2" y="T3"/>
                </a:cxn>
                <a:cxn ang="0">
                  <a:pos x="T4" y="T5"/>
                </a:cxn>
                <a:cxn ang="0">
                  <a:pos x="T6" y="T7"/>
                </a:cxn>
              </a:cxnLst>
              <a:rect l="0" t="0" r="r" b="b"/>
              <a:pathLst>
                <a:path w="221" h="224">
                  <a:moveTo>
                    <a:pt x="5" y="0"/>
                  </a:moveTo>
                  <a:lnTo>
                    <a:pt x="221" y="224"/>
                  </a:lnTo>
                  <a:lnTo>
                    <a:pt x="0" y="6"/>
                  </a:lnTo>
                  <a:lnTo>
                    <a:pt x="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5" name="Freeform 934"/>
            <p:cNvSpPr>
              <a:spLocks/>
            </p:cNvSpPr>
            <p:nvPr/>
          </p:nvSpPr>
          <p:spPr bwMode="auto">
            <a:xfrm>
              <a:off x="4710114" y="5741988"/>
              <a:ext cx="177800" cy="176213"/>
            </a:xfrm>
            <a:custGeom>
              <a:avLst/>
              <a:gdLst>
                <a:gd name="T0" fmla="*/ 6 w 224"/>
                <a:gd name="T1" fmla="*/ 0 h 222"/>
                <a:gd name="T2" fmla="*/ 224 w 224"/>
                <a:gd name="T3" fmla="*/ 222 h 222"/>
                <a:gd name="T4" fmla="*/ 0 w 224"/>
                <a:gd name="T5" fmla="*/ 6 h 222"/>
                <a:gd name="T6" fmla="*/ 6 w 224"/>
                <a:gd name="T7" fmla="*/ 0 h 222"/>
              </a:gdLst>
              <a:ahLst/>
              <a:cxnLst>
                <a:cxn ang="0">
                  <a:pos x="T0" y="T1"/>
                </a:cxn>
                <a:cxn ang="0">
                  <a:pos x="T2" y="T3"/>
                </a:cxn>
                <a:cxn ang="0">
                  <a:pos x="T4" y="T5"/>
                </a:cxn>
                <a:cxn ang="0">
                  <a:pos x="T6" y="T7"/>
                </a:cxn>
              </a:cxnLst>
              <a:rect l="0" t="0" r="r" b="b"/>
              <a:pathLst>
                <a:path w="224" h="222">
                  <a:moveTo>
                    <a:pt x="6" y="0"/>
                  </a:moveTo>
                  <a:lnTo>
                    <a:pt x="224" y="222"/>
                  </a:lnTo>
                  <a:lnTo>
                    <a:pt x="0" y="6"/>
                  </a:lnTo>
                  <a:lnTo>
                    <a:pt x="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6" name="Freeform 935"/>
            <p:cNvSpPr>
              <a:spLocks/>
            </p:cNvSpPr>
            <p:nvPr/>
          </p:nvSpPr>
          <p:spPr bwMode="auto">
            <a:xfrm>
              <a:off x="4738689" y="5715001"/>
              <a:ext cx="176213" cy="177800"/>
            </a:xfrm>
            <a:custGeom>
              <a:avLst/>
              <a:gdLst>
                <a:gd name="T0" fmla="*/ 6 w 222"/>
                <a:gd name="T1" fmla="*/ 0 h 223"/>
                <a:gd name="T2" fmla="*/ 222 w 222"/>
                <a:gd name="T3" fmla="*/ 223 h 223"/>
                <a:gd name="T4" fmla="*/ 0 w 222"/>
                <a:gd name="T5" fmla="*/ 6 h 223"/>
                <a:gd name="T6" fmla="*/ 6 w 222"/>
                <a:gd name="T7" fmla="*/ 0 h 223"/>
              </a:gdLst>
              <a:ahLst/>
              <a:cxnLst>
                <a:cxn ang="0">
                  <a:pos x="T0" y="T1"/>
                </a:cxn>
                <a:cxn ang="0">
                  <a:pos x="T2" y="T3"/>
                </a:cxn>
                <a:cxn ang="0">
                  <a:pos x="T4" y="T5"/>
                </a:cxn>
                <a:cxn ang="0">
                  <a:pos x="T6" y="T7"/>
                </a:cxn>
              </a:cxnLst>
              <a:rect l="0" t="0" r="r" b="b"/>
              <a:pathLst>
                <a:path w="222" h="223">
                  <a:moveTo>
                    <a:pt x="6" y="0"/>
                  </a:moveTo>
                  <a:lnTo>
                    <a:pt x="222" y="223"/>
                  </a:lnTo>
                  <a:lnTo>
                    <a:pt x="0" y="6"/>
                  </a:lnTo>
                  <a:lnTo>
                    <a:pt x="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7" name="Freeform 936"/>
            <p:cNvSpPr>
              <a:spLocks/>
            </p:cNvSpPr>
            <p:nvPr/>
          </p:nvSpPr>
          <p:spPr bwMode="auto">
            <a:xfrm>
              <a:off x="5083176" y="5370513"/>
              <a:ext cx="176213" cy="176213"/>
            </a:xfrm>
            <a:custGeom>
              <a:avLst/>
              <a:gdLst>
                <a:gd name="T0" fmla="*/ 6 w 222"/>
                <a:gd name="T1" fmla="*/ 0 h 222"/>
                <a:gd name="T2" fmla="*/ 222 w 222"/>
                <a:gd name="T3" fmla="*/ 222 h 222"/>
                <a:gd name="T4" fmla="*/ 0 w 222"/>
                <a:gd name="T5" fmla="*/ 6 h 222"/>
                <a:gd name="T6" fmla="*/ 6 w 222"/>
                <a:gd name="T7" fmla="*/ 0 h 222"/>
              </a:gdLst>
              <a:ahLst/>
              <a:cxnLst>
                <a:cxn ang="0">
                  <a:pos x="T0" y="T1"/>
                </a:cxn>
                <a:cxn ang="0">
                  <a:pos x="T2" y="T3"/>
                </a:cxn>
                <a:cxn ang="0">
                  <a:pos x="T4" y="T5"/>
                </a:cxn>
                <a:cxn ang="0">
                  <a:pos x="T6" y="T7"/>
                </a:cxn>
              </a:cxnLst>
              <a:rect l="0" t="0" r="r" b="b"/>
              <a:pathLst>
                <a:path w="222" h="222">
                  <a:moveTo>
                    <a:pt x="6" y="0"/>
                  </a:moveTo>
                  <a:lnTo>
                    <a:pt x="222" y="222"/>
                  </a:lnTo>
                  <a:lnTo>
                    <a:pt x="0" y="6"/>
                  </a:lnTo>
                  <a:lnTo>
                    <a:pt x="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8" name="Freeform 937"/>
            <p:cNvSpPr>
              <a:spLocks/>
            </p:cNvSpPr>
            <p:nvPr/>
          </p:nvSpPr>
          <p:spPr bwMode="auto">
            <a:xfrm>
              <a:off x="5110164" y="5343526"/>
              <a:ext cx="176213" cy="176213"/>
            </a:xfrm>
            <a:custGeom>
              <a:avLst/>
              <a:gdLst>
                <a:gd name="T0" fmla="*/ 5 w 221"/>
                <a:gd name="T1" fmla="*/ 0 h 221"/>
                <a:gd name="T2" fmla="*/ 221 w 221"/>
                <a:gd name="T3" fmla="*/ 221 h 221"/>
                <a:gd name="T4" fmla="*/ 0 w 221"/>
                <a:gd name="T5" fmla="*/ 3 h 221"/>
                <a:gd name="T6" fmla="*/ 5 w 221"/>
                <a:gd name="T7" fmla="*/ 0 h 221"/>
              </a:gdLst>
              <a:ahLst/>
              <a:cxnLst>
                <a:cxn ang="0">
                  <a:pos x="T0" y="T1"/>
                </a:cxn>
                <a:cxn ang="0">
                  <a:pos x="T2" y="T3"/>
                </a:cxn>
                <a:cxn ang="0">
                  <a:pos x="T4" y="T5"/>
                </a:cxn>
                <a:cxn ang="0">
                  <a:pos x="T6" y="T7"/>
                </a:cxn>
              </a:cxnLst>
              <a:rect l="0" t="0" r="r" b="b"/>
              <a:pathLst>
                <a:path w="221" h="221">
                  <a:moveTo>
                    <a:pt x="5" y="0"/>
                  </a:moveTo>
                  <a:lnTo>
                    <a:pt x="221" y="221"/>
                  </a:lnTo>
                  <a:lnTo>
                    <a:pt x="0" y="3"/>
                  </a:lnTo>
                  <a:lnTo>
                    <a:pt x="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9" name="Freeform 938"/>
            <p:cNvSpPr>
              <a:spLocks/>
            </p:cNvSpPr>
            <p:nvPr/>
          </p:nvSpPr>
          <p:spPr bwMode="auto">
            <a:xfrm>
              <a:off x="5137151" y="5316538"/>
              <a:ext cx="177800" cy="176213"/>
            </a:xfrm>
            <a:custGeom>
              <a:avLst/>
              <a:gdLst>
                <a:gd name="T0" fmla="*/ 6 w 224"/>
                <a:gd name="T1" fmla="*/ 0 h 222"/>
                <a:gd name="T2" fmla="*/ 224 w 224"/>
                <a:gd name="T3" fmla="*/ 222 h 222"/>
                <a:gd name="T4" fmla="*/ 0 w 224"/>
                <a:gd name="T5" fmla="*/ 6 h 222"/>
                <a:gd name="T6" fmla="*/ 6 w 224"/>
                <a:gd name="T7" fmla="*/ 0 h 222"/>
              </a:gdLst>
              <a:ahLst/>
              <a:cxnLst>
                <a:cxn ang="0">
                  <a:pos x="T0" y="T1"/>
                </a:cxn>
                <a:cxn ang="0">
                  <a:pos x="T2" y="T3"/>
                </a:cxn>
                <a:cxn ang="0">
                  <a:pos x="T4" y="T5"/>
                </a:cxn>
                <a:cxn ang="0">
                  <a:pos x="T6" y="T7"/>
                </a:cxn>
              </a:cxnLst>
              <a:rect l="0" t="0" r="r" b="b"/>
              <a:pathLst>
                <a:path w="224" h="222">
                  <a:moveTo>
                    <a:pt x="6" y="0"/>
                  </a:moveTo>
                  <a:lnTo>
                    <a:pt x="224" y="222"/>
                  </a:lnTo>
                  <a:lnTo>
                    <a:pt x="0" y="6"/>
                  </a:lnTo>
                  <a:lnTo>
                    <a:pt x="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0" name="Freeform 939"/>
            <p:cNvSpPr>
              <a:spLocks/>
            </p:cNvSpPr>
            <p:nvPr/>
          </p:nvSpPr>
          <p:spPr bwMode="auto">
            <a:xfrm>
              <a:off x="5073651" y="5695951"/>
              <a:ext cx="258763" cy="260350"/>
            </a:xfrm>
            <a:custGeom>
              <a:avLst/>
              <a:gdLst>
                <a:gd name="T0" fmla="*/ 297 w 326"/>
                <a:gd name="T1" fmla="*/ 0 h 328"/>
                <a:gd name="T2" fmla="*/ 326 w 326"/>
                <a:gd name="T3" fmla="*/ 32 h 328"/>
                <a:gd name="T4" fmla="*/ 30 w 326"/>
                <a:gd name="T5" fmla="*/ 328 h 328"/>
                <a:gd name="T6" fmla="*/ 0 w 326"/>
                <a:gd name="T7" fmla="*/ 298 h 328"/>
                <a:gd name="T8" fmla="*/ 297 w 326"/>
                <a:gd name="T9" fmla="*/ 0 h 328"/>
              </a:gdLst>
              <a:ahLst/>
              <a:cxnLst>
                <a:cxn ang="0">
                  <a:pos x="T0" y="T1"/>
                </a:cxn>
                <a:cxn ang="0">
                  <a:pos x="T2" y="T3"/>
                </a:cxn>
                <a:cxn ang="0">
                  <a:pos x="T4" y="T5"/>
                </a:cxn>
                <a:cxn ang="0">
                  <a:pos x="T6" y="T7"/>
                </a:cxn>
                <a:cxn ang="0">
                  <a:pos x="T8" y="T9"/>
                </a:cxn>
              </a:cxnLst>
              <a:rect l="0" t="0" r="r" b="b"/>
              <a:pathLst>
                <a:path w="326" h="328">
                  <a:moveTo>
                    <a:pt x="297" y="0"/>
                  </a:moveTo>
                  <a:lnTo>
                    <a:pt x="326" y="32"/>
                  </a:lnTo>
                  <a:lnTo>
                    <a:pt x="30" y="328"/>
                  </a:lnTo>
                  <a:lnTo>
                    <a:pt x="0" y="298"/>
                  </a:lnTo>
                  <a:lnTo>
                    <a:pt x="29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1" name="Freeform 940"/>
            <p:cNvSpPr>
              <a:spLocks/>
            </p:cNvSpPr>
            <p:nvPr/>
          </p:nvSpPr>
          <p:spPr bwMode="auto">
            <a:xfrm>
              <a:off x="5100639" y="5724526"/>
              <a:ext cx="258763" cy="258763"/>
            </a:xfrm>
            <a:custGeom>
              <a:avLst/>
              <a:gdLst>
                <a:gd name="T0" fmla="*/ 296 w 326"/>
                <a:gd name="T1" fmla="*/ 0 h 326"/>
                <a:gd name="T2" fmla="*/ 326 w 326"/>
                <a:gd name="T3" fmla="*/ 30 h 326"/>
                <a:gd name="T4" fmla="*/ 29 w 326"/>
                <a:gd name="T5" fmla="*/ 326 h 326"/>
                <a:gd name="T6" fmla="*/ 0 w 326"/>
                <a:gd name="T7" fmla="*/ 297 h 326"/>
                <a:gd name="T8" fmla="*/ 296 w 326"/>
                <a:gd name="T9" fmla="*/ 0 h 326"/>
              </a:gdLst>
              <a:ahLst/>
              <a:cxnLst>
                <a:cxn ang="0">
                  <a:pos x="T0" y="T1"/>
                </a:cxn>
                <a:cxn ang="0">
                  <a:pos x="T2" y="T3"/>
                </a:cxn>
                <a:cxn ang="0">
                  <a:pos x="T4" y="T5"/>
                </a:cxn>
                <a:cxn ang="0">
                  <a:pos x="T6" y="T7"/>
                </a:cxn>
                <a:cxn ang="0">
                  <a:pos x="T8" y="T9"/>
                </a:cxn>
              </a:cxnLst>
              <a:rect l="0" t="0" r="r" b="b"/>
              <a:pathLst>
                <a:path w="326" h="326">
                  <a:moveTo>
                    <a:pt x="296" y="0"/>
                  </a:moveTo>
                  <a:lnTo>
                    <a:pt x="326" y="30"/>
                  </a:lnTo>
                  <a:lnTo>
                    <a:pt x="29" y="326"/>
                  </a:lnTo>
                  <a:lnTo>
                    <a:pt x="0" y="297"/>
                  </a:lnTo>
                  <a:lnTo>
                    <a:pt x="29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2" name="Freeform 941"/>
            <p:cNvSpPr>
              <a:spLocks/>
            </p:cNvSpPr>
            <p:nvPr/>
          </p:nvSpPr>
          <p:spPr bwMode="auto">
            <a:xfrm>
              <a:off x="5127626" y="5749926"/>
              <a:ext cx="258763" cy="260350"/>
            </a:xfrm>
            <a:custGeom>
              <a:avLst/>
              <a:gdLst>
                <a:gd name="T0" fmla="*/ 297 w 326"/>
                <a:gd name="T1" fmla="*/ 0 h 328"/>
                <a:gd name="T2" fmla="*/ 326 w 326"/>
                <a:gd name="T3" fmla="*/ 31 h 328"/>
                <a:gd name="T4" fmla="*/ 30 w 326"/>
                <a:gd name="T5" fmla="*/ 328 h 328"/>
                <a:gd name="T6" fmla="*/ 0 w 326"/>
                <a:gd name="T7" fmla="*/ 298 h 328"/>
                <a:gd name="T8" fmla="*/ 297 w 326"/>
                <a:gd name="T9" fmla="*/ 0 h 328"/>
              </a:gdLst>
              <a:ahLst/>
              <a:cxnLst>
                <a:cxn ang="0">
                  <a:pos x="T0" y="T1"/>
                </a:cxn>
                <a:cxn ang="0">
                  <a:pos x="T2" y="T3"/>
                </a:cxn>
                <a:cxn ang="0">
                  <a:pos x="T4" y="T5"/>
                </a:cxn>
                <a:cxn ang="0">
                  <a:pos x="T6" y="T7"/>
                </a:cxn>
                <a:cxn ang="0">
                  <a:pos x="T8" y="T9"/>
                </a:cxn>
              </a:cxnLst>
              <a:rect l="0" t="0" r="r" b="b"/>
              <a:pathLst>
                <a:path w="326" h="328">
                  <a:moveTo>
                    <a:pt x="297" y="0"/>
                  </a:moveTo>
                  <a:lnTo>
                    <a:pt x="326" y="31"/>
                  </a:lnTo>
                  <a:lnTo>
                    <a:pt x="30" y="328"/>
                  </a:lnTo>
                  <a:lnTo>
                    <a:pt x="0" y="298"/>
                  </a:lnTo>
                  <a:lnTo>
                    <a:pt x="29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3" name="Freeform 942"/>
            <p:cNvSpPr>
              <a:spLocks/>
            </p:cNvSpPr>
            <p:nvPr/>
          </p:nvSpPr>
          <p:spPr bwMode="auto">
            <a:xfrm>
              <a:off x="5016501" y="5641976"/>
              <a:ext cx="323850" cy="322263"/>
            </a:xfrm>
            <a:custGeom>
              <a:avLst/>
              <a:gdLst>
                <a:gd name="T0" fmla="*/ 33 w 406"/>
                <a:gd name="T1" fmla="*/ 0 h 407"/>
                <a:gd name="T2" fmla="*/ 406 w 406"/>
                <a:gd name="T3" fmla="*/ 373 h 407"/>
                <a:gd name="T4" fmla="*/ 375 w 406"/>
                <a:gd name="T5" fmla="*/ 407 h 407"/>
                <a:gd name="T6" fmla="*/ 0 w 406"/>
                <a:gd name="T7" fmla="*/ 32 h 407"/>
                <a:gd name="T8" fmla="*/ 33 w 406"/>
                <a:gd name="T9" fmla="*/ 0 h 407"/>
              </a:gdLst>
              <a:ahLst/>
              <a:cxnLst>
                <a:cxn ang="0">
                  <a:pos x="T0" y="T1"/>
                </a:cxn>
                <a:cxn ang="0">
                  <a:pos x="T2" y="T3"/>
                </a:cxn>
                <a:cxn ang="0">
                  <a:pos x="T4" y="T5"/>
                </a:cxn>
                <a:cxn ang="0">
                  <a:pos x="T6" y="T7"/>
                </a:cxn>
                <a:cxn ang="0">
                  <a:pos x="T8" y="T9"/>
                </a:cxn>
              </a:cxnLst>
              <a:rect l="0" t="0" r="r" b="b"/>
              <a:pathLst>
                <a:path w="406" h="407">
                  <a:moveTo>
                    <a:pt x="33" y="0"/>
                  </a:moveTo>
                  <a:lnTo>
                    <a:pt x="406" y="373"/>
                  </a:lnTo>
                  <a:lnTo>
                    <a:pt x="375" y="407"/>
                  </a:lnTo>
                  <a:lnTo>
                    <a:pt x="0" y="32"/>
                  </a:lnTo>
                  <a:lnTo>
                    <a:pt x="3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4" name="Freeform 943"/>
            <p:cNvSpPr>
              <a:spLocks/>
            </p:cNvSpPr>
            <p:nvPr/>
          </p:nvSpPr>
          <p:spPr bwMode="auto">
            <a:xfrm>
              <a:off x="5214939" y="5837238"/>
              <a:ext cx="141288" cy="142875"/>
            </a:xfrm>
            <a:custGeom>
              <a:avLst/>
              <a:gdLst>
                <a:gd name="T0" fmla="*/ 147 w 179"/>
                <a:gd name="T1" fmla="*/ 0 h 178"/>
                <a:gd name="T2" fmla="*/ 179 w 179"/>
                <a:gd name="T3" fmla="*/ 29 h 178"/>
                <a:gd name="T4" fmla="*/ 30 w 179"/>
                <a:gd name="T5" fmla="*/ 178 h 178"/>
                <a:gd name="T6" fmla="*/ 0 w 179"/>
                <a:gd name="T7" fmla="*/ 149 h 178"/>
                <a:gd name="T8" fmla="*/ 147 w 179"/>
                <a:gd name="T9" fmla="*/ 0 h 178"/>
              </a:gdLst>
              <a:ahLst/>
              <a:cxnLst>
                <a:cxn ang="0">
                  <a:pos x="T0" y="T1"/>
                </a:cxn>
                <a:cxn ang="0">
                  <a:pos x="T2" y="T3"/>
                </a:cxn>
                <a:cxn ang="0">
                  <a:pos x="T4" y="T5"/>
                </a:cxn>
                <a:cxn ang="0">
                  <a:pos x="T6" y="T7"/>
                </a:cxn>
                <a:cxn ang="0">
                  <a:pos x="T8" y="T9"/>
                </a:cxn>
              </a:cxnLst>
              <a:rect l="0" t="0" r="r" b="b"/>
              <a:pathLst>
                <a:path w="179" h="178">
                  <a:moveTo>
                    <a:pt x="147" y="0"/>
                  </a:moveTo>
                  <a:lnTo>
                    <a:pt x="179" y="29"/>
                  </a:lnTo>
                  <a:lnTo>
                    <a:pt x="30" y="178"/>
                  </a:lnTo>
                  <a:lnTo>
                    <a:pt x="0" y="149"/>
                  </a:lnTo>
                  <a:lnTo>
                    <a:pt x="14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5" name="Freeform 944"/>
            <p:cNvSpPr>
              <a:spLocks/>
            </p:cNvSpPr>
            <p:nvPr/>
          </p:nvSpPr>
          <p:spPr bwMode="auto">
            <a:xfrm>
              <a:off x="4729164" y="5351463"/>
              <a:ext cx="258763" cy="260350"/>
            </a:xfrm>
            <a:custGeom>
              <a:avLst/>
              <a:gdLst>
                <a:gd name="T0" fmla="*/ 297 w 326"/>
                <a:gd name="T1" fmla="*/ 0 h 328"/>
                <a:gd name="T2" fmla="*/ 326 w 326"/>
                <a:gd name="T3" fmla="*/ 30 h 328"/>
                <a:gd name="T4" fmla="*/ 30 w 326"/>
                <a:gd name="T5" fmla="*/ 328 h 328"/>
                <a:gd name="T6" fmla="*/ 0 w 326"/>
                <a:gd name="T7" fmla="*/ 297 h 328"/>
                <a:gd name="T8" fmla="*/ 297 w 326"/>
                <a:gd name="T9" fmla="*/ 0 h 328"/>
              </a:gdLst>
              <a:ahLst/>
              <a:cxnLst>
                <a:cxn ang="0">
                  <a:pos x="T0" y="T1"/>
                </a:cxn>
                <a:cxn ang="0">
                  <a:pos x="T2" y="T3"/>
                </a:cxn>
                <a:cxn ang="0">
                  <a:pos x="T4" y="T5"/>
                </a:cxn>
                <a:cxn ang="0">
                  <a:pos x="T6" y="T7"/>
                </a:cxn>
                <a:cxn ang="0">
                  <a:pos x="T8" y="T9"/>
                </a:cxn>
              </a:cxnLst>
              <a:rect l="0" t="0" r="r" b="b"/>
              <a:pathLst>
                <a:path w="326" h="328">
                  <a:moveTo>
                    <a:pt x="297" y="0"/>
                  </a:moveTo>
                  <a:lnTo>
                    <a:pt x="326" y="30"/>
                  </a:lnTo>
                  <a:lnTo>
                    <a:pt x="30" y="328"/>
                  </a:lnTo>
                  <a:lnTo>
                    <a:pt x="0" y="297"/>
                  </a:lnTo>
                  <a:lnTo>
                    <a:pt x="29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6" name="Freeform 945"/>
            <p:cNvSpPr>
              <a:spLocks/>
            </p:cNvSpPr>
            <p:nvPr/>
          </p:nvSpPr>
          <p:spPr bwMode="auto">
            <a:xfrm>
              <a:off x="4700589" y="5324476"/>
              <a:ext cx="260350" cy="258763"/>
            </a:xfrm>
            <a:custGeom>
              <a:avLst/>
              <a:gdLst>
                <a:gd name="T0" fmla="*/ 299 w 328"/>
                <a:gd name="T1" fmla="*/ 0 h 326"/>
                <a:gd name="T2" fmla="*/ 328 w 328"/>
                <a:gd name="T3" fmla="*/ 29 h 326"/>
                <a:gd name="T4" fmla="*/ 32 w 328"/>
                <a:gd name="T5" fmla="*/ 326 h 326"/>
                <a:gd name="T6" fmla="*/ 0 w 328"/>
                <a:gd name="T7" fmla="*/ 296 h 326"/>
                <a:gd name="T8" fmla="*/ 299 w 328"/>
                <a:gd name="T9" fmla="*/ 0 h 326"/>
              </a:gdLst>
              <a:ahLst/>
              <a:cxnLst>
                <a:cxn ang="0">
                  <a:pos x="T0" y="T1"/>
                </a:cxn>
                <a:cxn ang="0">
                  <a:pos x="T2" y="T3"/>
                </a:cxn>
                <a:cxn ang="0">
                  <a:pos x="T4" y="T5"/>
                </a:cxn>
                <a:cxn ang="0">
                  <a:pos x="T6" y="T7"/>
                </a:cxn>
                <a:cxn ang="0">
                  <a:pos x="T8" y="T9"/>
                </a:cxn>
              </a:cxnLst>
              <a:rect l="0" t="0" r="r" b="b"/>
              <a:pathLst>
                <a:path w="328" h="326">
                  <a:moveTo>
                    <a:pt x="299" y="0"/>
                  </a:moveTo>
                  <a:lnTo>
                    <a:pt x="328" y="29"/>
                  </a:lnTo>
                  <a:lnTo>
                    <a:pt x="32" y="326"/>
                  </a:lnTo>
                  <a:lnTo>
                    <a:pt x="0" y="296"/>
                  </a:lnTo>
                  <a:lnTo>
                    <a:pt x="29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7" name="Freeform 946"/>
            <p:cNvSpPr>
              <a:spLocks/>
            </p:cNvSpPr>
            <p:nvPr/>
          </p:nvSpPr>
          <p:spPr bwMode="auto">
            <a:xfrm>
              <a:off x="4673601" y="5297488"/>
              <a:ext cx="258763" cy="260350"/>
            </a:xfrm>
            <a:custGeom>
              <a:avLst/>
              <a:gdLst>
                <a:gd name="T0" fmla="*/ 296 w 326"/>
                <a:gd name="T1" fmla="*/ 0 h 327"/>
                <a:gd name="T2" fmla="*/ 326 w 326"/>
                <a:gd name="T3" fmla="*/ 29 h 327"/>
                <a:gd name="T4" fmla="*/ 29 w 326"/>
                <a:gd name="T5" fmla="*/ 327 h 327"/>
                <a:gd name="T6" fmla="*/ 0 w 326"/>
                <a:gd name="T7" fmla="*/ 296 h 327"/>
                <a:gd name="T8" fmla="*/ 296 w 326"/>
                <a:gd name="T9" fmla="*/ 0 h 327"/>
              </a:gdLst>
              <a:ahLst/>
              <a:cxnLst>
                <a:cxn ang="0">
                  <a:pos x="T0" y="T1"/>
                </a:cxn>
                <a:cxn ang="0">
                  <a:pos x="T2" y="T3"/>
                </a:cxn>
                <a:cxn ang="0">
                  <a:pos x="T4" y="T5"/>
                </a:cxn>
                <a:cxn ang="0">
                  <a:pos x="T6" y="T7"/>
                </a:cxn>
                <a:cxn ang="0">
                  <a:pos x="T8" y="T9"/>
                </a:cxn>
              </a:cxnLst>
              <a:rect l="0" t="0" r="r" b="b"/>
              <a:pathLst>
                <a:path w="326" h="327">
                  <a:moveTo>
                    <a:pt x="296" y="0"/>
                  </a:moveTo>
                  <a:lnTo>
                    <a:pt x="326" y="29"/>
                  </a:lnTo>
                  <a:lnTo>
                    <a:pt x="29" y="327"/>
                  </a:lnTo>
                  <a:lnTo>
                    <a:pt x="0" y="296"/>
                  </a:lnTo>
                  <a:lnTo>
                    <a:pt x="29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8" name="Freeform 947"/>
            <p:cNvSpPr>
              <a:spLocks/>
            </p:cNvSpPr>
            <p:nvPr/>
          </p:nvSpPr>
          <p:spPr bwMode="auto">
            <a:xfrm>
              <a:off x="4721226" y="5343526"/>
              <a:ext cx="322263" cy="322263"/>
            </a:xfrm>
            <a:custGeom>
              <a:avLst/>
              <a:gdLst>
                <a:gd name="T0" fmla="*/ 33 w 406"/>
                <a:gd name="T1" fmla="*/ 0 h 406"/>
                <a:gd name="T2" fmla="*/ 406 w 406"/>
                <a:gd name="T3" fmla="*/ 374 h 406"/>
                <a:gd name="T4" fmla="*/ 373 w 406"/>
                <a:gd name="T5" fmla="*/ 406 h 406"/>
                <a:gd name="T6" fmla="*/ 0 w 406"/>
                <a:gd name="T7" fmla="*/ 33 h 406"/>
                <a:gd name="T8" fmla="*/ 33 w 406"/>
                <a:gd name="T9" fmla="*/ 0 h 406"/>
              </a:gdLst>
              <a:ahLst/>
              <a:cxnLst>
                <a:cxn ang="0">
                  <a:pos x="T0" y="T1"/>
                </a:cxn>
                <a:cxn ang="0">
                  <a:pos x="T2" y="T3"/>
                </a:cxn>
                <a:cxn ang="0">
                  <a:pos x="T4" y="T5"/>
                </a:cxn>
                <a:cxn ang="0">
                  <a:pos x="T6" y="T7"/>
                </a:cxn>
                <a:cxn ang="0">
                  <a:pos x="T8" y="T9"/>
                </a:cxn>
              </a:cxnLst>
              <a:rect l="0" t="0" r="r" b="b"/>
              <a:pathLst>
                <a:path w="406" h="406">
                  <a:moveTo>
                    <a:pt x="33" y="0"/>
                  </a:moveTo>
                  <a:lnTo>
                    <a:pt x="406" y="374"/>
                  </a:lnTo>
                  <a:lnTo>
                    <a:pt x="373" y="406"/>
                  </a:lnTo>
                  <a:lnTo>
                    <a:pt x="0" y="33"/>
                  </a:lnTo>
                  <a:lnTo>
                    <a:pt x="3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9" name="Freeform 948"/>
            <p:cNvSpPr>
              <a:spLocks/>
            </p:cNvSpPr>
            <p:nvPr/>
          </p:nvSpPr>
          <p:spPr bwMode="auto">
            <a:xfrm>
              <a:off x="4705351" y="5327651"/>
              <a:ext cx="139700" cy="142875"/>
            </a:xfrm>
            <a:custGeom>
              <a:avLst/>
              <a:gdLst>
                <a:gd name="T0" fmla="*/ 147 w 177"/>
                <a:gd name="T1" fmla="*/ 0 h 179"/>
                <a:gd name="T2" fmla="*/ 177 w 177"/>
                <a:gd name="T3" fmla="*/ 29 h 179"/>
                <a:gd name="T4" fmla="*/ 29 w 177"/>
                <a:gd name="T5" fmla="*/ 179 h 179"/>
                <a:gd name="T6" fmla="*/ 0 w 177"/>
                <a:gd name="T7" fmla="*/ 149 h 179"/>
                <a:gd name="T8" fmla="*/ 147 w 177"/>
                <a:gd name="T9" fmla="*/ 0 h 179"/>
              </a:gdLst>
              <a:ahLst/>
              <a:cxnLst>
                <a:cxn ang="0">
                  <a:pos x="T0" y="T1"/>
                </a:cxn>
                <a:cxn ang="0">
                  <a:pos x="T2" y="T3"/>
                </a:cxn>
                <a:cxn ang="0">
                  <a:pos x="T4" y="T5"/>
                </a:cxn>
                <a:cxn ang="0">
                  <a:pos x="T6" y="T7"/>
                </a:cxn>
                <a:cxn ang="0">
                  <a:pos x="T8" y="T9"/>
                </a:cxn>
              </a:cxnLst>
              <a:rect l="0" t="0" r="r" b="b"/>
              <a:pathLst>
                <a:path w="177" h="179">
                  <a:moveTo>
                    <a:pt x="147" y="0"/>
                  </a:moveTo>
                  <a:lnTo>
                    <a:pt x="177" y="29"/>
                  </a:lnTo>
                  <a:lnTo>
                    <a:pt x="29" y="179"/>
                  </a:lnTo>
                  <a:lnTo>
                    <a:pt x="0" y="149"/>
                  </a:lnTo>
                  <a:lnTo>
                    <a:pt x="14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0" name="Freeform 949"/>
            <p:cNvSpPr>
              <a:spLocks/>
            </p:cNvSpPr>
            <p:nvPr/>
          </p:nvSpPr>
          <p:spPr bwMode="auto">
            <a:xfrm>
              <a:off x="5200651" y="5768976"/>
              <a:ext cx="176213" cy="177800"/>
            </a:xfrm>
            <a:custGeom>
              <a:avLst/>
              <a:gdLst>
                <a:gd name="T0" fmla="*/ 216 w 222"/>
                <a:gd name="T1" fmla="*/ 0 h 224"/>
                <a:gd name="T2" fmla="*/ 222 w 222"/>
                <a:gd name="T3" fmla="*/ 6 h 224"/>
                <a:gd name="T4" fmla="*/ 0 w 222"/>
                <a:gd name="T5" fmla="*/ 224 h 224"/>
                <a:gd name="T6" fmla="*/ 216 w 222"/>
                <a:gd name="T7" fmla="*/ 0 h 224"/>
              </a:gdLst>
              <a:ahLst/>
              <a:cxnLst>
                <a:cxn ang="0">
                  <a:pos x="T0" y="T1"/>
                </a:cxn>
                <a:cxn ang="0">
                  <a:pos x="T2" y="T3"/>
                </a:cxn>
                <a:cxn ang="0">
                  <a:pos x="T4" y="T5"/>
                </a:cxn>
                <a:cxn ang="0">
                  <a:pos x="T6" y="T7"/>
                </a:cxn>
              </a:cxnLst>
              <a:rect l="0" t="0" r="r" b="b"/>
              <a:pathLst>
                <a:path w="222" h="224">
                  <a:moveTo>
                    <a:pt x="216" y="0"/>
                  </a:moveTo>
                  <a:lnTo>
                    <a:pt x="222" y="6"/>
                  </a:lnTo>
                  <a:lnTo>
                    <a:pt x="0" y="224"/>
                  </a:lnTo>
                  <a:lnTo>
                    <a:pt x="21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1" name="Freeform 950"/>
            <p:cNvSpPr>
              <a:spLocks/>
            </p:cNvSpPr>
            <p:nvPr/>
          </p:nvSpPr>
          <p:spPr bwMode="auto">
            <a:xfrm>
              <a:off x="5175251" y="5741988"/>
              <a:ext cx="174625" cy="176213"/>
            </a:xfrm>
            <a:custGeom>
              <a:avLst/>
              <a:gdLst>
                <a:gd name="T0" fmla="*/ 216 w 222"/>
                <a:gd name="T1" fmla="*/ 0 h 222"/>
                <a:gd name="T2" fmla="*/ 222 w 222"/>
                <a:gd name="T3" fmla="*/ 6 h 222"/>
                <a:gd name="T4" fmla="*/ 0 w 222"/>
                <a:gd name="T5" fmla="*/ 222 h 222"/>
                <a:gd name="T6" fmla="*/ 216 w 222"/>
                <a:gd name="T7" fmla="*/ 0 h 222"/>
              </a:gdLst>
              <a:ahLst/>
              <a:cxnLst>
                <a:cxn ang="0">
                  <a:pos x="T0" y="T1"/>
                </a:cxn>
                <a:cxn ang="0">
                  <a:pos x="T2" y="T3"/>
                </a:cxn>
                <a:cxn ang="0">
                  <a:pos x="T4" y="T5"/>
                </a:cxn>
                <a:cxn ang="0">
                  <a:pos x="T6" y="T7"/>
                </a:cxn>
              </a:cxnLst>
              <a:rect l="0" t="0" r="r" b="b"/>
              <a:pathLst>
                <a:path w="222" h="222">
                  <a:moveTo>
                    <a:pt x="216" y="0"/>
                  </a:moveTo>
                  <a:lnTo>
                    <a:pt x="222" y="6"/>
                  </a:lnTo>
                  <a:lnTo>
                    <a:pt x="0" y="222"/>
                  </a:lnTo>
                  <a:lnTo>
                    <a:pt x="21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2" name="Freeform 951"/>
            <p:cNvSpPr>
              <a:spLocks/>
            </p:cNvSpPr>
            <p:nvPr/>
          </p:nvSpPr>
          <p:spPr bwMode="auto">
            <a:xfrm>
              <a:off x="5146676" y="5715001"/>
              <a:ext cx="176213" cy="177800"/>
            </a:xfrm>
            <a:custGeom>
              <a:avLst/>
              <a:gdLst>
                <a:gd name="T0" fmla="*/ 216 w 222"/>
                <a:gd name="T1" fmla="*/ 0 h 223"/>
                <a:gd name="T2" fmla="*/ 222 w 222"/>
                <a:gd name="T3" fmla="*/ 6 h 223"/>
                <a:gd name="T4" fmla="*/ 0 w 222"/>
                <a:gd name="T5" fmla="*/ 223 h 223"/>
                <a:gd name="T6" fmla="*/ 216 w 222"/>
                <a:gd name="T7" fmla="*/ 0 h 223"/>
              </a:gdLst>
              <a:ahLst/>
              <a:cxnLst>
                <a:cxn ang="0">
                  <a:pos x="T0" y="T1"/>
                </a:cxn>
                <a:cxn ang="0">
                  <a:pos x="T2" y="T3"/>
                </a:cxn>
                <a:cxn ang="0">
                  <a:pos x="T4" y="T5"/>
                </a:cxn>
                <a:cxn ang="0">
                  <a:pos x="T6" y="T7"/>
                </a:cxn>
              </a:cxnLst>
              <a:rect l="0" t="0" r="r" b="b"/>
              <a:pathLst>
                <a:path w="222" h="223">
                  <a:moveTo>
                    <a:pt x="216" y="0"/>
                  </a:moveTo>
                  <a:lnTo>
                    <a:pt x="222" y="6"/>
                  </a:lnTo>
                  <a:lnTo>
                    <a:pt x="0" y="223"/>
                  </a:lnTo>
                  <a:lnTo>
                    <a:pt x="21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3" name="Freeform 952"/>
            <p:cNvSpPr>
              <a:spLocks/>
            </p:cNvSpPr>
            <p:nvPr/>
          </p:nvSpPr>
          <p:spPr bwMode="auto">
            <a:xfrm>
              <a:off x="4802189" y="5370513"/>
              <a:ext cx="176213" cy="176213"/>
            </a:xfrm>
            <a:custGeom>
              <a:avLst/>
              <a:gdLst>
                <a:gd name="T0" fmla="*/ 216 w 222"/>
                <a:gd name="T1" fmla="*/ 0 h 222"/>
                <a:gd name="T2" fmla="*/ 222 w 222"/>
                <a:gd name="T3" fmla="*/ 6 h 222"/>
                <a:gd name="T4" fmla="*/ 0 w 222"/>
                <a:gd name="T5" fmla="*/ 222 h 222"/>
                <a:gd name="T6" fmla="*/ 216 w 222"/>
                <a:gd name="T7" fmla="*/ 0 h 222"/>
              </a:gdLst>
              <a:ahLst/>
              <a:cxnLst>
                <a:cxn ang="0">
                  <a:pos x="T0" y="T1"/>
                </a:cxn>
                <a:cxn ang="0">
                  <a:pos x="T2" y="T3"/>
                </a:cxn>
                <a:cxn ang="0">
                  <a:pos x="T4" y="T5"/>
                </a:cxn>
                <a:cxn ang="0">
                  <a:pos x="T6" y="T7"/>
                </a:cxn>
              </a:cxnLst>
              <a:rect l="0" t="0" r="r" b="b"/>
              <a:pathLst>
                <a:path w="222" h="222">
                  <a:moveTo>
                    <a:pt x="216" y="0"/>
                  </a:moveTo>
                  <a:lnTo>
                    <a:pt x="222" y="6"/>
                  </a:lnTo>
                  <a:lnTo>
                    <a:pt x="0" y="222"/>
                  </a:lnTo>
                  <a:lnTo>
                    <a:pt x="21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4" name="Freeform 953"/>
            <p:cNvSpPr>
              <a:spLocks/>
            </p:cNvSpPr>
            <p:nvPr/>
          </p:nvSpPr>
          <p:spPr bwMode="auto">
            <a:xfrm>
              <a:off x="4773614" y="5343526"/>
              <a:ext cx="176213" cy="176213"/>
            </a:xfrm>
            <a:custGeom>
              <a:avLst/>
              <a:gdLst>
                <a:gd name="T0" fmla="*/ 216 w 222"/>
                <a:gd name="T1" fmla="*/ 0 h 221"/>
                <a:gd name="T2" fmla="*/ 222 w 222"/>
                <a:gd name="T3" fmla="*/ 3 h 221"/>
                <a:gd name="T4" fmla="*/ 0 w 222"/>
                <a:gd name="T5" fmla="*/ 221 h 221"/>
                <a:gd name="T6" fmla="*/ 216 w 222"/>
                <a:gd name="T7" fmla="*/ 0 h 221"/>
              </a:gdLst>
              <a:ahLst/>
              <a:cxnLst>
                <a:cxn ang="0">
                  <a:pos x="T0" y="T1"/>
                </a:cxn>
                <a:cxn ang="0">
                  <a:pos x="T2" y="T3"/>
                </a:cxn>
                <a:cxn ang="0">
                  <a:pos x="T4" y="T5"/>
                </a:cxn>
                <a:cxn ang="0">
                  <a:pos x="T6" y="T7"/>
                </a:cxn>
              </a:cxnLst>
              <a:rect l="0" t="0" r="r" b="b"/>
              <a:pathLst>
                <a:path w="222" h="221">
                  <a:moveTo>
                    <a:pt x="216" y="0"/>
                  </a:moveTo>
                  <a:lnTo>
                    <a:pt x="222" y="3"/>
                  </a:lnTo>
                  <a:lnTo>
                    <a:pt x="0" y="221"/>
                  </a:lnTo>
                  <a:lnTo>
                    <a:pt x="21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5" name="Freeform 954"/>
            <p:cNvSpPr>
              <a:spLocks/>
            </p:cNvSpPr>
            <p:nvPr/>
          </p:nvSpPr>
          <p:spPr bwMode="auto">
            <a:xfrm>
              <a:off x="4748214" y="5316538"/>
              <a:ext cx="174625" cy="176213"/>
            </a:xfrm>
            <a:custGeom>
              <a:avLst/>
              <a:gdLst>
                <a:gd name="T0" fmla="*/ 216 w 222"/>
                <a:gd name="T1" fmla="*/ 0 h 222"/>
                <a:gd name="T2" fmla="*/ 222 w 222"/>
                <a:gd name="T3" fmla="*/ 6 h 222"/>
                <a:gd name="T4" fmla="*/ 0 w 222"/>
                <a:gd name="T5" fmla="*/ 222 h 222"/>
                <a:gd name="T6" fmla="*/ 216 w 222"/>
                <a:gd name="T7" fmla="*/ 0 h 222"/>
              </a:gdLst>
              <a:ahLst/>
              <a:cxnLst>
                <a:cxn ang="0">
                  <a:pos x="T0" y="T1"/>
                </a:cxn>
                <a:cxn ang="0">
                  <a:pos x="T2" y="T3"/>
                </a:cxn>
                <a:cxn ang="0">
                  <a:pos x="T4" y="T5"/>
                </a:cxn>
                <a:cxn ang="0">
                  <a:pos x="T6" y="T7"/>
                </a:cxn>
              </a:cxnLst>
              <a:rect l="0" t="0" r="r" b="b"/>
              <a:pathLst>
                <a:path w="222" h="222">
                  <a:moveTo>
                    <a:pt x="216" y="0"/>
                  </a:moveTo>
                  <a:lnTo>
                    <a:pt x="222" y="6"/>
                  </a:lnTo>
                  <a:lnTo>
                    <a:pt x="0" y="222"/>
                  </a:lnTo>
                  <a:lnTo>
                    <a:pt x="21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6" name="Freeform 955"/>
            <p:cNvSpPr>
              <a:spLocks noEditPoints="1"/>
            </p:cNvSpPr>
            <p:nvPr/>
          </p:nvSpPr>
          <p:spPr bwMode="auto">
            <a:xfrm>
              <a:off x="4476751" y="5319713"/>
              <a:ext cx="115888" cy="96838"/>
            </a:xfrm>
            <a:custGeom>
              <a:avLst/>
              <a:gdLst>
                <a:gd name="T0" fmla="*/ 104 w 148"/>
                <a:gd name="T1" fmla="*/ 41 h 124"/>
                <a:gd name="T2" fmla="*/ 99 w 148"/>
                <a:gd name="T3" fmla="*/ 43 h 124"/>
                <a:gd name="T4" fmla="*/ 93 w 148"/>
                <a:gd name="T5" fmla="*/ 47 h 124"/>
                <a:gd name="T6" fmla="*/ 87 w 148"/>
                <a:gd name="T7" fmla="*/ 53 h 124"/>
                <a:gd name="T8" fmla="*/ 73 w 148"/>
                <a:gd name="T9" fmla="*/ 77 h 124"/>
                <a:gd name="T10" fmla="*/ 110 w 148"/>
                <a:gd name="T11" fmla="*/ 96 h 124"/>
                <a:gd name="T12" fmla="*/ 122 w 148"/>
                <a:gd name="T13" fmla="*/ 75 h 124"/>
                <a:gd name="T14" fmla="*/ 124 w 148"/>
                <a:gd name="T15" fmla="*/ 67 h 124"/>
                <a:gd name="T16" fmla="*/ 126 w 148"/>
                <a:gd name="T17" fmla="*/ 61 h 124"/>
                <a:gd name="T18" fmla="*/ 124 w 148"/>
                <a:gd name="T19" fmla="*/ 55 h 124"/>
                <a:gd name="T20" fmla="*/ 122 w 148"/>
                <a:gd name="T21" fmla="*/ 49 h 124"/>
                <a:gd name="T22" fmla="*/ 116 w 148"/>
                <a:gd name="T23" fmla="*/ 45 h 124"/>
                <a:gd name="T24" fmla="*/ 110 w 148"/>
                <a:gd name="T25" fmla="*/ 41 h 124"/>
                <a:gd name="T26" fmla="*/ 104 w 148"/>
                <a:gd name="T27" fmla="*/ 41 h 124"/>
                <a:gd name="T28" fmla="*/ 55 w 148"/>
                <a:gd name="T29" fmla="*/ 24 h 124"/>
                <a:gd name="T30" fmla="*/ 51 w 148"/>
                <a:gd name="T31" fmla="*/ 24 h 124"/>
                <a:gd name="T32" fmla="*/ 46 w 148"/>
                <a:gd name="T33" fmla="*/ 26 h 124"/>
                <a:gd name="T34" fmla="*/ 42 w 148"/>
                <a:gd name="T35" fmla="*/ 30 h 124"/>
                <a:gd name="T36" fmla="*/ 38 w 148"/>
                <a:gd name="T37" fmla="*/ 34 h 124"/>
                <a:gd name="T38" fmla="*/ 28 w 148"/>
                <a:gd name="T39" fmla="*/ 51 h 124"/>
                <a:gd name="T40" fmla="*/ 55 w 148"/>
                <a:gd name="T41" fmla="*/ 67 h 124"/>
                <a:gd name="T42" fmla="*/ 65 w 148"/>
                <a:gd name="T43" fmla="*/ 49 h 124"/>
                <a:gd name="T44" fmla="*/ 67 w 148"/>
                <a:gd name="T45" fmla="*/ 45 h 124"/>
                <a:gd name="T46" fmla="*/ 67 w 148"/>
                <a:gd name="T47" fmla="*/ 39 h 124"/>
                <a:gd name="T48" fmla="*/ 67 w 148"/>
                <a:gd name="T49" fmla="*/ 34 h 124"/>
                <a:gd name="T50" fmla="*/ 63 w 148"/>
                <a:gd name="T51" fmla="*/ 30 h 124"/>
                <a:gd name="T52" fmla="*/ 59 w 148"/>
                <a:gd name="T53" fmla="*/ 26 h 124"/>
                <a:gd name="T54" fmla="*/ 55 w 148"/>
                <a:gd name="T55" fmla="*/ 24 h 124"/>
                <a:gd name="T56" fmla="*/ 59 w 148"/>
                <a:gd name="T57" fmla="*/ 0 h 124"/>
                <a:gd name="T58" fmla="*/ 73 w 148"/>
                <a:gd name="T59" fmla="*/ 4 h 124"/>
                <a:gd name="T60" fmla="*/ 81 w 148"/>
                <a:gd name="T61" fmla="*/ 10 h 124"/>
                <a:gd name="T62" fmla="*/ 85 w 148"/>
                <a:gd name="T63" fmla="*/ 16 h 124"/>
                <a:gd name="T64" fmla="*/ 89 w 148"/>
                <a:gd name="T65" fmla="*/ 24 h 124"/>
                <a:gd name="T66" fmla="*/ 102 w 148"/>
                <a:gd name="T67" fmla="*/ 20 h 124"/>
                <a:gd name="T68" fmla="*/ 116 w 148"/>
                <a:gd name="T69" fmla="*/ 20 h 124"/>
                <a:gd name="T70" fmla="*/ 130 w 148"/>
                <a:gd name="T71" fmla="*/ 26 h 124"/>
                <a:gd name="T72" fmla="*/ 142 w 148"/>
                <a:gd name="T73" fmla="*/ 37 h 124"/>
                <a:gd name="T74" fmla="*/ 148 w 148"/>
                <a:gd name="T75" fmla="*/ 53 h 124"/>
                <a:gd name="T76" fmla="*/ 148 w 148"/>
                <a:gd name="T77" fmla="*/ 69 h 124"/>
                <a:gd name="T78" fmla="*/ 142 w 148"/>
                <a:gd name="T79" fmla="*/ 85 h 124"/>
                <a:gd name="T80" fmla="*/ 124 w 148"/>
                <a:gd name="T81" fmla="*/ 116 h 124"/>
                <a:gd name="T82" fmla="*/ 124 w 148"/>
                <a:gd name="T83" fmla="*/ 116 h 124"/>
                <a:gd name="T84" fmla="*/ 122 w 148"/>
                <a:gd name="T85" fmla="*/ 116 h 124"/>
                <a:gd name="T86" fmla="*/ 120 w 148"/>
                <a:gd name="T87" fmla="*/ 120 h 124"/>
                <a:gd name="T88" fmla="*/ 116 w 148"/>
                <a:gd name="T89" fmla="*/ 122 h 124"/>
                <a:gd name="T90" fmla="*/ 112 w 148"/>
                <a:gd name="T91" fmla="*/ 124 h 124"/>
                <a:gd name="T92" fmla="*/ 108 w 148"/>
                <a:gd name="T93" fmla="*/ 122 h 124"/>
                <a:gd name="T94" fmla="*/ 6 w 148"/>
                <a:gd name="T95" fmla="*/ 71 h 124"/>
                <a:gd name="T96" fmla="*/ 2 w 148"/>
                <a:gd name="T97" fmla="*/ 67 h 124"/>
                <a:gd name="T98" fmla="*/ 0 w 148"/>
                <a:gd name="T99" fmla="*/ 63 h 124"/>
                <a:gd name="T100" fmla="*/ 0 w 148"/>
                <a:gd name="T101" fmla="*/ 59 h 124"/>
                <a:gd name="T102" fmla="*/ 2 w 148"/>
                <a:gd name="T103" fmla="*/ 53 h 124"/>
                <a:gd name="T104" fmla="*/ 2 w 148"/>
                <a:gd name="T105" fmla="*/ 53 h 124"/>
                <a:gd name="T106" fmla="*/ 2 w 148"/>
                <a:gd name="T107" fmla="*/ 53 h 124"/>
                <a:gd name="T108" fmla="*/ 18 w 148"/>
                <a:gd name="T109" fmla="*/ 24 h 124"/>
                <a:gd name="T110" fmla="*/ 30 w 148"/>
                <a:gd name="T111" fmla="*/ 10 h 124"/>
                <a:gd name="T112" fmla="*/ 46 w 148"/>
                <a:gd name="T113" fmla="*/ 2 h 124"/>
                <a:gd name="T114" fmla="*/ 59 w 148"/>
                <a:gd name="T11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124">
                  <a:moveTo>
                    <a:pt x="104" y="41"/>
                  </a:moveTo>
                  <a:lnTo>
                    <a:pt x="99" y="43"/>
                  </a:lnTo>
                  <a:lnTo>
                    <a:pt x="93" y="47"/>
                  </a:lnTo>
                  <a:lnTo>
                    <a:pt x="87" y="53"/>
                  </a:lnTo>
                  <a:lnTo>
                    <a:pt x="73" y="77"/>
                  </a:lnTo>
                  <a:lnTo>
                    <a:pt x="110" y="96"/>
                  </a:lnTo>
                  <a:lnTo>
                    <a:pt x="122" y="75"/>
                  </a:lnTo>
                  <a:lnTo>
                    <a:pt x="124" y="67"/>
                  </a:lnTo>
                  <a:lnTo>
                    <a:pt x="126" y="61"/>
                  </a:lnTo>
                  <a:lnTo>
                    <a:pt x="124" y="55"/>
                  </a:lnTo>
                  <a:lnTo>
                    <a:pt x="122" y="49"/>
                  </a:lnTo>
                  <a:lnTo>
                    <a:pt x="116" y="45"/>
                  </a:lnTo>
                  <a:lnTo>
                    <a:pt x="110" y="41"/>
                  </a:lnTo>
                  <a:lnTo>
                    <a:pt x="104" y="41"/>
                  </a:lnTo>
                  <a:close/>
                  <a:moveTo>
                    <a:pt x="55" y="24"/>
                  </a:moveTo>
                  <a:lnTo>
                    <a:pt x="51" y="24"/>
                  </a:lnTo>
                  <a:lnTo>
                    <a:pt x="46" y="26"/>
                  </a:lnTo>
                  <a:lnTo>
                    <a:pt x="42" y="30"/>
                  </a:lnTo>
                  <a:lnTo>
                    <a:pt x="38" y="34"/>
                  </a:lnTo>
                  <a:lnTo>
                    <a:pt x="28" y="51"/>
                  </a:lnTo>
                  <a:lnTo>
                    <a:pt x="55" y="67"/>
                  </a:lnTo>
                  <a:lnTo>
                    <a:pt x="65" y="49"/>
                  </a:lnTo>
                  <a:lnTo>
                    <a:pt x="67" y="45"/>
                  </a:lnTo>
                  <a:lnTo>
                    <a:pt x="67" y="39"/>
                  </a:lnTo>
                  <a:lnTo>
                    <a:pt x="67" y="34"/>
                  </a:lnTo>
                  <a:lnTo>
                    <a:pt x="63" y="30"/>
                  </a:lnTo>
                  <a:lnTo>
                    <a:pt x="59" y="26"/>
                  </a:lnTo>
                  <a:lnTo>
                    <a:pt x="55" y="24"/>
                  </a:lnTo>
                  <a:close/>
                  <a:moveTo>
                    <a:pt x="59" y="0"/>
                  </a:moveTo>
                  <a:lnTo>
                    <a:pt x="73" y="4"/>
                  </a:lnTo>
                  <a:lnTo>
                    <a:pt x="81" y="10"/>
                  </a:lnTo>
                  <a:lnTo>
                    <a:pt x="85" y="16"/>
                  </a:lnTo>
                  <a:lnTo>
                    <a:pt x="89" y="24"/>
                  </a:lnTo>
                  <a:lnTo>
                    <a:pt x="102" y="20"/>
                  </a:lnTo>
                  <a:lnTo>
                    <a:pt x="116" y="20"/>
                  </a:lnTo>
                  <a:lnTo>
                    <a:pt x="130" y="26"/>
                  </a:lnTo>
                  <a:lnTo>
                    <a:pt x="142" y="37"/>
                  </a:lnTo>
                  <a:lnTo>
                    <a:pt x="148" y="53"/>
                  </a:lnTo>
                  <a:lnTo>
                    <a:pt x="148" y="69"/>
                  </a:lnTo>
                  <a:lnTo>
                    <a:pt x="142" y="85"/>
                  </a:lnTo>
                  <a:lnTo>
                    <a:pt x="124" y="116"/>
                  </a:lnTo>
                  <a:lnTo>
                    <a:pt x="124" y="116"/>
                  </a:lnTo>
                  <a:lnTo>
                    <a:pt x="122" y="116"/>
                  </a:lnTo>
                  <a:lnTo>
                    <a:pt x="120" y="120"/>
                  </a:lnTo>
                  <a:lnTo>
                    <a:pt x="116" y="122"/>
                  </a:lnTo>
                  <a:lnTo>
                    <a:pt x="112" y="124"/>
                  </a:lnTo>
                  <a:lnTo>
                    <a:pt x="108" y="122"/>
                  </a:lnTo>
                  <a:lnTo>
                    <a:pt x="6" y="71"/>
                  </a:lnTo>
                  <a:lnTo>
                    <a:pt x="2" y="67"/>
                  </a:lnTo>
                  <a:lnTo>
                    <a:pt x="0" y="63"/>
                  </a:lnTo>
                  <a:lnTo>
                    <a:pt x="0" y="59"/>
                  </a:lnTo>
                  <a:lnTo>
                    <a:pt x="2" y="53"/>
                  </a:lnTo>
                  <a:lnTo>
                    <a:pt x="2" y="53"/>
                  </a:lnTo>
                  <a:lnTo>
                    <a:pt x="2" y="53"/>
                  </a:lnTo>
                  <a:lnTo>
                    <a:pt x="18" y="24"/>
                  </a:lnTo>
                  <a:lnTo>
                    <a:pt x="30" y="10"/>
                  </a:lnTo>
                  <a:lnTo>
                    <a:pt x="46" y="2"/>
                  </a:lnTo>
                  <a:lnTo>
                    <a:pt x="5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7" name="Freeform 956"/>
            <p:cNvSpPr>
              <a:spLocks noEditPoints="1"/>
            </p:cNvSpPr>
            <p:nvPr/>
          </p:nvSpPr>
          <p:spPr bwMode="auto">
            <a:xfrm>
              <a:off x="4552951" y="5203826"/>
              <a:ext cx="114300" cy="117475"/>
            </a:xfrm>
            <a:custGeom>
              <a:avLst/>
              <a:gdLst>
                <a:gd name="T0" fmla="*/ 74 w 145"/>
                <a:gd name="T1" fmla="*/ 23 h 147"/>
                <a:gd name="T2" fmla="*/ 55 w 145"/>
                <a:gd name="T3" fmla="*/ 29 h 147"/>
                <a:gd name="T4" fmla="*/ 37 w 145"/>
                <a:gd name="T5" fmla="*/ 41 h 147"/>
                <a:gd name="T6" fmla="*/ 25 w 145"/>
                <a:gd name="T7" fmla="*/ 59 h 147"/>
                <a:gd name="T8" fmla="*/ 23 w 145"/>
                <a:gd name="T9" fmla="*/ 80 h 147"/>
                <a:gd name="T10" fmla="*/ 27 w 145"/>
                <a:gd name="T11" fmla="*/ 98 h 147"/>
                <a:gd name="T12" fmla="*/ 39 w 145"/>
                <a:gd name="T13" fmla="*/ 114 h 147"/>
                <a:gd name="T14" fmla="*/ 57 w 145"/>
                <a:gd name="T15" fmla="*/ 122 h 147"/>
                <a:gd name="T16" fmla="*/ 74 w 145"/>
                <a:gd name="T17" fmla="*/ 124 h 147"/>
                <a:gd name="T18" fmla="*/ 94 w 145"/>
                <a:gd name="T19" fmla="*/ 118 h 147"/>
                <a:gd name="T20" fmla="*/ 108 w 145"/>
                <a:gd name="T21" fmla="*/ 106 h 147"/>
                <a:gd name="T22" fmla="*/ 117 w 145"/>
                <a:gd name="T23" fmla="*/ 90 h 147"/>
                <a:gd name="T24" fmla="*/ 121 w 145"/>
                <a:gd name="T25" fmla="*/ 73 h 147"/>
                <a:gd name="T26" fmla="*/ 117 w 145"/>
                <a:gd name="T27" fmla="*/ 55 h 147"/>
                <a:gd name="T28" fmla="*/ 108 w 145"/>
                <a:gd name="T29" fmla="*/ 37 h 147"/>
                <a:gd name="T30" fmla="*/ 92 w 145"/>
                <a:gd name="T31" fmla="*/ 27 h 147"/>
                <a:gd name="T32" fmla="*/ 74 w 145"/>
                <a:gd name="T33" fmla="*/ 23 h 147"/>
                <a:gd name="T34" fmla="*/ 76 w 145"/>
                <a:gd name="T35" fmla="*/ 0 h 147"/>
                <a:gd name="T36" fmla="*/ 96 w 145"/>
                <a:gd name="T37" fmla="*/ 2 h 147"/>
                <a:gd name="T38" fmla="*/ 112 w 145"/>
                <a:gd name="T39" fmla="*/ 8 h 147"/>
                <a:gd name="T40" fmla="*/ 127 w 145"/>
                <a:gd name="T41" fmla="*/ 21 h 147"/>
                <a:gd name="T42" fmla="*/ 137 w 145"/>
                <a:gd name="T43" fmla="*/ 37 h 147"/>
                <a:gd name="T44" fmla="*/ 143 w 145"/>
                <a:gd name="T45" fmla="*/ 53 h 147"/>
                <a:gd name="T46" fmla="*/ 145 w 145"/>
                <a:gd name="T47" fmla="*/ 73 h 147"/>
                <a:gd name="T48" fmla="*/ 139 w 145"/>
                <a:gd name="T49" fmla="*/ 98 h 147"/>
                <a:gd name="T50" fmla="*/ 125 w 145"/>
                <a:gd name="T51" fmla="*/ 122 h 147"/>
                <a:gd name="T52" fmla="*/ 102 w 145"/>
                <a:gd name="T53" fmla="*/ 137 h 147"/>
                <a:gd name="T54" fmla="*/ 76 w 145"/>
                <a:gd name="T55" fmla="*/ 145 h 147"/>
                <a:gd name="T56" fmla="*/ 59 w 145"/>
                <a:gd name="T57" fmla="*/ 147 h 147"/>
                <a:gd name="T58" fmla="*/ 41 w 145"/>
                <a:gd name="T59" fmla="*/ 141 h 147"/>
                <a:gd name="T60" fmla="*/ 23 w 145"/>
                <a:gd name="T61" fmla="*/ 133 h 147"/>
                <a:gd name="T62" fmla="*/ 11 w 145"/>
                <a:gd name="T63" fmla="*/ 120 h 147"/>
                <a:gd name="T64" fmla="*/ 2 w 145"/>
                <a:gd name="T65" fmla="*/ 104 h 147"/>
                <a:gd name="T66" fmla="*/ 0 w 145"/>
                <a:gd name="T67" fmla="*/ 84 h 147"/>
                <a:gd name="T68" fmla="*/ 0 w 145"/>
                <a:gd name="T69" fmla="*/ 65 h 147"/>
                <a:gd name="T70" fmla="*/ 7 w 145"/>
                <a:gd name="T71" fmla="*/ 45 h 147"/>
                <a:gd name="T72" fmla="*/ 21 w 145"/>
                <a:gd name="T73" fmla="*/ 27 h 147"/>
                <a:gd name="T74" fmla="*/ 39 w 145"/>
                <a:gd name="T75" fmla="*/ 12 h 147"/>
                <a:gd name="T76" fmla="*/ 57 w 145"/>
                <a:gd name="T77" fmla="*/ 4 h 147"/>
                <a:gd name="T78" fmla="*/ 76 w 145"/>
                <a:gd name="T7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147">
                  <a:moveTo>
                    <a:pt x="74" y="23"/>
                  </a:moveTo>
                  <a:lnTo>
                    <a:pt x="55" y="29"/>
                  </a:lnTo>
                  <a:lnTo>
                    <a:pt x="37" y="41"/>
                  </a:lnTo>
                  <a:lnTo>
                    <a:pt x="25" y="59"/>
                  </a:lnTo>
                  <a:lnTo>
                    <a:pt x="23" y="80"/>
                  </a:lnTo>
                  <a:lnTo>
                    <a:pt x="27" y="98"/>
                  </a:lnTo>
                  <a:lnTo>
                    <a:pt x="39" y="114"/>
                  </a:lnTo>
                  <a:lnTo>
                    <a:pt x="57" y="122"/>
                  </a:lnTo>
                  <a:lnTo>
                    <a:pt x="74" y="124"/>
                  </a:lnTo>
                  <a:lnTo>
                    <a:pt x="94" y="118"/>
                  </a:lnTo>
                  <a:lnTo>
                    <a:pt x="108" y="106"/>
                  </a:lnTo>
                  <a:lnTo>
                    <a:pt x="117" y="90"/>
                  </a:lnTo>
                  <a:lnTo>
                    <a:pt x="121" y="73"/>
                  </a:lnTo>
                  <a:lnTo>
                    <a:pt x="117" y="55"/>
                  </a:lnTo>
                  <a:lnTo>
                    <a:pt x="108" y="37"/>
                  </a:lnTo>
                  <a:lnTo>
                    <a:pt x="92" y="27"/>
                  </a:lnTo>
                  <a:lnTo>
                    <a:pt x="74" y="23"/>
                  </a:lnTo>
                  <a:close/>
                  <a:moveTo>
                    <a:pt x="76" y="0"/>
                  </a:moveTo>
                  <a:lnTo>
                    <a:pt x="96" y="2"/>
                  </a:lnTo>
                  <a:lnTo>
                    <a:pt x="112" y="8"/>
                  </a:lnTo>
                  <a:lnTo>
                    <a:pt x="127" y="21"/>
                  </a:lnTo>
                  <a:lnTo>
                    <a:pt x="137" y="37"/>
                  </a:lnTo>
                  <a:lnTo>
                    <a:pt x="143" y="53"/>
                  </a:lnTo>
                  <a:lnTo>
                    <a:pt x="145" y="73"/>
                  </a:lnTo>
                  <a:lnTo>
                    <a:pt x="139" y="98"/>
                  </a:lnTo>
                  <a:lnTo>
                    <a:pt x="125" y="122"/>
                  </a:lnTo>
                  <a:lnTo>
                    <a:pt x="102" y="137"/>
                  </a:lnTo>
                  <a:lnTo>
                    <a:pt x="76" y="145"/>
                  </a:lnTo>
                  <a:lnTo>
                    <a:pt x="59" y="147"/>
                  </a:lnTo>
                  <a:lnTo>
                    <a:pt x="41" y="141"/>
                  </a:lnTo>
                  <a:lnTo>
                    <a:pt x="23" y="133"/>
                  </a:lnTo>
                  <a:lnTo>
                    <a:pt x="11" y="120"/>
                  </a:lnTo>
                  <a:lnTo>
                    <a:pt x="2" y="104"/>
                  </a:lnTo>
                  <a:lnTo>
                    <a:pt x="0" y="84"/>
                  </a:lnTo>
                  <a:lnTo>
                    <a:pt x="0" y="65"/>
                  </a:lnTo>
                  <a:lnTo>
                    <a:pt x="7" y="45"/>
                  </a:lnTo>
                  <a:lnTo>
                    <a:pt x="21" y="27"/>
                  </a:lnTo>
                  <a:lnTo>
                    <a:pt x="39" y="12"/>
                  </a:lnTo>
                  <a:lnTo>
                    <a:pt x="57" y="4"/>
                  </a:lnTo>
                  <a:lnTo>
                    <a:pt x="7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8" name="Freeform 957"/>
            <p:cNvSpPr>
              <a:spLocks noEditPoints="1"/>
            </p:cNvSpPr>
            <p:nvPr/>
          </p:nvSpPr>
          <p:spPr bwMode="auto">
            <a:xfrm>
              <a:off x="4648201" y="5126038"/>
              <a:ext cx="111125" cy="115888"/>
            </a:xfrm>
            <a:custGeom>
              <a:avLst/>
              <a:gdLst>
                <a:gd name="T0" fmla="*/ 81 w 142"/>
                <a:gd name="T1" fmla="*/ 23 h 145"/>
                <a:gd name="T2" fmla="*/ 61 w 142"/>
                <a:gd name="T3" fmla="*/ 25 h 145"/>
                <a:gd name="T4" fmla="*/ 42 w 142"/>
                <a:gd name="T5" fmla="*/ 35 h 145"/>
                <a:gd name="T6" fmla="*/ 30 w 142"/>
                <a:gd name="T7" fmla="*/ 43 h 145"/>
                <a:gd name="T8" fmla="*/ 85 w 142"/>
                <a:gd name="T9" fmla="*/ 118 h 145"/>
                <a:gd name="T10" fmla="*/ 95 w 142"/>
                <a:gd name="T11" fmla="*/ 112 h 145"/>
                <a:gd name="T12" fmla="*/ 108 w 142"/>
                <a:gd name="T13" fmla="*/ 96 h 145"/>
                <a:gd name="T14" fmla="*/ 118 w 142"/>
                <a:gd name="T15" fmla="*/ 80 h 145"/>
                <a:gd name="T16" fmla="*/ 118 w 142"/>
                <a:gd name="T17" fmla="*/ 61 h 145"/>
                <a:gd name="T18" fmla="*/ 112 w 142"/>
                <a:gd name="T19" fmla="*/ 43 h 145"/>
                <a:gd name="T20" fmla="*/ 99 w 142"/>
                <a:gd name="T21" fmla="*/ 31 h 145"/>
                <a:gd name="T22" fmla="*/ 81 w 142"/>
                <a:gd name="T23" fmla="*/ 23 h 145"/>
                <a:gd name="T24" fmla="*/ 77 w 142"/>
                <a:gd name="T25" fmla="*/ 0 h 145"/>
                <a:gd name="T26" fmla="*/ 101 w 142"/>
                <a:gd name="T27" fmla="*/ 4 h 145"/>
                <a:gd name="T28" fmla="*/ 120 w 142"/>
                <a:gd name="T29" fmla="*/ 14 h 145"/>
                <a:gd name="T30" fmla="*/ 134 w 142"/>
                <a:gd name="T31" fmla="*/ 31 h 145"/>
                <a:gd name="T32" fmla="*/ 142 w 142"/>
                <a:gd name="T33" fmla="*/ 57 h 145"/>
                <a:gd name="T34" fmla="*/ 140 w 142"/>
                <a:gd name="T35" fmla="*/ 84 h 145"/>
                <a:gd name="T36" fmla="*/ 128 w 142"/>
                <a:gd name="T37" fmla="*/ 108 h 145"/>
                <a:gd name="T38" fmla="*/ 108 w 142"/>
                <a:gd name="T39" fmla="*/ 127 h 145"/>
                <a:gd name="T40" fmla="*/ 89 w 142"/>
                <a:gd name="T41" fmla="*/ 143 h 145"/>
                <a:gd name="T42" fmla="*/ 85 w 142"/>
                <a:gd name="T43" fmla="*/ 145 h 145"/>
                <a:gd name="T44" fmla="*/ 81 w 142"/>
                <a:gd name="T45" fmla="*/ 145 h 145"/>
                <a:gd name="T46" fmla="*/ 77 w 142"/>
                <a:gd name="T47" fmla="*/ 143 h 145"/>
                <a:gd name="T48" fmla="*/ 73 w 142"/>
                <a:gd name="T49" fmla="*/ 141 h 145"/>
                <a:gd name="T50" fmla="*/ 2 w 142"/>
                <a:gd name="T51" fmla="*/ 51 h 145"/>
                <a:gd name="T52" fmla="*/ 0 w 142"/>
                <a:gd name="T53" fmla="*/ 47 h 145"/>
                <a:gd name="T54" fmla="*/ 0 w 142"/>
                <a:gd name="T55" fmla="*/ 43 h 145"/>
                <a:gd name="T56" fmla="*/ 2 w 142"/>
                <a:gd name="T57" fmla="*/ 39 h 145"/>
                <a:gd name="T58" fmla="*/ 6 w 142"/>
                <a:gd name="T59" fmla="*/ 35 h 145"/>
                <a:gd name="T60" fmla="*/ 28 w 142"/>
                <a:gd name="T61" fmla="*/ 17 h 145"/>
                <a:gd name="T62" fmla="*/ 53 w 142"/>
                <a:gd name="T63" fmla="*/ 6 h 145"/>
                <a:gd name="T64" fmla="*/ 77 w 142"/>
                <a:gd name="T6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45">
                  <a:moveTo>
                    <a:pt x="81" y="23"/>
                  </a:moveTo>
                  <a:lnTo>
                    <a:pt x="61" y="25"/>
                  </a:lnTo>
                  <a:lnTo>
                    <a:pt x="42" y="35"/>
                  </a:lnTo>
                  <a:lnTo>
                    <a:pt x="30" y="43"/>
                  </a:lnTo>
                  <a:lnTo>
                    <a:pt x="85" y="118"/>
                  </a:lnTo>
                  <a:lnTo>
                    <a:pt x="95" y="112"/>
                  </a:lnTo>
                  <a:lnTo>
                    <a:pt x="108" y="96"/>
                  </a:lnTo>
                  <a:lnTo>
                    <a:pt x="118" y="80"/>
                  </a:lnTo>
                  <a:lnTo>
                    <a:pt x="118" y="61"/>
                  </a:lnTo>
                  <a:lnTo>
                    <a:pt x="112" y="43"/>
                  </a:lnTo>
                  <a:lnTo>
                    <a:pt x="99" y="31"/>
                  </a:lnTo>
                  <a:lnTo>
                    <a:pt x="81" y="23"/>
                  </a:lnTo>
                  <a:close/>
                  <a:moveTo>
                    <a:pt x="77" y="0"/>
                  </a:moveTo>
                  <a:lnTo>
                    <a:pt x="101" y="4"/>
                  </a:lnTo>
                  <a:lnTo>
                    <a:pt x="120" y="14"/>
                  </a:lnTo>
                  <a:lnTo>
                    <a:pt x="134" y="31"/>
                  </a:lnTo>
                  <a:lnTo>
                    <a:pt x="142" y="57"/>
                  </a:lnTo>
                  <a:lnTo>
                    <a:pt x="140" y="84"/>
                  </a:lnTo>
                  <a:lnTo>
                    <a:pt x="128" y="108"/>
                  </a:lnTo>
                  <a:lnTo>
                    <a:pt x="108" y="127"/>
                  </a:lnTo>
                  <a:lnTo>
                    <a:pt x="89" y="143"/>
                  </a:lnTo>
                  <a:lnTo>
                    <a:pt x="85" y="145"/>
                  </a:lnTo>
                  <a:lnTo>
                    <a:pt x="81" y="145"/>
                  </a:lnTo>
                  <a:lnTo>
                    <a:pt x="77" y="143"/>
                  </a:lnTo>
                  <a:lnTo>
                    <a:pt x="73" y="141"/>
                  </a:lnTo>
                  <a:lnTo>
                    <a:pt x="2" y="51"/>
                  </a:lnTo>
                  <a:lnTo>
                    <a:pt x="0" y="47"/>
                  </a:lnTo>
                  <a:lnTo>
                    <a:pt x="0" y="43"/>
                  </a:lnTo>
                  <a:lnTo>
                    <a:pt x="2" y="39"/>
                  </a:lnTo>
                  <a:lnTo>
                    <a:pt x="6" y="35"/>
                  </a:lnTo>
                  <a:lnTo>
                    <a:pt x="28" y="17"/>
                  </a:lnTo>
                  <a:lnTo>
                    <a:pt x="53" y="6"/>
                  </a:lnTo>
                  <a:lnTo>
                    <a:pt x="7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9" name="Freeform 958"/>
            <p:cNvSpPr>
              <a:spLocks/>
            </p:cNvSpPr>
            <p:nvPr/>
          </p:nvSpPr>
          <p:spPr bwMode="auto">
            <a:xfrm>
              <a:off x="4746626" y="5059363"/>
              <a:ext cx="93663" cy="112713"/>
            </a:xfrm>
            <a:custGeom>
              <a:avLst/>
              <a:gdLst>
                <a:gd name="T0" fmla="*/ 108 w 120"/>
                <a:gd name="T1" fmla="*/ 0 h 144"/>
                <a:gd name="T2" fmla="*/ 112 w 120"/>
                <a:gd name="T3" fmla="*/ 0 h 144"/>
                <a:gd name="T4" fmla="*/ 116 w 120"/>
                <a:gd name="T5" fmla="*/ 2 h 144"/>
                <a:gd name="T6" fmla="*/ 120 w 120"/>
                <a:gd name="T7" fmla="*/ 4 h 144"/>
                <a:gd name="T8" fmla="*/ 120 w 120"/>
                <a:gd name="T9" fmla="*/ 8 h 144"/>
                <a:gd name="T10" fmla="*/ 120 w 120"/>
                <a:gd name="T11" fmla="*/ 12 h 144"/>
                <a:gd name="T12" fmla="*/ 94 w 120"/>
                <a:gd name="T13" fmla="*/ 81 h 144"/>
                <a:gd name="T14" fmla="*/ 114 w 120"/>
                <a:gd name="T15" fmla="*/ 130 h 144"/>
                <a:gd name="T16" fmla="*/ 116 w 120"/>
                <a:gd name="T17" fmla="*/ 134 h 144"/>
                <a:gd name="T18" fmla="*/ 114 w 120"/>
                <a:gd name="T19" fmla="*/ 138 h 144"/>
                <a:gd name="T20" fmla="*/ 112 w 120"/>
                <a:gd name="T21" fmla="*/ 142 h 144"/>
                <a:gd name="T22" fmla="*/ 108 w 120"/>
                <a:gd name="T23" fmla="*/ 144 h 144"/>
                <a:gd name="T24" fmla="*/ 104 w 120"/>
                <a:gd name="T25" fmla="*/ 144 h 144"/>
                <a:gd name="T26" fmla="*/ 100 w 120"/>
                <a:gd name="T27" fmla="*/ 144 h 144"/>
                <a:gd name="T28" fmla="*/ 96 w 120"/>
                <a:gd name="T29" fmla="*/ 142 h 144"/>
                <a:gd name="T30" fmla="*/ 94 w 120"/>
                <a:gd name="T31" fmla="*/ 138 h 144"/>
                <a:gd name="T32" fmla="*/ 73 w 120"/>
                <a:gd name="T33" fmla="*/ 91 h 144"/>
                <a:gd name="T34" fmla="*/ 6 w 120"/>
                <a:gd name="T35" fmla="*/ 61 h 144"/>
                <a:gd name="T36" fmla="*/ 2 w 120"/>
                <a:gd name="T37" fmla="*/ 59 h 144"/>
                <a:gd name="T38" fmla="*/ 0 w 120"/>
                <a:gd name="T39" fmla="*/ 55 h 144"/>
                <a:gd name="T40" fmla="*/ 0 w 120"/>
                <a:gd name="T41" fmla="*/ 51 h 144"/>
                <a:gd name="T42" fmla="*/ 2 w 120"/>
                <a:gd name="T43" fmla="*/ 47 h 144"/>
                <a:gd name="T44" fmla="*/ 6 w 120"/>
                <a:gd name="T45" fmla="*/ 44 h 144"/>
                <a:gd name="T46" fmla="*/ 10 w 120"/>
                <a:gd name="T47" fmla="*/ 40 h 144"/>
                <a:gd name="T48" fmla="*/ 16 w 120"/>
                <a:gd name="T49" fmla="*/ 40 h 144"/>
                <a:gd name="T50" fmla="*/ 20 w 120"/>
                <a:gd name="T51" fmla="*/ 40 h 144"/>
                <a:gd name="T52" fmla="*/ 75 w 120"/>
                <a:gd name="T53" fmla="*/ 65 h 144"/>
                <a:gd name="T54" fmla="*/ 96 w 120"/>
                <a:gd name="T55" fmla="*/ 8 h 144"/>
                <a:gd name="T56" fmla="*/ 98 w 120"/>
                <a:gd name="T57" fmla="*/ 4 h 144"/>
                <a:gd name="T58" fmla="*/ 102 w 120"/>
                <a:gd name="T59" fmla="*/ 0 h 144"/>
                <a:gd name="T60" fmla="*/ 108 w 120"/>
                <a:gd name="T6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0" h="144">
                  <a:moveTo>
                    <a:pt x="108" y="0"/>
                  </a:moveTo>
                  <a:lnTo>
                    <a:pt x="112" y="0"/>
                  </a:lnTo>
                  <a:lnTo>
                    <a:pt x="116" y="2"/>
                  </a:lnTo>
                  <a:lnTo>
                    <a:pt x="120" y="4"/>
                  </a:lnTo>
                  <a:lnTo>
                    <a:pt x="120" y="8"/>
                  </a:lnTo>
                  <a:lnTo>
                    <a:pt x="120" y="12"/>
                  </a:lnTo>
                  <a:lnTo>
                    <a:pt x="94" y="81"/>
                  </a:lnTo>
                  <a:lnTo>
                    <a:pt x="114" y="130"/>
                  </a:lnTo>
                  <a:lnTo>
                    <a:pt x="116" y="134"/>
                  </a:lnTo>
                  <a:lnTo>
                    <a:pt x="114" y="138"/>
                  </a:lnTo>
                  <a:lnTo>
                    <a:pt x="112" y="142"/>
                  </a:lnTo>
                  <a:lnTo>
                    <a:pt x="108" y="144"/>
                  </a:lnTo>
                  <a:lnTo>
                    <a:pt x="104" y="144"/>
                  </a:lnTo>
                  <a:lnTo>
                    <a:pt x="100" y="144"/>
                  </a:lnTo>
                  <a:lnTo>
                    <a:pt x="96" y="142"/>
                  </a:lnTo>
                  <a:lnTo>
                    <a:pt x="94" y="138"/>
                  </a:lnTo>
                  <a:lnTo>
                    <a:pt x="73" y="91"/>
                  </a:lnTo>
                  <a:lnTo>
                    <a:pt x="6" y="61"/>
                  </a:lnTo>
                  <a:lnTo>
                    <a:pt x="2" y="59"/>
                  </a:lnTo>
                  <a:lnTo>
                    <a:pt x="0" y="55"/>
                  </a:lnTo>
                  <a:lnTo>
                    <a:pt x="0" y="51"/>
                  </a:lnTo>
                  <a:lnTo>
                    <a:pt x="2" y="47"/>
                  </a:lnTo>
                  <a:lnTo>
                    <a:pt x="6" y="44"/>
                  </a:lnTo>
                  <a:lnTo>
                    <a:pt x="10" y="40"/>
                  </a:lnTo>
                  <a:lnTo>
                    <a:pt x="16" y="40"/>
                  </a:lnTo>
                  <a:lnTo>
                    <a:pt x="20" y="40"/>
                  </a:lnTo>
                  <a:lnTo>
                    <a:pt x="75" y="65"/>
                  </a:lnTo>
                  <a:lnTo>
                    <a:pt x="96" y="8"/>
                  </a:lnTo>
                  <a:lnTo>
                    <a:pt x="98" y="4"/>
                  </a:lnTo>
                  <a:lnTo>
                    <a:pt x="102" y="0"/>
                  </a:lnTo>
                  <a:lnTo>
                    <a:pt x="10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0" name="Freeform 959"/>
            <p:cNvSpPr>
              <a:spLocks noEditPoints="1"/>
            </p:cNvSpPr>
            <p:nvPr/>
          </p:nvSpPr>
          <p:spPr bwMode="auto">
            <a:xfrm>
              <a:off x="4859339" y="5037138"/>
              <a:ext cx="95250" cy="112713"/>
            </a:xfrm>
            <a:custGeom>
              <a:avLst/>
              <a:gdLst>
                <a:gd name="T0" fmla="*/ 77 w 120"/>
                <a:gd name="T1" fmla="*/ 73 h 141"/>
                <a:gd name="T2" fmla="*/ 69 w 120"/>
                <a:gd name="T3" fmla="*/ 73 h 141"/>
                <a:gd name="T4" fmla="*/ 44 w 120"/>
                <a:gd name="T5" fmla="*/ 78 h 141"/>
                <a:gd name="T6" fmla="*/ 53 w 120"/>
                <a:gd name="T7" fmla="*/ 118 h 141"/>
                <a:gd name="T8" fmla="*/ 79 w 120"/>
                <a:gd name="T9" fmla="*/ 112 h 141"/>
                <a:gd name="T10" fmla="*/ 85 w 120"/>
                <a:gd name="T11" fmla="*/ 110 h 141"/>
                <a:gd name="T12" fmla="*/ 91 w 120"/>
                <a:gd name="T13" fmla="*/ 106 h 141"/>
                <a:gd name="T14" fmla="*/ 95 w 120"/>
                <a:gd name="T15" fmla="*/ 100 h 141"/>
                <a:gd name="T16" fmla="*/ 97 w 120"/>
                <a:gd name="T17" fmla="*/ 94 h 141"/>
                <a:gd name="T18" fmla="*/ 97 w 120"/>
                <a:gd name="T19" fmla="*/ 88 h 141"/>
                <a:gd name="T20" fmla="*/ 93 w 120"/>
                <a:gd name="T21" fmla="*/ 82 h 141"/>
                <a:gd name="T22" fmla="*/ 89 w 120"/>
                <a:gd name="T23" fmla="*/ 76 h 141"/>
                <a:gd name="T24" fmla="*/ 83 w 120"/>
                <a:gd name="T25" fmla="*/ 73 h 141"/>
                <a:gd name="T26" fmla="*/ 77 w 120"/>
                <a:gd name="T27" fmla="*/ 73 h 141"/>
                <a:gd name="T28" fmla="*/ 55 w 120"/>
                <a:gd name="T29" fmla="*/ 21 h 141"/>
                <a:gd name="T30" fmla="*/ 50 w 120"/>
                <a:gd name="T31" fmla="*/ 23 h 141"/>
                <a:gd name="T32" fmla="*/ 30 w 120"/>
                <a:gd name="T33" fmla="*/ 27 h 141"/>
                <a:gd name="T34" fmla="*/ 38 w 120"/>
                <a:gd name="T35" fmla="*/ 57 h 141"/>
                <a:gd name="T36" fmla="*/ 57 w 120"/>
                <a:gd name="T37" fmla="*/ 53 h 141"/>
                <a:gd name="T38" fmla="*/ 63 w 120"/>
                <a:gd name="T39" fmla="*/ 51 h 141"/>
                <a:gd name="T40" fmla="*/ 67 w 120"/>
                <a:gd name="T41" fmla="*/ 45 h 141"/>
                <a:gd name="T42" fmla="*/ 71 w 120"/>
                <a:gd name="T43" fmla="*/ 39 h 141"/>
                <a:gd name="T44" fmla="*/ 71 w 120"/>
                <a:gd name="T45" fmla="*/ 33 h 141"/>
                <a:gd name="T46" fmla="*/ 69 w 120"/>
                <a:gd name="T47" fmla="*/ 29 h 141"/>
                <a:gd name="T48" fmla="*/ 65 w 120"/>
                <a:gd name="T49" fmla="*/ 25 h 141"/>
                <a:gd name="T50" fmla="*/ 61 w 120"/>
                <a:gd name="T51" fmla="*/ 23 h 141"/>
                <a:gd name="T52" fmla="*/ 55 w 120"/>
                <a:gd name="T53" fmla="*/ 21 h 141"/>
                <a:gd name="T54" fmla="*/ 63 w 120"/>
                <a:gd name="T55" fmla="*/ 0 h 141"/>
                <a:gd name="T56" fmla="*/ 79 w 120"/>
                <a:gd name="T57" fmla="*/ 6 h 141"/>
                <a:gd name="T58" fmla="*/ 91 w 120"/>
                <a:gd name="T59" fmla="*/ 16 h 141"/>
                <a:gd name="T60" fmla="*/ 97 w 120"/>
                <a:gd name="T61" fmla="*/ 29 h 141"/>
                <a:gd name="T62" fmla="*/ 97 w 120"/>
                <a:gd name="T63" fmla="*/ 37 h 141"/>
                <a:gd name="T64" fmla="*/ 95 w 120"/>
                <a:gd name="T65" fmla="*/ 45 h 141"/>
                <a:gd name="T66" fmla="*/ 91 w 120"/>
                <a:gd name="T67" fmla="*/ 53 h 141"/>
                <a:gd name="T68" fmla="*/ 101 w 120"/>
                <a:gd name="T69" fmla="*/ 57 h 141"/>
                <a:gd name="T70" fmla="*/ 106 w 120"/>
                <a:gd name="T71" fmla="*/ 61 h 141"/>
                <a:gd name="T72" fmla="*/ 112 w 120"/>
                <a:gd name="T73" fmla="*/ 69 h 141"/>
                <a:gd name="T74" fmla="*/ 116 w 120"/>
                <a:gd name="T75" fmla="*/ 74 h 141"/>
                <a:gd name="T76" fmla="*/ 120 w 120"/>
                <a:gd name="T77" fmla="*/ 84 h 141"/>
                <a:gd name="T78" fmla="*/ 116 w 120"/>
                <a:gd name="T79" fmla="*/ 106 h 141"/>
                <a:gd name="T80" fmla="*/ 103 w 120"/>
                <a:gd name="T81" fmla="*/ 124 h 141"/>
                <a:gd name="T82" fmla="*/ 83 w 120"/>
                <a:gd name="T83" fmla="*/ 133 h 141"/>
                <a:gd name="T84" fmla="*/ 48 w 120"/>
                <a:gd name="T85" fmla="*/ 141 h 141"/>
                <a:gd name="T86" fmla="*/ 48 w 120"/>
                <a:gd name="T87" fmla="*/ 141 h 141"/>
                <a:gd name="T88" fmla="*/ 48 w 120"/>
                <a:gd name="T89" fmla="*/ 141 h 141"/>
                <a:gd name="T90" fmla="*/ 44 w 120"/>
                <a:gd name="T91" fmla="*/ 141 h 141"/>
                <a:gd name="T92" fmla="*/ 40 w 120"/>
                <a:gd name="T93" fmla="*/ 141 h 141"/>
                <a:gd name="T94" fmla="*/ 36 w 120"/>
                <a:gd name="T95" fmla="*/ 137 h 141"/>
                <a:gd name="T96" fmla="*/ 34 w 120"/>
                <a:gd name="T97" fmla="*/ 133 h 141"/>
                <a:gd name="T98" fmla="*/ 2 w 120"/>
                <a:gd name="T99" fmla="*/ 23 h 141"/>
                <a:gd name="T100" fmla="*/ 0 w 120"/>
                <a:gd name="T101" fmla="*/ 20 h 141"/>
                <a:gd name="T102" fmla="*/ 2 w 120"/>
                <a:gd name="T103" fmla="*/ 16 h 141"/>
                <a:gd name="T104" fmla="*/ 6 w 120"/>
                <a:gd name="T105" fmla="*/ 12 h 141"/>
                <a:gd name="T106" fmla="*/ 12 w 120"/>
                <a:gd name="T107" fmla="*/ 10 h 141"/>
                <a:gd name="T108" fmla="*/ 12 w 120"/>
                <a:gd name="T109" fmla="*/ 10 h 141"/>
                <a:gd name="T110" fmla="*/ 12 w 120"/>
                <a:gd name="T111" fmla="*/ 10 h 141"/>
                <a:gd name="T112" fmla="*/ 46 w 120"/>
                <a:gd name="T113" fmla="*/ 2 h 141"/>
                <a:gd name="T114" fmla="*/ 63 w 120"/>
                <a:gd name="T11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 h="141">
                  <a:moveTo>
                    <a:pt x="77" y="73"/>
                  </a:moveTo>
                  <a:lnTo>
                    <a:pt x="69" y="73"/>
                  </a:lnTo>
                  <a:lnTo>
                    <a:pt x="44" y="78"/>
                  </a:lnTo>
                  <a:lnTo>
                    <a:pt x="53" y="118"/>
                  </a:lnTo>
                  <a:lnTo>
                    <a:pt x="79" y="112"/>
                  </a:lnTo>
                  <a:lnTo>
                    <a:pt x="85" y="110"/>
                  </a:lnTo>
                  <a:lnTo>
                    <a:pt x="91" y="106"/>
                  </a:lnTo>
                  <a:lnTo>
                    <a:pt x="95" y="100"/>
                  </a:lnTo>
                  <a:lnTo>
                    <a:pt x="97" y="94"/>
                  </a:lnTo>
                  <a:lnTo>
                    <a:pt x="97" y="88"/>
                  </a:lnTo>
                  <a:lnTo>
                    <a:pt x="93" y="82"/>
                  </a:lnTo>
                  <a:lnTo>
                    <a:pt x="89" y="76"/>
                  </a:lnTo>
                  <a:lnTo>
                    <a:pt x="83" y="73"/>
                  </a:lnTo>
                  <a:lnTo>
                    <a:pt x="77" y="73"/>
                  </a:lnTo>
                  <a:close/>
                  <a:moveTo>
                    <a:pt x="55" y="21"/>
                  </a:moveTo>
                  <a:lnTo>
                    <a:pt x="50" y="23"/>
                  </a:lnTo>
                  <a:lnTo>
                    <a:pt x="30" y="27"/>
                  </a:lnTo>
                  <a:lnTo>
                    <a:pt x="38" y="57"/>
                  </a:lnTo>
                  <a:lnTo>
                    <a:pt x="57" y="53"/>
                  </a:lnTo>
                  <a:lnTo>
                    <a:pt x="63" y="51"/>
                  </a:lnTo>
                  <a:lnTo>
                    <a:pt x="67" y="45"/>
                  </a:lnTo>
                  <a:lnTo>
                    <a:pt x="71" y="39"/>
                  </a:lnTo>
                  <a:lnTo>
                    <a:pt x="71" y="33"/>
                  </a:lnTo>
                  <a:lnTo>
                    <a:pt x="69" y="29"/>
                  </a:lnTo>
                  <a:lnTo>
                    <a:pt x="65" y="25"/>
                  </a:lnTo>
                  <a:lnTo>
                    <a:pt x="61" y="23"/>
                  </a:lnTo>
                  <a:lnTo>
                    <a:pt x="55" y="21"/>
                  </a:lnTo>
                  <a:close/>
                  <a:moveTo>
                    <a:pt x="63" y="0"/>
                  </a:moveTo>
                  <a:lnTo>
                    <a:pt x="79" y="6"/>
                  </a:lnTo>
                  <a:lnTo>
                    <a:pt x="91" y="16"/>
                  </a:lnTo>
                  <a:lnTo>
                    <a:pt x="97" y="29"/>
                  </a:lnTo>
                  <a:lnTo>
                    <a:pt x="97" y="37"/>
                  </a:lnTo>
                  <a:lnTo>
                    <a:pt x="95" y="45"/>
                  </a:lnTo>
                  <a:lnTo>
                    <a:pt x="91" y="53"/>
                  </a:lnTo>
                  <a:lnTo>
                    <a:pt x="101" y="57"/>
                  </a:lnTo>
                  <a:lnTo>
                    <a:pt x="106" y="61"/>
                  </a:lnTo>
                  <a:lnTo>
                    <a:pt x="112" y="69"/>
                  </a:lnTo>
                  <a:lnTo>
                    <a:pt x="116" y="74"/>
                  </a:lnTo>
                  <a:lnTo>
                    <a:pt x="120" y="84"/>
                  </a:lnTo>
                  <a:lnTo>
                    <a:pt x="116" y="106"/>
                  </a:lnTo>
                  <a:lnTo>
                    <a:pt x="103" y="124"/>
                  </a:lnTo>
                  <a:lnTo>
                    <a:pt x="83" y="133"/>
                  </a:lnTo>
                  <a:lnTo>
                    <a:pt x="48" y="141"/>
                  </a:lnTo>
                  <a:lnTo>
                    <a:pt x="48" y="141"/>
                  </a:lnTo>
                  <a:lnTo>
                    <a:pt x="48" y="141"/>
                  </a:lnTo>
                  <a:lnTo>
                    <a:pt x="44" y="141"/>
                  </a:lnTo>
                  <a:lnTo>
                    <a:pt x="40" y="141"/>
                  </a:lnTo>
                  <a:lnTo>
                    <a:pt x="36" y="137"/>
                  </a:lnTo>
                  <a:lnTo>
                    <a:pt x="34" y="133"/>
                  </a:lnTo>
                  <a:lnTo>
                    <a:pt x="2" y="23"/>
                  </a:lnTo>
                  <a:lnTo>
                    <a:pt x="0" y="20"/>
                  </a:lnTo>
                  <a:lnTo>
                    <a:pt x="2" y="16"/>
                  </a:lnTo>
                  <a:lnTo>
                    <a:pt x="6" y="12"/>
                  </a:lnTo>
                  <a:lnTo>
                    <a:pt x="12" y="10"/>
                  </a:lnTo>
                  <a:lnTo>
                    <a:pt x="12" y="10"/>
                  </a:lnTo>
                  <a:lnTo>
                    <a:pt x="12" y="10"/>
                  </a:lnTo>
                  <a:lnTo>
                    <a:pt x="46" y="2"/>
                  </a:lnTo>
                  <a:lnTo>
                    <a:pt x="6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1" name="Freeform 960"/>
            <p:cNvSpPr>
              <a:spLocks/>
            </p:cNvSpPr>
            <p:nvPr/>
          </p:nvSpPr>
          <p:spPr bwMode="auto">
            <a:xfrm>
              <a:off x="4972051" y="5022851"/>
              <a:ext cx="111125" cy="107950"/>
            </a:xfrm>
            <a:custGeom>
              <a:avLst/>
              <a:gdLst>
                <a:gd name="T0" fmla="*/ 125 w 139"/>
                <a:gd name="T1" fmla="*/ 0 h 136"/>
                <a:gd name="T2" fmla="*/ 131 w 139"/>
                <a:gd name="T3" fmla="*/ 2 h 136"/>
                <a:gd name="T4" fmla="*/ 135 w 139"/>
                <a:gd name="T5" fmla="*/ 4 h 136"/>
                <a:gd name="T6" fmla="*/ 137 w 139"/>
                <a:gd name="T7" fmla="*/ 8 h 136"/>
                <a:gd name="T8" fmla="*/ 139 w 139"/>
                <a:gd name="T9" fmla="*/ 12 h 136"/>
                <a:gd name="T10" fmla="*/ 133 w 139"/>
                <a:gd name="T11" fmla="*/ 81 h 136"/>
                <a:gd name="T12" fmla="*/ 127 w 139"/>
                <a:gd name="T13" fmla="*/ 102 h 136"/>
                <a:gd name="T14" fmla="*/ 114 w 139"/>
                <a:gd name="T15" fmla="*/ 120 h 136"/>
                <a:gd name="T16" fmla="*/ 94 w 139"/>
                <a:gd name="T17" fmla="*/ 132 h 136"/>
                <a:gd name="T18" fmla="*/ 71 w 139"/>
                <a:gd name="T19" fmla="*/ 136 h 136"/>
                <a:gd name="T20" fmla="*/ 47 w 139"/>
                <a:gd name="T21" fmla="*/ 132 h 136"/>
                <a:gd name="T22" fmla="*/ 27 w 139"/>
                <a:gd name="T23" fmla="*/ 122 h 136"/>
                <a:gd name="T24" fmla="*/ 14 w 139"/>
                <a:gd name="T25" fmla="*/ 104 h 136"/>
                <a:gd name="T26" fmla="*/ 8 w 139"/>
                <a:gd name="T27" fmla="*/ 83 h 136"/>
                <a:gd name="T28" fmla="*/ 0 w 139"/>
                <a:gd name="T29" fmla="*/ 14 h 136"/>
                <a:gd name="T30" fmla="*/ 0 w 139"/>
                <a:gd name="T31" fmla="*/ 10 h 136"/>
                <a:gd name="T32" fmla="*/ 2 w 139"/>
                <a:gd name="T33" fmla="*/ 6 h 136"/>
                <a:gd name="T34" fmla="*/ 8 w 139"/>
                <a:gd name="T35" fmla="*/ 4 h 136"/>
                <a:gd name="T36" fmla="*/ 12 w 139"/>
                <a:gd name="T37" fmla="*/ 2 h 136"/>
                <a:gd name="T38" fmla="*/ 17 w 139"/>
                <a:gd name="T39" fmla="*/ 2 h 136"/>
                <a:gd name="T40" fmla="*/ 21 w 139"/>
                <a:gd name="T41" fmla="*/ 4 h 136"/>
                <a:gd name="T42" fmla="*/ 25 w 139"/>
                <a:gd name="T43" fmla="*/ 8 h 136"/>
                <a:gd name="T44" fmla="*/ 25 w 139"/>
                <a:gd name="T45" fmla="*/ 12 h 136"/>
                <a:gd name="T46" fmla="*/ 31 w 139"/>
                <a:gd name="T47" fmla="*/ 81 h 136"/>
                <a:gd name="T48" fmla="*/ 37 w 139"/>
                <a:gd name="T49" fmla="*/ 98 h 136"/>
                <a:gd name="T50" fmla="*/ 51 w 139"/>
                <a:gd name="T51" fmla="*/ 110 h 136"/>
                <a:gd name="T52" fmla="*/ 71 w 139"/>
                <a:gd name="T53" fmla="*/ 114 h 136"/>
                <a:gd name="T54" fmla="*/ 90 w 139"/>
                <a:gd name="T55" fmla="*/ 110 h 136"/>
                <a:gd name="T56" fmla="*/ 104 w 139"/>
                <a:gd name="T57" fmla="*/ 96 h 136"/>
                <a:gd name="T58" fmla="*/ 110 w 139"/>
                <a:gd name="T59" fmla="*/ 81 h 136"/>
                <a:gd name="T60" fmla="*/ 112 w 139"/>
                <a:gd name="T61" fmla="*/ 10 h 136"/>
                <a:gd name="T62" fmla="*/ 114 w 139"/>
                <a:gd name="T63" fmla="*/ 6 h 136"/>
                <a:gd name="T64" fmla="*/ 116 w 139"/>
                <a:gd name="T65" fmla="*/ 4 h 136"/>
                <a:gd name="T66" fmla="*/ 120 w 139"/>
                <a:gd name="T67" fmla="*/ 2 h 136"/>
                <a:gd name="T68" fmla="*/ 125 w 139"/>
                <a:gd name="T69"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9" h="136">
                  <a:moveTo>
                    <a:pt x="125" y="0"/>
                  </a:moveTo>
                  <a:lnTo>
                    <a:pt x="131" y="2"/>
                  </a:lnTo>
                  <a:lnTo>
                    <a:pt x="135" y="4"/>
                  </a:lnTo>
                  <a:lnTo>
                    <a:pt x="137" y="8"/>
                  </a:lnTo>
                  <a:lnTo>
                    <a:pt x="139" y="12"/>
                  </a:lnTo>
                  <a:lnTo>
                    <a:pt x="133" y="81"/>
                  </a:lnTo>
                  <a:lnTo>
                    <a:pt x="127" y="102"/>
                  </a:lnTo>
                  <a:lnTo>
                    <a:pt x="114" y="120"/>
                  </a:lnTo>
                  <a:lnTo>
                    <a:pt x="94" y="132"/>
                  </a:lnTo>
                  <a:lnTo>
                    <a:pt x="71" y="136"/>
                  </a:lnTo>
                  <a:lnTo>
                    <a:pt x="47" y="132"/>
                  </a:lnTo>
                  <a:lnTo>
                    <a:pt x="27" y="122"/>
                  </a:lnTo>
                  <a:lnTo>
                    <a:pt x="14" y="104"/>
                  </a:lnTo>
                  <a:lnTo>
                    <a:pt x="8" y="83"/>
                  </a:lnTo>
                  <a:lnTo>
                    <a:pt x="0" y="14"/>
                  </a:lnTo>
                  <a:lnTo>
                    <a:pt x="0" y="10"/>
                  </a:lnTo>
                  <a:lnTo>
                    <a:pt x="2" y="6"/>
                  </a:lnTo>
                  <a:lnTo>
                    <a:pt x="8" y="4"/>
                  </a:lnTo>
                  <a:lnTo>
                    <a:pt x="12" y="2"/>
                  </a:lnTo>
                  <a:lnTo>
                    <a:pt x="17" y="2"/>
                  </a:lnTo>
                  <a:lnTo>
                    <a:pt x="21" y="4"/>
                  </a:lnTo>
                  <a:lnTo>
                    <a:pt x="25" y="8"/>
                  </a:lnTo>
                  <a:lnTo>
                    <a:pt x="25" y="12"/>
                  </a:lnTo>
                  <a:lnTo>
                    <a:pt x="31" y="81"/>
                  </a:lnTo>
                  <a:lnTo>
                    <a:pt x="37" y="98"/>
                  </a:lnTo>
                  <a:lnTo>
                    <a:pt x="51" y="110"/>
                  </a:lnTo>
                  <a:lnTo>
                    <a:pt x="71" y="114"/>
                  </a:lnTo>
                  <a:lnTo>
                    <a:pt x="90" y="110"/>
                  </a:lnTo>
                  <a:lnTo>
                    <a:pt x="104" y="96"/>
                  </a:lnTo>
                  <a:lnTo>
                    <a:pt x="110" y="81"/>
                  </a:lnTo>
                  <a:lnTo>
                    <a:pt x="112" y="10"/>
                  </a:lnTo>
                  <a:lnTo>
                    <a:pt x="114" y="6"/>
                  </a:lnTo>
                  <a:lnTo>
                    <a:pt x="116" y="4"/>
                  </a:lnTo>
                  <a:lnTo>
                    <a:pt x="120" y="2"/>
                  </a:lnTo>
                  <a:lnTo>
                    <a:pt x="12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2" name="Freeform 961"/>
            <p:cNvSpPr>
              <a:spLocks/>
            </p:cNvSpPr>
            <p:nvPr/>
          </p:nvSpPr>
          <p:spPr bwMode="auto">
            <a:xfrm>
              <a:off x="5105401" y="5029201"/>
              <a:ext cx="33338" cy="107950"/>
            </a:xfrm>
            <a:custGeom>
              <a:avLst/>
              <a:gdLst>
                <a:gd name="T0" fmla="*/ 29 w 41"/>
                <a:gd name="T1" fmla="*/ 0 h 136"/>
                <a:gd name="T2" fmla="*/ 35 w 41"/>
                <a:gd name="T3" fmla="*/ 2 h 136"/>
                <a:gd name="T4" fmla="*/ 39 w 41"/>
                <a:gd name="T5" fmla="*/ 4 h 136"/>
                <a:gd name="T6" fmla="*/ 41 w 41"/>
                <a:gd name="T7" fmla="*/ 8 h 136"/>
                <a:gd name="T8" fmla="*/ 41 w 41"/>
                <a:gd name="T9" fmla="*/ 14 h 136"/>
                <a:gd name="T10" fmla="*/ 23 w 41"/>
                <a:gd name="T11" fmla="*/ 126 h 136"/>
                <a:gd name="T12" fmla="*/ 21 w 41"/>
                <a:gd name="T13" fmla="*/ 130 h 136"/>
                <a:gd name="T14" fmla="*/ 17 w 41"/>
                <a:gd name="T15" fmla="*/ 134 h 136"/>
                <a:gd name="T16" fmla="*/ 13 w 41"/>
                <a:gd name="T17" fmla="*/ 136 h 136"/>
                <a:gd name="T18" fmla="*/ 10 w 41"/>
                <a:gd name="T19" fmla="*/ 136 h 136"/>
                <a:gd name="T20" fmla="*/ 6 w 41"/>
                <a:gd name="T21" fmla="*/ 134 h 136"/>
                <a:gd name="T22" fmla="*/ 2 w 41"/>
                <a:gd name="T23" fmla="*/ 132 h 136"/>
                <a:gd name="T24" fmla="*/ 0 w 41"/>
                <a:gd name="T25" fmla="*/ 128 h 136"/>
                <a:gd name="T26" fmla="*/ 0 w 41"/>
                <a:gd name="T27" fmla="*/ 124 h 136"/>
                <a:gd name="T28" fmla="*/ 15 w 41"/>
                <a:gd name="T29" fmla="*/ 10 h 136"/>
                <a:gd name="T30" fmla="*/ 17 w 41"/>
                <a:gd name="T31" fmla="*/ 4 h 136"/>
                <a:gd name="T32" fmla="*/ 19 w 41"/>
                <a:gd name="T33" fmla="*/ 2 h 136"/>
                <a:gd name="T34" fmla="*/ 25 w 41"/>
                <a:gd name="T35" fmla="*/ 0 h 136"/>
                <a:gd name="T36" fmla="*/ 29 w 41"/>
                <a:gd name="T3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136">
                  <a:moveTo>
                    <a:pt x="29" y="0"/>
                  </a:moveTo>
                  <a:lnTo>
                    <a:pt x="35" y="2"/>
                  </a:lnTo>
                  <a:lnTo>
                    <a:pt x="39" y="4"/>
                  </a:lnTo>
                  <a:lnTo>
                    <a:pt x="41" y="8"/>
                  </a:lnTo>
                  <a:lnTo>
                    <a:pt x="41" y="14"/>
                  </a:lnTo>
                  <a:lnTo>
                    <a:pt x="23" y="126"/>
                  </a:lnTo>
                  <a:lnTo>
                    <a:pt x="21" y="130"/>
                  </a:lnTo>
                  <a:lnTo>
                    <a:pt x="17" y="134"/>
                  </a:lnTo>
                  <a:lnTo>
                    <a:pt x="13" y="136"/>
                  </a:lnTo>
                  <a:lnTo>
                    <a:pt x="10" y="136"/>
                  </a:lnTo>
                  <a:lnTo>
                    <a:pt x="6" y="134"/>
                  </a:lnTo>
                  <a:lnTo>
                    <a:pt x="2" y="132"/>
                  </a:lnTo>
                  <a:lnTo>
                    <a:pt x="0" y="128"/>
                  </a:lnTo>
                  <a:lnTo>
                    <a:pt x="0" y="124"/>
                  </a:lnTo>
                  <a:lnTo>
                    <a:pt x="15" y="10"/>
                  </a:lnTo>
                  <a:lnTo>
                    <a:pt x="17" y="4"/>
                  </a:lnTo>
                  <a:lnTo>
                    <a:pt x="19" y="2"/>
                  </a:lnTo>
                  <a:lnTo>
                    <a:pt x="25" y="0"/>
                  </a:lnTo>
                  <a:lnTo>
                    <a:pt x="2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3" name="Freeform 962"/>
            <p:cNvSpPr>
              <a:spLocks/>
            </p:cNvSpPr>
            <p:nvPr/>
          </p:nvSpPr>
          <p:spPr bwMode="auto">
            <a:xfrm>
              <a:off x="5154614" y="5040313"/>
              <a:ext cx="68263" cy="120650"/>
            </a:xfrm>
            <a:custGeom>
              <a:avLst/>
              <a:gdLst>
                <a:gd name="T0" fmla="*/ 35 w 86"/>
                <a:gd name="T1" fmla="*/ 0 h 153"/>
                <a:gd name="T2" fmla="*/ 41 w 86"/>
                <a:gd name="T3" fmla="*/ 0 h 153"/>
                <a:gd name="T4" fmla="*/ 45 w 86"/>
                <a:gd name="T5" fmla="*/ 2 h 153"/>
                <a:gd name="T6" fmla="*/ 49 w 86"/>
                <a:gd name="T7" fmla="*/ 6 h 153"/>
                <a:gd name="T8" fmla="*/ 51 w 86"/>
                <a:gd name="T9" fmla="*/ 10 h 153"/>
                <a:gd name="T10" fmla="*/ 51 w 86"/>
                <a:gd name="T11" fmla="*/ 14 h 153"/>
                <a:gd name="T12" fmla="*/ 25 w 86"/>
                <a:gd name="T13" fmla="*/ 114 h 153"/>
                <a:gd name="T14" fmla="*/ 78 w 86"/>
                <a:gd name="T15" fmla="*/ 131 h 153"/>
                <a:gd name="T16" fmla="*/ 82 w 86"/>
                <a:gd name="T17" fmla="*/ 133 h 153"/>
                <a:gd name="T18" fmla="*/ 84 w 86"/>
                <a:gd name="T19" fmla="*/ 137 h 153"/>
                <a:gd name="T20" fmla="*/ 86 w 86"/>
                <a:gd name="T21" fmla="*/ 141 h 153"/>
                <a:gd name="T22" fmla="*/ 86 w 86"/>
                <a:gd name="T23" fmla="*/ 145 h 153"/>
                <a:gd name="T24" fmla="*/ 82 w 86"/>
                <a:gd name="T25" fmla="*/ 149 h 153"/>
                <a:gd name="T26" fmla="*/ 80 w 86"/>
                <a:gd name="T27" fmla="*/ 151 h 153"/>
                <a:gd name="T28" fmla="*/ 76 w 86"/>
                <a:gd name="T29" fmla="*/ 153 h 153"/>
                <a:gd name="T30" fmla="*/ 70 w 86"/>
                <a:gd name="T31" fmla="*/ 151 h 153"/>
                <a:gd name="T32" fmla="*/ 9 w 86"/>
                <a:gd name="T33" fmla="*/ 133 h 153"/>
                <a:gd name="T34" fmla="*/ 7 w 86"/>
                <a:gd name="T35" fmla="*/ 133 h 153"/>
                <a:gd name="T36" fmla="*/ 7 w 86"/>
                <a:gd name="T37" fmla="*/ 133 h 153"/>
                <a:gd name="T38" fmla="*/ 3 w 86"/>
                <a:gd name="T39" fmla="*/ 131 h 153"/>
                <a:gd name="T40" fmla="*/ 2 w 86"/>
                <a:gd name="T41" fmla="*/ 127 h 153"/>
                <a:gd name="T42" fmla="*/ 0 w 86"/>
                <a:gd name="T43" fmla="*/ 123 h 153"/>
                <a:gd name="T44" fmla="*/ 0 w 86"/>
                <a:gd name="T45" fmla="*/ 120 h 153"/>
                <a:gd name="T46" fmla="*/ 25 w 86"/>
                <a:gd name="T47" fmla="*/ 8 h 153"/>
                <a:gd name="T48" fmla="*/ 27 w 86"/>
                <a:gd name="T49" fmla="*/ 4 h 153"/>
                <a:gd name="T50" fmla="*/ 31 w 86"/>
                <a:gd name="T51" fmla="*/ 2 h 153"/>
                <a:gd name="T52" fmla="*/ 35 w 86"/>
                <a:gd name="T5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153">
                  <a:moveTo>
                    <a:pt x="35" y="0"/>
                  </a:moveTo>
                  <a:lnTo>
                    <a:pt x="41" y="0"/>
                  </a:lnTo>
                  <a:lnTo>
                    <a:pt x="45" y="2"/>
                  </a:lnTo>
                  <a:lnTo>
                    <a:pt x="49" y="6"/>
                  </a:lnTo>
                  <a:lnTo>
                    <a:pt x="51" y="10"/>
                  </a:lnTo>
                  <a:lnTo>
                    <a:pt x="51" y="14"/>
                  </a:lnTo>
                  <a:lnTo>
                    <a:pt x="25" y="114"/>
                  </a:lnTo>
                  <a:lnTo>
                    <a:pt x="78" y="131"/>
                  </a:lnTo>
                  <a:lnTo>
                    <a:pt x="82" y="133"/>
                  </a:lnTo>
                  <a:lnTo>
                    <a:pt x="84" y="137"/>
                  </a:lnTo>
                  <a:lnTo>
                    <a:pt x="86" y="141"/>
                  </a:lnTo>
                  <a:lnTo>
                    <a:pt x="86" y="145"/>
                  </a:lnTo>
                  <a:lnTo>
                    <a:pt x="82" y="149"/>
                  </a:lnTo>
                  <a:lnTo>
                    <a:pt x="80" y="151"/>
                  </a:lnTo>
                  <a:lnTo>
                    <a:pt x="76" y="153"/>
                  </a:lnTo>
                  <a:lnTo>
                    <a:pt x="70" y="151"/>
                  </a:lnTo>
                  <a:lnTo>
                    <a:pt x="9" y="133"/>
                  </a:lnTo>
                  <a:lnTo>
                    <a:pt x="7" y="133"/>
                  </a:lnTo>
                  <a:lnTo>
                    <a:pt x="7" y="133"/>
                  </a:lnTo>
                  <a:lnTo>
                    <a:pt x="3" y="131"/>
                  </a:lnTo>
                  <a:lnTo>
                    <a:pt x="2" y="127"/>
                  </a:lnTo>
                  <a:lnTo>
                    <a:pt x="0" y="123"/>
                  </a:lnTo>
                  <a:lnTo>
                    <a:pt x="0" y="120"/>
                  </a:lnTo>
                  <a:lnTo>
                    <a:pt x="25" y="8"/>
                  </a:lnTo>
                  <a:lnTo>
                    <a:pt x="27" y="4"/>
                  </a:lnTo>
                  <a:lnTo>
                    <a:pt x="31" y="2"/>
                  </a:lnTo>
                  <a:lnTo>
                    <a:pt x="3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4" name="Freeform 963"/>
            <p:cNvSpPr>
              <a:spLocks noEditPoints="1"/>
            </p:cNvSpPr>
            <p:nvPr/>
          </p:nvSpPr>
          <p:spPr bwMode="auto">
            <a:xfrm>
              <a:off x="5240339" y="5075238"/>
              <a:ext cx="107950" cy="112713"/>
            </a:xfrm>
            <a:custGeom>
              <a:avLst/>
              <a:gdLst>
                <a:gd name="T0" fmla="*/ 66 w 135"/>
                <a:gd name="T1" fmla="*/ 26 h 143"/>
                <a:gd name="T2" fmla="*/ 27 w 135"/>
                <a:gd name="T3" fmla="*/ 112 h 143"/>
                <a:gd name="T4" fmla="*/ 39 w 135"/>
                <a:gd name="T5" fmla="*/ 116 h 143"/>
                <a:gd name="T6" fmla="*/ 57 w 135"/>
                <a:gd name="T7" fmla="*/ 122 h 143"/>
                <a:gd name="T8" fmla="*/ 76 w 135"/>
                <a:gd name="T9" fmla="*/ 120 h 143"/>
                <a:gd name="T10" fmla="*/ 94 w 135"/>
                <a:gd name="T11" fmla="*/ 114 h 143"/>
                <a:gd name="T12" fmla="*/ 106 w 135"/>
                <a:gd name="T13" fmla="*/ 100 h 143"/>
                <a:gd name="T14" fmla="*/ 111 w 135"/>
                <a:gd name="T15" fmla="*/ 82 h 143"/>
                <a:gd name="T16" fmla="*/ 108 w 135"/>
                <a:gd name="T17" fmla="*/ 63 h 143"/>
                <a:gd name="T18" fmla="*/ 98 w 135"/>
                <a:gd name="T19" fmla="*/ 45 h 143"/>
                <a:gd name="T20" fmla="*/ 78 w 135"/>
                <a:gd name="T21" fmla="*/ 33 h 143"/>
                <a:gd name="T22" fmla="*/ 66 w 135"/>
                <a:gd name="T23" fmla="*/ 26 h 143"/>
                <a:gd name="T24" fmla="*/ 57 w 135"/>
                <a:gd name="T25" fmla="*/ 0 h 143"/>
                <a:gd name="T26" fmla="*/ 62 w 135"/>
                <a:gd name="T27" fmla="*/ 2 h 143"/>
                <a:gd name="T28" fmla="*/ 88 w 135"/>
                <a:gd name="T29" fmla="*/ 14 h 143"/>
                <a:gd name="T30" fmla="*/ 111 w 135"/>
                <a:gd name="T31" fmla="*/ 29 h 143"/>
                <a:gd name="T32" fmla="*/ 127 w 135"/>
                <a:gd name="T33" fmla="*/ 47 h 143"/>
                <a:gd name="T34" fmla="*/ 135 w 135"/>
                <a:gd name="T35" fmla="*/ 71 h 143"/>
                <a:gd name="T36" fmla="*/ 135 w 135"/>
                <a:gd name="T37" fmla="*/ 92 h 143"/>
                <a:gd name="T38" fmla="*/ 127 w 135"/>
                <a:gd name="T39" fmla="*/ 112 h 143"/>
                <a:gd name="T40" fmla="*/ 111 w 135"/>
                <a:gd name="T41" fmla="*/ 128 h 143"/>
                <a:gd name="T42" fmla="*/ 94 w 135"/>
                <a:gd name="T43" fmla="*/ 139 h 143"/>
                <a:gd name="T44" fmla="*/ 72 w 135"/>
                <a:gd name="T45" fmla="*/ 143 h 143"/>
                <a:gd name="T46" fmla="*/ 51 w 135"/>
                <a:gd name="T47" fmla="*/ 143 h 143"/>
                <a:gd name="T48" fmla="*/ 29 w 135"/>
                <a:gd name="T49" fmla="*/ 135 h 143"/>
                <a:gd name="T50" fmla="*/ 7 w 135"/>
                <a:gd name="T51" fmla="*/ 126 h 143"/>
                <a:gd name="T52" fmla="*/ 3 w 135"/>
                <a:gd name="T53" fmla="*/ 124 h 143"/>
                <a:gd name="T54" fmla="*/ 2 w 135"/>
                <a:gd name="T55" fmla="*/ 120 h 143"/>
                <a:gd name="T56" fmla="*/ 0 w 135"/>
                <a:gd name="T57" fmla="*/ 116 h 143"/>
                <a:gd name="T58" fmla="*/ 2 w 135"/>
                <a:gd name="T59" fmla="*/ 112 h 143"/>
                <a:gd name="T60" fmla="*/ 47 w 135"/>
                <a:gd name="T61" fmla="*/ 6 h 143"/>
                <a:gd name="T62" fmla="*/ 49 w 135"/>
                <a:gd name="T63" fmla="*/ 2 h 143"/>
                <a:gd name="T64" fmla="*/ 53 w 135"/>
                <a:gd name="T65" fmla="*/ 0 h 143"/>
                <a:gd name="T66" fmla="*/ 57 w 135"/>
                <a:gd name="T6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43">
                  <a:moveTo>
                    <a:pt x="66" y="26"/>
                  </a:moveTo>
                  <a:lnTo>
                    <a:pt x="27" y="112"/>
                  </a:lnTo>
                  <a:lnTo>
                    <a:pt x="39" y="116"/>
                  </a:lnTo>
                  <a:lnTo>
                    <a:pt x="57" y="122"/>
                  </a:lnTo>
                  <a:lnTo>
                    <a:pt x="76" y="120"/>
                  </a:lnTo>
                  <a:lnTo>
                    <a:pt x="94" y="114"/>
                  </a:lnTo>
                  <a:lnTo>
                    <a:pt x="106" y="100"/>
                  </a:lnTo>
                  <a:lnTo>
                    <a:pt x="111" y="82"/>
                  </a:lnTo>
                  <a:lnTo>
                    <a:pt x="108" y="63"/>
                  </a:lnTo>
                  <a:lnTo>
                    <a:pt x="98" y="45"/>
                  </a:lnTo>
                  <a:lnTo>
                    <a:pt x="78" y="33"/>
                  </a:lnTo>
                  <a:lnTo>
                    <a:pt x="66" y="26"/>
                  </a:lnTo>
                  <a:close/>
                  <a:moveTo>
                    <a:pt x="57" y="0"/>
                  </a:moveTo>
                  <a:lnTo>
                    <a:pt x="62" y="2"/>
                  </a:lnTo>
                  <a:lnTo>
                    <a:pt x="88" y="14"/>
                  </a:lnTo>
                  <a:lnTo>
                    <a:pt x="111" y="29"/>
                  </a:lnTo>
                  <a:lnTo>
                    <a:pt x="127" y="47"/>
                  </a:lnTo>
                  <a:lnTo>
                    <a:pt x="135" y="71"/>
                  </a:lnTo>
                  <a:lnTo>
                    <a:pt x="135" y="92"/>
                  </a:lnTo>
                  <a:lnTo>
                    <a:pt x="127" y="112"/>
                  </a:lnTo>
                  <a:lnTo>
                    <a:pt x="111" y="128"/>
                  </a:lnTo>
                  <a:lnTo>
                    <a:pt x="94" y="139"/>
                  </a:lnTo>
                  <a:lnTo>
                    <a:pt x="72" y="143"/>
                  </a:lnTo>
                  <a:lnTo>
                    <a:pt x="51" y="143"/>
                  </a:lnTo>
                  <a:lnTo>
                    <a:pt x="29" y="135"/>
                  </a:lnTo>
                  <a:lnTo>
                    <a:pt x="7" y="126"/>
                  </a:lnTo>
                  <a:lnTo>
                    <a:pt x="3" y="124"/>
                  </a:lnTo>
                  <a:lnTo>
                    <a:pt x="2" y="120"/>
                  </a:lnTo>
                  <a:lnTo>
                    <a:pt x="0" y="116"/>
                  </a:lnTo>
                  <a:lnTo>
                    <a:pt x="2" y="112"/>
                  </a:lnTo>
                  <a:lnTo>
                    <a:pt x="47" y="6"/>
                  </a:lnTo>
                  <a:lnTo>
                    <a:pt x="49" y="2"/>
                  </a:lnTo>
                  <a:lnTo>
                    <a:pt x="53" y="0"/>
                  </a:lnTo>
                  <a:lnTo>
                    <a:pt x="5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5" name="Freeform 964"/>
            <p:cNvSpPr>
              <a:spLocks/>
            </p:cNvSpPr>
            <p:nvPr/>
          </p:nvSpPr>
          <p:spPr bwMode="auto">
            <a:xfrm>
              <a:off x="5337176" y="5138738"/>
              <a:ext cx="71438" cy="92075"/>
            </a:xfrm>
            <a:custGeom>
              <a:avLst/>
              <a:gdLst>
                <a:gd name="T0" fmla="*/ 75 w 91"/>
                <a:gd name="T1" fmla="*/ 0 h 116"/>
                <a:gd name="T2" fmla="*/ 79 w 91"/>
                <a:gd name="T3" fmla="*/ 0 h 116"/>
                <a:gd name="T4" fmla="*/ 85 w 91"/>
                <a:gd name="T5" fmla="*/ 2 h 116"/>
                <a:gd name="T6" fmla="*/ 89 w 91"/>
                <a:gd name="T7" fmla="*/ 6 h 116"/>
                <a:gd name="T8" fmla="*/ 91 w 91"/>
                <a:gd name="T9" fmla="*/ 10 h 116"/>
                <a:gd name="T10" fmla="*/ 91 w 91"/>
                <a:gd name="T11" fmla="*/ 16 h 116"/>
                <a:gd name="T12" fmla="*/ 89 w 91"/>
                <a:gd name="T13" fmla="*/ 20 h 116"/>
                <a:gd name="T14" fmla="*/ 20 w 91"/>
                <a:gd name="T15" fmla="*/ 112 h 116"/>
                <a:gd name="T16" fmla="*/ 16 w 91"/>
                <a:gd name="T17" fmla="*/ 114 h 116"/>
                <a:gd name="T18" fmla="*/ 12 w 91"/>
                <a:gd name="T19" fmla="*/ 116 h 116"/>
                <a:gd name="T20" fmla="*/ 8 w 91"/>
                <a:gd name="T21" fmla="*/ 116 h 116"/>
                <a:gd name="T22" fmla="*/ 4 w 91"/>
                <a:gd name="T23" fmla="*/ 114 h 116"/>
                <a:gd name="T24" fmla="*/ 2 w 91"/>
                <a:gd name="T25" fmla="*/ 110 h 116"/>
                <a:gd name="T26" fmla="*/ 0 w 91"/>
                <a:gd name="T27" fmla="*/ 106 h 116"/>
                <a:gd name="T28" fmla="*/ 0 w 91"/>
                <a:gd name="T29" fmla="*/ 103 h 116"/>
                <a:gd name="T30" fmla="*/ 2 w 91"/>
                <a:gd name="T31" fmla="*/ 99 h 116"/>
                <a:gd name="T32" fmla="*/ 67 w 91"/>
                <a:gd name="T33" fmla="*/ 4 h 116"/>
                <a:gd name="T34" fmla="*/ 71 w 91"/>
                <a:gd name="T35" fmla="*/ 0 h 116"/>
                <a:gd name="T36" fmla="*/ 75 w 91"/>
                <a:gd name="T3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6">
                  <a:moveTo>
                    <a:pt x="75" y="0"/>
                  </a:moveTo>
                  <a:lnTo>
                    <a:pt x="79" y="0"/>
                  </a:lnTo>
                  <a:lnTo>
                    <a:pt x="85" y="2"/>
                  </a:lnTo>
                  <a:lnTo>
                    <a:pt x="89" y="6"/>
                  </a:lnTo>
                  <a:lnTo>
                    <a:pt x="91" y="10"/>
                  </a:lnTo>
                  <a:lnTo>
                    <a:pt x="91" y="16"/>
                  </a:lnTo>
                  <a:lnTo>
                    <a:pt x="89" y="20"/>
                  </a:lnTo>
                  <a:lnTo>
                    <a:pt x="20" y="112"/>
                  </a:lnTo>
                  <a:lnTo>
                    <a:pt x="16" y="114"/>
                  </a:lnTo>
                  <a:lnTo>
                    <a:pt x="12" y="116"/>
                  </a:lnTo>
                  <a:lnTo>
                    <a:pt x="8" y="116"/>
                  </a:lnTo>
                  <a:lnTo>
                    <a:pt x="4" y="114"/>
                  </a:lnTo>
                  <a:lnTo>
                    <a:pt x="2" y="110"/>
                  </a:lnTo>
                  <a:lnTo>
                    <a:pt x="0" y="106"/>
                  </a:lnTo>
                  <a:lnTo>
                    <a:pt x="0" y="103"/>
                  </a:lnTo>
                  <a:lnTo>
                    <a:pt x="2" y="99"/>
                  </a:lnTo>
                  <a:lnTo>
                    <a:pt x="67" y="4"/>
                  </a:lnTo>
                  <a:lnTo>
                    <a:pt x="71" y="0"/>
                  </a:lnTo>
                  <a:lnTo>
                    <a:pt x="7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6" name="Freeform 965"/>
            <p:cNvSpPr>
              <a:spLocks/>
            </p:cNvSpPr>
            <p:nvPr/>
          </p:nvSpPr>
          <p:spPr bwMode="auto">
            <a:xfrm>
              <a:off x="5373689" y="5173663"/>
              <a:ext cx="134938" cy="134938"/>
            </a:xfrm>
            <a:custGeom>
              <a:avLst/>
              <a:gdLst>
                <a:gd name="T0" fmla="*/ 83 w 169"/>
                <a:gd name="T1" fmla="*/ 0 h 168"/>
                <a:gd name="T2" fmla="*/ 87 w 169"/>
                <a:gd name="T3" fmla="*/ 0 h 168"/>
                <a:gd name="T4" fmla="*/ 91 w 169"/>
                <a:gd name="T5" fmla="*/ 2 h 168"/>
                <a:gd name="T6" fmla="*/ 95 w 169"/>
                <a:gd name="T7" fmla="*/ 4 h 168"/>
                <a:gd name="T8" fmla="*/ 97 w 169"/>
                <a:gd name="T9" fmla="*/ 7 h 168"/>
                <a:gd name="T10" fmla="*/ 99 w 169"/>
                <a:gd name="T11" fmla="*/ 13 h 168"/>
                <a:gd name="T12" fmla="*/ 97 w 169"/>
                <a:gd name="T13" fmla="*/ 70 h 168"/>
                <a:gd name="T14" fmla="*/ 91 w 169"/>
                <a:gd name="T15" fmla="*/ 127 h 168"/>
                <a:gd name="T16" fmla="*/ 150 w 169"/>
                <a:gd name="T17" fmla="*/ 72 h 168"/>
                <a:gd name="T18" fmla="*/ 154 w 169"/>
                <a:gd name="T19" fmla="*/ 70 h 168"/>
                <a:gd name="T20" fmla="*/ 158 w 169"/>
                <a:gd name="T21" fmla="*/ 70 h 168"/>
                <a:gd name="T22" fmla="*/ 161 w 169"/>
                <a:gd name="T23" fmla="*/ 72 h 168"/>
                <a:gd name="T24" fmla="*/ 165 w 169"/>
                <a:gd name="T25" fmla="*/ 74 h 168"/>
                <a:gd name="T26" fmla="*/ 169 w 169"/>
                <a:gd name="T27" fmla="*/ 80 h 168"/>
                <a:gd name="T28" fmla="*/ 169 w 169"/>
                <a:gd name="T29" fmla="*/ 84 h 168"/>
                <a:gd name="T30" fmla="*/ 169 w 169"/>
                <a:gd name="T31" fmla="*/ 88 h 168"/>
                <a:gd name="T32" fmla="*/ 167 w 169"/>
                <a:gd name="T33" fmla="*/ 92 h 168"/>
                <a:gd name="T34" fmla="*/ 81 w 169"/>
                <a:gd name="T35" fmla="*/ 166 h 168"/>
                <a:gd name="T36" fmla="*/ 77 w 169"/>
                <a:gd name="T37" fmla="*/ 168 h 168"/>
                <a:gd name="T38" fmla="*/ 73 w 169"/>
                <a:gd name="T39" fmla="*/ 168 h 168"/>
                <a:gd name="T40" fmla="*/ 69 w 169"/>
                <a:gd name="T41" fmla="*/ 166 h 168"/>
                <a:gd name="T42" fmla="*/ 65 w 169"/>
                <a:gd name="T43" fmla="*/ 164 h 168"/>
                <a:gd name="T44" fmla="*/ 63 w 169"/>
                <a:gd name="T45" fmla="*/ 161 h 168"/>
                <a:gd name="T46" fmla="*/ 63 w 169"/>
                <a:gd name="T47" fmla="*/ 155 h 168"/>
                <a:gd name="T48" fmla="*/ 63 w 169"/>
                <a:gd name="T49" fmla="*/ 155 h 168"/>
                <a:gd name="T50" fmla="*/ 71 w 169"/>
                <a:gd name="T51" fmla="*/ 100 h 168"/>
                <a:gd name="T52" fmla="*/ 75 w 169"/>
                <a:gd name="T53" fmla="*/ 45 h 168"/>
                <a:gd name="T54" fmla="*/ 20 w 169"/>
                <a:gd name="T55" fmla="*/ 104 h 168"/>
                <a:gd name="T56" fmla="*/ 16 w 169"/>
                <a:gd name="T57" fmla="*/ 108 h 168"/>
                <a:gd name="T58" fmla="*/ 12 w 169"/>
                <a:gd name="T59" fmla="*/ 108 h 168"/>
                <a:gd name="T60" fmla="*/ 8 w 169"/>
                <a:gd name="T61" fmla="*/ 108 h 168"/>
                <a:gd name="T62" fmla="*/ 4 w 169"/>
                <a:gd name="T63" fmla="*/ 106 h 168"/>
                <a:gd name="T64" fmla="*/ 2 w 169"/>
                <a:gd name="T65" fmla="*/ 102 h 168"/>
                <a:gd name="T66" fmla="*/ 0 w 169"/>
                <a:gd name="T67" fmla="*/ 98 h 168"/>
                <a:gd name="T68" fmla="*/ 2 w 169"/>
                <a:gd name="T69" fmla="*/ 94 h 168"/>
                <a:gd name="T70" fmla="*/ 4 w 169"/>
                <a:gd name="T71" fmla="*/ 90 h 168"/>
                <a:gd name="T72" fmla="*/ 77 w 169"/>
                <a:gd name="T73" fmla="*/ 4 h 168"/>
                <a:gd name="T74" fmla="*/ 77 w 169"/>
                <a:gd name="T75" fmla="*/ 2 h 168"/>
                <a:gd name="T76" fmla="*/ 79 w 169"/>
                <a:gd name="T77" fmla="*/ 0 h 168"/>
                <a:gd name="T78" fmla="*/ 83 w 169"/>
                <a:gd name="T7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9" h="168">
                  <a:moveTo>
                    <a:pt x="83" y="0"/>
                  </a:moveTo>
                  <a:lnTo>
                    <a:pt x="87" y="0"/>
                  </a:lnTo>
                  <a:lnTo>
                    <a:pt x="91" y="2"/>
                  </a:lnTo>
                  <a:lnTo>
                    <a:pt x="95" y="4"/>
                  </a:lnTo>
                  <a:lnTo>
                    <a:pt x="97" y="7"/>
                  </a:lnTo>
                  <a:lnTo>
                    <a:pt x="99" y="13"/>
                  </a:lnTo>
                  <a:lnTo>
                    <a:pt x="97" y="70"/>
                  </a:lnTo>
                  <a:lnTo>
                    <a:pt x="91" y="127"/>
                  </a:lnTo>
                  <a:lnTo>
                    <a:pt x="150" y="72"/>
                  </a:lnTo>
                  <a:lnTo>
                    <a:pt x="154" y="70"/>
                  </a:lnTo>
                  <a:lnTo>
                    <a:pt x="158" y="70"/>
                  </a:lnTo>
                  <a:lnTo>
                    <a:pt x="161" y="72"/>
                  </a:lnTo>
                  <a:lnTo>
                    <a:pt x="165" y="74"/>
                  </a:lnTo>
                  <a:lnTo>
                    <a:pt x="169" y="80"/>
                  </a:lnTo>
                  <a:lnTo>
                    <a:pt x="169" y="84"/>
                  </a:lnTo>
                  <a:lnTo>
                    <a:pt x="169" y="88"/>
                  </a:lnTo>
                  <a:lnTo>
                    <a:pt x="167" y="92"/>
                  </a:lnTo>
                  <a:lnTo>
                    <a:pt x="81" y="166"/>
                  </a:lnTo>
                  <a:lnTo>
                    <a:pt x="77" y="168"/>
                  </a:lnTo>
                  <a:lnTo>
                    <a:pt x="73" y="168"/>
                  </a:lnTo>
                  <a:lnTo>
                    <a:pt x="69" y="166"/>
                  </a:lnTo>
                  <a:lnTo>
                    <a:pt x="65" y="164"/>
                  </a:lnTo>
                  <a:lnTo>
                    <a:pt x="63" y="161"/>
                  </a:lnTo>
                  <a:lnTo>
                    <a:pt x="63" y="155"/>
                  </a:lnTo>
                  <a:lnTo>
                    <a:pt x="63" y="155"/>
                  </a:lnTo>
                  <a:lnTo>
                    <a:pt x="71" y="100"/>
                  </a:lnTo>
                  <a:lnTo>
                    <a:pt x="75" y="45"/>
                  </a:lnTo>
                  <a:lnTo>
                    <a:pt x="20" y="104"/>
                  </a:lnTo>
                  <a:lnTo>
                    <a:pt x="16" y="108"/>
                  </a:lnTo>
                  <a:lnTo>
                    <a:pt x="12" y="108"/>
                  </a:lnTo>
                  <a:lnTo>
                    <a:pt x="8" y="108"/>
                  </a:lnTo>
                  <a:lnTo>
                    <a:pt x="4" y="106"/>
                  </a:lnTo>
                  <a:lnTo>
                    <a:pt x="2" y="102"/>
                  </a:lnTo>
                  <a:lnTo>
                    <a:pt x="0" y="98"/>
                  </a:lnTo>
                  <a:lnTo>
                    <a:pt x="2" y="94"/>
                  </a:lnTo>
                  <a:lnTo>
                    <a:pt x="4" y="90"/>
                  </a:lnTo>
                  <a:lnTo>
                    <a:pt x="77" y="4"/>
                  </a:lnTo>
                  <a:lnTo>
                    <a:pt x="77" y="2"/>
                  </a:lnTo>
                  <a:lnTo>
                    <a:pt x="79" y="0"/>
                  </a:lnTo>
                  <a:lnTo>
                    <a:pt x="8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7" name="Freeform 966"/>
            <p:cNvSpPr>
              <a:spLocks/>
            </p:cNvSpPr>
            <p:nvPr/>
          </p:nvSpPr>
          <p:spPr bwMode="auto">
            <a:xfrm>
              <a:off x="5470526" y="5287963"/>
              <a:ext cx="117475" cy="119063"/>
            </a:xfrm>
            <a:custGeom>
              <a:avLst/>
              <a:gdLst>
                <a:gd name="T0" fmla="*/ 69 w 147"/>
                <a:gd name="T1" fmla="*/ 0 h 149"/>
                <a:gd name="T2" fmla="*/ 92 w 147"/>
                <a:gd name="T3" fmla="*/ 6 h 149"/>
                <a:gd name="T4" fmla="*/ 114 w 147"/>
                <a:gd name="T5" fmla="*/ 20 h 149"/>
                <a:gd name="T6" fmla="*/ 134 w 147"/>
                <a:gd name="T7" fmla="*/ 43 h 149"/>
                <a:gd name="T8" fmla="*/ 145 w 147"/>
                <a:gd name="T9" fmla="*/ 71 h 149"/>
                <a:gd name="T10" fmla="*/ 147 w 147"/>
                <a:gd name="T11" fmla="*/ 98 h 149"/>
                <a:gd name="T12" fmla="*/ 145 w 147"/>
                <a:gd name="T13" fmla="*/ 102 h 149"/>
                <a:gd name="T14" fmla="*/ 144 w 147"/>
                <a:gd name="T15" fmla="*/ 106 h 149"/>
                <a:gd name="T16" fmla="*/ 140 w 147"/>
                <a:gd name="T17" fmla="*/ 108 h 149"/>
                <a:gd name="T18" fmla="*/ 134 w 147"/>
                <a:gd name="T19" fmla="*/ 108 h 149"/>
                <a:gd name="T20" fmla="*/ 130 w 147"/>
                <a:gd name="T21" fmla="*/ 106 h 149"/>
                <a:gd name="T22" fmla="*/ 126 w 147"/>
                <a:gd name="T23" fmla="*/ 102 h 149"/>
                <a:gd name="T24" fmla="*/ 124 w 147"/>
                <a:gd name="T25" fmla="*/ 96 h 149"/>
                <a:gd name="T26" fmla="*/ 124 w 147"/>
                <a:gd name="T27" fmla="*/ 92 h 149"/>
                <a:gd name="T28" fmla="*/ 122 w 147"/>
                <a:gd name="T29" fmla="*/ 73 h 149"/>
                <a:gd name="T30" fmla="*/ 114 w 147"/>
                <a:gd name="T31" fmla="*/ 55 h 149"/>
                <a:gd name="T32" fmla="*/ 98 w 147"/>
                <a:gd name="T33" fmla="*/ 35 h 149"/>
                <a:gd name="T34" fmla="*/ 79 w 147"/>
                <a:gd name="T35" fmla="*/ 25 h 149"/>
                <a:gd name="T36" fmla="*/ 59 w 147"/>
                <a:gd name="T37" fmla="*/ 25 h 149"/>
                <a:gd name="T38" fmla="*/ 41 w 147"/>
                <a:gd name="T39" fmla="*/ 31 h 149"/>
                <a:gd name="T40" fmla="*/ 30 w 147"/>
                <a:gd name="T41" fmla="*/ 47 h 149"/>
                <a:gd name="T42" fmla="*/ 24 w 147"/>
                <a:gd name="T43" fmla="*/ 65 h 149"/>
                <a:gd name="T44" fmla="*/ 24 w 147"/>
                <a:gd name="T45" fmla="*/ 84 h 149"/>
                <a:gd name="T46" fmla="*/ 34 w 147"/>
                <a:gd name="T47" fmla="*/ 104 h 149"/>
                <a:gd name="T48" fmla="*/ 39 w 147"/>
                <a:gd name="T49" fmla="*/ 112 h 149"/>
                <a:gd name="T50" fmla="*/ 45 w 147"/>
                <a:gd name="T51" fmla="*/ 120 h 149"/>
                <a:gd name="T52" fmla="*/ 53 w 147"/>
                <a:gd name="T53" fmla="*/ 126 h 149"/>
                <a:gd name="T54" fmla="*/ 77 w 147"/>
                <a:gd name="T55" fmla="*/ 112 h 149"/>
                <a:gd name="T56" fmla="*/ 61 w 147"/>
                <a:gd name="T57" fmla="*/ 84 h 149"/>
                <a:gd name="T58" fmla="*/ 59 w 147"/>
                <a:gd name="T59" fmla="*/ 80 h 149"/>
                <a:gd name="T60" fmla="*/ 59 w 147"/>
                <a:gd name="T61" fmla="*/ 76 h 149"/>
                <a:gd name="T62" fmla="*/ 61 w 147"/>
                <a:gd name="T63" fmla="*/ 73 h 149"/>
                <a:gd name="T64" fmla="*/ 63 w 147"/>
                <a:gd name="T65" fmla="*/ 69 h 149"/>
                <a:gd name="T66" fmla="*/ 67 w 147"/>
                <a:gd name="T67" fmla="*/ 67 h 149"/>
                <a:gd name="T68" fmla="*/ 73 w 147"/>
                <a:gd name="T69" fmla="*/ 67 h 149"/>
                <a:gd name="T70" fmla="*/ 77 w 147"/>
                <a:gd name="T71" fmla="*/ 71 h 149"/>
                <a:gd name="T72" fmla="*/ 81 w 147"/>
                <a:gd name="T73" fmla="*/ 74 h 149"/>
                <a:gd name="T74" fmla="*/ 102 w 147"/>
                <a:gd name="T75" fmla="*/ 112 h 149"/>
                <a:gd name="T76" fmla="*/ 102 w 147"/>
                <a:gd name="T77" fmla="*/ 112 h 149"/>
                <a:gd name="T78" fmla="*/ 102 w 147"/>
                <a:gd name="T79" fmla="*/ 112 h 149"/>
                <a:gd name="T80" fmla="*/ 104 w 147"/>
                <a:gd name="T81" fmla="*/ 118 h 149"/>
                <a:gd name="T82" fmla="*/ 104 w 147"/>
                <a:gd name="T83" fmla="*/ 122 h 149"/>
                <a:gd name="T84" fmla="*/ 102 w 147"/>
                <a:gd name="T85" fmla="*/ 126 h 149"/>
                <a:gd name="T86" fmla="*/ 98 w 147"/>
                <a:gd name="T87" fmla="*/ 129 h 149"/>
                <a:gd name="T88" fmla="*/ 61 w 147"/>
                <a:gd name="T89" fmla="*/ 149 h 149"/>
                <a:gd name="T90" fmla="*/ 59 w 147"/>
                <a:gd name="T91" fmla="*/ 149 h 149"/>
                <a:gd name="T92" fmla="*/ 57 w 147"/>
                <a:gd name="T93" fmla="*/ 149 h 149"/>
                <a:gd name="T94" fmla="*/ 55 w 147"/>
                <a:gd name="T95" fmla="*/ 149 h 149"/>
                <a:gd name="T96" fmla="*/ 55 w 147"/>
                <a:gd name="T97" fmla="*/ 149 h 149"/>
                <a:gd name="T98" fmla="*/ 53 w 147"/>
                <a:gd name="T99" fmla="*/ 149 h 149"/>
                <a:gd name="T100" fmla="*/ 49 w 147"/>
                <a:gd name="T101" fmla="*/ 149 h 149"/>
                <a:gd name="T102" fmla="*/ 30 w 147"/>
                <a:gd name="T103" fmla="*/ 135 h 149"/>
                <a:gd name="T104" fmla="*/ 14 w 147"/>
                <a:gd name="T105" fmla="*/ 116 h 149"/>
                <a:gd name="T106" fmla="*/ 4 w 147"/>
                <a:gd name="T107" fmla="*/ 94 h 149"/>
                <a:gd name="T108" fmla="*/ 0 w 147"/>
                <a:gd name="T109" fmla="*/ 71 h 149"/>
                <a:gd name="T110" fmla="*/ 2 w 147"/>
                <a:gd name="T111" fmla="*/ 49 h 149"/>
                <a:gd name="T112" fmla="*/ 12 w 147"/>
                <a:gd name="T113" fmla="*/ 29 h 149"/>
                <a:gd name="T114" fmla="*/ 26 w 147"/>
                <a:gd name="T115" fmla="*/ 12 h 149"/>
                <a:gd name="T116" fmla="*/ 47 w 147"/>
                <a:gd name="T117" fmla="*/ 2 h 149"/>
                <a:gd name="T118" fmla="*/ 69 w 147"/>
                <a:gd name="T11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7" h="149">
                  <a:moveTo>
                    <a:pt x="69" y="0"/>
                  </a:moveTo>
                  <a:lnTo>
                    <a:pt x="92" y="6"/>
                  </a:lnTo>
                  <a:lnTo>
                    <a:pt x="114" y="20"/>
                  </a:lnTo>
                  <a:lnTo>
                    <a:pt x="134" y="43"/>
                  </a:lnTo>
                  <a:lnTo>
                    <a:pt x="145" y="71"/>
                  </a:lnTo>
                  <a:lnTo>
                    <a:pt x="147" y="98"/>
                  </a:lnTo>
                  <a:lnTo>
                    <a:pt x="145" y="102"/>
                  </a:lnTo>
                  <a:lnTo>
                    <a:pt x="144" y="106"/>
                  </a:lnTo>
                  <a:lnTo>
                    <a:pt x="140" y="108"/>
                  </a:lnTo>
                  <a:lnTo>
                    <a:pt x="134" y="108"/>
                  </a:lnTo>
                  <a:lnTo>
                    <a:pt x="130" y="106"/>
                  </a:lnTo>
                  <a:lnTo>
                    <a:pt x="126" y="102"/>
                  </a:lnTo>
                  <a:lnTo>
                    <a:pt x="124" y="96"/>
                  </a:lnTo>
                  <a:lnTo>
                    <a:pt x="124" y="92"/>
                  </a:lnTo>
                  <a:lnTo>
                    <a:pt x="122" y="73"/>
                  </a:lnTo>
                  <a:lnTo>
                    <a:pt x="114" y="55"/>
                  </a:lnTo>
                  <a:lnTo>
                    <a:pt x="98" y="35"/>
                  </a:lnTo>
                  <a:lnTo>
                    <a:pt x="79" y="25"/>
                  </a:lnTo>
                  <a:lnTo>
                    <a:pt x="59" y="25"/>
                  </a:lnTo>
                  <a:lnTo>
                    <a:pt x="41" y="31"/>
                  </a:lnTo>
                  <a:lnTo>
                    <a:pt x="30" y="47"/>
                  </a:lnTo>
                  <a:lnTo>
                    <a:pt x="24" y="65"/>
                  </a:lnTo>
                  <a:lnTo>
                    <a:pt x="24" y="84"/>
                  </a:lnTo>
                  <a:lnTo>
                    <a:pt x="34" y="104"/>
                  </a:lnTo>
                  <a:lnTo>
                    <a:pt x="39" y="112"/>
                  </a:lnTo>
                  <a:lnTo>
                    <a:pt x="45" y="120"/>
                  </a:lnTo>
                  <a:lnTo>
                    <a:pt x="53" y="126"/>
                  </a:lnTo>
                  <a:lnTo>
                    <a:pt x="77" y="112"/>
                  </a:lnTo>
                  <a:lnTo>
                    <a:pt x="61" y="84"/>
                  </a:lnTo>
                  <a:lnTo>
                    <a:pt x="59" y="80"/>
                  </a:lnTo>
                  <a:lnTo>
                    <a:pt x="59" y="76"/>
                  </a:lnTo>
                  <a:lnTo>
                    <a:pt x="61" y="73"/>
                  </a:lnTo>
                  <a:lnTo>
                    <a:pt x="63" y="69"/>
                  </a:lnTo>
                  <a:lnTo>
                    <a:pt x="67" y="67"/>
                  </a:lnTo>
                  <a:lnTo>
                    <a:pt x="73" y="67"/>
                  </a:lnTo>
                  <a:lnTo>
                    <a:pt x="77" y="71"/>
                  </a:lnTo>
                  <a:lnTo>
                    <a:pt x="81" y="74"/>
                  </a:lnTo>
                  <a:lnTo>
                    <a:pt x="102" y="112"/>
                  </a:lnTo>
                  <a:lnTo>
                    <a:pt x="102" y="112"/>
                  </a:lnTo>
                  <a:lnTo>
                    <a:pt x="102" y="112"/>
                  </a:lnTo>
                  <a:lnTo>
                    <a:pt x="104" y="118"/>
                  </a:lnTo>
                  <a:lnTo>
                    <a:pt x="104" y="122"/>
                  </a:lnTo>
                  <a:lnTo>
                    <a:pt x="102" y="126"/>
                  </a:lnTo>
                  <a:lnTo>
                    <a:pt x="98" y="129"/>
                  </a:lnTo>
                  <a:lnTo>
                    <a:pt x="61" y="149"/>
                  </a:lnTo>
                  <a:lnTo>
                    <a:pt x="59" y="149"/>
                  </a:lnTo>
                  <a:lnTo>
                    <a:pt x="57" y="149"/>
                  </a:lnTo>
                  <a:lnTo>
                    <a:pt x="55" y="149"/>
                  </a:lnTo>
                  <a:lnTo>
                    <a:pt x="55" y="149"/>
                  </a:lnTo>
                  <a:lnTo>
                    <a:pt x="53" y="149"/>
                  </a:lnTo>
                  <a:lnTo>
                    <a:pt x="49" y="149"/>
                  </a:lnTo>
                  <a:lnTo>
                    <a:pt x="30" y="135"/>
                  </a:lnTo>
                  <a:lnTo>
                    <a:pt x="14" y="116"/>
                  </a:lnTo>
                  <a:lnTo>
                    <a:pt x="4" y="94"/>
                  </a:lnTo>
                  <a:lnTo>
                    <a:pt x="0" y="71"/>
                  </a:lnTo>
                  <a:lnTo>
                    <a:pt x="2" y="49"/>
                  </a:lnTo>
                  <a:lnTo>
                    <a:pt x="12" y="29"/>
                  </a:lnTo>
                  <a:lnTo>
                    <a:pt x="26" y="12"/>
                  </a:lnTo>
                  <a:lnTo>
                    <a:pt x="47" y="2"/>
                  </a:lnTo>
                  <a:lnTo>
                    <a:pt x="6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8" name="Freeform 967"/>
            <p:cNvSpPr>
              <a:spLocks noEditPoints="1"/>
            </p:cNvSpPr>
            <p:nvPr/>
          </p:nvSpPr>
          <p:spPr bwMode="auto">
            <a:xfrm>
              <a:off x="4473576" y="5888038"/>
              <a:ext cx="114300" cy="80963"/>
            </a:xfrm>
            <a:custGeom>
              <a:avLst/>
              <a:gdLst>
                <a:gd name="T0" fmla="*/ 108 w 146"/>
                <a:gd name="T1" fmla="*/ 25 h 102"/>
                <a:gd name="T2" fmla="*/ 73 w 146"/>
                <a:gd name="T3" fmla="*/ 45 h 102"/>
                <a:gd name="T4" fmla="*/ 87 w 146"/>
                <a:gd name="T5" fmla="*/ 68 h 102"/>
                <a:gd name="T6" fmla="*/ 91 w 146"/>
                <a:gd name="T7" fmla="*/ 74 h 102"/>
                <a:gd name="T8" fmla="*/ 97 w 146"/>
                <a:gd name="T9" fmla="*/ 76 h 102"/>
                <a:gd name="T10" fmla="*/ 103 w 146"/>
                <a:gd name="T11" fmla="*/ 78 h 102"/>
                <a:gd name="T12" fmla="*/ 108 w 146"/>
                <a:gd name="T13" fmla="*/ 78 h 102"/>
                <a:gd name="T14" fmla="*/ 114 w 146"/>
                <a:gd name="T15" fmla="*/ 76 h 102"/>
                <a:gd name="T16" fmla="*/ 120 w 146"/>
                <a:gd name="T17" fmla="*/ 72 h 102"/>
                <a:gd name="T18" fmla="*/ 122 w 146"/>
                <a:gd name="T19" fmla="*/ 66 h 102"/>
                <a:gd name="T20" fmla="*/ 124 w 146"/>
                <a:gd name="T21" fmla="*/ 60 h 102"/>
                <a:gd name="T22" fmla="*/ 124 w 146"/>
                <a:gd name="T23" fmla="*/ 54 h 102"/>
                <a:gd name="T24" fmla="*/ 120 w 146"/>
                <a:gd name="T25" fmla="*/ 47 h 102"/>
                <a:gd name="T26" fmla="*/ 108 w 146"/>
                <a:gd name="T27" fmla="*/ 25 h 102"/>
                <a:gd name="T28" fmla="*/ 112 w 146"/>
                <a:gd name="T29" fmla="*/ 0 h 102"/>
                <a:gd name="T30" fmla="*/ 116 w 146"/>
                <a:gd name="T31" fmla="*/ 0 h 102"/>
                <a:gd name="T32" fmla="*/ 120 w 146"/>
                <a:gd name="T33" fmla="*/ 3 h 102"/>
                <a:gd name="T34" fmla="*/ 122 w 146"/>
                <a:gd name="T35" fmla="*/ 5 h 102"/>
                <a:gd name="T36" fmla="*/ 122 w 146"/>
                <a:gd name="T37" fmla="*/ 5 h 102"/>
                <a:gd name="T38" fmla="*/ 140 w 146"/>
                <a:gd name="T39" fmla="*/ 37 h 102"/>
                <a:gd name="T40" fmla="*/ 146 w 146"/>
                <a:gd name="T41" fmla="*/ 53 h 102"/>
                <a:gd name="T42" fmla="*/ 146 w 146"/>
                <a:gd name="T43" fmla="*/ 68 h 102"/>
                <a:gd name="T44" fmla="*/ 140 w 146"/>
                <a:gd name="T45" fmla="*/ 84 h 102"/>
                <a:gd name="T46" fmla="*/ 128 w 146"/>
                <a:gd name="T47" fmla="*/ 96 h 102"/>
                <a:gd name="T48" fmla="*/ 112 w 146"/>
                <a:gd name="T49" fmla="*/ 102 h 102"/>
                <a:gd name="T50" fmla="*/ 97 w 146"/>
                <a:gd name="T51" fmla="*/ 100 h 102"/>
                <a:gd name="T52" fmla="*/ 81 w 146"/>
                <a:gd name="T53" fmla="*/ 94 h 102"/>
                <a:gd name="T54" fmla="*/ 67 w 146"/>
                <a:gd name="T55" fmla="*/ 78 h 102"/>
                <a:gd name="T56" fmla="*/ 55 w 146"/>
                <a:gd name="T57" fmla="*/ 54 h 102"/>
                <a:gd name="T58" fmla="*/ 18 w 146"/>
                <a:gd name="T59" fmla="*/ 76 h 102"/>
                <a:gd name="T60" fmla="*/ 14 w 146"/>
                <a:gd name="T61" fmla="*/ 76 h 102"/>
                <a:gd name="T62" fmla="*/ 8 w 146"/>
                <a:gd name="T63" fmla="*/ 76 h 102"/>
                <a:gd name="T64" fmla="*/ 4 w 146"/>
                <a:gd name="T65" fmla="*/ 72 h 102"/>
                <a:gd name="T66" fmla="*/ 2 w 146"/>
                <a:gd name="T67" fmla="*/ 68 h 102"/>
                <a:gd name="T68" fmla="*/ 0 w 146"/>
                <a:gd name="T69" fmla="*/ 64 h 102"/>
                <a:gd name="T70" fmla="*/ 0 w 146"/>
                <a:gd name="T71" fmla="*/ 58 h 102"/>
                <a:gd name="T72" fmla="*/ 2 w 146"/>
                <a:gd name="T73" fmla="*/ 54 h 102"/>
                <a:gd name="T74" fmla="*/ 6 w 146"/>
                <a:gd name="T75" fmla="*/ 53 h 102"/>
                <a:gd name="T76" fmla="*/ 108 w 146"/>
                <a:gd name="T77" fmla="*/ 1 h 102"/>
                <a:gd name="T78" fmla="*/ 112 w 146"/>
                <a:gd name="T7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102">
                  <a:moveTo>
                    <a:pt x="108" y="25"/>
                  </a:moveTo>
                  <a:lnTo>
                    <a:pt x="73" y="45"/>
                  </a:lnTo>
                  <a:lnTo>
                    <a:pt x="87" y="68"/>
                  </a:lnTo>
                  <a:lnTo>
                    <a:pt x="91" y="74"/>
                  </a:lnTo>
                  <a:lnTo>
                    <a:pt x="97" y="76"/>
                  </a:lnTo>
                  <a:lnTo>
                    <a:pt x="103" y="78"/>
                  </a:lnTo>
                  <a:lnTo>
                    <a:pt x="108" y="78"/>
                  </a:lnTo>
                  <a:lnTo>
                    <a:pt x="114" y="76"/>
                  </a:lnTo>
                  <a:lnTo>
                    <a:pt x="120" y="72"/>
                  </a:lnTo>
                  <a:lnTo>
                    <a:pt x="122" y="66"/>
                  </a:lnTo>
                  <a:lnTo>
                    <a:pt x="124" y="60"/>
                  </a:lnTo>
                  <a:lnTo>
                    <a:pt x="124" y="54"/>
                  </a:lnTo>
                  <a:lnTo>
                    <a:pt x="120" y="47"/>
                  </a:lnTo>
                  <a:lnTo>
                    <a:pt x="108" y="25"/>
                  </a:lnTo>
                  <a:close/>
                  <a:moveTo>
                    <a:pt x="112" y="0"/>
                  </a:moveTo>
                  <a:lnTo>
                    <a:pt x="116" y="0"/>
                  </a:lnTo>
                  <a:lnTo>
                    <a:pt x="120" y="3"/>
                  </a:lnTo>
                  <a:lnTo>
                    <a:pt x="122" y="5"/>
                  </a:lnTo>
                  <a:lnTo>
                    <a:pt x="122" y="5"/>
                  </a:lnTo>
                  <a:lnTo>
                    <a:pt x="140" y="37"/>
                  </a:lnTo>
                  <a:lnTo>
                    <a:pt x="146" y="53"/>
                  </a:lnTo>
                  <a:lnTo>
                    <a:pt x="146" y="68"/>
                  </a:lnTo>
                  <a:lnTo>
                    <a:pt x="140" y="84"/>
                  </a:lnTo>
                  <a:lnTo>
                    <a:pt x="128" y="96"/>
                  </a:lnTo>
                  <a:lnTo>
                    <a:pt x="112" y="102"/>
                  </a:lnTo>
                  <a:lnTo>
                    <a:pt x="97" y="100"/>
                  </a:lnTo>
                  <a:lnTo>
                    <a:pt x="81" y="94"/>
                  </a:lnTo>
                  <a:lnTo>
                    <a:pt x="67" y="78"/>
                  </a:lnTo>
                  <a:lnTo>
                    <a:pt x="55" y="54"/>
                  </a:lnTo>
                  <a:lnTo>
                    <a:pt x="18" y="76"/>
                  </a:lnTo>
                  <a:lnTo>
                    <a:pt x="14" y="76"/>
                  </a:lnTo>
                  <a:lnTo>
                    <a:pt x="8" y="76"/>
                  </a:lnTo>
                  <a:lnTo>
                    <a:pt x="4" y="72"/>
                  </a:lnTo>
                  <a:lnTo>
                    <a:pt x="2" y="68"/>
                  </a:lnTo>
                  <a:lnTo>
                    <a:pt x="0" y="64"/>
                  </a:lnTo>
                  <a:lnTo>
                    <a:pt x="0" y="58"/>
                  </a:lnTo>
                  <a:lnTo>
                    <a:pt x="2" y="54"/>
                  </a:lnTo>
                  <a:lnTo>
                    <a:pt x="6" y="53"/>
                  </a:lnTo>
                  <a:lnTo>
                    <a:pt x="108" y="1"/>
                  </a:lnTo>
                  <a:lnTo>
                    <a:pt x="11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9" name="Freeform 968"/>
            <p:cNvSpPr>
              <a:spLocks noEditPoints="1"/>
            </p:cNvSpPr>
            <p:nvPr/>
          </p:nvSpPr>
          <p:spPr bwMode="auto">
            <a:xfrm>
              <a:off x="4548189" y="5980113"/>
              <a:ext cx="112713" cy="112713"/>
            </a:xfrm>
            <a:custGeom>
              <a:avLst/>
              <a:gdLst>
                <a:gd name="T0" fmla="*/ 76 w 141"/>
                <a:gd name="T1" fmla="*/ 22 h 144"/>
                <a:gd name="T2" fmla="*/ 57 w 141"/>
                <a:gd name="T3" fmla="*/ 24 h 144"/>
                <a:gd name="T4" fmla="*/ 39 w 141"/>
                <a:gd name="T5" fmla="*/ 32 h 144"/>
                <a:gd name="T6" fmla="*/ 27 w 141"/>
                <a:gd name="T7" fmla="*/ 47 h 144"/>
                <a:gd name="T8" fmla="*/ 23 w 141"/>
                <a:gd name="T9" fmla="*/ 65 h 144"/>
                <a:gd name="T10" fmla="*/ 25 w 141"/>
                <a:gd name="T11" fmla="*/ 85 h 144"/>
                <a:gd name="T12" fmla="*/ 35 w 141"/>
                <a:gd name="T13" fmla="*/ 102 h 144"/>
                <a:gd name="T14" fmla="*/ 51 w 141"/>
                <a:gd name="T15" fmla="*/ 114 h 144"/>
                <a:gd name="T16" fmla="*/ 70 w 141"/>
                <a:gd name="T17" fmla="*/ 118 h 144"/>
                <a:gd name="T18" fmla="*/ 88 w 141"/>
                <a:gd name="T19" fmla="*/ 116 h 144"/>
                <a:gd name="T20" fmla="*/ 106 w 141"/>
                <a:gd name="T21" fmla="*/ 106 h 144"/>
                <a:gd name="T22" fmla="*/ 116 w 141"/>
                <a:gd name="T23" fmla="*/ 89 h 144"/>
                <a:gd name="T24" fmla="*/ 119 w 141"/>
                <a:gd name="T25" fmla="*/ 71 h 144"/>
                <a:gd name="T26" fmla="*/ 116 w 141"/>
                <a:gd name="T27" fmla="*/ 53 h 144"/>
                <a:gd name="T28" fmla="*/ 108 w 141"/>
                <a:gd name="T29" fmla="*/ 38 h 144"/>
                <a:gd name="T30" fmla="*/ 92 w 141"/>
                <a:gd name="T31" fmla="*/ 28 h 144"/>
                <a:gd name="T32" fmla="*/ 76 w 141"/>
                <a:gd name="T33" fmla="*/ 22 h 144"/>
                <a:gd name="T34" fmla="*/ 76 w 141"/>
                <a:gd name="T35" fmla="*/ 0 h 144"/>
                <a:gd name="T36" fmla="*/ 102 w 141"/>
                <a:gd name="T37" fmla="*/ 6 h 144"/>
                <a:gd name="T38" fmla="*/ 123 w 141"/>
                <a:gd name="T39" fmla="*/ 24 h 144"/>
                <a:gd name="T40" fmla="*/ 137 w 141"/>
                <a:gd name="T41" fmla="*/ 45 h 144"/>
                <a:gd name="T42" fmla="*/ 141 w 141"/>
                <a:gd name="T43" fmla="*/ 73 h 144"/>
                <a:gd name="T44" fmla="*/ 139 w 141"/>
                <a:gd name="T45" fmla="*/ 91 h 144"/>
                <a:gd name="T46" fmla="*/ 133 w 141"/>
                <a:gd name="T47" fmla="*/ 106 h 144"/>
                <a:gd name="T48" fmla="*/ 123 w 141"/>
                <a:gd name="T49" fmla="*/ 122 h 144"/>
                <a:gd name="T50" fmla="*/ 108 w 141"/>
                <a:gd name="T51" fmla="*/ 134 h 144"/>
                <a:gd name="T52" fmla="*/ 92 w 141"/>
                <a:gd name="T53" fmla="*/ 142 h 144"/>
                <a:gd name="T54" fmla="*/ 72 w 141"/>
                <a:gd name="T55" fmla="*/ 144 h 144"/>
                <a:gd name="T56" fmla="*/ 53 w 141"/>
                <a:gd name="T57" fmla="*/ 140 h 144"/>
                <a:gd name="T58" fmla="*/ 35 w 141"/>
                <a:gd name="T59" fmla="*/ 130 h 144"/>
                <a:gd name="T60" fmla="*/ 19 w 141"/>
                <a:gd name="T61" fmla="*/ 116 h 144"/>
                <a:gd name="T62" fmla="*/ 8 w 141"/>
                <a:gd name="T63" fmla="*/ 98 h 144"/>
                <a:gd name="T64" fmla="*/ 0 w 141"/>
                <a:gd name="T65" fmla="*/ 79 h 144"/>
                <a:gd name="T66" fmla="*/ 0 w 141"/>
                <a:gd name="T67" fmla="*/ 59 h 144"/>
                <a:gd name="T68" fmla="*/ 4 w 141"/>
                <a:gd name="T69" fmla="*/ 42 h 144"/>
                <a:gd name="T70" fmla="*/ 11 w 141"/>
                <a:gd name="T71" fmla="*/ 26 h 144"/>
                <a:gd name="T72" fmla="*/ 25 w 141"/>
                <a:gd name="T73" fmla="*/ 12 h 144"/>
                <a:gd name="T74" fmla="*/ 51 w 141"/>
                <a:gd name="T75" fmla="*/ 0 h 144"/>
                <a:gd name="T76" fmla="*/ 76 w 141"/>
                <a:gd name="T7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 h="144">
                  <a:moveTo>
                    <a:pt x="76" y="22"/>
                  </a:moveTo>
                  <a:lnTo>
                    <a:pt x="57" y="24"/>
                  </a:lnTo>
                  <a:lnTo>
                    <a:pt x="39" y="32"/>
                  </a:lnTo>
                  <a:lnTo>
                    <a:pt x="27" y="47"/>
                  </a:lnTo>
                  <a:lnTo>
                    <a:pt x="23" y="65"/>
                  </a:lnTo>
                  <a:lnTo>
                    <a:pt x="25" y="85"/>
                  </a:lnTo>
                  <a:lnTo>
                    <a:pt x="35" y="102"/>
                  </a:lnTo>
                  <a:lnTo>
                    <a:pt x="51" y="114"/>
                  </a:lnTo>
                  <a:lnTo>
                    <a:pt x="70" y="118"/>
                  </a:lnTo>
                  <a:lnTo>
                    <a:pt x="88" y="116"/>
                  </a:lnTo>
                  <a:lnTo>
                    <a:pt x="106" y="106"/>
                  </a:lnTo>
                  <a:lnTo>
                    <a:pt x="116" y="89"/>
                  </a:lnTo>
                  <a:lnTo>
                    <a:pt x="119" y="71"/>
                  </a:lnTo>
                  <a:lnTo>
                    <a:pt x="116" y="53"/>
                  </a:lnTo>
                  <a:lnTo>
                    <a:pt x="108" y="38"/>
                  </a:lnTo>
                  <a:lnTo>
                    <a:pt x="92" y="28"/>
                  </a:lnTo>
                  <a:lnTo>
                    <a:pt x="76" y="22"/>
                  </a:lnTo>
                  <a:close/>
                  <a:moveTo>
                    <a:pt x="76" y="0"/>
                  </a:moveTo>
                  <a:lnTo>
                    <a:pt x="102" y="6"/>
                  </a:lnTo>
                  <a:lnTo>
                    <a:pt x="123" y="24"/>
                  </a:lnTo>
                  <a:lnTo>
                    <a:pt x="137" y="45"/>
                  </a:lnTo>
                  <a:lnTo>
                    <a:pt x="141" y="73"/>
                  </a:lnTo>
                  <a:lnTo>
                    <a:pt x="139" y="91"/>
                  </a:lnTo>
                  <a:lnTo>
                    <a:pt x="133" y="106"/>
                  </a:lnTo>
                  <a:lnTo>
                    <a:pt x="123" y="122"/>
                  </a:lnTo>
                  <a:lnTo>
                    <a:pt x="108" y="134"/>
                  </a:lnTo>
                  <a:lnTo>
                    <a:pt x="92" y="142"/>
                  </a:lnTo>
                  <a:lnTo>
                    <a:pt x="72" y="144"/>
                  </a:lnTo>
                  <a:lnTo>
                    <a:pt x="53" y="140"/>
                  </a:lnTo>
                  <a:lnTo>
                    <a:pt x="35" y="130"/>
                  </a:lnTo>
                  <a:lnTo>
                    <a:pt x="19" y="116"/>
                  </a:lnTo>
                  <a:lnTo>
                    <a:pt x="8" y="98"/>
                  </a:lnTo>
                  <a:lnTo>
                    <a:pt x="0" y="79"/>
                  </a:lnTo>
                  <a:lnTo>
                    <a:pt x="0" y="59"/>
                  </a:lnTo>
                  <a:lnTo>
                    <a:pt x="4" y="42"/>
                  </a:lnTo>
                  <a:lnTo>
                    <a:pt x="11" y="26"/>
                  </a:lnTo>
                  <a:lnTo>
                    <a:pt x="25" y="12"/>
                  </a:lnTo>
                  <a:lnTo>
                    <a:pt x="51" y="0"/>
                  </a:lnTo>
                  <a:lnTo>
                    <a:pt x="7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0" name="Freeform 969"/>
            <p:cNvSpPr>
              <a:spLocks/>
            </p:cNvSpPr>
            <p:nvPr/>
          </p:nvSpPr>
          <p:spPr bwMode="auto">
            <a:xfrm>
              <a:off x="4664076" y="6054726"/>
              <a:ext cx="155575" cy="150813"/>
            </a:xfrm>
            <a:custGeom>
              <a:avLst/>
              <a:gdLst>
                <a:gd name="T0" fmla="*/ 43 w 194"/>
                <a:gd name="T1" fmla="*/ 1 h 190"/>
                <a:gd name="T2" fmla="*/ 49 w 194"/>
                <a:gd name="T3" fmla="*/ 5 h 190"/>
                <a:gd name="T4" fmla="*/ 49 w 194"/>
                <a:gd name="T5" fmla="*/ 15 h 190"/>
                <a:gd name="T6" fmla="*/ 84 w 194"/>
                <a:gd name="T7" fmla="*/ 78 h 190"/>
                <a:gd name="T8" fmla="*/ 94 w 194"/>
                <a:gd name="T9" fmla="*/ 76 h 190"/>
                <a:gd name="T10" fmla="*/ 100 w 194"/>
                <a:gd name="T11" fmla="*/ 80 h 190"/>
                <a:gd name="T12" fmla="*/ 104 w 194"/>
                <a:gd name="T13" fmla="*/ 90 h 190"/>
                <a:gd name="T14" fmla="*/ 175 w 194"/>
                <a:gd name="T15" fmla="*/ 94 h 190"/>
                <a:gd name="T16" fmla="*/ 183 w 194"/>
                <a:gd name="T17" fmla="*/ 92 h 190"/>
                <a:gd name="T18" fmla="*/ 190 w 194"/>
                <a:gd name="T19" fmla="*/ 96 h 190"/>
                <a:gd name="T20" fmla="*/ 194 w 194"/>
                <a:gd name="T21" fmla="*/ 104 h 190"/>
                <a:gd name="T22" fmla="*/ 190 w 194"/>
                <a:gd name="T23" fmla="*/ 109 h 190"/>
                <a:gd name="T24" fmla="*/ 92 w 194"/>
                <a:gd name="T25" fmla="*/ 188 h 190"/>
                <a:gd name="T26" fmla="*/ 90 w 194"/>
                <a:gd name="T27" fmla="*/ 190 h 190"/>
                <a:gd name="T28" fmla="*/ 88 w 194"/>
                <a:gd name="T29" fmla="*/ 190 h 190"/>
                <a:gd name="T30" fmla="*/ 86 w 194"/>
                <a:gd name="T31" fmla="*/ 190 h 190"/>
                <a:gd name="T32" fmla="*/ 84 w 194"/>
                <a:gd name="T33" fmla="*/ 190 h 190"/>
                <a:gd name="T34" fmla="*/ 82 w 194"/>
                <a:gd name="T35" fmla="*/ 190 h 190"/>
                <a:gd name="T36" fmla="*/ 80 w 194"/>
                <a:gd name="T37" fmla="*/ 190 h 190"/>
                <a:gd name="T38" fmla="*/ 77 w 194"/>
                <a:gd name="T39" fmla="*/ 186 h 190"/>
                <a:gd name="T40" fmla="*/ 75 w 194"/>
                <a:gd name="T41" fmla="*/ 186 h 190"/>
                <a:gd name="T42" fmla="*/ 75 w 194"/>
                <a:gd name="T43" fmla="*/ 184 h 190"/>
                <a:gd name="T44" fmla="*/ 73 w 194"/>
                <a:gd name="T45" fmla="*/ 182 h 190"/>
                <a:gd name="T46" fmla="*/ 73 w 194"/>
                <a:gd name="T47" fmla="*/ 180 h 190"/>
                <a:gd name="T48" fmla="*/ 71 w 194"/>
                <a:gd name="T49" fmla="*/ 178 h 190"/>
                <a:gd name="T50" fmla="*/ 79 w 194"/>
                <a:gd name="T51" fmla="*/ 109 h 190"/>
                <a:gd name="T52" fmla="*/ 18 w 194"/>
                <a:gd name="T53" fmla="*/ 145 h 190"/>
                <a:gd name="T54" fmla="*/ 16 w 194"/>
                <a:gd name="T55" fmla="*/ 145 h 190"/>
                <a:gd name="T56" fmla="*/ 14 w 194"/>
                <a:gd name="T57" fmla="*/ 145 h 190"/>
                <a:gd name="T58" fmla="*/ 12 w 194"/>
                <a:gd name="T59" fmla="*/ 145 h 190"/>
                <a:gd name="T60" fmla="*/ 10 w 194"/>
                <a:gd name="T61" fmla="*/ 145 h 190"/>
                <a:gd name="T62" fmla="*/ 10 w 194"/>
                <a:gd name="T63" fmla="*/ 145 h 190"/>
                <a:gd name="T64" fmla="*/ 6 w 194"/>
                <a:gd name="T65" fmla="*/ 143 h 190"/>
                <a:gd name="T66" fmla="*/ 4 w 194"/>
                <a:gd name="T67" fmla="*/ 141 h 190"/>
                <a:gd name="T68" fmla="*/ 2 w 194"/>
                <a:gd name="T69" fmla="*/ 139 h 190"/>
                <a:gd name="T70" fmla="*/ 2 w 194"/>
                <a:gd name="T71" fmla="*/ 137 h 190"/>
                <a:gd name="T72" fmla="*/ 2 w 194"/>
                <a:gd name="T73" fmla="*/ 135 h 190"/>
                <a:gd name="T74" fmla="*/ 0 w 194"/>
                <a:gd name="T75" fmla="*/ 133 h 190"/>
                <a:gd name="T76" fmla="*/ 0 w 194"/>
                <a:gd name="T77" fmla="*/ 133 h 190"/>
                <a:gd name="T78" fmla="*/ 14 w 194"/>
                <a:gd name="T79" fmla="*/ 68 h 190"/>
                <a:gd name="T80" fmla="*/ 31 w 194"/>
                <a:gd name="T81" fmla="*/ 3 h 190"/>
                <a:gd name="T82" fmla="*/ 39 w 194"/>
                <a:gd name="T83"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4" h="190">
                  <a:moveTo>
                    <a:pt x="39" y="0"/>
                  </a:moveTo>
                  <a:lnTo>
                    <a:pt x="43" y="1"/>
                  </a:lnTo>
                  <a:lnTo>
                    <a:pt x="47" y="3"/>
                  </a:lnTo>
                  <a:lnTo>
                    <a:pt x="49" y="5"/>
                  </a:lnTo>
                  <a:lnTo>
                    <a:pt x="51" y="9"/>
                  </a:lnTo>
                  <a:lnTo>
                    <a:pt x="49" y="15"/>
                  </a:lnTo>
                  <a:lnTo>
                    <a:pt x="29" y="111"/>
                  </a:lnTo>
                  <a:lnTo>
                    <a:pt x="84" y="78"/>
                  </a:lnTo>
                  <a:lnTo>
                    <a:pt x="90" y="76"/>
                  </a:lnTo>
                  <a:lnTo>
                    <a:pt x="94" y="76"/>
                  </a:lnTo>
                  <a:lnTo>
                    <a:pt x="98" y="78"/>
                  </a:lnTo>
                  <a:lnTo>
                    <a:pt x="100" y="80"/>
                  </a:lnTo>
                  <a:lnTo>
                    <a:pt x="104" y="84"/>
                  </a:lnTo>
                  <a:lnTo>
                    <a:pt x="104" y="90"/>
                  </a:lnTo>
                  <a:lnTo>
                    <a:pt x="98" y="155"/>
                  </a:lnTo>
                  <a:lnTo>
                    <a:pt x="175" y="94"/>
                  </a:lnTo>
                  <a:lnTo>
                    <a:pt x="179" y="92"/>
                  </a:lnTo>
                  <a:lnTo>
                    <a:pt x="183" y="92"/>
                  </a:lnTo>
                  <a:lnTo>
                    <a:pt x="188" y="92"/>
                  </a:lnTo>
                  <a:lnTo>
                    <a:pt x="190" y="96"/>
                  </a:lnTo>
                  <a:lnTo>
                    <a:pt x="192" y="98"/>
                  </a:lnTo>
                  <a:lnTo>
                    <a:pt x="194" y="104"/>
                  </a:lnTo>
                  <a:lnTo>
                    <a:pt x="192" y="107"/>
                  </a:lnTo>
                  <a:lnTo>
                    <a:pt x="190" y="109"/>
                  </a:lnTo>
                  <a:lnTo>
                    <a:pt x="143" y="151"/>
                  </a:lnTo>
                  <a:lnTo>
                    <a:pt x="92" y="188"/>
                  </a:lnTo>
                  <a:lnTo>
                    <a:pt x="90" y="190"/>
                  </a:lnTo>
                  <a:lnTo>
                    <a:pt x="90" y="190"/>
                  </a:lnTo>
                  <a:lnTo>
                    <a:pt x="88" y="190"/>
                  </a:lnTo>
                  <a:lnTo>
                    <a:pt x="88" y="190"/>
                  </a:lnTo>
                  <a:lnTo>
                    <a:pt x="86" y="190"/>
                  </a:lnTo>
                  <a:lnTo>
                    <a:pt x="86" y="190"/>
                  </a:lnTo>
                  <a:lnTo>
                    <a:pt x="84" y="190"/>
                  </a:lnTo>
                  <a:lnTo>
                    <a:pt x="84" y="190"/>
                  </a:lnTo>
                  <a:lnTo>
                    <a:pt x="82" y="190"/>
                  </a:lnTo>
                  <a:lnTo>
                    <a:pt x="82" y="190"/>
                  </a:lnTo>
                  <a:lnTo>
                    <a:pt x="80" y="190"/>
                  </a:lnTo>
                  <a:lnTo>
                    <a:pt x="80" y="190"/>
                  </a:lnTo>
                  <a:lnTo>
                    <a:pt x="79" y="188"/>
                  </a:lnTo>
                  <a:lnTo>
                    <a:pt x="77" y="186"/>
                  </a:lnTo>
                  <a:lnTo>
                    <a:pt x="77" y="186"/>
                  </a:lnTo>
                  <a:lnTo>
                    <a:pt x="75" y="186"/>
                  </a:lnTo>
                  <a:lnTo>
                    <a:pt x="75" y="184"/>
                  </a:lnTo>
                  <a:lnTo>
                    <a:pt x="75" y="184"/>
                  </a:lnTo>
                  <a:lnTo>
                    <a:pt x="73" y="182"/>
                  </a:lnTo>
                  <a:lnTo>
                    <a:pt x="73" y="182"/>
                  </a:lnTo>
                  <a:lnTo>
                    <a:pt x="73" y="180"/>
                  </a:lnTo>
                  <a:lnTo>
                    <a:pt x="73" y="180"/>
                  </a:lnTo>
                  <a:lnTo>
                    <a:pt x="73" y="178"/>
                  </a:lnTo>
                  <a:lnTo>
                    <a:pt x="71" y="178"/>
                  </a:lnTo>
                  <a:lnTo>
                    <a:pt x="73" y="176"/>
                  </a:lnTo>
                  <a:lnTo>
                    <a:pt x="79" y="109"/>
                  </a:lnTo>
                  <a:lnTo>
                    <a:pt x="20" y="143"/>
                  </a:lnTo>
                  <a:lnTo>
                    <a:pt x="18" y="145"/>
                  </a:lnTo>
                  <a:lnTo>
                    <a:pt x="18" y="145"/>
                  </a:lnTo>
                  <a:lnTo>
                    <a:pt x="16" y="145"/>
                  </a:lnTo>
                  <a:lnTo>
                    <a:pt x="16" y="145"/>
                  </a:lnTo>
                  <a:lnTo>
                    <a:pt x="14" y="145"/>
                  </a:lnTo>
                  <a:lnTo>
                    <a:pt x="14" y="145"/>
                  </a:lnTo>
                  <a:lnTo>
                    <a:pt x="12" y="145"/>
                  </a:lnTo>
                  <a:lnTo>
                    <a:pt x="12" y="145"/>
                  </a:lnTo>
                  <a:lnTo>
                    <a:pt x="10" y="145"/>
                  </a:lnTo>
                  <a:lnTo>
                    <a:pt x="10" y="145"/>
                  </a:lnTo>
                  <a:lnTo>
                    <a:pt x="10" y="145"/>
                  </a:lnTo>
                  <a:lnTo>
                    <a:pt x="8" y="143"/>
                  </a:lnTo>
                  <a:lnTo>
                    <a:pt x="6" y="143"/>
                  </a:lnTo>
                  <a:lnTo>
                    <a:pt x="4" y="141"/>
                  </a:lnTo>
                  <a:lnTo>
                    <a:pt x="4" y="141"/>
                  </a:lnTo>
                  <a:lnTo>
                    <a:pt x="2" y="139"/>
                  </a:lnTo>
                  <a:lnTo>
                    <a:pt x="2" y="139"/>
                  </a:lnTo>
                  <a:lnTo>
                    <a:pt x="2" y="137"/>
                  </a:lnTo>
                  <a:lnTo>
                    <a:pt x="2" y="137"/>
                  </a:lnTo>
                  <a:lnTo>
                    <a:pt x="2" y="137"/>
                  </a:lnTo>
                  <a:lnTo>
                    <a:pt x="2" y="135"/>
                  </a:lnTo>
                  <a:lnTo>
                    <a:pt x="0" y="135"/>
                  </a:lnTo>
                  <a:lnTo>
                    <a:pt x="0" y="133"/>
                  </a:lnTo>
                  <a:lnTo>
                    <a:pt x="0" y="133"/>
                  </a:lnTo>
                  <a:lnTo>
                    <a:pt x="0" y="133"/>
                  </a:lnTo>
                  <a:lnTo>
                    <a:pt x="0" y="129"/>
                  </a:lnTo>
                  <a:lnTo>
                    <a:pt x="14" y="68"/>
                  </a:lnTo>
                  <a:lnTo>
                    <a:pt x="29" y="7"/>
                  </a:lnTo>
                  <a:lnTo>
                    <a:pt x="31" y="3"/>
                  </a:lnTo>
                  <a:lnTo>
                    <a:pt x="35" y="1"/>
                  </a:lnTo>
                  <a:lnTo>
                    <a:pt x="3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1" name="Freeform 970"/>
            <p:cNvSpPr>
              <a:spLocks/>
            </p:cNvSpPr>
            <p:nvPr/>
          </p:nvSpPr>
          <p:spPr bwMode="auto">
            <a:xfrm>
              <a:off x="4806951" y="6143626"/>
              <a:ext cx="100013" cy="119063"/>
            </a:xfrm>
            <a:custGeom>
              <a:avLst/>
              <a:gdLst>
                <a:gd name="T0" fmla="*/ 53 w 125"/>
                <a:gd name="T1" fmla="*/ 0 h 152"/>
                <a:gd name="T2" fmla="*/ 57 w 125"/>
                <a:gd name="T3" fmla="*/ 0 h 152"/>
                <a:gd name="T4" fmla="*/ 57 w 125"/>
                <a:gd name="T5" fmla="*/ 0 h 152"/>
                <a:gd name="T6" fmla="*/ 59 w 125"/>
                <a:gd name="T7" fmla="*/ 0 h 152"/>
                <a:gd name="T8" fmla="*/ 117 w 125"/>
                <a:gd name="T9" fmla="*/ 20 h 152"/>
                <a:gd name="T10" fmla="*/ 121 w 125"/>
                <a:gd name="T11" fmla="*/ 22 h 152"/>
                <a:gd name="T12" fmla="*/ 125 w 125"/>
                <a:gd name="T13" fmla="*/ 24 h 152"/>
                <a:gd name="T14" fmla="*/ 125 w 125"/>
                <a:gd name="T15" fmla="*/ 28 h 152"/>
                <a:gd name="T16" fmla="*/ 125 w 125"/>
                <a:gd name="T17" fmla="*/ 34 h 152"/>
                <a:gd name="T18" fmla="*/ 123 w 125"/>
                <a:gd name="T19" fmla="*/ 38 h 152"/>
                <a:gd name="T20" fmla="*/ 121 w 125"/>
                <a:gd name="T21" fmla="*/ 40 h 152"/>
                <a:gd name="T22" fmla="*/ 117 w 125"/>
                <a:gd name="T23" fmla="*/ 42 h 152"/>
                <a:gd name="T24" fmla="*/ 112 w 125"/>
                <a:gd name="T25" fmla="*/ 42 h 152"/>
                <a:gd name="T26" fmla="*/ 61 w 125"/>
                <a:gd name="T27" fmla="*/ 24 h 152"/>
                <a:gd name="T28" fmla="*/ 49 w 125"/>
                <a:gd name="T29" fmla="*/ 57 h 152"/>
                <a:gd name="T30" fmla="*/ 96 w 125"/>
                <a:gd name="T31" fmla="*/ 73 h 152"/>
                <a:gd name="T32" fmla="*/ 100 w 125"/>
                <a:gd name="T33" fmla="*/ 75 h 152"/>
                <a:gd name="T34" fmla="*/ 102 w 125"/>
                <a:gd name="T35" fmla="*/ 79 h 152"/>
                <a:gd name="T36" fmla="*/ 104 w 125"/>
                <a:gd name="T37" fmla="*/ 83 h 152"/>
                <a:gd name="T38" fmla="*/ 104 w 125"/>
                <a:gd name="T39" fmla="*/ 87 h 152"/>
                <a:gd name="T40" fmla="*/ 102 w 125"/>
                <a:gd name="T41" fmla="*/ 91 h 152"/>
                <a:gd name="T42" fmla="*/ 98 w 125"/>
                <a:gd name="T43" fmla="*/ 93 h 152"/>
                <a:gd name="T44" fmla="*/ 94 w 125"/>
                <a:gd name="T45" fmla="*/ 95 h 152"/>
                <a:gd name="T46" fmla="*/ 90 w 125"/>
                <a:gd name="T47" fmla="*/ 95 h 152"/>
                <a:gd name="T48" fmla="*/ 41 w 125"/>
                <a:gd name="T49" fmla="*/ 79 h 152"/>
                <a:gd name="T50" fmla="*/ 29 w 125"/>
                <a:gd name="T51" fmla="*/ 112 h 152"/>
                <a:gd name="T52" fmla="*/ 88 w 125"/>
                <a:gd name="T53" fmla="*/ 130 h 152"/>
                <a:gd name="T54" fmla="*/ 92 w 125"/>
                <a:gd name="T55" fmla="*/ 132 h 152"/>
                <a:gd name="T56" fmla="*/ 96 w 125"/>
                <a:gd name="T57" fmla="*/ 136 h 152"/>
                <a:gd name="T58" fmla="*/ 98 w 125"/>
                <a:gd name="T59" fmla="*/ 140 h 152"/>
                <a:gd name="T60" fmla="*/ 98 w 125"/>
                <a:gd name="T61" fmla="*/ 144 h 152"/>
                <a:gd name="T62" fmla="*/ 96 w 125"/>
                <a:gd name="T63" fmla="*/ 148 h 152"/>
                <a:gd name="T64" fmla="*/ 92 w 125"/>
                <a:gd name="T65" fmla="*/ 152 h 152"/>
                <a:gd name="T66" fmla="*/ 88 w 125"/>
                <a:gd name="T67" fmla="*/ 152 h 152"/>
                <a:gd name="T68" fmla="*/ 82 w 125"/>
                <a:gd name="T69" fmla="*/ 152 h 152"/>
                <a:gd name="T70" fmla="*/ 9 w 125"/>
                <a:gd name="T71" fmla="*/ 128 h 152"/>
                <a:gd name="T72" fmla="*/ 9 w 125"/>
                <a:gd name="T73" fmla="*/ 128 h 152"/>
                <a:gd name="T74" fmla="*/ 9 w 125"/>
                <a:gd name="T75" fmla="*/ 128 h 152"/>
                <a:gd name="T76" fmla="*/ 6 w 125"/>
                <a:gd name="T77" fmla="*/ 126 h 152"/>
                <a:gd name="T78" fmla="*/ 2 w 125"/>
                <a:gd name="T79" fmla="*/ 122 h 152"/>
                <a:gd name="T80" fmla="*/ 0 w 125"/>
                <a:gd name="T81" fmla="*/ 118 h 152"/>
                <a:gd name="T82" fmla="*/ 2 w 125"/>
                <a:gd name="T83" fmla="*/ 114 h 152"/>
                <a:gd name="T84" fmla="*/ 43 w 125"/>
                <a:gd name="T85" fmla="*/ 6 h 152"/>
                <a:gd name="T86" fmla="*/ 45 w 125"/>
                <a:gd name="T87" fmla="*/ 2 h 152"/>
                <a:gd name="T88" fmla="*/ 49 w 125"/>
                <a:gd name="T89" fmla="*/ 0 h 152"/>
                <a:gd name="T90" fmla="*/ 53 w 125"/>
                <a:gd name="T9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 h="152">
                  <a:moveTo>
                    <a:pt x="53" y="0"/>
                  </a:moveTo>
                  <a:lnTo>
                    <a:pt x="57" y="0"/>
                  </a:lnTo>
                  <a:lnTo>
                    <a:pt x="57" y="0"/>
                  </a:lnTo>
                  <a:lnTo>
                    <a:pt x="59" y="0"/>
                  </a:lnTo>
                  <a:lnTo>
                    <a:pt x="117" y="20"/>
                  </a:lnTo>
                  <a:lnTo>
                    <a:pt x="121" y="22"/>
                  </a:lnTo>
                  <a:lnTo>
                    <a:pt x="125" y="24"/>
                  </a:lnTo>
                  <a:lnTo>
                    <a:pt x="125" y="28"/>
                  </a:lnTo>
                  <a:lnTo>
                    <a:pt x="125" y="34"/>
                  </a:lnTo>
                  <a:lnTo>
                    <a:pt x="123" y="38"/>
                  </a:lnTo>
                  <a:lnTo>
                    <a:pt x="121" y="40"/>
                  </a:lnTo>
                  <a:lnTo>
                    <a:pt x="117" y="42"/>
                  </a:lnTo>
                  <a:lnTo>
                    <a:pt x="112" y="42"/>
                  </a:lnTo>
                  <a:lnTo>
                    <a:pt x="61" y="24"/>
                  </a:lnTo>
                  <a:lnTo>
                    <a:pt x="49" y="57"/>
                  </a:lnTo>
                  <a:lnTo>
                    <a:pt x="96" y="73"/>
                  </a:lnTo>
                  <a:lnTo>
                    <a:pt x="100" y="75"/>
                  </a:lnTo>
                  <a:lnTo>
                    <a:pt x="102" y="79"/>
                  </a:lnTo>
                  <a:lnTo>
                    <a:pt x="104" y="83"/>
                  </a:lnTo>
                  <a:lnTo>
                    <a:pt x="104" y="87"/>
                  </a:lnTo>
                  <a:lnTo>
                    <a:pt x="102" y="91"/>
                  </a:lnTo>
                  <a:lnTo>
                    <a:pt x="98" y="93"/>
                  </a:lnTo>
                  <a:lnTo>
                    <a:pt x="94" y="95"/>
                  </a:lnTo>
                  <a:lnTo>
                    <a:pt x="90" y="95"/>
                  </a:lnTo>
                  <a:lnTo>
                    <a:pt x="41" y="79"/>
                  </a:lnTo>
                  <a:lnTo>
                    <a:pt x="29" y="112"/>
                  </a:lnTo>
                  <a:lnTo>
                    <a:pt x="88" y="130"/>
                  </a:lnTo>
                  <a:lnTo>
                    <a:pt x="92" y="132"/>
                  </a:lnTo>
                  <a:lnTo>
                    <a:pt x="96" y="136"/>
                  </a:lnTo>
                  <a:lnTo>
                    <a:pt x="98" y="140"/>
                  </a:lnTo>
                  <a:lnTo>
                    <a:pt x="98" y="144"/>
                  </a:lnTo>
                  <a:lnTo>
                    <a:pt x="96" y="148"/>
                  </a:lnTo>
                  <a:lnTo>
                    <a:pt x="92" y="152"/>
                  </a:lnTo>
                  <a:lnTo>
                    <a:pt x="88" y="152"/>
                  </a:lnTo>
                  <a:lnTo>
                    <a:pt x="82" y="152"/>
                  </a:lnTo>
                  <a:lnTo>
                    <a:pt x="9" y="128"/>
                  </a:lnTo>
                  <a:lnTo>
                    <a:pt x="9" y="128"/>
                  </a:lnTo>
                  <a:lnTo>
                    <a:pt x="9" y="128"/>
                  </a:lnTo>
                  <a:lnTo>
                    <a:pt x="6" y="126"/>
                  </a:lnTo>
                  <a:lnTo>
                    <a:pt x="2" y="122"/>
                  </a:lnTo>
                  <a:lnTo>
                    <a:pt x="0" y="118"/>
                  </a:lnTo>
                  <a:lnTo>
                    <a:pt x="2" y="114"/>
                  </a:lnTo>
                  <a:lnTo>
                    <a:pt x="43" y="6"/>
                  </a:lnTo>
                  <a:lnTo>
                    <a:pt x="45" y="2"/>
                  </a:lnTo>
                  <a:lnTo>
                    <a:pt x="49" y="0"/>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2" name="Freeform 971"/>
            <p:cNvSpPr>
              <a:spLocks noEditPoints="1"/>
            </p:cNvSpPr>
            <p:nvPr/>
          </p:nvSpPr>
          <p:spPr bwMode="auto">
            <a:xfrm>
              <a:off x="4914901" y="6167438"/>
              <a:ext cx="87313" cy="114300"/>
            </a:xfrm>
            <a:custGeom>
              <a:avLst/>
              <a:gdLst>
                <a:gd name="T0" fmla="*/ 36 w 110"/>
                <a:gd name="T1" fmla="*/ 63 h 143"/>
                <a:gd name="T2" fmla="*/ 69 w 110"/>
                <a:gd name="T3" fmla="*/ 67 h 143"/>
                <a:gd name="T4" fmla="*/ 81 w 110"/>
                <a:gd name="T5" fmla="*/ 61 h 143"/>
                <a:gd name="T6" fmla="*/ 85 w 110"/>
                <a:gd name="T7" fmla="*/ 49 h 143"/>
                <a:gd name="T8" fmla="*/ 83 w 110"/>
                <a:gd name="T9" fmla="*/ 37 h 143"/>
                <a:gd name="T10" fmla="*/ 73 w 110"/>
                <a:gd name="T11" fmla="*/ 27 h 143"/>
                <a:gd name="T12" fmla="*/ 41 w 110"/>
                <a:gd name="T13" fmla="*/ 23 h 143"/>
                <a:gd name="T14" fmla="*/ 36 w 110"/>
                <a:gd name="T15" fmla="*/ 0 h 143"/>
                <a:gd name="T16" fmla="*/ 90 w 110"/>
                <a:gd name="T17" fmla="*/ 14 h 143"/>
                <a:gd name="T18" fmla="*/ 108 w 110"/>
                <a:gd name="T19" fmla="*/ 51 h 143"/>
                <a:gd name="T20" fmla="*/ 102 w 110"/>
                <a:gd name="T21" fmla="*/ 68 h 143"/>
                <a:gd name="T22" fmla="*/ 90 w 110"/>
                <a:gd name="T23" fmla="*/ 80 h 143"/>
                <a:gd name="T24" fmla="*/ 96 w 110"/>
                <a:gd name="T25" fmla="*/ 88 h 143"/>
                <a:gd name="T26" fmla="*/ 102 w 110"/>
                <a:gd name="T27" fmla="*/ 102 h 143"/>
                <a:gd name="T28" fmla="*/ 102 w 110"/>
                <a:gd name="T29" fmla="*/ 116 h 143"/>
                <a:gd name="T30" fmla="*/ 102 w 110"/>
                <a:gd name="T31" fmla="*/ 121 h 143"/>
                <a:gd name="T32" fmla="*/ 110 w 110"/>
                <a:gd name="T33" fmla="*/ 129 h 143"/>
                <a:gd name="T34" fmla="*/ 108 w 110"/>
                <a:gd name="T35" fmla="*/ 137 h 143"/>
                <a:gd name="T36" fmla="*/ 100 w 110"/>
                <a:gd name="T37" fmla="*/ 143 h 143"/>
                <a:gd name="T38" fmla="*/ 96 w 110"/>
                <a:gd name="T39" fmla="*/ 143 h 143"/>
                <a:gd name="T40" fmla="*/ 92 w 110"/>
                <a:gd name="T41" fmla="*/ 141 h 143"/>
                <a:gd name="T42" fmla="*/ 83 w 110"/>
                <a:gd name="T43" fmla="*/ 137 h 143"/>
                <a:gd name="T44" fmla="*/ 79 w 110"/>
                <a:gd name="T45" fmla="*/ 125 h 143"/>
                <a:gd name="T46" fmla="*/ 77 w 110"/>
                <a:gd name="T47" fmla="*/ 108 h 143"/>
                <a:gd name="T48" fmla="*/ 75 w 110"/>
                <a:gd name="T49" fmla="*/ 100 h 143"/>
                <a:gd name="T50" fmla="*/ 69 w 110"/>
                <a:gd name="T51" fmla="*/ 94 h 143"/>
                <a:gd name="T52" fmla="*/ 61 w 110"/>
                <a:gd name="T53" fmla="*/ 88 h 143"/>
                <a:gd name="T54" fmla="*/ 32 w 110"/>
                <a:gd name="T55" fmla="*/ 84 h 143"/>
                <a:gd name="T56" fmla="*/ 24 w 110"/>
                <a:gd name="T57" fmla="*/ 129 h 143"/>
                <a:gd name="T58" fmla="*/ 16 w 110"/>
                <a:gd name="T59" fmla="*/ 133 h 143"/>
                <a:gd name="T60" fmla="*/ 6 w 110"/>
                <a:gd name="T61" fmla="*/ 131 h 143"/>
                <a:gd name="T62" fmla="*/ 0 w 110"/>
                <a:gd name="T63" fmla="*/ 125 h 143"/>
                <a:gd name="T64" fmla="*/ 22 w 110"/>
                <a:gd name="T65" fmla="*/ 8 h 143"/>
                <a:gd name="T66" fmla="*/ 28 w 110"/>
                <a:gd name="T67" fmla="*/ 2 h 143"/>
                <a:gd name="T68" fmla="*/ 36 w 110"/>
                <a:gd name="T6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43">
                  <a:moveTo>
                    <a:pt x="41" y="23"/>
                  </a:moveTo>
                  <a:lnTo>
                    <a:pt x="36" y="63"/>
                  </a:lnTo>
                  <a:lnTo>
                    <a:pt x="61" y="67"/>
                  </a:lnTo>
                  <a:lnTo>
                    <a:pt x="69" y="67"/>
                  </a:lnTo>
                  <a:lnTo>
                    <a:pt x="75" y="65"/>
                  </a:lnTo>
                  <a:lnTo>
                    <a:pt x="81" y="61"/>
                  </a:lnTo>
                  <a:lnTo>
                    <a:pt x="85" y="55"/>
                  </a:lnTo>
                  <a:lnTo>
                    <a:pt x="85" y="49"/>
                  </a:lnTo>
                  <a:lnTo>
                    <a:pt x="85" y="43"/>
                  </a:lnTo>
                  <a:lnTo>
                    <a:pt x="83" y="37"/>
                  </a:lnTo>
                  <a:lnTo>
                    <a:pt x="79" y="31"/>
                  </a:lnTo>
                  <a:lnTo>
                    <a:pt x="73" y="27"/>
                  </a:lnTo>
                  <a:lnTo>
                    <a:pt x="67" y="25"/>
                  </a:lnTo>
                  <a:lnTo>
                    <a:pt x="41" y="23"/>
                  </a:lnTo>
                  <a:close/>
                  <a:moveTo>
                    <a:pt x="36" y="0"/>
                  </a:moveTo>
                  <a:lnTo>
                    <a:pt x="36" y="0"/>
                  </a:lnTo>
                  <a:lnTo>
                    <a:pt x="69" y="6"/>
                  </a:lnTo>
                  <a:lnTo>
                    <a:pt x="90" y="14"/>
                  </a:lnTo>
                  <a:lnTo>
                    <a:pt x="104" y="29"/>
                  </a:lnTo>
                  <a:lnTo>
                    <a:pt x="108" y="51"/>
                  </a:lnTo>
                  <a:lnTo>
                    <a:pt x="106" y="61"/>
                  </a:lnTo>
                  <a:lnTo>
                    <a:pt x="102" y="68"/>
                  </a:lnTo>
                  <a:lnTo>
                    <a:pt x="96" y="74"/>
                  </a:lnTo>
                  <a:lnTo>
                    <a:pt x="90" y="80"/>
                  </a:lnTo>
                  <a:lnTo>
                    <a:pt x="92" y="84"/>
                  </a:lnTo>
                  <a:lnTo>
                    <a:pt x="96" y="88"/>
                  </a:lnTo>
                  <a:lnTo>
                    <a:pt x="100" y="96"/>
                  </a:lnTo>
                  <a:lnTo>
                    <a:pt x="102" y="102"/>
                  </a:lnTo>
                  <a:lnTo>
                    <a:pt x="102" y="110"/>
                  </a:lnTo>
                  <a:lnTo>
                    <a:pt x="102" y="116"/>
                  </a:lnTo>
                  <a:lnTo>
                    <a:pt x="102" y="120"/>
                  </a:lnTo>
                  <a:lnTo>
                    <a:pt x="102" y="121"/>
                  </a:lnTo>
                  <a:lnTo>
                    <a:pt x="108" y="125"/>
                  </a:lnTo>
                  <a:lnTo>
                    <a:pt x="110" y="129"/>
                  </a:lnTo>
                  <a:lnTo>
                    <a:pt x="110" y="133"/>
                  </a:lnTo>
                  <a:lnTo>
                    <a:pt x="108" y="137"/>
                  </a:lnTo>
                  <a:lnTo>
                    <a:pt x="106" y="141"/>
                  </a:lnTo>
                  <a:lnTo>
                    <a:pt x="100" y="143"/>
                  </a:lnTo>
                  <a:lnTo>
                    <a:pt x="98" y="143"/>
                  </a:lnTo>
                  <a:lnTo>
                    <a:pt x="96" y="143"/>
                  </a:lnTo>
                  <a:lnTo>
                    <a:pt x="96" y="143"/>
                  </a:lnTo>
                  <a:lnTo>
                    <a:pt x="92" y="141"/>
                  </a:lnTo>
                  <a:lnTo>
                    <a:pt x="87" y="139"/>
                  </a:lnTo>
                  <a:lnTo>
                    <a:pt x="83" y="137"/>
                  </a:lnTo>
                  <a:lnTo>
                    <a:pt x="81" y="131"/>
                  </a:lnTo>
                  <a:lnTo>
                    <a:pt x="79" y="125"/>
                  </a:lnTo>
                  <a:lnTo>
                    <a:pt x="77" y="118"/>
                  </a:lnTo>
                  <a:lnTo>
                    <a:pt x="77" y="108"/>
                  </a:lnTo>
                  <a:lnTo>
                    <a:pt x="77" y="104"/>
                  </a:lnTo>
                  <a:lnTo>
                    <a:pt x="75" y="100"/>
                  </a:lnTo>
                  <a:lnTo>
                    <a:pt x="73" y="96"/>
                  </a:lnTo>
                  <a:lnTo>
                    <a:pt x="69" y="94"/>
                  </a:lnTo>
                  <a:lnTo>
                    <a:pt x="65" y="90"/>
                  </a:lnTo>
                  <a:lnTo>
                    <a:pt x="61" y="88"/>
                  </a:lnTo>
                  <a:lnTo>
                    <a:pt x="57" y="88"/>
                  </a:lnTo>
                  <a:lnTo>
                    <a:pt x="32" y="84"/>
                  </a:lnTo>
                  <a:lnTo>
                    <a:pt x="26" y="125"/>
                  </a:lnTo>
                  <a:lnTo>
                    <a:pt x="24" y="129"/>
                  </a:lnTo>
                  <a:lnTo>
                    <a:pt x="20" y="131"/>
                  </a:lnTo>
                  <a:lnTo>
                    <a:pt x="16" y="133"/>
                  </a:lnTo>
                  <a:lnTo>
                    <a:pt x="10" y="133"/>
                  </a:lnTo>
                  <a:lnTo>
                    <a:pt x="6" y="131"/>
                  </a:lnTo>
                  <a:lnTo>
                    <a:pt x="2" y="129"/>
                  </a:lnTo>
                  <a:lnTo>
                    <a:pt x="0" y="125"/>
                  </a:lnTo>
                  <a:lnTo>
                    <a:pt x="0" y="121"/>
                  </a:lnTo>
                  <a:lnTo>
                    <a:pt x="22" y="8"/>
                  </a:lnTo>
                  <a:lnTo>
                    <a:pt x="24" y="4"/>
                  </a:lnTo>
                  <a:lnTo>
                    <a:pt x="28" y="2"/>
                  </a:lnTo>
                  <a:lnTo>
                    <a:pt x="30" y="0"/>
                  </a:lnTo>
                  <a:lnTo>
                    <a:pt x="3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3" name="Freeform 972"/>
            <p:cNvSpPr>
              <a:spLocks/>
            </p:cNvSpPr>
            <p:nvPr/>
          </p:nvSpPr>
          <p:spPr bwMode="auto">
            <a:xfrm>
              <a:off x="5030789" y="6175376"/>
              <a:ext cx="80963" cy="109538"/>
            </a:xfrm>
            <a:custGeom>
              <a:avLst/>
              <a:gdLst>
                <a:gd name="T0" fmla="*/ 12 w 103"/>
                <a:gd name="T1" fmla="*/ 0 h 137"/>
                <a:gd name="T2" fmla="*/ 16 w 103"/>
                <a:gd name="T3" fmla="*/ 2 h 137"/>
                <a:gd name="T4" fmla="*/ 20 w 103"/>
                <a:gd name="T5" fmla="*/ 4 h 137"/>
                <a:gd name="T6" fmla="*/ 22 w 103"/>
                <a:gd name="T7" fmla="*/ 7 h 137"/>
                <a:gd name="T8" fmla="*/ 24 w 103"/>
                <a:gd name="T9" fmla="*/ 11 h 137"/>
                <a:gd name="T10" fmla="*/ 26 w 103"/>
                <a:gd name="T11" fmla="*/ 115 h 137"/>
                <a:gd name="T12" fmla="*/ 89 w 103"/>
                <a:gd name="T13" fmla="*/ 111 h 137"/>
                <a:gd name="T14" fmla="*/ 93 w 103"/>
                <a:gd name="T15" fmla="*/ 111 h 137"/>
                <a:gd name="T16" fmla="*/ 97 w 103"/>
                <a:gd name="T17" fmla="*/ 113 h 137"/>
                <a:gd name="T18" fmla="*/ 101 w 103"/>
                <a:gd name="T19" fmla="*/ 115 h 137"/>
                <a:gd name="T20" fmla="*/ 103 w 103"/>
                <a:gd name="T21" fmla="*/ 119 h 137"/>
                <a:gd name="T22" fmla="*/ 103 w 103"/>
                <a:gd name="T23" fmla="*/ 125 h 137"/>
                <a:gd name="T24" fmla="*/ 99 w 103"/>
                <a:gd name="T25" fmla="*/ 127 h 137"/>
                <a:gd name="T26" fmla="*/ 95 w 103"/>
                <a:gd name="T27" fmla="*/ 131 h 137"/>
                <a:gd name="T28" fmla="*/ 91 w 103"/>
                <a:gd name="T29" fmla="*/ 133 h 137"/>
                <a:gd name="T30" fmla="*/ 14 w 103"/>
                <a:gd name="T31" fmla="*/ 137 h 137"/>
                <a:gd name="T32" fmla="*/ 14 w 103"/>
                <a:gd name="T33" fmla="*/ 137 h 137"/>
                <a:gd name="T34" fmla="*/ 8 w 103"/>
                <a:gd name="T35" fmla="*/ 135 h 137"/>
                <a:gd name="T36" fmla="*/ 4 w 103"/>
                <a:gd name="T37" fmla="*/ 133 h 137"/>
                <a:gd name="T38" fmla="*/ 2 w 103"/>
                <a:gd name="T39" fmla="*/ 129 h 137"/>
                <a:gd name="T40" fmla="*/ 0 w 103"/>
                <a:gd name="T41" fmla="*/ 125 h 137"/>
                <a:gd name="T42" fmla="*/ 2 w 103"/>
                <a:gd name="T43" fmla="*/ 11 h 137"/>
                <a:gd name="T44" fmla="*/ 2 w 103"/>
                <a:gd name="T45" fmla="*/ 7 h 137"/>
                <a:gd name="T46" fmla="*/ 4 w 103"/>
                <a:gd name="T47" fmla="*/ 4 h 137"/>
                <a:gd name="T48" fmla="*/ 8 w 103"/>
                <a:gd name="T49" fmla="*/ 2 h 137"/>
                <a:gd name="T50" fmla="*/ 12 w 103"/>
                <a:gd name="T5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3" h="137">
                  <a:moveTo>
                    <a:pt x="12" y="0"/>
                  </a:moveTo>
                  <a:lnTo>
                    <a:pt x="16" y="2"/>
                  </a:lnTo>
                  <a:lnTo>
                    <a:pt x="20" y="4"/>
                  </a:lnTo>
                  <a:lnTo>
                    <a:pt x="22" y="7"/>
                  </a:lnTo>
                  <a:lnTo>
                    <a:pt x="24" y="11"/>
                  </a:lnTo>
                  <a:lnTo>
                    <a:pt x="26" y="115"/>
                  </a:lnTo>
                  <a:lnTo>
                    <a:pt x="89" y="111"/>
                  </a:lnTo>
                  <a:lnTo>
                    <a:pt x="93" y="111"/>
                  </a:lnTo>
                  <a:lnTo>
                    <a:pt x="97" y="113"/>
                  </a:lnTo>
                  <a:lnTo>
                    <a:pt x="101" y="115"/>
                  </a:lnTo>
                  <a:lnTo>
                    <a:pt x="103" y="119"/>
                  </a:lnTo>
                  <a:lnTo>
                    <a:pt x="103" y="125"/>
                  </a:lnTo>
                  <a:lnTo>
                    <a:pt x="99" y="127"/>
                  </a:lnTo>
                  <a:lnTo>
                    <a:pt x="95" y="131"/>
                  </a:lnTo>
                  <a:lnTo>
                    <a:pt x="91" y="133"/>
                  </a:lnTo>
                  <a:lnTo>
                    <a:pt x="14" y="137"/>
                  </a:lnTo>
                  <a:lnTo>
                    <a:pt x="14" y="137"/>
                  </a:lnTo>
                  <a:lnTo>
                    <a:pt x="8" y="135"/>
                  </a:lnTo>
                  <a:lnTo>
                    <a:pt x="4" y="133"/>
                  </a:lnTo>
                  <a:lnTo>
                    <a:pt x="2" y="129"/>
                  </a:lnTo>
                  <a:lnTo>
                    <a:pt x="0" y="125"/>
                  </a:lnTo>
                  <a:lnTo>
                    <a:pt x="2" y="11"/>
                  </a:lnTo>
                  <a:lnTo>
                    <a:pt x="2" y="7"/>
                  </a:lnTo>
                  <a:lnTo>
                    <a:pt x="4" y="4"/>
                  </a:lnTo>
                  <a:lnTo>
                    <a:pt x="8" y="2"/>
                  </a:lnTo>
                  <a:lnTo>
                    <a:pt x="1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4" name="Freeform 973"/>
            <p:cNvSpPr>
              <a:spLocks/>
            </p:cNvSpPr>
            <p:nvPr/>
          </p:nvSpPr>
          <p:spPr bwMode="auto">
            <a:xfrm>
              <a:off x="5122864" y="6167438"/>
              <a:ext cx="34925" cy="106363"/>
            </a:xfrm>
            <a:custGeom>
              <a:avLst/>
              <a:gdLst>
                <a:gd name="T0" fmla="*/ 8 w 43"/>
                <a:gd name="T1" fmla="*/ 0 h 133"/>
                <a:gd name="T2" fmla="*/ 12 w 43"/>
                <a:gd name="T3" fmla="*/ 0 h 133"/>
                <a:gd name="T4" fmla="*/ 16 w 43"/>
                <a:gd name="T5" fmla="*/ 2 h 133"/>
                <a:gd name="T6" fmla="*/ 20 w 43"/>
                <a:gd name="T7" fmla="*/ 4 h 133"/>
                <a:gd name="T8" fmla="*/ 22 w 43"/>
                <a:gd name="T9" fmla="*/ 8 h 133"/>
                <a:gd name="T10" fmla="*/ 43 w 43"/>
                <a:gd name="T11" fmla="*/ 121 h 133"/>
                <a:gd name="T12" fmla="*/ 43 w 43"/>
                <a:gd name="T13" fmla="*/ 125 h 133"/>
                <a:gd name="T14" fmla="*/ 42 w 43"/>
                <a:gd name="T15" fmla="*/ 129 h 133"/>
                <a:gd name="T16" fmla="*/ 38 w 43"/>
                <a:gd name="T17" fmla="*/ 133 h 133"/>
                <a:gd name="T18" fmla="*/ 32 w 43"/>
                <a:gd name="T19" fmla="*/ 133 h 133"/>
                <a:gd name="T20" fmla="*/ 28 w 43"/>
                <a:gd name="T21" fmla="*/ 133 h 133"/>
                <a:gd name="T22" fmla="*/ 24 w 43"/>
                <a:gd name="T23" fmla="*/ 133 h 133"/>
                <a:gd name="T24" fmla="*/ 20 w 43"/>
                <a:gd name="T25" fmla="*/ 129 h 133"/>
                <a:gd name="T26" fmla="*/ 18 w 43"/>
                <a:gd name="T27" fmla="*/ 125 h 133"/>
                <a:gd name="T28" fmla="*/ 0 w 43"/>
                <a:gd name="T29" fmla="*/ 12 h 133"/>
                <a:gd name="T30" fmla="*/ 0 w 43"/>
                <a:gd name="T31" fmla="*/ 8 h 133"/>
                <a:gd name="T32" fmla="*/ 2 w 43"/>
                <a:gd name="T33" fmla="*/ 4 h 133"/>
                <a:gd name="T34" fmla="*/ 4 w 43"/>
                <a:gd name="T35" fmla="*/ 2 h 133"/>
                <a:gd name="T36" fmla="*/ 8 w 43"/>
                <a:gd name="T3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133">
                  <a:moveTo>
                    <a:pt x="8" y="0"/>
                  </a:moveTo>
                  <a:lnTo>
                    <a:pt x="12" y="0"/>
                  </a:lnTo>
                  <a:lnTo>
                    <a:pt x="16" y="2"/>
                  </a:lnTo>
                  <a:lnTo>
                    <a:pt x="20" y="4"/>
                  </a:lnTo>
                  <a:lnTo>
                    <a:pt x="22" y="8"/>
                  </a:lnTo>
                  <a:lnTo>
                    <a:pt x="43" y="121"/>
                  </a:lnTo>
                  <a:lnTo>
                    <a:pt x="43" y="125"/>
                  </a:lnTo>
                  <a:lnTo>
                    <a:pt x="42" y="129"/>
                  </a:lnTo>
                  <a:lnTo>
                    <a:pt x="38" y="133"/>
                  </a:lnTo>
                  <a:lnTo>
                    <a:pt x="32" y="133"/>
                  </a:lnTo>
                  <a:lnTo>
                    <a:pt x="28" y="133"/>
                  </a:lnTo>
                  <a:lnTo>
                    <a:pt x="24" y="133"/>
                  </a:lnTo>
                  <a:lnTo>
                    <a:pt x="20" y="129"/>
                  </a:lnTo>
                  <a:lnTo>
                    <a:pt x="18" y="125"/>
                  </a:lnTo>
                  <a:lnTo>
                    <a:pt x="0" y="12"/>
                  </a:lnTo>
                  <a:lnTo>
                    <a:pt x="0" y="8"/>
                  </a:lnTo>
                  <a:lnTo>
                    <a:pt x="2" y="4"/>
                  </a:lnTo>
                  <a:lnTo>
                    <a:pt x="4" y="2"/>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5" name="Freeform 974"/>
            <p:cNvSpPr>
              <a:spLocks/>
            </p:cNvSpPr>
            <p:nvPr/>
          </p:nvSpPr>
          <p:spPr bwMode="auto">
            <a:xfrm>
              <a:off x="5168901" y="6142038"/>
              <a:ext cx="77788" cy="120650"/>
            </a:xfrm>
            <a:custGeom>
              <a:avLst/>
              <a:gdLst>
                <a:gd name="T0" fmla="*/ 73 w 98"/>
                <a:gd name="T1" fmla="*/ 0 h 154"/>
                <a:gd name="T2" fmla="*/ 77 w 98"/>
                <a:gd name="T3" fmla="*/ 2 h 154"/>
                <a:gd name="T4" fmla="*/ 81 w 98"/>
                <a:gd name="T5" fmla="*/ 4 h 154"/>
                <a:gd name="T6" fmla="*/ 83 w 98"/>
                <a:gd name="T7" fmla="*/ 6 h 154"/>
                <a:gd name="T8" fmla="*/ 85 w 98"/>
                <a:gd name="T9" fmla="*/ 12 h 154"/>
                <a:gd name="T10" fmla="*/ 83 w 98"/>
                <a:gd name="T11" fmla="*/ 16 h 154"/>
                <a:gd name="T12" fmla="*/ 81 w 98"/>
                <a:gd name="T13" fmla="*/ 20 h 154"/>
                <a:gd name="T14" fmla="*/ 77 w 98"/>
                <a:gd name="T15" fmla="*/ 22 h 154"/>
                <a:gd name="T16" fmla="*/ 26 w 98"/>
                <a:gd name="T17" fmla="*/ 40 h 154"/>
                <a:gd name="T18" fmla="*/ 36 w 98"/>
                <a:gd name="T19" fmla="*/ 73 h 154"/>
                <a:gd name="T20" fmla="*/ 83 w 98"/>
                <a:gd name="T21" fmla="*/ 57 h 154"/>
                <a:gd name="T22" fmla="*/ 87 w 98"/>
                <a:gd name="T23" fmla="*/ 57 h 154"/>
                <a:gd name="T24" fmla="*/ 91 w 98"/>
                <a:gd name="T25" fmla="*/ 57 h 154"/>
                <a:gd name="T26" fmla="*/ 94 w 98"/>
                <a:gd name="T27" fmla="*/ 59 h 154"/>
                <a:gd name="T28" fmla="*/ 96 w 98"/>
                <a:gd name="T29" fmla="*/ 63 h 154"/>
                <a:gd name="T30" fmla="*/ 98 w 98"/>
                <a:gd name="T31" fmla="*/ 67 h 154"/>
                <a:gd name="T32" fmla="*/ 96 w 98"/>
                <a:gd name="T33" fmla="*/ 71 h 154"/>
                <a:gd name="T34" fmla="*/ 94 w 98"/>
                <a:gd name="T35" fmla="*/ 75 h 154"/>
                <a:gd name="T36" fmla="*/ 89 w 98"/>
                <a:gd name="T37" fmla="*/ 77 h 154"/>
                <a:gd name="T38" fmla="*/ 41 w 98"/>
                <a:gd name="T39" fmla="*/ 95 h 154"/>
                <a:gd name="T40" fmla="*/ 53 w 98"/>
                <a:gd name="T41" fmla="*/ 138 h 154"/>
                <a:gd name="T42" fmla="*/ 55 w 98"/>
                <a:gd name="T43" fmla="*/ 144 h 154"/>
                <a:gd name="T44" fmla="*/ 53 w 98"/>
                <a:gd name="T45" fmla="*/ 148 h 154"/>
                <a:gd name="T46" fmla="*/ 49 w 98"/>
                <a:gd name="T47" fmla="*/ 150 h 154"/>
                <a:gd name="T48" fmla="*/ 43 w 98"/>
                <a:gd name="T49" fmla="*/ 154 h 154"/>
                <a:gd name="T50" fmla="*/ 40 w 98"/>
                <a:gd name="T51" fmla="*/ 154 h 154"/>
                <a:gd name="T52" fmla="*/ 36 w 98"/>
                <a:gd name="T53" fmla="*/ 152 h 154"/>
                <a:gd name="T54" fmla="*/ 32 w 98"/>
                <a:gd name="T55" fmla="*/ 150 h 154"/>
                <a:gd name="T56" fmla="*/ 30 w 98"/>
                <a:gd name="T57" fmla="*/ 146 h 154"/>
                <a:gd name="T58" fmla="*/ 0 w 98"/>
                <a:gd name="T59" fmla="*/ 34 h 154"/>
                <a:gd name="T60" fmla="*/ 0 w 98"/>
                <a:gd name="T61" fmla="*/ 30 h 154"/>
                <a:gd name="T62" fmla="*/ 2 w 98"/>
                <a:gd name="T63" fmla="*/ 26 h 154"/>
                <a:gd name="T64" fmla="*/ 4 w 98"/>
                <a:gd name="T65" fmla="*/ 22 h 154"/>
                <a:gd name="T66" fmla="*/ 8 w 98"/>
                <a:gd name="T67" fmla="*/ 22 h 154"/>
                <a:gd name="T68" fmla="*/ 8 w 98"/>
                <a:gd name="T69" fmla="*/ 20 h 154"/>
                <a:gd name="T70" fmla="*/ 8 w 98"/>
                <a:gd name="T71" fmla="*/ 20 h 154"/>
                <a:gd name="T72" fmla="*/ 69 w 98"/>
                <a:gd name="T73" fmla="*/ 0 h 154"/>
                <a:gd name="T74" fmla="*/ 73 w 98"/>
                <a:gd name="T7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 h="154">
                  <a:moveTo>
                    <a:pt x="73" y="0"/>
                  </a:moveTo>
                  <a:lnTo>
                    <a:pt x="77" y="2"/>
                  </a:lnTo>
                  <a:lnTo>
                    <a:pt x="81" y="4"/>
                  </a:lnTo>
                  <a:lnTo>
                    <a:pt x="83" y="6"/>
                  </a:lnTo>
                  <a:lnTo>
                    <a:pt x="85" y="12"/>
                  </a:lnTo>
                  <a:lnTo>
                    <a:pt x="83" y="16"/>
                  </a:lnTo>
                  <a:lnTo>
                    <a:pt x="81" y="20"/>
                  </a:lnTo>
                  <a:lnTo>
                    <a:pt x="77" y="22"/>
                  </a:lnTo>
                  <a:lnTo>
                    <a:pt x="26" y="40"/>
                  </a:lnTo>
                  <a:lnTo>
                    <a:pt x="36" y="73"/>
                  </a:lnTo>
                  <a:lnTo>
                    <a:pt x="83" y="57"/>
                  </a:lnTo>
                  <a:lnTo>
                    <a:pt x="87" y="57"/>
                  </a:lnTo>
                  <a:lnTo>
                    <a:pt x="91" y="57"/>
                  </a:lnTo>
                  <a:lnTo>
                    <a:pt x="94" y="59"/>
                  </a:lnTo>
                  <a:lnTo>
                    <a:pt x="96" y="63"/>
                  </a:lnTo>
                  <a:lnTo>
                    <a:pt x="98" y="67"/>
                  </a:lnTo>
                  <a:lnTo>
                    <a:pt x="96" y="71"/>
                  </a:lnTo>
                  <a:lnTo>
                    <a:pt x="94" y="75"/>
                  </a:lnTo>
                  <a:lnTo>
                    <a:pt x="89" y="77"/>
                  </a:lnTo>
                  <a:lnTo>
                    <a:pt x="41" y="95"/>
                  </a:lnTo>
                  <a:lnTo>
                    <a:pt x="53" y="138"/>
                  </a:lnTo>
                  <a:lnTo>
                    <a:pt x="55" y="144"/>
                  </a:lnTo>
                  <a:lnTo>
                    <a:pt x="53" y="148"/>
                  </a:lnTo>
                  <a:lnTo>
                    <a:pt x="49" y="150"/>
                  </a:lnTo>
                  <a:lnTo>
                    <a:pt x="43" y="154"/>
                  </a:lnTo>
                  <a:lnTo>
                    <a:pt x="40" y="154"/>
                  </a:lnTo>
                  <a:lnTo>
                    <a:pt x="36" y="152"/>
                  </a:lnTo>
                  <a:lnTo>
                    <a:pt x="32" y="150"/>
                  </a:lnTo>
                  <a:lnTo>
                    <a:pt x="30" y="146"/>
                  </a:lnTo>
                  <a:lnTo>
                    <a:pt x="0" y="34"/>
                  </a:lnTo>
                  <a:lnTo>
                    <a:pt x="0" y="30"/>
                  </a:lnTo>
                  <a:lnTo>
                    <a:pt x="2" y="26"/>
                  </a:lnTo>
                  <a:lnTo>
                    <a:pt x="4" y="22"/>
                  </a:lnTo>
                  <a:lnTo>
                    <a:pt x="8" y="22"/>
                  </a:lnTo>
                  <a:lnTo>
                    <a:pt x="8" y="20"/>
                  </a:lnTo>
                  <a:lnTo>
                    <a:pt x="8" y="20"/>
                  </a:lnTo>
                  <a:lnTo>
                    <a:pt x="69" y="0"/>
                  </a:lnTo>
                  <a:lnTo>
                    <a:pt x="7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6" name="Freeform 975"/>
            <p:cNvSpPr>
              <a:spLocks/>
            </p:cNvSpPr>
            <p:nvPr/>
          </p:nvSpPr>
          <p:spPr bwMode="auto">
            <a:xfrm>
              <a:off x="5249864" y="6096001"/>
              <a:ext cx="92075" cy="114300"/>
            </a:xfrm>
            <a:custGeom>
              <a:avLst/>
              <a:gdLst>
                <a:gd name="T0" fmla="*/ 85 w 116"/>
                <a:gd name="T1" fmla="*/ 0 h 143"/>
                <a:gd name="T2" fmla="*/ 89 w 116"/>
                <a:gd name="T3" fmla="*/ 0 h 143"/>
                <a:gd name="T4" fmla="*/ 93 w 116"/>
                <a:gd name="T5" fmla="*/ 1 h 143"/>
                <a:gd name="T6" fmla="*/ 97 w 116"/>
                <a:gd name="T7" fmla="*/ 3 h 143"/>
                <a:gd name="T8" fmla="*/ 99 w 116"/>
                <a:gd name="T9" fmla="*/ 7 h 143"/>
                <a:gd name="T10" fmla="*/ 99 w 116"/>
                <a:gd name="T11" fmla="*/ 11 h 143"/>
                <a:gd name="T12" fmla="*/ 97 w 116"/>
                <a:gd name="T13" fmla="*/ 15 h 143"/>
                <a:gd name="T14" fmla="*/ 93 w 116"/>
                <a:gd name="T15" fmla="*/ 19 h 143"/>
                <a:gd name="T16" fmla="*/ 65 w 116"/>
                <a:gd name="T17" fmla="*/ 35 h 143"/>
                <a:gd name="T18" fmla="*/ 116 w 116"/>
                <a:gd name="T19" fmla="*/ 127 h 143"/>
                <a:gd name="T20" fmla="*/ 116 w 116"/>
                <a:gd name="T21" fmla="*/ 131 h 143"/>
                <a:gd name="T22" fmla="*/ 116 w 116"/>
                <a:gd name="T23" fmla="*/ 135 h 143"/>
                <a:gd name="T24" fmla="*/ 114 w 116"/>
                <a:gd name="T25" fmla="*/ 139 h 143"/>
                <a:gd name="T26" fmla="*/ 110 w 116"/>
                <a:gd name="T27" fmla="*/ 141 h 143"/>
                <a:gd name="T28" fmla="*/ 104 w 116"/>
                <a:gd name="T29" fmla="*/ 143 h 143"/>
                <a:gd name="T30" fmla="*/ 100 w 116"/>
                <a:gd name="T31" fmla="*/ 143 h 143"/>
                <a:gd name="T32" fmla="*/ 97 w 116"/>
                <a:gd name="T33" fmla="*/ 141 h 143"/>
                <a:gd name="T34" fmla="*/ 93 w 116"/>
                <a:gd name="T35" fmla="*/ 139 h 143"/>
                <a:gd name="T36" fmla="*/ 46 w 116"/>
                <a:gd name="T37" fmla="*/ 47 h 143"/>
                <a:gd name="T38" fmla="*/ 16 w 116"/>
                <a:gd name="T39" fmla="*/ 60 h 143"/>
                <a:gd name="T40" fmla="*/ 12 w 116"/>
                <a:gd name="T41" fmla="*/ 60 h 143"/>
                <a:gd name="T42" fmla="*/ 8 w 116"/>
                <a:gd name="T43" fmla="*/ 60 h 143"/>
                <a:gd name="T44" fmla="*/ 4 w 116"/>
                <a:gd name="T45" fmla="*/ 58 h 143"/>
                <a:gd name="T46" fmla="*/ 2 w 116"/>
                <a:gd name="T47" fmla="*/ 54 h 143"/>
                <a:gd name="T48" fmla="*/ 0 w 116"/>
                <a:gd name="T49" fmla="*/ 51 h 143"/>
                <a:gd name="T50" fmla="*/ 2 w 116"/>
                <a:gd name="T51" fmla="*/ 47 h 143"/>
                <a:gd name="T52" fmla="*/ 4 w 116"/>
                <a:gd name="T53" fmla="*/ 43 h 143"/>
                <a:gd name="T54" fmla="*/ 8 w 116"/>
                <a:gd name="T55" fmla="*/ 41 h 143"/>
                <a:gd name="T56" fmla="*/ 81 w 116"/>
                <a:gd name="T57" fmla="*/ 1 h 143"/>
                <a:gd name="T58" fmla="*/ 85 w 116"/>
                <a:gd name="T5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43">
                  <a:moveTo>
                    <a:pt x="85" y="0"/>
                  </a:moveTo>
                  <a:lnTo>
                    <a:pt x="89" y="0"/>
                  </a:lnTo>
                  <a:lnTo>
                    <a:pt x="93" y="1"/>
                  </a:lnTo>
                  <a:lnTo>
                    <a:pt x="97" y="3"/>
                  </a:lnTo>
                  <a:lnTo>
                    <a:pt x="99" y="7"/>
                  </a:lnTo>
                  <a:lnTo>
                    <a:pt x="99" y="11"/>
                  </a:lnTo>
                  <a:lnTo>
                    <a:pt x="97" y="15"/>
                  </a:lnTo>
                  <a:lnTo>
                    <a:pt x="93" y="19"/>
                  </a:lnTo>
                  <a:lnTo>
                    <a:pt x="65" y="35"/>
                  </a:lnTo>
                  <a:lnTo>
                    <a:pt x="116" y="127"/>
                  </a:lnTo>
                  <a:lnTo>
                    <a:pt x="116" y="131"/>
                  </a:lnTo>
                  <a:lnTo>
                    <a:pt x="116" y="135"/>
                  </a:lnTo>
                  <a:lnTo>
                    <a:pt x="114" y="139"/>
                  </a:lnTo>
                  <a:lnTo>
                    <a:pt x="110" y="141"/>
                  </a:lnTo>
                  <a:lnTo>
                    <a:pt x="104" y="143"/>
                  </a:lnTo>
                  <a:lnTo>
                    <a:pt x="100" y="143"/>
                  </a:lnTo>
                  <a:lnTo>
                    <a:pt x="97" y="141"/>
                  </a:lnTo>
                  <a:lnTo>
                    <a:pt x="93" y="139"/>
                  </a:lnTo>
                  <a:lnTo>
                    <a:pt x="46" y="47"/>
                  </a:lnTo>
                  <a:lnTo>
                    <a:pt x="16" y="60"/>
                  </a:lnTo>
                  <a:lnTo>
                    <a:pt x="12" y="60"/>
                  </a:lnTo>
                  <a:lnTo>
                    <a:pt x="8" y="60"/>
                  </a:lnTo>
                  <a:lnTo>
                    <a:pt x="4" y="58"/>
                  </a:lnTo>
                  <a:lnTo>
                    <a:pt x="2" y="54"/>
                  </a:lnTo>
                  <a:lnTo>
                    <a:pt x="0" y="51"/>
                  </a:lnTo>
                  <a:lnTo>
                    <a:pt x="2" y="47"/>
                  </a:lnTo>
                  <a:lnTo>
                    <a:pt x="4" y="43"/>
                  </a:lnTo>
                  <a:lnTo>
                    <a:pt x="8" y="41"/>
                  </a:lnTo>
                  <a:lnTo>
                    <a:pt x="81" y="1"/>
                  </a:lnTo>
                  <a:lnTo>
                    <a:pt x="8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7" name="Freeform 976"/>
            <p:cNvSpPr>
              <a:spLocks/>
            </p:cNvSpPr>
            <p:nvPr/>
          </p:nvSpPr>
          <p:spPr bwMode="auto">
            <a:xfrm>
              <a:off x="5346701" y="6072188"/>
              <a:ext cx="73025" cy="88900"/>
            </a:xfrm>
            <a:custGeom>
              <a:avLst/>
              <a:gdLst>
                <a:gd name="T0" fmla="*/ 14 w 92"/>
                <a:gd name="T1" fmla="*/ 0 h 114"/>
                <a:gd name="T2" fmla="*/ 18 w 92"/>
                <a:gd name="T3" fmla="*/ 0 h 114"/>
                <a:gd name="T4" fmla="*/ 20 w 92"/>
                <a:gd name="T5" fmla="*/ 4 h 114"/>
                <a:gd name="T6" fmla="*/ 90 w 92"/>
                <a:gd name="T7" fmla="*/ 94 h 114"/>
                <a:gd name="T8" fmla="*/ 92 w 92"/>
                <a:gd name="T9" fmla="*/ 98 h 114"/>
                <a:gd name="T10" fmla="*/ 92 w 92"/>
                <a:gd name="T11" fmla="*/ 102 h 114"/>
                <a:gd name="T12" fmla="*/ 90 w 92"/>
                <a:gd name="T13" fmla="*/ 108 h 114"/>
                <a:gd name="T14" fmla="*/ 86 w 92"/>
                <a:gd name="T15" fmla="*/ 110 h 114"/>
                <a:gd name="T16" fmla="*/ 83 w 92"/>
                <a:gd name="T17" fmla="*/ 114 h 114"/>
                <a:gd name="T18" fmla="*/ 77 w 92"/>
                <a:gd name="T19" fmla="*/ 114 h 114"/>
                <a:gd name="T20" fmla="*/ 73 w 92"/>
                <a:gd name="T21" fmla="*/ 112 h 114"/>
                <a:gd name="T22" fmla="*/ 69 w 92"/>
                <a:gd name="T23" fmla="*/ 110 h 114"/>
                <a:gd name="T24" fmla="*/ 2 w 92"/>
                <a:gd name="T25" fmla="*/ 16 h 114"/>
                <a:gd name="T26" fmla="*/ 0 w 92"/>
                <a:gd name="T27" fmla="*/ 12 h 114"/>
                <a:gd name="T28" fmla="*/ 0 w 92"/>
                <a:gd name="T29" fmla="*/ 8 h 114"/>
                <a:gd name="T30" fmla="*/ 2 w 92"/>
                <a:gd name="T31" fmla="*/ 4 h 114"/>
                <a:gd name="T32" fmla="*/ 4 w 92"/>
                <a:gd name="T33" fmla="*/ 2 h 114"/>
                <a:gd name="T34" fmla="*/ 8 w 92"/>
                <a:gd name="T35" fmla="*/ 0 h 114"/>
                <a:gd name="T36" fmla="*/ 14 w 92"/>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114">
                  <a:moveTo>
                    <a:pt x="14" y="0"/>
                  </a:moveTo>
                  <a:lnTo>
                    <a:pt x="18" y="0"/>
                  </a:lnTo>
                  <a:lnTo>
                    <a:pt x="20" y="4"/>
                  </a:lnTo>
                  <a:lnTo>
                    <a:pt x="90" y="94"/>
                  </a:lnTo>
                  <a:lnTo>
                    <a:pt x="92" y="98"/>
                  </a:lnTo>
                  <a:lnTo>
                    <a:pt x="92" y="102"/>
                  </a:lnTo>
                  <a:lnTo>
                    <a:pt x="90" y="108"/>
                  </a:lnTo>
                  <a:lnTo>
                    <a:pt x="86" y="110"/>
                  </a:lnTo>
                  <a:lnTo>
                    <a:pt x="83" y="114"/>
                  </a:lnTo>
                  <a:lnTo>
                    <a:pt x="77" y="114"/>
                  </a:lnTo>
                  <a:lnTo>
                    <a:pt x="73" y="112"/>
                  </a:lnTo>
                  <a:lnTo>
                    <a:pt x="69" y="110"/>
                  </a:lnTo>
                  <a:lnTo>
                    <a:pt x="2" y="16"/>
                  </a:lnTo>
                  <a:lnTo>
                    <a:pt x="0" y="12"/>
                  </a:lnTo>
                  <a:lnTo>
                    <a:pt x="0" y="8"/>
                  </a:lnTo>
                  <a:lnTo>
                    <a:pt x="2" y="4"/>
                  </a:lnTo>
                  <a:lnTo>
                    <a:pt x="4" y="2"/>
                  </a:lnTo>
                  <a:lnTo>
                    <a:pt x="8" y="0"/>
                  </a:lnTo>
                  <a:lnTo>
                    <a:pt x="1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8" name="Freeform 977"/>
            <p:cNvSpPr>
              <a:spLocks/>
            </p:cNvSpPr>
            <p:nvPr/>
          </p:nvSpPr>
          <p:spPr bwMode="auto">
            <a:xfrm>
              <a:off x="5383214" y="5994401"/>
              <a:ext cx="133350" cy="133350"/>
            </a:xfrm>
            <a:custGeom>
              <a:avLst/>
              <a:gdLst>
                <a:gd name="T0" fmla="*/ 71 w 167"/>
                <a:gd name="T1" fmla="*/ 0 h 167"/>
                <a:gd name="T2" fmla="*/ 75 w 167"/>
                <a:gd name="T3" fmla="*/ 0 h 167"/>
                <a:gd name="T4" fmla="*/ 77 w 167"/>
                <a:gd name="T5" fmla="*/ 2 h 167"/>
                <a:gd name="T6" fmla="*/ 163 w 167"/>
                <a:gd name="T7" fmla="*/ 75 h 167"/>
                <a:gd name="T8" fmla="*/ 167 w 167"/>
                <a:gd name="T9" fmla="*/ 78 h 167"/>
                <a:gd name="T10" fmla="*/ 167 w 167"/>
                <a:gd name="T11" fmla="*/ 82 h 167"/>
                <a:gd name="T12" fmla="*/ 167 w 167"/>
                <a:gd name="T13" fmla="*/ 88 h 167"/>
                <a:gd name="T14" fmla="*/ 163 w 167"/>
                <a:gd name="T15" fmla="*/ 92 h 167"/>
                <a:gd name="T16" fmla="*/ 159 w 167"/>
                <a:gd name="T17" fmla="*/ 96 h 167"/>
                <a:gd name="T18" fmla="*/ 155 w 167"/>
                <a:gd name="T19" fmla="*/ 96 h 167"/>
                <a:gd name="T20" fmla="*/ 153 w 167"/>
                <a:gd name="T21" fmla="*/ 96 h 167"/>
                <a:gd name="T22" fmla="*/ 96 w 167"/>
                <a:gd name="T23" fmla="*/ 94 h 167"/>
                <a:gd name="T24" fmla="*/ 41 w 167"/>
                <a:gd name="T25" fmla="*/ 86 h 167"/>
                <a:gd name="T26" fmla="*/ 96 w 167"/>
                <a:gd name="T27" fmla="*/ 145 h 167"/>
                <a:gd name="T28" fmla="*/ 98 w 167"/>
                <a:gd name="T29" fmla="*/ 149 h 167"/>
                <a:gd name="T30" fmla="*/ 98 w 167"/>
                <a:gd name="T31" fmla="*/ 153 h 167"/>
                <a:gd name="T32" fmla="*/ 96 w 167"/>
                <a:gd name="T33" fmla="*/ 159 h 167"/>
                <a:gd name="T34" fmla="*/ 94 w 167"/>
                <a:gd name="T35" fmla="*/ 163 h 167"/>
                <a:gd name="T36" fmla="*/ 91 w 167"/>
                <a:gd name="T37" fmla="*/ 165 h 167"/>
                <a:gd name="T38" fmla="*/ 85 w 167"/>
                <a:gd name="T39" fmla="*/ 167 h 167"/>
                <a:gd name="T40" fmla="*/ 81 w 167"/>
                <a:gd name="T41" fmla="*/ 165 h 167"/>
                <a:gd name="T42" fmla="*/ 77 w 167"/>
                <a:gd name="T43" fmla="*/ 163 h 167"/>
                <a:gd name="T44" fmla="*/ 4 w 167"/>
                <a:gd name="T45" fmla="*/ 76 h 167"/>
                <a:gd name="T46" fmla="*/ 4 w 167"/>
                <a:gd name="T47" fmla="*/ 76 h 167"/>
                <a:gd name="T48" fmla="*/ 0 w 167"/>
                <a:gd name="T49" fmla="*/ 73 h 167"/>
                <a:gd name="T50" fmla="*/ 0 w 167"/>
                <a:gd name="T51" fmla="*/ 67 h 167"/>
                <a:gd name="T52" fmla="*/ 2 w 167"/>
                <a:gd name="T53" fmla="*/ 63 h 167"/>
                <a:gd name="T54" fmla="*/ 6 w 167"/>
                <a:gd name="T55" fmla="*/ 61 h 167"/>
                <a:gd name="T56" fmla="*/ 10 w 167"/>
                <a:gd name="T57" fmla="*/ 59 h 167"/>
                <a:gd name="T58" fmla="*/ 14 w 167"/>
                <a:gd name="T59" fmla="*/ 59 h 167"/>
                <a:gd name="T60" fmla="*/ 67 w 167"/>
                <a:gd name="T61" fmla="*/ 67 h 167"/>
                <a:gd name="T62" fmla="*/ 124 w 167"/>
                <a:gd name="T63" fmla="*/ 73 h 167"/>
                <a:gd name="T64" fmla="*/ 63 w 167"/>
                <a:gd name="T65" fmla="*/ 18 h 167"/>
                <a:gd name="T66" fmla="*/ 61 w 167"/>
                <a:gd name="T67" fmla="*/ 16 h 167"/>
                <a:gd name="T68" fmla="*/ 59 w 167"/>
                <a:gd name="T69" fmla="*/ 12 h 167"/>
                <a:gd name="T70" fmla="*/ 61 w 167"/>
                <a:gd name="T71" fmla="*/ 8 h 167"/>
                <a:gd name="T72" fmla="*/ 63 w 167"/>
                <a:gd name="T73" fmla="*/ 4 h 167"/>
                <a:gd name="T74" fmla="*/ 65 w 167"/>
                <a:gd name="T75" fmla="*/ 0 h 167"/>
                <a:gd name="T76" fmla="*/ 71 w 167"/>
                <a:gd name="T7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7" h="167">
                  <a:moveTo>
                    <a:pt x="71" y="0"/>
                  </a:moveTo>
                  <a:lnTo>
                    <a:pt x="75" y="0"/>
                  </a:lnTo>
                  <a:lnTo>
                    <a:pt x="77" y="2"/>
                  </a:lnTo>
                  <a:lnTo>
                    <a:pt x="163" y="75"/>
                  </a:lnTo>
                  <a:lnTo>
                    <a:pt x="167" y="78"/>
                  </a:lnTo>
                  <a:lnTo>
                    <a:pt x="167" y="82"/>
                  </a:lnTo>
                  <a:lnTo>
                    <a:pt x="167" y="88"/>
                  </a:lnTo>
                  <a:lnTo>
                    <a:pt x="163" y="92"/>
                  </a:lnTo>
                  <a:lnTo>
                    <a:pt x="159" y="96"/>
                  </a:lnTo>
                  <a:lnTo>
                    <a:pt x="155" y="96"/>
                  </a:lnTo>
                  <a:lnTo>
                    <a:pt x="153" y="96"/>
                  </a:lnTo>
                  <a:lnTo>
                    <a:pt x="96" y="94"/>
                  </a:lnTo>
                  <a:lnTo>
                    <a:pt x="41" y="86"/>
                  </a:lnTo>
                  <a:lnTo>
                    <a:pt x="96" y="145"/>
                  </a:lnTo>
                  <a:lnTo>
                    <a:pt x="98" y="149"/>
                  </a:lnTo>
                  <a:lnTo>
                    <a:pt x="98" y="153"/>
                  </a:lnTo>
                  <a:lnTo>
                    <a:pt x="96" y="159"/>
                  </a:lnTo>
                  <a:lnTo>
                    <a:pt x="94" y="163"/>
                  </a:lnTo>
                  <a:lnTo>
                    <a:pt x="91" y="165"/>
                  </a:lnTo>
                  <a:lnTo>
                    <a:pt x="85" y="167"/>
                  </a:lnTo>
                  <a:lnTo>
                    <a:pt x="81" y="165"/>
                  </a:lnTo>
                  <a:lnTo>
                    <a:pt x="77" y="163"/>
                  </a:lnTo>
                  <a:lnTo>
                    <a:pt x="4" y="76"/>
                  </a:lnTo>
                  <a:lnTo>
                    <a:pt x="4" y="76"/>
                  </a:lnTo>
                  <a:lnTo>
                    <a:pt x="0" y="73"/>
                  </a:lnTo>
                  <a:lnTo>
                    <a:pt x="0" y="67"/>
                  </a:lnTo>
                  <a:lnTo>
                    <a:pt x="2" y="63"/>
                  </a:lnTo>
                  <a:lnTo>
                    <a:pt x="6" y="61"/>
                  </a:lnTo>
                  <a:lnTo>
                    <a:pt x="10" y="59"/>
                  </a:lnTo>
                  <a:lnTo>
                    <a:pt x="14" y="59"/>
                  </a:lnTo>
                  <a:lnTo>
                    <a:pt x="67" y="67"/>
                  </a:lnTo>
                  <a:lnTo>
                    <a:pt x="124" y="73"/>
                  </a:lnTo>
                  <a:lnTo>
                    <a:pt x="63" y="18"/>
                  </a:lnTo>
                  <a:lnTo>
                    <a:pt x="61" y="16"/>
                  </a:lnTo>
                  <a:lnTo>
                    <a:pt x="59" y="12"/>
                  </a:lnTo>
                  <a:lnTo>
                    <a:pt x="61" y="8"/>
                  </a:lnTo>
                  <a:lnTo>
                    <a:pt x="63" y="4"/>
                  </a:lnTo>
                  <a:lnTo>
                    <a:pt x="65" y="0"/>
                  </a:lnTo>
                  <a:lnTo>
                    <a:pt x="7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9" name="Freeform 978"/>
            <p:cNvSpPr>
              <a:spLocks/>
            </p:cNvSpPr>
            <p:nvPr/>
          </p:nvSpPr>
          <p:spPr bwMode="auto">
            <a:xfrm>
              <a:off x="5473701" y="5895976"/>
              <a:ext cx="114300" cy="115888"/>
            </a:xfrm>
            <a:custGeom>
              <a:avLst/>
              <a:gdLst>
                <a:gd name="T0" fmla="*/ 51 w 143"/>
                <a:gd name="T1" fmla="*/ 0 h 148"/>
                <a:gd name="T2" fmla="*/ 55 w 143"/>
                <a:gd name="T3" fmla="*/ 2 h 148"/>
                <a:gd name="T4" fmla="*/ 59 w 143"/>
                <a:gd name="T5" fmla="*/ 4 h 148"/>
                <a:gd name="T6" fmla="*/ 61 w 143"/>
                <a:gd name="T7" fmla="*/ 8 h 148"/>
                <a:gd name="T8" fmla="*/ 63 w 143"/>
                <a:gd name="T9" fmla="*/ 12 h 148"/>
                <a:gd name="T10" fmla="*/ 61 w 143"/>
                <a:gd name="T11" fmla="*/ 16 h 148"/>
                <a:gd name="T12" fmla="*/ 59 w 143"/>
                <a:gd name="T13" fmla="*/ 20 h 148"/>
                <a:gd name="T14" fmla="*/ 55 w 143"/>
                <a:gd name="T15" fmla="*/ 24 h 148"/>
                <a:gd name="T16" fmla="*/ 45 w 143"/>
                <a:gd name="T17" fmla="*/ 28 h 148"/>
                <a:gd name="T18" fmla="*/ 37 w 143"/>
                <a:gd name="T19" fmla="*/ 36 h 148"/>
                <a:gd name="T20" fmla="*/ 30 w 143"/>
                <a:gd name="T21" fmla="*/ 45 h 148"/>
                <a:gd name="T22" fmla="*/ 22 w 143"/>
                <a:gd name="T23" fmla="*/ 65 h 148"/>
                <a:gd name="T24" fmla="*/ 22 w 143"/>
                <a:gd name="T25" fmla="*/ 85 h 148"/>
                <a:gd name="T26" fmla="*/ 28 w 143"/>
                <a:gd name="T27" fmla="*/ 102 h 148"/>
                <a:gd name="T28" fmla="*/ 41 w 143"/>
                <a:gd name="T29" fmla="*/ 116 h 148"/>
                <a:gd name="T30" fmla="*/ 59 w 143"/>
                <a:gd name="T31" fmla="*/ 124 h 148"/>
                <a:gd name="T32" fmla="*/ 79 w 143"/>
                <a:gd name="T33" fmla="*/ 122 h 148"/>
                <a:gd name="T34" fmla="*/ 96 w 143"/>
                <a:gd name="T35" fmla="*/ 112 h 148"/>
                <a:gd name="T36" fmla="*/ 112 w 143"/>
                <a:gd name="T37" fmla="*/ 95 h 148"/>
                <a:gd name="T38" fmla="*/ 118 w 143"/>
                <a:gd name="T39" fmla="*/ 85 h 148"/>
                <a:gd name="T40" fmla="*/ 120 w 143"/>
                <a:gd name="T41" fmla="*/ 75 h 148"/>
                <a:gd name="T42" fmla="*/ 122 w 143"/>
                <a:gd name="T43" fmla="*/ 65 h 148"/>
                <a:gd name="T44" fmla="*/ 98 w 143"/>
                <a:gd name="T45" fmla="*/ 51 h 148"/>
                <a:gd name="T46" fmla="*/ 83 w 143"/>
                <a:gd name="T47" fmla="*/ 79 h 148"/>
                <a:gd name="T48" fmla="*/ 79 w 143"/>
                <a:gd name="T49" fmla="*/ 83 h 148"/>
                <a:gd name="T50" fmla="*/ 75 w 143"/>
                <a:gd name="T51" fmla="*/ 85 h 148"/>
                <a:gd name="T52" fmla="*/ 71 w 143"/>
                <a:gd name="T53" fmla="*/ 85 h 148"/>
                <a:gd name="T54" fmla="*/ 67 w 143"/>
                <a:gd name="T55" fmla="*/ 83 h 148"/>
                <a:gd name="T56" fmla="*/ 63 w 143"/>
                <a:gd name="T57" fmla="*/ 81 h 148"/>
                <a:gd name="T58" fmla="*/ 61 w 143"/>
                <a:gd name="T59" fmla="*/ 77 h 148"/>
                <a:gd name="T60" fmla="*/ 61 w 143"/>
                <a:gd name="T61" fmla="*/ 71 h 148"/>
                <a:gd name="T62" fmla="*/ 63 w 143"/>
                <a:gd name="T63" fmla="*/ 67 h 148"/>
                <a:gd name="T64" fmla="*/ 85 w 143"/>
                <a:gd name="T65" fmla="*/ 32 h 148"/>
                <a:gd name="T66" fmla="*/ 85 w 143"/>
                <a:gd name="T67" fmla="*/ 30 h 148"/>
                <a:gd name="T68" fmla="*/ 85 w 143"/>
                <a:gd name="T69" fmla="*/ 30 h 148"/>
                <a:gd name="T70" fmla="*/ 88 w 143"/>
                <a:gd name="T71" fmla="*/ 26 h 148"/>
                <a:gd name="T72" fmla="*/ 90 w 143"/>
                <a:gd name="T73" fmla="*/ 24 h 148"/>
                <a:gd name="T74" fmla="*/ 96 w 143"/>
                <a:gd name="T75" fmla="*/ 24 h 148"/>
                <a:gd name="T76" fmla="*/ 100 w 143"/>
                <a:gd name="T77" fmla="*/ 24 h 148"/>
                <a:gd name="T78" fmla="*/ 138 w 143"/>
                <a:gd name="T79" fmla="*/ 44 h 148"/>
                <a:gd name="T80" fmla="*/ 140 w 143"/>
                <a:gd name="T81" fmla="*/ 45 h 148"/>
                <a:gd name="T82" fmla="*/ 141 w 143"/>
                <a:gd name="T83" fmla="*/ 45 h 148"/>
                <a:gd name="T84" fmla="*/ 141 w 143"/>
                <a:gd name="T85" fmla="*/ 47 h 148"/>
                <a:gd name="T86" fmla="*/ 141 w 143"/>
                <a:gd name="T87" fmla="*/ 47 h 148"/>
                <a:gd name="T88" fmla="*/ 143 w 143"/>
                <a:gd name="T89" fmla="*/ 49 h 148"/>
                <a:gd name="T90" fmla="*/ 143 w 143"/>
                <a:gd name="T91" fmla="*/ 53 h 148"/>
                <a:gd name="T92" fmla="*/ 141 w 143"/>
                <a:gd name="T93" fmla="*/ 81 h 148"/>
                <a:gd name="T94" fmla="*/ 132 w 143"/>
                <a:gd name="T95" fmla="*/ 106 h 148"/>
                <a:gd name="T96" fmla="*/ 114 w 143"/>
                <a:gd name="T97" fmla="*/ 128 h 148"/>
                <a:gd name="T98" fmla="*/ 92 w 143"/>
                <a:gd name="T99" fmla="*/ 142 h 148"/>
                <a:gd name="T100" fmla="*/ 69 w 143"/>
                <a:gd name="T101" fmla="*/ 148 h 148"/>
                <a:gd name="T102" fmla="*/ 47 w 143"/>
                <a:gd name="T103" fmla="*/ 146 h 148"/>
                <a:gd name="T104" fmla="*/ 26 w 143"/>
                <a:gd name="T105" fmla="*/ 136 h 148"/>
                <a:gd name="T106" fmla="*/ 12 w 143"/>
                <a:gd name="T107" fmla="*/ 120 h 148"/>
                <a:gd name="T108" fmla="*/ 2 w 143"/>
                <a:gd name="T109" fmla="*/ 98 h 148"/>
                <a:gd name="T110" fmla="*/ 0 w 143"/>
                <a:gd name="T111" fmla="*/ 77 h 148"/>
                <a:gd name="T112" fmla="*/ 2 w 143"/>
                <a:gd name="T113" fmla="*/ 55 h 148"/>
                <a:gd name="T114" fmla="*/ 12 w 143"/>
                <a:gd name="T115" fmla="*/ 34 h 148"/>
                <a:gd name="T116" fmla="*/ 28 w 143"/>
                <a:gd name="T117" fmla="*/ 16 h 148"/>
                <a:gd name="T118" fmla="*/ 47 w 143"/>
                <a:gd name="T119" fmla="*/ 2 h 148"/>
                <a:gd name="T120" fmla="*/ 51 w 143"/>
                <a:gd name="T121"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3" h="148">
                  <a:moveTo>
                    <a:pt x="51" y="0"/>
                  </a:moveTo>
                  <a:lnTo>
                    <a:pt x="55" y="2"/>
                  </a:lnTo>
                  <a:lnTo>
                    <a:pt x="59" y="4"/>
                  </a:lnTo>
                  <a:lnTo>
                    <a:pt x="61" y="8"/>
                  </a:lnTo>
                  <a:lnTo>
                    <a:pt x="63" y="12"/>
                  </a:lnTo>
                  <a:lnTo>
                    <a:pt x="61" y="16"/>
                  </a:lnTo>
                  <a:lnTo>
                    <a:pt x="59" y="20"/>
                  </a:lnTo>
                  <a:lnTo>
                    <a:pt x="55" y="24"/>
                  </a:lnTo>
                  <a:lnTo>
                    <a:pt x="45" y="28"/>
                  </a:lnTo>
                  <a:lnTo>
                    <a:pt x="37" y="36"/>
                  </a:lnTo>
                  <a:lnTo>
                    <a:pt x="30" y="45"/>
                  </a:lnTo>
                  <a:lnTo>
                    <a:pt x="22" y="65"/>
                  </a:lnTo>
                  <a:lnTo>
                    <a:pt x="22" y="85"/>
                  </a:lnTo>
                  <a:lnTo>
                    <a:pt x="28" y="102"/>
                  </a:lnTo>
                  <a:lnTo>
                    <a:pt x="41" y="116"/>
                  </a:lnTo>
                  <a:lnTo>
                    <a:pt x="59" y="124"/>
                  </a:lnTo>
                  <a:lnTo>
                    <a:pt x="79" y="122"/>
                  </a:lnTo>
                  <a:lnTo>
                    <a:pt x="96" y="112"/>
                  </a:lnTo>
                  <a:lnTo>
                    <a:pt x="112" y="95"/>
                  </a:lnTo>
                  <a:lnTo>
                    <a:pt x="118" y="85"/>
                  </a:lnTo>
                  <a:lnTo>
                    <a:pt x="120" y="75"/>
                  </a:lnTo>
                  <a:lnTo>
                    <a:pt x="122" y="65"/>
                  </a:lnTo>
                  <a:lnTo>
                    <a:pt x="98" y="51"/>
                  </a:lnTo>
                  <a:lnTo>
                    <a:pt x="83" y="79"/>
                  </a:lnTo>
                  <a:lnTo>
                    <a:pt x="79" y="83"/>
                  </a:lnTo>
                  <a:lnTo>
                    <a:pt x="75" y="85"/>
                  </a:lnTo>
                  <a:lnTo>
                    <a:pt x="71" y="85"/>
                  </a:lnTo>
                  <a:lnTo>
                    <a:pt x="67" y="83"/>
                  </a:lnTo>
                  <a:lnTo>
                    <a:pt x="63" y="81"/>
                  </a:lnTo>
                  <a:lnTo>
                    <a:pt x="61" y="77"/>
                  </a:lnTo>
                  <a:lnTo>
                    <a:pt x="61" y="71"/>
                  </a:lnTo>
                  <a:lnTo>
                    <a:pt x="63" y="67"/>
                  </a:lnTo>
                  <a:lnTo>
                    <a:pt x="85" y="32"/>
                  </a:lnTo>
                  <a:lnTo>
                    <a:pt x="85" y="30"/>
                  </a:lnTo>
                  <a:lnTo>
                    <a:pt x="85" y="30"/>
                  </a:lnTo>
                  <a:lnTo>
                    <a:pt x="88" y="26"/>
                  </a:lnTo>
                  <a:lnTo>
                    <a:pt x="90" y="24"/>
                  </a:lnTo>
                  <a:lnTo>
                    <a:pt x="96" y="24"/>
                  </a:lnTo>
                  <a:lnTo>
                    <a:pt x="100" y="24"/>
                  </a:lnTo>
                  <a:lnTo>
                    <a:pt x="138" y="44"/>
                  </a:lnTo>
                  <a:lnTo>
                    <a:pt x="140" y="45"/>
                  </a:lnTo>
                  <a:lnTo>
                    <a:pt x="141" y="45"/>
                  </a:lnTo>
                  <a:lnTo>
                    <a:pt x="141" y="47"/>
                  </a:lnTo>
                  <a:lnTo>
                    <a:pt x="141" y="47"/>
                  </a:lnTo>
                  <a:lnTo>
                    <a:pt x="143" y="49"/>
                  </a:lnTo>
                  <a:lnTo>
                    <a:pt x="143" y="53"/>
                  </a:lnTo>
                  <a:lnTo>
                    <a:pt x="141" y="81"/>
                  </a:lnTo>
                  <a:lnTo>
                    <a:pt x="132" y="106"/>
                  </a:lnTo>
                  <a:lnTo>
                    <a:pt x="114" y="128"/>
                  </a:lnTo>
                  <a:lnTo>
                    <a:pt x="92" y="142"/>
                  </a:lnTo>
                  <a:lnTo>
                    <a:pt x="69" y="148"/>
                  </a:lnTo>
                  <a:lnTo>
                    <a:pt x="47" y="146"/>
                  </a:lnTo>
                  <a:lnTo>
                    <a:pt x="26" y="136"/>
                  </a:lnTo>
                  <a:lnTo>
                    <a:pt x="12" y="120"/>
                  </a:lnTo>
                  <a:lnTo>
                    <a:pt x="2" y="98"/>
                  </a:lnTo>
                  <a:lnTo>
                    <a:pt x="0" y="77"/>
                  </a:lnTo>
                  <a:lnTo>
                    <a:pt x="2" y="55"/>
                  </a:lnTo>
                  <a:lnTo>
                    <a:pt x="12" y="34"/>
                  </a:lnTo>
                  <a:lnTo>
                    <a:pt x="28" y="16"/>
                  </a:lnTo>
                  <a:lnTo>
                    <a:pt x="47" y="2"/>
                  </a:lnTo>
                  <a:lnTo>
                    <a:pt x="5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0" name="Freeform 979"/>
            <p:cNvSpPr>
              <a:spLocks/>
            </p:cNvSpPr>
            <p:nvPr/>
          </p:nvSpPr>
          <p:spPr bwMode="auto">
            <a:xfrm>
              <a:off x="4895851" y="5518151"/>
              <a:ext cx="269875" cy="269875"/>
            </a:xfrm>
            <a:custGeom>
              <a:avLst/>
              <a:gdLst>
                <a:gd name="T0" fmla="*/ 170 w 339"/>
                <a:gd name="T1" fmla="*/ 0 h 340"/>
                <a:gd name="T2" fmla="*/ 216 w 339"/>
                <a:gd name="T3" fmla="*/ 8 h 340"/>
                <a:gd name="T4" fmla="*/ 255 w 339"/>
                <a:gd name="T5" fmla="*/ 24 h 340"/>
                <a:gd name="T6" fmla="*/ 290 w 339"/>
                <a:gd name="T7" fmla="*/ 51 h 340"/>
                <a:gd name="T8" fmla="*/ 316 w 339"/>
                <a:gd name="T9" fmla="*/ 85 h 340"/>
                <a:gd name="T10" fmla="*/ 333 w 339"/>
                <a:gd name="T11" fmla="*/ 126 h 340"/>
                <a:gd name="T12" fmla="*/ 339 w 339"/>
                <a:gd name="T13" fmla="*/ 171 h 340"/>
                <a:gd name="T14" fmla="*/ 333 w 339"/>
                <a:gd name="T15" fmla="*/ 216 h 340"/>
                <a:gd name="T16" fmla="*/ 316 w 339"/>
                <a:gd name="T17" fmla="*/ 257 h 340"/>
                <a:gd name="T18" fmla="*/ 290 w 339"/>
                <a:gd name="T19" fmla="*/ 291 h 340"/>
                <a:gd name="T20" fmla="*/ 255 w 339"/>
                <a:gd name="T21" fmla="*/ 318 h 340"/>
                <a:gd name="T22" fmla="*/ 216 w 339"/>
                <a:gd name="T23" fmla="*/ 334 h 340"/>
                <a:gd name="T24" fmla="*/ 170 w 339"/>
                <a:gd name="T25" fmla="*/ 340 h 340"/>
                <a:gd name="T26" fmla="*/ 125 w 339"/>
                <a:gd name="T27" fmla="*/ 334 h 340"/>
                <a:gd name="T28" fmla="*/ 84 w 339"/>
                <a:gd name="T29" fmla="*/ 318 h 340"/>
                <a:gd name="T30" fmla="*/ 49 w 339"/>
                <a:gd name="T31" fmla="*/ 291 h 340"/>
                <a:gd name="T32" fmla="*/ 23 w 339"/>
                <a:gd name="T33" fmla="*/ 257 h 340"/>
                <a:gd name="T34" fmla="*/ 5 w 339"/>
                <a:gd name="T35" fmla="*/ 216 h 340"/>
                <a:gd name="T36" fmla="*/ 0 w 339"/>
                <a:gd name="T37" fmla="*/ 171 h 340"/>
                <a:gd name="T38" fmla="*/ 5 w 339"/>
                <a:gd name="T39" fmla="*/ 126 h 340"/>
                <a:gd name="T40" fmla="*/ 23 w 339"/>
                <a:gd name="T41" fmla="*/ 85 h 340"/>
                <a:gd name="T42" fmla="*/ 49 w 339"/>
                <a:gd name="T43" fmla="*/ 51 h 340"/>
                <a:gd name="T44" fmla="*/ 84 w 339"/>
                <a:gd name="T45" fmla="*/ 24 h 340"/>
                <a:gd name="T46" fmla="*/ 125 w 339"/>
                <a:gd name="T47" fmla="*/ 8 h 340"/>
                <a:gd name="T48" fmla="*/ 170 w 339"/>
                <a:gd name="T4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9" h="340">
                  <a:moveTo>
                    <a:pt x="170" y="0"/>
                  </a:moveTo>
                  <a:lnTo>
                    <a:pt x="216" y="8"/>
                  </a:lnTo>
                  <a:lnTo>
                    <a:pt x="255" y="24"/>
                  </a:lnTo>
                  <a:lnTo>
                    <a:pt x="290" y="51"/>
                  </a:lnTo>
                  <a:lnTo>
                    <a:pt x="316" y="85"/>
                  </a:lnTo>
                  <a:lnTo>
                    <a:pt x="333" y="126"/>
                  </a:lnTo>
                  <a:lnTo>
                    <a:pt x="339" y="171"/>
                  </a:lnTo>
                  <a:lnTo>
                    <a:pt x="333" y="216"/>
                  </a:lnTo>
                  <a:lnTo>
                    <a:pt x="316" y="257"/>
                  </a:lnTo>
                  <a:lnTo>
                    <a:pt x="290" y="291"/>
                  </a:lnTo>
                  <a:lnTo>
                    <a:pt x="255" y="318"/>
                  </a:lnTo>
                  <a:lnTo>
                    <a:pt x="216" y="334"/>
                  </a:lnTo>
                  <a:lnTo>
                    <a:pt x="170" y="340"/>
                  </a:lnTo>
                  <a:lnTo>
                    <a:pt x="125" y="334"/>
                  </a:lnTo>
                  <a:lnTo>
                    <a:pt x="84" y="318"/>
                  </a:lnTo>
                  <a:lnTo>
                    <a:pt x="49" y="291"/>
                  </a:lnTo>
                  <a:lnTo>
                    <a:pt x="23" y="257"/>
                  </a:lnTo>
                  <a:lnTo>
                    <a:pt x="5" y="216"/>
                  </a:lnTo>
                  <a:lnTo>
                    <a:pt x="0" y="171"/>
                  </a:lnTo>
                  <a:lnTo>
                    <a:pt x="5" y="126"/>
                  </a:lnTo>
                  <a:lnTo>
                    <a:pt x="23" y="85"/>
                  </a:lnTo>
                  <a:lnTo>
                    <a:pt x="49" y="51"/>
                  </a:lnTo>
                  <a:lnTo>
                    <a:pt x="84" y="24"/>
                  </a:lnTo>
                  <a:lnTo>
                    <a:pt x="125" y="8"/>
                  </a:lnTo>
                  <a:lnTo>
                    <a:pt x="17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1" name="Freeform 980"/>
            <p:cNvSpPr>
              <a:spLocks noEditPoints="1"/>
            </p:cNvSpPr>
            <p:nvPr/>
          </p:nvSpPr>
          <p:spPr bwMode="auto">
            <a:xfrm>
              <a:off x="4956176" y="5572126"/>
              <a:ext cx="147638" cy="165100"/>
            </a:xfrm>
            <a:custGeom>
              <a:avLst/>
              <a:gdLst>
                <a:gd name="T0" fmla="*/ 53 w 187"/>
                <a:gd name="T1" fmla="*/ 114 h 208"/>
                <a:gd name="T2" fmla="*/ 41 w 187"/>
                <a:gd name="T3" fmla="*/ 130 h 208"/>
                <a:gd name="T4" fmla="*/ 37 w 187"/>
                <a:gd name="T5" fmla="*/ 145 h 208"/>
                <a:gd name="T6" fmla="*/ 41 w 187"/>
                <a:gd name="T7" fmla="*/ 161 h 208"/>
                <a:gd name="T8" fmla="*/ 55 w 187"/>
                <a:gd name="T9" fmla="*/ 173 h 208"/>
                <a:gd name="T10" fmla="*/ 77 w 187"/>
                <a:gd name="T11" fmla="*/ 177 h 208"/>
                <a:gd name="T12" fmla="*/ 96 w 187"/>
                <a:gd name="T13" fmla="*/ 171 h 208"/>
                <a:gd name="T14" fmla="*/ 112 w 187"/>
                <a:gd name="T15" fmla="*/ 161 h 208"/>
                <a:gd name="T16" fmla="*/ 87 w 187"/>
                <a:gd name="T17" fmla="*/ 132 h 208"/>
                <a:gd name="T18" fmla="*/ 65 w 187"/>
                <a:gd name="T19" fmla="*/ 102 h 208"/>
                <a:gd name="T20" fmla="*/ 79 w 187"/>
                <a:gd name="T21" fmla="*/ 30 h 208"/>
                <a:gd name="T22" fmla="*/ 73 w 187"/>
                <a:gd name="T23" fmla="*/ 31 h 208"/>
                <a:gd name="T24" fmla="*/ 69 w 187"/>
                <a:gd name="T25" fmla="*/ 43 h 208"/>
                <a:gd name="T26" fmla="*/ 73 w 187"/>
                <a:gd name="T27" fmla="*/ 59 h 208"/>
                <a:gd name="T28" fmla="*/ 89 w 187"/>
                <a:gd name="T29" fmla="*/ 61 h 208"/>
                <a:gd name="T30" fmla="*/ 98 w 187"/>
                <a:gd name="T31" fmla="*/ 49 h 208"/>
                <a:gd name="T32" fmla="*/ 98 w 187"/>
                <a:gd name="T33" fmla="*/ 37 h 208"/>
                <a:gd name="T34" fmla="*/ 92 w 187"/>
                <a:gd name="T35" fmla="*/ 30 h 208"/>
                <a:gd name="T36" fmla="*/ 85 w 187"/>
                <a:gd name="T37" fmla="*/ 28 h 208"/>
                <a:gd name="T38" fmla="*/ 92 w 187"/>
                <a:gd name="T39" fmla="*/ 2 h 208"/>
                <a:gd name="T40" fmla="*/ 112 w 187"/>
                <a:gd name="T41" fmla="*/ 8 h 208"/>
                <a:gd name="T42" fmla="*/ 124 w 187"/>
                <a:gd name="T43" fmla="*/ 18 h 208"/>
                <a:gd name="T44" fmla="*/ 128 w 187"/>
                <a:gd name="T45" fmla="*/ 30 h 208"/>
                <a:gd name="T46" fmla="*/ 128 w 187"/>
                <a:gd name="T47" fmla="*/ 45 h 208"/>
                <a:gd name="T48" fmla="*/ 120 w 187"/>
                <a:gd name="T49" fmla="*/ 61 h 208"/>
                <a:gd name="T50" fmla="*/ 104 w 187"/>
                <a:gd name="T51" fmla="*/ 79 h 208"/>
                <a:gd name="T52" fmla="*/ 102 w 187"/>
                <a:gd name="T53" fmla="*/ 100 h 208"/>
                <a:gd name="T54" fmla="*/ 124 w 187"/>
                <a:gd name="T55" fmla="*/ 126 h 208"/>
                <a:gd name="T56" fmla="*/ 142 w 187"/>
                <a:gd name="T57" fmla="*/ 132 h 208"/>
                <a:gd name="T58" fmla="*/ 155 w 187"/>
                <a:gd name="T59" fmla="*/ 100 h 208"/>
                <a:gd name="T60" fmla="*/ 181 w 187"/>
                <a:gd name="T61" fmla="*/ 120 h 208"/>
                <a:gd name="T62" fmla="*/ 171 w 187"/>
                <a:gd name="T63" fmla="*/ 137 h 208"/>
                <a:gd name="T64" fmla="*/ 161 w 187"/>
                <a:gd name="T65" fmla="*/ 155 h 208"/>
                <a:gd name="T66" fmla="*/ 165 w 187"/>
                <a:gd name="T67" fmla="*/ 167 h 208"/>
                <a:gd name="T68" fmla="*/ 187 w 187"/>
                <a:gd name="T69" fmla="*/ 181 h 208"/>
                <a:gd name="T70" fmla="*/ 159 w 187"/>
                <a:gd name="T71" fmla="*/ 202 h 208"/>
                <a:gd name="T72" fmla="*/ 144 w 187"/>
                <a:gd name="T73" fmla="*/ 190 h 208"/>
                <a:gd name="T74" fmla="*/ 124 w 187"/>
                <a:gd name="T75" fmla="*/ 192 h 208"/>
                <a:gd name="T76" fmla="*/ 92 w 187"/>
                <a:gd name="T77" fmla="*/ 206 h 208"/>
                <a:gd name="T78" fmla="*/ 57 w 187"/>
                <a:gd name="T79" fmla="*/ 206 h 208"/>
                <a:gd name="T80" fmla="*/ 32 w 187"/>
                <a:gd name="T81" fmla="*/ 198 h 208"/>
                <a:gd name="T82" fmla="*/ 12 w 187"/>
                <a:gd name="T83" fmla="*/ 183 h 208"/>
                <a:gd name="T84" fmla="*/ 2 w 187"/>
                <a:gd name="T85" fmla="*/ 165 h 208"/>
                <a:gd name="T86" fmla="*/ 0 w 187"/>
                <a:gd name="T87" fmla="*/ 149 h 208"/>
                <a:gd name="T88" fmla="*/ 4 w 187"/>
                <a:gd name="T89" fmla="*/ 128 h 208"/>
                <a:gd name="T90" fmla="*/ 14 w 187"/>
                <a:gd name="T91" fmla="*/ 110 h 208"/>
                <a:gd name="T92" fmla="*/ 30 w 187"/>
                <a:gd name="T93" fmla="*/ 94 h 208"/>
                <a:gd name="T94" fmla="*/ 47 w 187"/>
                <a:gd name="T95" fmla="*/ 81 h 208"/>
                <a:gd name="T96" fmla="*/ 37 w 187"/>
                <a:gd name="T97" fmla="*/ 61 h 208"/>
                <a:gd name="T98" fmla="*/ 32 w 187"/>
                <a:gd name="T99" fmla="*/ 41 h 208"/>
                <a:gd name="T100" fmla="*/ 36 w 187"/>
                <a:gd name="T101" fmla="*/ 28 h 208"/>
                <a:gd name="T102" fmla="*/ 43 w 187"/>
                <a:gd name="T103" fmla="*/ 14 h 208"/>
                <a:gd name="T104" fmla="*/ 59 w 187"/>
                <a:gd name="T105" fmla="*/ 4 h 208"/>
                <a:gd name="T106" fmla="*/ 81 w 187"/>
                <a:gd name="T10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7" h="208">
                  <a:moveTo>
                    <a:pt x="65" y="102"/>
                  </a:moveTo>
                  <a:lnTo>
                    <a:pt x="53" y="114"/>
                  </a:lnTo>
                  <a:lnTo>
                    <a:pt x="45" y="124"/>
                  </a:lnTo>
                  <a:lnTo>
                    <a:pt x="41" y="130"/>
                  </a:lnTo>
                  <a:lnTo>
                    <a:pt x="37" y="137"/>
                  </a:lnTo>
                  <a:lnTo>
                    <a:pt x="37" y="145"/>
                  </a:lnTo>
                  <a:lnTo>
                    <a:pt x="39" y="155"/>
                  </a:lnTo>
                  <a:lnTo>
                    <a:pt x="41" y="161"/>
                  </a:lnTo>
                  <a:lnTo>
                    <a:pt x="47" y="169"/>
                  </a:lnTo>
                  <a:lnTo>
                    <a:pt x="55" y="173"/>
                  </a:lnTo>
                  <a:lnTo>
                    <a:pt x="65" y="175"/>
                  </a:lnTo>
                  <a:lnTo>
                    <a:pt x="77" y="177"/>
                  </a:lnTo>
                  <a:lnTo>
                    <a:pt x="87" y="175"/>
                  </a:lnTo>
                  <a:lnTo>
                    <a:pt x="96" y="171"/>
                  </a:lnTo>
                  <a:lnTo>
                    <a:pt x="106" y="167"/>
                  </a:lnTo>
                  <a:lnTo>
                    <a:pt x="112" y="161"/>
                  </a:lnTo>
                  <a:lnTo>
                    <a:pt x="98" y="145"/>
                  </a:lnTo>
                  <a:lnTo>
                    <a:pt x="87" y="132"/>
                  </a:lnTo>
                  <a:lnTo>
                    <a:pt x="75" y="116"/>
                  </a:lnTo>
                  <a:lnTo>
                    <a:pt x="65" y="102"/>
                  </a:lnTo>
                  <a:close/>
                  <a:moveTo>
                    <a:pt x="85" y="28"/>
                  </a:moveTo>
                  <a:lnTo>
                    <a:pt x="79" y="30"/>
                  </a:lnTo>
                  <a:lnTo>
                    <a:pt x="75" y="30"/>
                  </a:lnTo>
                  <a:lnTo>
                    <a:pt x="73" y="31"/>
                  </a:lnTo>
                  <a:lnTo>
                    <a:pt x="69" y="37"/>
                  </a:lnTo>
                  <a:lnTo>
                    <a:pt x="69" y="43"/>
                  </a:lnTo>
                  <a:lnTo>
                    <a:pt x="71" y="51"/>
                  </a:lnTo>
                  <a:lnTo>
                    <a:pt x="73" y="59"/>
                  </a:lnTo>
                  <a:lnTo>
                    <a:pt x="79" y="69"/>
                  </a:lnTo>
                  <a:lnTo>
                    <a:pt x="89" y="61"/>
                  </a:lnTo>
                  <a:lnTo>
                    <a:pt x="94" y="55"/>
                  </a:lnTo>
                  <a:lnTo>
                    <a:pt x="98" y="49"/>
                  </a:lnTo>
                  <a:lnTo>
                    <a:pt x="100" y="43"/>
                  </a:lnTo>
                  <a:lnTo>
                    <a:pt x="98" y="37"/>
                  </a:lnTo>
                  <a:lnTo>
                    <a:pt x="96" y="31"/>
                  </a:lnTo>
                  <a:lnTo>
                    <a:pt x="92" y="30"/>
                  </a:lnTo>
                  <a:lnTo>
                    <a:pt x="89" y="30"/>
                  </a:lnTo>
                  <a:lnTo>
                    <a:pt x="85" y="28"/>
                  </a:lnTo>
                  <a:close/>
                  <a:moveTo>
                    <a:pt x="81" y="0"/>
                  </a:moveTo>
                  <a:lnTo>
                    <a:pt x="92" y="2"/>
                  </a:lnTo>
                  <a:lnTo>
                    <a:pt x="104" y="4"/>
                  </a:lnTo>
                  <a:lnTo>
                    <a:pt x="112" y="8"/>
                  </a:lnTo>
                  <a:lnTo>
                    <a:pt x="118" y="12"/>
                  </a:lnTo>
                  <a:lnTo>
                    <a:pt x="124" y="18"/>
                  </a:lnTo>
                  <a:lnTo>
                    <a:pt x="126" y="24"/>
                  </a:lnTo>
                  <a:lnTo>
                    <a:pt x="128" y="30"/>
                  </a:lnTo>
                  <a:lnTo>
                    <a:pt x="130" y="37"/>
                  </a:lnTo>
                  <a:lnTo>
                    <a:pt x="128" y="45"/>
                  </a:lnTo>
                  <a:lnTo>
                    <a:pt x="126" y="53"/>
                  </a:lnTo>
                  <a:lnTo>
                    <a:pt x="120" y="61"/>
                  </a:lnTo>
                  <a:lnTo>
                    <a:pt x="114" y="69"/>
                  </a:lnTo>
                  <a:lnTo>
                    <a:pt x="104" y="79"/>
                  </a:lnTo>
                  <a:lnTo>
                    <a:pt x="92" y="86"/>
                  </a:lnTo>
                  <a:lnTo>
                    <a:pt x="102" y="100"/>
                  </a:lnTo>
                  <a:lnTo>
                    <a:pt x="112" y="114"/>
                  </a:lnTo>
                  <a:lnTo>
                    <a:pt x="124" y="126"/>
                  </a:lnTo>
                  <a:lnTo>
                    <a:pt x="136" y="139"/>
                  </a:lnTo>
                  <a:lnTo>
                    <a:pt x="142" y="132"/>
                  </a:lnTo>
                  <a:lnTo>
                    <a:pt x="147" y="122"/>
                  </a:lnTo>
                  <a:lnTo>
                    <a:pt x="155" y="100"/>
                  </a:lnTo>
                  <a:lnTo>
                    <a:pt x="183" y="114"/>
                  </a:lnTo>
                  <a:lnTo>
                    <a:pt x="181" y="120"/>
                  </a:lnTo>
                  <a:lnTo>
                    <a:pt x="177" y="126"/>
                  </a:lnTo>
                  <a:lnTo>
                    <a:pt x="171" y="137"/>
                  </a:lnTo>
                  <a:lnTo>
                    <a:pt x="163" y="149"/>
                  </a:lnTo>
                  <a:lnTo>
                    <a:pt x="161" y="155"/>
                  </a:lnTo>
                  <a:lnTo>
                    <a:pt x="157" y="159"/>
                  </a:lnTo>
                  <a:lnTo>
                    <a:pt x="165" y="167"/>
                  </a:lnTo>
                  <a:lnTo>
                    <a:pt x="173" y="171"/>
                  </a:lnTo>
                  <a:lnTo>
                    <a:pt x="187" y="181"/>
                  </a:lnTo>
                  <a:lnTo>
                    <a:pt x="167" y="208"/>
                  </a:lnTo>
                  <a:lnTo>
                    <a:pt x="159" y="202"/>
                  </a:lnTo>
                  <a:lnTo>
                    <a:pt x="151" y="198"/>
                  </a:lnTo>
                  <a:lnTo>
                    <a:pt x="144" y="190"/>
                  </a:lnTo>
                  <a:lnTo>
                    <a:pt x="134" y="183"/>
                  </a:lnTo>
                  <a:lnTo>
                    <a:pt x="124" y="192"/>
                  </a:lnTo>
                  <a:lnTo>
                    <a:pt x="108" y="200"/>
                  </a:lnTo>
                  <a:lnTo>
                    <a:pt x="92" y="206"/>
                  </a:lnTo>
                  <a:lnTo>
                    <a:pt x="71" y="208"/>
                  </a:lnTo>
                  <a:lnTo>
                    <a:pt x="57" y="206"/>
                  </a:lnTo>
                  <a:lnTo>
                    <a:pt x="43" y="204"/>
                  </a:lnTo>
                  <a:lnTo>
                    <a:pt x="32" y="198"/>
                  </a:lnTo>
                  <a:lnTo>
                    <a:pt x="22" y="192"/>
                  </a:lnTo>
                  <a:lnTo>
                    <a:pt x="12" y="183"/>
                  </a:lnTo>
                  <a:lnTo>
                    <a:pt x="6" y="173"/>
                  </a:lnTo>
                  <a:lnTo>
                    <a:pt x="2" y="165"/>
                  </a:lnTo>
                  <a:lnTo>
                    <a:pt x="0" y="157"/>
                  </a:lnTo>
                  <a:lnTo>
                    <a:pt x="0" y="149"/>
                  </a:lnTo>
                  <a:lnTo>
                    <a:pt x="2" y="137"/>
                  </a:lnTo>
                  <a:lnTo>
                    <a:pt x="4" y="128"/>
                  </a:lnTo>
                  <a:lnTo>
                    <a:pt x="8" y="118"/>
                  </a:lnTo>
                  <a:lnTo>
                    <a:pt x="14" y="110"/>
                  </a:lnTo>
                  <a:lnTo>
                    <a:pt x="22" y="102"/>
                  </a:lnTo>
                  <a:lnTo>
                    <a:pt x="30" y="94"/>
                  </a:lnTo>
                  <a:lnTo>
                    <a:pt x="37" y="86"/>
                  </a:lnTo>
                  <a:lnTo>
                    <a:pt x="47" y="81"/>
                  </a:lnTo>
                  <a:lnTo>
                    <a:pt x="41" y="71"/>
                  </a:lnTo>
                  <a:lnTo>
                    <a:pt x="37" y="61"/>
                  </a:lnTo>
                  <a:lnTo>
                    <a:pt x="34" y="51"/>
                  </a:lnTo>
                  <a:lnTo>
                    <a:pt x="32" y="41"/>
                  </a:lnTo>
                  <a:lnTo>
                    <a:pt x="34" y="33"/>
                  </a:lnTo>
                  <a:lnTo>
                    <a:pt x="36" y="28"/>
                  </a:lnTo>
                  <a:lnTo>
                    <a:pt x="37" y="20"/>
                  </a:lnTo>
                  <a:lnTo>
                    <a:pt x="43" y="14"/>
                  </a:lnTo>
                  <a:lnTo>
                    <a:pt x="49" y="8"/>
                  </a:lnTo>
                  <a:lnTo>
                    <a:pt x="59" y="4"/>
                  </a:lnTo>
                  <a:lnTo>
                    <a:pt x="69" y="2"/>
                  </a:lnTo>
                  <a:lnTo>
                    <a:pt x="81"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2" name="Freeform 981"/>
            <p:cNvSpPr>
              <a:spLocks/>
            </p:cNvSpPr>
            <p:nvPr/>
          </p:nvSpPr>
          <p:spPr bwMode="auto">
            <a:xfrm>
              <a:off x="4314826" y="5597526"/>
              <a:ext cx="66675" cy="112713"/>
            </a:xfrm>
            <a:custGeom>
              <a:avLst/>
              <a:gdLst>
                <a:gd name="T0" fmla="*/ 0 w 85"/>
                <a:gd name="T1" fmla="*/ 0 h 142"/>
                <a:gd name="T2" fmla="*/ 83 w 85"/>
                <a:gd name="T3" fmla="*/ 0 h 142"/>
                <a:gd name="T4" fmla="*/ 83 w 85"/>
                <a:gd name="T5" fmla="*/ 26 h 142"/>
                <a:gd name="T6" fmla="*/ 28 w 85"/>
                <a:gd name="T7" fmla="*/ 26 h 142"/>
                <a:gd name="T8" fmla="*/ 28 w 85"/>
                <a:gd name="T9" fmla="*/ 57 h 142"/>
                <a:gd name="T10" fmla="*/ 79 w 85"/>
                <a:gd name="T11" fmla="*/ 57 h 142"/>
                <a:gd name="T12" fmla="*/ 79 w 85"/>
                <a:gd name="T13" fmla="*/ 83 h 142"/>
                <a:gd name="T14" fmla="*/ 28 w 85"/>
                <a:gd name="T15" fmla="*/ 83 h 142"/>
                <a:gd name="T16" fmla="*/ 28 w 85"/>
                <a:gd name="T17" fmla="*/ 116 h 142"/>
                <a:gd name="T18" fmla="*/ 85 w 85"/>
                <a:gd name="T19" fmla="*/ 116 h 142"/>
                <a:gd name="T20" fmla="*/ 85 w 85"/>
                <a:gd name="T21" fmla="*/ 142 h 142"/>
                <a:gd name="T22" fmla="*/ 0 w 85"/>
                <a:gd name="T23" fmla="*/ 142 h 142"/>
                <a:gd name="T24" fmla="*/ 0 w 85"/>
                <a:gd name="T25"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2">
                  <a:moveTo>
                    <a:pt x="0" y="0"/>
                  </a:moveTo>
                  <a:lnTo>
                    <a:pt x="83" y="0"/>
                  </a:lnTo>
                  <a:lnTo>
                    <a:pt x="83" y="26"/>
                  </a:lnTo>
                  <a:lnTo>
                    <a:pt x="28" y="26"/>
                  </a:lnTo>
                  <a:lnTo>
                    <a:pt x="28" y="57"/>
                  </a:lnTo>
                  <a:lnTo>
                    <a:pt x="79" y="57"/>
                  </a:lnTo>
                  <a:lnTo>
                    <a:pt x="79" y="83"/>
                  </a:lnTo>
                  <a:lnTo>
                    <a:pt x="28" y="83"/>
                  </a:lnTo>
                  <a:lnTo>
                    <a:pt x="28" y="116"/>
                  </a:lnTo>
                  <a:lnTo>
                    <a:pt x="85" y="116"/>
                  </a:lnTo>
                  <a:lnTo>
                    <a:pt x="85" y="142"/>
                  </a:lnTo>
                  <a:lnTo>
                    <a:pt x="0" y="142"/>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3" name="Freeform 982"/>
            <p:cNvSpPr>
              <a:spLocks/>
            </p:cNvSpPr>
            <p:nvPr/>
          </p:nvSpPr>
          <p:spPr bwMode="auto">
            <a:xfrm>
              <a:off x="4392614" y="5627688"/>
              <a:ext cx="58738" cy="84138"/>
            </a:xfrm>
            <a:custGeom>
              <a:avLst/>
              <a:gdLst>
                <a:gd name="T0" fmla="*/ 38 w 75"/>
                <a:gd name="T1" fmla="*/ 0 h 106"/>
                <a:gd name="T2" fmla="*/ 47 w 75"/>
                <a:gd name="T3" fmla="*/ 0 h 106"/>
                <a:gd name="T4" fmla="*/ 57 w 75"/>
                <a:gd name="T5" fmla="*/ 2 h 106"/>
                <a:gd name="T6" fmla="*/ 65 w 75"/>
                <a:gd name="T7" fmla="*/ 6 h 106"/>
                <a:gd name="T8" fmla="*/ 73 w 75"/>
                <a:gd name="T9" fmla="*/ 8 h 106"/>
                <a:gd name="T10" fmla="*/ 67 w 75"/>
                <a:gd name="T11" fmla="*/ 27 h 106"/>
                <a:gd name="T12" fmla="*/ 61 w 75"/>
                <a:gd name="T13" fmla="*/ 25 h 106"/>
                <a:gd name="T14" fmla="*/ 55 w 75"/>
                <a:gd name="T15" fmla="*/ 23 h 106"/>
                <a:gd name="T16" fmla="*/ 47 w 75"/>
                <a:gd name="T17" fmla="*/ 21 h 106"/>
                <a:gd name="T18" fmla="*/ 40 w 75"/>
                <a:gd name="T19" fmla="*/ 21 h 106"/>
                <a:gd name="T20" fmla="*/ 36 w 75"/>
                <a:gd name="T21" fmla="*/ 21 h 106"/>
                <a:gd name="T22" fmla="*/ 32 w 75"/>
                <a:gd name="T23" fmla="*/ 23 h 106"/>
                <a:gd name="T24" fmla="*/ 30 w 75"/>
                <a:gd name="T25" fmla="*/ 25 h 106"/>
                <a:gd name="T26" fmla="*/ 28 w 75"/>
                <a:gd name="T27" fmla="*/ 29 h 106"/>
                <a:gd name="T28" fmla="*/ 30 w 75"/>
                <a:gd name="T29" fmla="*/ 33 h 106"/>
                <a:gd name="T30" fmla="*/ 32 w 75"/>
                <a:gd name="T31" fmla="*/ 35 h 106"/>
                <a:gd name="T32" fmla="*/ 36 w 75"/>
                <a:gd name="T33" fmla="*/ 39 h 106"/>
                <a:gd name="T34" fmla="*/ 40 w 75"/>
                <a:gd name="T35" fmla="*/ 41 h 106"/>
                <a:gd name="T36" fmla="*/ 51 w 75"/>
                <a:gd name="T37" fmla="*/ 45 h 106"/>
                <a:gd name="T38" fmla="*/ 57 w 75"/>
                <a:gd name="T39" fmla="*/ 47 h 106"/>
                <a:gd name="T40" fmla="*/ 63 w 75"/>
                <a:gd name="T41" fmla="*/ 51 h 106"/>
                <a:gd name="T42" fmla="*/ 67 w 75"/>
                <a:gd name="T43" fmla="*/ 55 h 106"/>
                <a:gd name="T44" fmla="*/ 71 w 75"/>
                <a:gd name="T45" fmla="*/ 59 h 106"/>
                <a:gd name="T46" fmla="*/ 73 w 75"/>
                <a:gd name="T47" fmla="*/ 66 h 106"/>
                <a:gd name="T48" fmla="*/ 75 w 75"/>
                <a:gd name="T49" fmla="*/ 74 h 106"/>
                <a:gd name="T50" fmla="*/ 73 w 75"/>
                <a:gd name="T51" fmla="*/ 82 h 106"/>
                <a:gd name="T52" fmla="*/ 71 w 75"/>
                <a:gd name="T53" fmla="*/ 92 h 106"/>
                <a:gd name="T54" fmla="*/ 65 w 75"/>
                <a:gd name="T55" fmla="*/ 98 h 106"/>
                <a:gd name="T56" fmla="*/ 59 w 75"/>
                <a:gd name="T57" fmla="*/ 102 h 106"/>
                <a:gd name="T58" fmla="*/ 53 w 75"/>
                <a:gd name="T59" fmla="*/ 104 h 106"/>
                <a:gd name="T60" fmla="*/ 44 w 75"/>
                <a:gd name="T61" fmla="*/ 106 h 106"/>
                <a:gd name="T62" fmla="*/ 36 w 75"/>
                <a:gd name="T63" fmla="*/ 106 h 106"/>
                <a:gd name="T64" fmla="*/ 26 w 75"/>
                <a:gd name="T65" fmla="*/ 106 h 106"/>
                <a:gd name="T66" fmla="*/ 16 w 75"/>
                <a:gd name="T67" fmla="*/ 104 h 106"/>
                <a:gd name="T68" fmla="*/ 6 w 75"/>
                <a:gd name="T69" fmla="*/ 102 h 106"/>
                <a:gd name="T70" fmla="*/ 0 w 75"/>
                <a:gd name="T71" fmla="*/ 98 h 106"/>
                <a:gd name="T72" fmla="*/ 8 w 75"/>
                <a:gd name="T73" fmla="*/ 78 h 106"/>
                <a:gd name="T74" fmla="*/ 12 w 75"/>
                <a:gd name="T75" fmla="*/ 80 h 106"/>
                <a:gd name="T76" fmla="*/ 20 w 75"/>
                <a:gd name="T77" fmla="*/ 82 h 106"/>
                <a:gd name="T78" fmla="*/ 28 w 75"/>
                <a:gd name="T79" fmla="*/ 84 h 106"/>
                <a:gd name="T80" fmla="*/ 36 w 75"/>
                <a:gd name="T81" fmla="*/ 86 h 106"/>
                <a:gd name="T82" fmla="*/ 40 w 75"/>
                <a:gd name="T83" fmla="*/ 84 h 106"/>
                <a:gd name="T84" fmla="*/ 46 w 75"/>
                <a:gd name="T85" fmla="*/ 84 h 106"/>
                <a:gd name="T86" fmla="*/ 47 w 75"/>
                <a:gd name="T87" fmla="*/ 80 h 106"/>
                <a:gd name="T88" fmla="*/ 47 w 75"/>
                <a:gd name="T89" fmla="*/ 76 h 106"/>
                <a:gd name="T90" fmla="*/ 47 w 75"/>
                <a:gd name="T91" fmla="*/ 72 h 106"/>
                <a:gd name="T92" fmla="*/ 46 w 75"/>
                <a:gd name="T93" fmla="*/ 68 h 106"/>
                <a:gd name="T94" fmla="*/ 42 w 75"/>
                <a:gd name="T95" fmla="*/ 66 h 106"/>
                <a:gd name="T96" fmla="*/ 36 w 75"/>
                <a:gd name="T97" fmla="*/ 65 h 106"/>
                <a:gd name="T98" fmla="*/ 26 w 75"/>
                <a:gd name="T99" fmla="*/ 61 h 106"/>
                <a:gd name="T100" fmla="*/ 20 w 75"/>
                <a:gd name="T101" fmla="*/ 59 h 106"/>
                <a:gd name="T102" fmla="*/ 14 w 75"/>
                <a:gd name="T103" fmla="*/ 55 h 106"/>
                <a:gd name="T104" fmla="*/ 10 w 75"/>
                <a:gd name="T105" fmla="*/ 51 h 106"/>
                <a:gd name="T106" fmla="*/ 6 w 75"/>
                <a:gd name="T107" fmla="*/ 45 h 106"/>
                <a:gd name="T108" fmla="*/ 2 w 75"/>
                <a:gd name="T109" fmla="*/ 39 h 106"/>
                <a:gd name="T110" fmla="*/ 2 w 75"/>
                <a:gd name="T111" fmla="*/ 31 h 106"/>
                <a:gd name="T112" fmla="*/ 2 w 75"/>
                <a:gd name="T113" fmla="*/ 21 h 106"/>
                <a:gd name="T114" fmla="*/ 6 w 75"/>
                <a:gd name="T115" fmla="*/ 13 h 106"/>
                <a:gd name="T116" fmla="*/ 10 w 75"/>
                <a:gd name="T117" fmla="*/ 8 h 106"/>
                <a:gd name="T118" fmla="*/ 18 w 75"/>
                <a:gd name="T119" fmla="*/ 4 h 106"/>
                <a:gd name="T120" fmla="*/ 26 w 75"/>
                <a:gd name="T121" fmla="*/ 2 h 106"/>
                <a:gd name="T122" fmla="*/ 38 w 75"/>
                <a:gd name="T12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 h="106">
                  <a:moveTo>
                    <a:pt x="38" y="0"/>
                  </a:moveTo>
                  <a:lnTo>
                    <a:pt x="47" y="0"/>
                  </a:lnTo>
                  <a:lnTo>
                    <a:pt x="57" y="2"/>
                  </a:lnTo>
                  <a:lnTo>
                    <a:pt x="65" y="6"/>
                  </a:lnTo>
                  <a:lnTo>
                    <a:pt x="73" y="8"/>
                  </a:lnTo>
                  <a:lnTo>
                    <a:pt x="67" y="27"/>
                  </a:lnTo>
                  <a:lnTo>
                    <a:pt x="61" y="25"/>
                  </a:lnTo>
                  <a:lnTo>
                    <a:pt x="55" y="23"/>
                  </a:lnTo>
                  <a:lnTo>
                    <a:pt x="47" y="21"/>
                  </a:lnTo>
                  <a:lnTo>
                    <a:pt x="40" y="21"/>
                  </a:lnTo>
                  <a:lnTo>
                    <a:pt x="36" y="21"/>
                  </a:lnTo>
                  <a:lnTo>
                    <a:pt x="32" y="23"/>
                  </a:lnTo>
                  <a:lnTo>
                    <a:pt x="30" y="25"/>
                  </a:lnTo>
                  <a:lnTo>
                    <a:pt x="28" y="29"/>
                  </a:lnTo>
                  <a:lnTo>
                    <a:pt x="30" y="33"/>
                  </a:lnTo>
                  <a:lnTo>
                    <a:pt x="32" y="35"/>
                  </a:lnTo>
                  <a:lnTo>
                    <a:pt x="36" y="39"/>
                  </a:lnTo>
                  <a:lnTo>
                    <a:pt x="40" y="41"/>
                  </a:lnTo>
                  <a:lnTo>
                    <a:pt x="51" y="45"/>
                  </a:lnTo>
                  <a:lnTo>
                    <a:pt x="57" y="47"/>
                  </a:lnTo>
                  <a:lnTo>
                    <a:pt x="63" y="51"/>
                  </a:lnTo>
                  <a:lnTo>
                    <a:pt x="67" y="55"/>
                  </a:lnTo>
                  <a:lnTo>
                    <a:pt x="71" y="59"/>
                  </a:lnTo>
                  <a:lnTo>
                    <a:pt x="73" y="66"/>
                  </a:lnTo>
                  <a:lnTo>
                    <a:pt x="75" y="74"/>
                  </a:lnTo>
                  <a:lnTo>
                    <a:pt x="73" y="82"/>
                  </a:lnTo>
                  <a:lnTo>
                    <a:pt x="71" y="92"/>
                  </a:lnTo>
                  <a:lnTo>
                    <a:pt x="65" y="98"/>
                  </a:lnTo>
                  <a:lnTo>
                    <a:pt x="59" y="102"/>
                  </a:lnTo>
                  <a:lnTo>
                    <a:pt x="53" y="104"/>
                  </a:lnTo>
                  <a:lnTo>
                    <a:pt x="44" y="106"/>
                  </a:lnTo>
                  <a:lnTo>
                    <a:pt x="36" y="106"/>
                  </a:lnTo>
                  <a:lnTo>
                    <a:pt x="26" y="106"/>
                  </a:lnTo>
                  <a:lnTo>
                    <a:pt x="16" y="104"/>
                  </a:lnTo>
                  <a:lnTo>
                    <a:pt x="6" y="102"/>
                  </a:lnTo>
                  <a:lnTo>
                    <a:pt x="0" y="98"/>
                  </a:lnTo>
                  <a:lnTo>
                    <a:pt x="8" y="78"/>
                  </a:lnTo>
                  <a:lnTo>
                    <a:pt x="12" y="80"/>
                  </a:lnTo>
                  <a:lnTo>
                    <a:pt x="20" y="82"/>
                  </a:lnTo>
                  <a:lnTo>
                    <a:pt x="28" y="84"/>
                  </a:lnTo>
                  <a:lnTo>
                    <a:pt x="36" y="86"/>
                  </a:lnTo>
                  <a:lnTo>
                    <a:pt x="40" y="84"/>
                  </a:lnTo>
                  <a:lnTo>
                    <a:pt x="46" y="84"/>
                  </a:lnTo>
                  <a:lnTo>
                    <a:pt x="47" y="80"/>
                  </a:lnTo>
                  <a:lnTo>
                    <a:pt x="47" y="76"/>
                  </a:lnTo>
                  <a:lnTo>
                    <a:pt x="47" y="72"/>
                  </a:lnTo>
                  <a:lnTo>
                    <a:pt x="46" y="68"/>
                  </a:lnTo>
                  <a:lnTo>
                    <a:pt x="42" y="66"/>
                  </a:lnTo>
                  <a:lnTo>
                    <a:pt x="36" y="65"/>
                  </a:lnTo>
                  <a:lnTo>
                    <a:pt x="26" y="61"/>
                  </a:lnTo>
                  <a:lnTo>
                    <a:pt x="20" y="59"/>
                  </a:lnTo>
                  <a:lnTo>
                    <a:pt x="14" y="55"/>
                  </a:lnTo>
                  <a:lnTo>
                    <a:pt x="10" y="51"/>
                  </a:lnTo>
                  <a:lnTo>
                    <a:pt x="6" y="45"/>
                  </a:lnTo>
                  <a:lnTo>
                    <a:pt x="2" y="39"/>
                  </a:lnTo>
                  <a:lnTo>
                    <a:pt x="2" y="31"/>
                  </a:lnTo>
                  <a:lnTo>
                    <a:pt x="2" y="21"/>
                  </a:lnTo>
                  <a:lnTo>
                    <a:pt x="6" y="13"/>
                  </a:lnTo>
                  <a:lnTo>
                    <a:pt x="10" y="8"/>
                  </a:lnTo>
                  <a:lnTo>
                    <a:pt x="18" y="4"/>
                  </a:lnTo>
                  <a:lnTo>
                    <a:pt x="26" y="2"/>
                  </a:lnTo>
                  <a:lnTo>
                    <a:pt x="3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4" name="Freeform 983"/>
            <p:cNvSpPr>
              <a:spLocks/>
            </p:cNvSpPr>
            <p:nvPr/>
          </p:nvSpPr>
          <p:spPr bwMode="auto">
            <a:xfrm>
              <a:off x="4456114" y="5608638"/>
              <a:ext cx="53975" cy="103188"/>
            </a:xfrm>
            <a:custGeom>
              <a:avLst/>
              <a:gdLst>
                <a:gd name="T0" fmla="*/ 41 w 69"/>
                <a:gd name="T1" fmla="*/ 0 h 130"/>
                <a:gd name="T2" fmla="*/ 41 w 69"/>
                <a:gd name="T3" fmla="*/ 28 h 130"/>
                <a:gd name="T4" fmla="*/ 65 w 69"/>
                <a:gd name="T5" fmla="*/ 28 h 130"/>
                <a:gd name="T6" fmla="*/ 65 w 69"/>
                <a:gd name="T7" fmla="*/ 49 h 130"/>
                <a:gd name="T8" fmla="*/ 41 w 69"/>
                <a:gd name="T9" fmla="*/ 49 h 130"/>
                <a:gd name="T10" fmla="*/ 41 w 69"/>
                <a:gd name="T11" fmla="*/ 89 h 130"/>
                <a:gd name="T12" fmla="*/ 41 w 69"/>
                <a:gd name="T13" fmla="*/ 94 h 130"/>
                <a:gd name="T14" fmla="*/ 41 w 69"/>
                <a:gd name="T15" fmla="*/ 98 h 130"/>
                <a:gd name="T16" fmla="*/ 43 w 69"/>
                <a:gd name="T17" fmla="*/ 102 h 130"/>
                <a:gd name="T18" fmla="*/ 45 w 69"/>
                <a:gd name="T19" fmla="*/ 106 h 130"/>
                <a:gd name="T20" fmla="*/ 47 w 69"/>
                <a:gd name="T21" fmla="*/ 106 h 130"/>
                <a:gd name="T22" fmla="*/ 51 w 69"/>
                <a:gd name="T23" fmla="*/ 108 h 130"/>
                <a:gd name="T24" fmla="*/ 55 w 69"/>
                <a:gd name="T25" fmla="*/ 106 h 130"/>
                <a:gd name="T26" fmla="*/ 57 w 69"/>
                <a:gd name="T27" fmla="*/ 106 h 130"/>
                <a:gd name="T28" fmla="*/ 65 w 69"/>
                <a:gd name="T29" fmla="*/ 104 h 130"/>
                <a:gd name="T30" fmla="*/ 69 w 69"/>
                <a:gd name="T31" fmla="*/ 124 h 130"/>
                <a:gd name="T32" fmla="*/ 63 w 69"/>
                <a:gd name="T33" fmla="*/ 126 h 130"/>
                <a:gd name="T34" fmla="*/ 57 w 69"/>
                <a:gd name="T35" fmla="*/ 128 h 130"/>
                <a:gd name="T36" fmla="*/ 49 w 69"/>
                <a:gd name="T37" fmla="*/ 130 h 130"/>
                <a:gd name="T38" fmla="*/ 41 w 69"/>
                <a:gd name="T39" fmla="*/ 130 h 130"/>
                <a:gd name="T40" fmla="*/ 33 w 69"/>
                <a:gd name="T41" fmla="*/ 130 h 130"/>
                <a:gd name="T42" fmla="*/ 25 w 69"/>
                <a:gd name="T43" fmla="*/ 128 h 130"/>
                <a:gd name="T44" fmla="*/ 21 w 69"/>
                <a:gd name="T45" fmla="*/ 124 h 130"/>
                <a:gd name="T46" fmla="*/ 18 w 69"/>
                <a:gd name="T47" fmla="*/ 118 h 130"/>
                <a:gd name="T48" fmla="*/ 16 w 69"/>
                <a:gd name="T49" fmla="*/ 110 h 130"/>
                <a:gd name="T50" fmla="*/ 14 w 69"/>
                <a:gd name="T51" fmla="*/ 100 h 130"/>
                <a:gd name="T52" fmla="*/ 14 w 69"/>
                <a:gd name="T53" fmla="*/ 49 h 130"/>
                <a:gd name="T54" fmla="*/ 0 w 69"/>
                <a:gd name="T55" fmla="*/ 49 h 130"/>
                <a:gd name="T56" fmla="*/ 0 w 69"/>
                <a:gd name="T57" fmla="*/ 28 h 130"/>
                <a:gd name="T58" fmla="*/ 14 w 69"/>
                <a:gd name="T59" fmla="*/ 28 h 130"/>
                <a:gd name="T60" fmla="*/ 14 w 69"/>
                <a:gd name="T61" fmla="*/ 8 h 130"/>
                <a:gd name="T62" fmla="*/ 41 w 69"/>
                <a:gd name="T6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130">
                  <a:moveTo>
                    <a:pt x="41" y="0"/>
                  </a:moveTo>
                  <a:lnTo>
                    <a:pt x="41" y="28"/>
                  </a:lnTo>
                  <a:lnTo>
                    <a:pt x="65" y="28"/>
                  </a:lnTo>
                  <a:lnTo>
                    <a:pt x="65" y="49"/>
                  </a:lnTo>
                  <a:lnTo>
                    <a:pt x="41" y="49"/>
                  </a:lnTo>
                  <a:lnTo>
                    <a:pt x="41" y="89"/>
                  </a:lnTo>
                  <a:lnTo>
                    <a:pt x="41" y="94"/>
                  </a:lnTo>
                  <a:lnTo>
                    <a:pt x="41" y="98"/>
                  </a:lnTo>
                  <a:lnTo>
                    <a:pt x="43" y="102"/>
                  </a:lnTo>
                  <a:lnTo>
                    <a:pt x="45" y="106"/>
                  </a:lnTo>
                  <a:lnTo>
                    <a:pt x="47" y="106"/>
                  </a:lnTo>
                  <a:lnTo>
                    <a:pt x="51" y="108"/>
                  </a:lnTo>
                  <a:lnTo>
                    <a:pt x="55" y="106"/>
                  </a:lnTo>
                  <a:lnTo>
                    <a:pt x="57" y="106"/>
                  </a:lnTo>
                  <a:lnTo>
                    <a:pt x="65" y="104"/>
                  </a:lnTo>
                  <a:lnTo>
                    <a:pt x="69" y="124"/>
                  </a:lnTo>
                  <a:lnTo>
                    <a:pt x="63" y="126"/>
                  </a:lnTo>
                  <a:lnTo>
                    <a:pt x="57" y="128"/>
                  </a:lnTo>
                  <a:lnTo>
                    <a:pt x="49" y="130"/>
                  </a:lnTo>
                  <a:lnTo>
                    <a:pt x="41" y="130"/>
                  </a:lnTo>
                  <a:lnTo>
                    <a:pt x="33" y="130"/>
                  </a:lnTo>
                  <a:lnTo>
                    <a:pt x="25" y="128"/>
                  </a:lnTo>
                  <a:lnTo>
                    <a:pt x="21" y="124"/>
                  </a:lnTo>
                  <a:lnTo>
                    <a:pt x="18" y="118"/>
                  </a:lnTo>
                  <a:lnTo>
                    <a:pt x="16" y="110"/>
                  </a:lnTo>
                  <a:lnTo>
                    <a:pt x="14" y="100"/>
                  </a:lnTo>
                  <a:lnTo>
                    <a:pt x="14" y="49"/>
                  </a:lnTo>
                  <a:lnTo>
                    <a:pt x="0" y="49"/>
                  </a:lnTo>
                  <a:lnTo>
                    <a:pt x="0" y="28"/>
                  </a:lnTo>
                  <a:lnTo>
                    <a:pt x="14" y="28"/>
                  </a:lnTo>
                  <a:lnTo>
                    <a:pt x="14" y="8"/>
                  </a:lnTo>
                  <a:lnTo>
                    <a:pt x="4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5" name="Freeform 984"/>
            <p:cNvSpPr>
              <a:spLocks noEditPoints="1"/>
            </p:cNvSpPr>
            <p:nvPr/>
          </p:nvSpPr>
          <p:spPr bwMode="auto">
            <a:xfrm>
              <a:off x="4516439" y="5597526"/>
              <a:ext cx="73025" cy="114300"/>
            </a:xfrm>
            <a:custGeom>
              <a:avLst/>
              <a:gdLst>
                <a:gd name="T0" fmla="*/ 50 w 93"/>
                <a:gd name="T1" fmla="*/ 61 h 144"/>
                <a:gd name="T2" fmla="*/ 44 w 93"/>
                <a:gd name="T3" fmla="*/ 61 h 144"/>
                <a:gd name="T4" fmla="*/ 38 w 93"/>
                <a:gd name="T5" fmla="*/ 63 h 144"/>
                <a:gd name="T6" fmla="*/ 32 w 93"/>
                <a:gd name="T7" fmla="*/ 67 h 144"/>
                <a:gd name="T8" fmla="*/ 30 w 93"/>
                <a:gd name="T9" fmla="*/ 75 h 144"/>
                <a:gd name="T10" fmla="*/ 28 w 93"/>
                <a:gd name="T11" fmla="*/ 83 h 144"/>
                <a:gd name="T12" fmla="*/ 28 w 93"/>
                <a:gd name="T13" fmla="*/ 95 h 144"/>
                <a:gd name="T14" fmla="*/ 28 w 93"/>
                <a:gd name="T15" fmla="*/ 103 h 144"/>
                <a:gd name="T16" fmla="*/ 30 w 93"/>
                <a:gd name="T17" fmla="*/ 108 h 144"/>
                <a:gd name="T18" fmla="*/ 32 w 93"/>
                <a:gd name="T19" fmla="*/ 114 h 144"/>
                <a:gd name="T20" fmla="*/ 36 w 93"/>
                <a:gd name="T21" fmla="*/ 118 h 144"/>
                <a:gd name="T22" fmla="*/ 40 w 93"/>
                <a:gd name="T23" fmla="*/ 122 h 144"/>
                <a:gd name="T24" fmla="*/ 46 w 93"/>
                <a:gd name="T25" fmla="*/ 122 h 144"/>
                <a:gd name="T26" fmla="*/ 53 w 93"/>
                <a:gd name="T27" fmla="*/ 122 h 144"/>
                <a:gd name="T28" fmla="*/ 59 w 93"/>
                <a:gd name="T29" fmla="*/ 118 h 144"/>
                <a:gd name="T30" fmla="*/ 61 w 93"/>
                <a:gd name="T31" fmla="*/ 114 h 144"/>
                <a:gd name="T32" fmla="*/ 65 w 93"/>
                <a:gd name="T33" fmla="*/ 108 h 144"/>
                <a:gd name="T34" fmla="*/ 65 w 93"/>
                <a:gd name="T35" fmla="*/ 65 h 144"/>
                <a:gd name="T36" fmla="*/ 59 w 93"/>
                <a:gd name="T37" fmla="*/ 61 h 144"/>
                <a:gd name="T38" fmla="*/ 55 w 93"/>
                <a:gd name="T39" fmla="*/ 61 h 144"/>
                <a:gd name="T40" fmla="*/ 50 w 93"/>
                <a:gd name="T41" fmla="*/ 61 h 144"/>
                <a:gd name="T42" fmla="*/ 65 w 93"/>
                <a:gd name="T43" fmla="*/ 0 h 144"/>
                <a:gd name="T44" fmla="*/ 91 w 93"/>
                <a:gd name="T45" fmla="*/ 0 h 144"/>
                <a:gd name="T46" fmla="*/ 91 w 93"/>
                <a:gd name="T47" fmla="*/ 106 h 144"/>
                <a:gd name="T48" fmla="*/ 91 w 93"/>
                <a:gd name="T49" fmla="*/ 124 h 144"/>
                <a:gd name="T50" fmla="*/ 91 w 93"/>
                <a:gd name="T51" fmla="*/ 132 h 144"/>
                <a:gd name="T52" fmla="*/ 93 w 93"/>
                <a:gd name="T53" fmla="*/ 142 h 144"/>
                <a:gd name="T54" fmla="*/ 75 w 93"/>
                <a:gd name="T55" fmla="*/ 142 h 144"/>
                <a:gd name="T56" fmla="*/ 71 w 93"/>
                <a:gd name="T57" fmla="*/ 128 h 144"/>
                <a:gd name="T58" fmla="*/ 69 w 93"/>
                <a:gd name="T59" fmla="*/ 128 h 144"/>
                <a:gd name="T60" fmla="*/ 65 w 93"/>
                <a:gd name="T61" fmla="*/ 136 h 144"/>
                <a:gd name="T62" fmla="*/ 57 w 93"/>
                <a:gd name="T63" fmla="*/ 140 h 144"/>
                <a:gd name="T64" fmla="*/ 50 w 93"/>
                <a:gd name="T65" fmla="*/ 144 h 144"/>
                <a:gd name="T66" fmla="*/ 40 w 93"/>
                <a:gd name="T67" fmla="*/ 144 h 144"/>
                <a:gd name="T68" fmla="*/ 32 w 93"/>
                <a:gd name="T69" fmla="*/ 144 h 144"/>
                <a:gd name="T70" fmla="*/ 24 w 93"/>
                <a:gd name="T71" fmla="*/ 142 h 144"/>
                <a:gd name="T72" fmla="*/ 16 w 93"/>
                <a:gd name="T73" fmla="*/ 138 h 144"/>
                <a:gd name="T74" fmla="*/ 10 w 93"/>
                <a:gd name="T75" fmla="*/ 132 h 144"/>
                <a:gd name="T76" fmla="*/ 2 w 93"/>
                <a:gd name="T77" fmla="*/ 116 h 144"/>
                <a:gd name="T78" fmla="*/ 0 w 93"/>
                <a:gd name="T79" fmla="*/ 93 h 144"/>
                <a:gd name="T80" fmla="*/ 2 w 93"/>
                <a:gd name="T81" fmla="*/ 69 h 144"/>
                <a:gd name="T82" fmla="*/ 12 w 93"/>
                <a:gd name="T83" fmla="*/ 53 h 144"/>
                <a:gd name="T84" fmla="*/ 26 w 93"/>
                <a:gd name="T85" fmla="*/ 42 h 144"/>
                <a:gd name="T86" fmla="*/ 46 w 93"/>
                <a:gd name="T87" fmla="*/ 38 h 144"/>
                <a:gd name="T88" fmla="*/ 51 w 93"/>
                <a:gd name="T89" fmla="*/ 38 h 144"/>
                <a:gd name="T90" fmla="*/ 57 w 93"/>
                <a:gd name="T91" fmla="*/ 40 h 144"/>
                <a:gd name="T92" fmla="*/ 65 w 93"/>
                <a:gd name="T93" fmla="*/ 42 h 144"/>
                <a:gd name="T94" fmla="*/ 65 w 93"/>
                <a:gd name="T9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 h="144">
                  <a:moveTo>
                    <a:pt x="50" y="61"/>
                  </a:moveTo>
                  <a:lnTo>
                    <a:pt x="44" y="61"/>
                  </a:lnTo>
                  <a:lnTo>
                    <a:pt x="38" y="63"/>
                  </a:lnTo>
                  <a:lnTo>
                    <a:pt x="32" y="67"/>
                  </a:lnTo>
                  <a:lnTo>
                    <a:pt x="30" y="75"/>
                  </a:lnTo>
                  <a:lnTo>
                    <a:pt x="28" y="83"/>
                  </a:lnTo>
                  <a:lnTo>
                    <a:pt x="28" y="95"/>
                  </a:lnTo>
                  <a:lnTo>
                    <a:pt x="28" y="103"/>
                  </a:lnTo>
                  <a:lnTo>
                    <a:pt x="30" y="108"/>
                  </a:lnTo>
                  <a:lnTo>
                    <a:pt x="32" y="114"/>
                  </a:lnTo>
                  <a:lnTo>
                    <a:pt x="36" y="118"/>
                  </a:lnTo>
                  <a:lnTo>
                    <a:pt x="40" y="122"/>
                  </a:lnTo>
                  <a:lnTo>
                    <a:pt x="46" y="122"/>
                  </a:lnTo>
                  <a:lnTo>
                    <a:pt x="53" y="122"/>
                  </a:lnTo>
                  <a:lnTo>
                    <a:pt x="59" y="118"/>
                  </a:lnTo>
                  <a:lnTo>
                    <a:pt x="61" y="114"/>
                  </a:lnTo>
                  <a:lnTo>
                    <a:pt x="65" y="108"/>
                  </a:lnTo>
                  <a:lnTo>
                    <a:pt x="65" y="65"/>
                  </a:lnTo>
                  <a:lnTo>
                    <a:pt x="59" y="61"/>
                  </a:lnTo>
                  <a:lnTo>
                    <a:pt x="55" y="61"/>
                  </a:lnTo>
                  <a:lnTo>
                    <a:pt x="50" y="61"/>
                  </a:lnTo>
                  <a:close/>
                  <a:moveTo>
                    <a:pt x="65" y="0"/>
                  </a:moveTo>
                  <a:lnTo>
                    <a:pt x="91" y="0"/>
                  </a:lnTo>
                  <a:lnTo>
                    <a:pt x="91" y="106"/>
                  </a:lnTo>
                  <a:lnTo>
                    <a:pt x="91" y="124"/>
                  </a:lnTo>
                  <a:lnTo>
                    <a:pt x="91" y="132"/>
                  </a:lnTo>
                  <a:lnTo>
                    <a:pt x="93" y="142"/>
                  </a:lnTo>
                  <a:lnTo>
                    <a:pt x="75" y="142"/>
                  </a:lnTo>
                  <a:lnTo>
                    <a:pt x="71" y="128"/>
                  </a:lnTo>
                  <a:lnTo>
                    <a:pt x="69" y="128"/>
                  </a:lnTo>
                  <a:lnTo>
                    <a:pt x="65" y="136"/>
                  </a:lnTo>
                  <a:lnTo>
                    <a:pt x="57" y="140"/>
                  </a:lnTo>
                  <a:lnTo>
                    <a:pt x="50" y="144"/>
                  </a:lnTo>
                  <a:lnTo>
                    <a:pt x="40" y="144"/>
                  </a:lnTo>
                  <a:lnTo>
                    <a:pt x="32" y="144"/>
                  </a:lnTo>
                  <a:lnTo>
                    <a:pt x="24" y="142"/>
                  </a:lnTo>
                  <a:lnTo>
                    <a:pt x="16" y="138"/>
                  </a:lnTo>
                  <a:lnTo>
                    <a:pt x="10" y="132"/>
                  </a:lnTo>
                  <a:lnTo>
                    <a:pt x="2" y="116"/>
                  </a:lnTo>
                  <a:lnTo>
                    <a:pt x="0" y="93"/>
                  </a:lnTo>
                  <a:lnTo>
                    <a:pt x="2" y="69"/>
                  </a:lnTo>
                  <a:lnTo>
                    <a:pt x="12" y="53"/>
                  </a:lnTo>
                  <a:lnTo>
                    <a:pt x="26" y="42"/>
                  </a:lnTo>
                  <a:lnTo>
                    <a:pt x="46" y="38"/>
                  </a:lnTo>
                  <a:lnTo>
                    <a:pt x="51" y="38"/>
                  </a:lnTo>
                  <a:lnTo>
                    <a:pt x="57" y="40"/>
                  </a:lnTo>
                  <a:lnTo>
                    <a:pt x="65" y="42"/>
                  </a:lnTo>
                  <a:lnTo>
                    <a:pt x="6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6" name="Freeform 985"/>
            <p:cNvSpPr>
              <a:spLocks/>
            </p:cNvSpPr>
            <p:nvPr/>
          </p:nvSpPr>
          <p:spPr bwMode="auto">
            <a:xfrm>
              <a:off x="4603751" y="5686426"/>
              <a:ext cx="26988" cy="25400"/>
            </a:xfrm>
            <a:custGeom>
              <a:avLst/>
              <a:gdLst>
                <a:gd name="T0" fmla="*/ 16 w 34"/>
                <a:gd name="T1" fmla="*/ 0 h 32"/>
                <a:gd name="T2" fmla="*/ 24 w 34"/>
                <a:gd name="T3" fmla="*/ 2 h 32"/>
                <a:gd name="T4" fmla="*/ 30 w 34"/>
                <a:gd name="T5" fmla="*/ 4 h 32"/>
                <a:gd name="T6" fmla="*/ 32 w 34"/>
                <a:gd name="T7" fmla="*/ 10 h 32"/>
                <a:gd name="T8" fmla="*/ 34 w 34"/>
                <a:gd name="T9" fmla="*/ 16 h 32"/>
                <a:gd name="T10" fmla="*/ 32 w 34"/>
                <a:gd name="T11" fmla="*/ 22 h 32"/>
                <a:gd name="T12" fmla="*/ 30 w 34"/>
                <a:gd name="T13" fmla="*/ 28 h 32"/>
                <a:gd name="T14" fmla="*/ 24 w 34"/>
                <a:gd name="T15" fmla="*/ 32 h 32"/>
                <a:gd name="T16" fmla="*/ 16 w 34"/>
                <a:gd name="T17" fmla="*/ 32 h 32"/>
                <a:gd name="T18" fmla="*/ 10 w 34"/>
                <a:gd name="T19" fmla="*/ 32 h 32"/>
                <a:gd name="T20" fmla="*/ 6 w 34"/>
                <a:gd name="T21" fmla="*/ 28 h 32"/>
                <a:gd name="T22" fmla="*/ 2 w 34"/>
                <a:gd name="T23" fmla="*/ 22 h 32"/>
                <a:gd name="T24" fmla="*/ 0 w 34"/>
                <a:gd name="T25" fmla="*/ 16 h 32"/>
                <a:gd name="T26" fmla="*/ 2 w 34"/>
                <a:gd name="T27" fmla="*/ 10 h 32"/>
                <a:gd name="T28" fmla="*/ 6 w 34"/>
                <a:gd name="T29" fmla="*/ 4 h 32"/>
                <a:gd name="T30" fmla="*/ 10 w 34"/>
                <a:gd name="T31" fmla="*/ 2 h 32"/>
                <a:gd name="T32" fmla="*/ 16 w 34"/>
                <a:gd name="T3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2">
                  <a:moveTo>
                    <a:pt x="16" y="0"/>
                  </a:moveTo>
                  <a:lnTo>
                    <a:pt x="24" y="2"/>
                  </a:lnTo>
                  <a:lnTo>
                    <a:pt x="30" y="4"/>
                  </a:lnTo>
                  <a:lnTo>
                    <a:pt x="32" y="10"/>
                  </a:lnTo>
                  <a:lnTo>
                    <a:pt x="34" y="16"/>
                  </a:lnTo>
                  <a:lnTo>
                    <a:pt x="32" y="22"/>
                  </a:lnTo>
                  <a:lnTo>
                    <a:pt x="30" y="28"/>
                  </a:lnTo>
                  <a:lnTo>
                    <a:pt x="24" y="32"/>
                  </a:lnTo>
                  <a:lnTo>
                    <a:pt x="16" y="32"/>
                  </a:lnTo>
                  <a:lnTo>
                    <a:pt x="10" y="32"/>
                  </a:lnTo>
                  <a:lnTo>
                    <a:pt x="6" y="28"/>
                  </a:lnTo>
                  <a:lnTo>
                    <a:pt x="2" y="22"/>
                  </a:lnTo>
                  <a:lnTo>
                    <a:pt x="0" y="16"/>
                  </a:lnTo>
                  <a:lnTo>
                    <a:pt x="2" y="10"/>
                  </a:lnTo>
                  <a:lnTo>
                    <a:pt x="6" y="4"/>
                  </a:lnTo>
                  <a:lnTo>
                    <a:pt x="10" y="2"/>
                  </a:lnTo>
                  <a:lnTo>
                    <a:pt x="1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7" name="Freeform 986"/>
            <p:cNvSpPr>
              <a:spLocks/>
            </p:cNvSpPr>
            <p:nvPr/>
          </p:nvSpPr>
          <p:spPr bwMode="auto">
            <a:xfrm>
              <a:off x="5407026" y="5595938"/>
              <a:ext cx="69850" cy="114300"/>
            </a:xfrm>
            <a:custGeom>
              <a:avLst/>
              <a:gdLst>
                <a:gd name="T0" fmla="*/ 47 w 88"/>
                <a:gd name="T1" fmla="*/ 0 h 144"/>
                <a:gd name="T2" fmla="*/ 61 w 88"/>
                <a:gd name="T3" fmla="*/ 0 h 144"/>
                <a:gd name="T4" fmla="*/ 61 w 88"/>
                <a:gd name="T5" fmla="*/ 122 h 144"/>
                <a:gd name="T6" fmla="*/ 88 w 88"/>
                <a:gd name="T7" fmla="*/ 122 h 144"/>
                <a:gd name="T8" fmla="*/ 88 w 88"/>
                <a:gd name="T9" fmla="*/ 144 h 144"/>
                <a:gd name="T10" fmla="*/ 8 w 88"/>
                <a:gd name="T11" fmla="*/ 144 h 144"/>
                <a:gd name="T12" fmla="*/ 8 w 88"/>
                <a:gd name="T13" fmla="*/ 122 h 144"/>
                <a:gd name="T14" fmla="*/ 35 w 88"/>
                <a:gd name="T15" fmla="*/ 122 h 144"/>
                <a:gd name="T16" fmla="*/ 35 w 88"/>
                <a:gd name="T17" fmla="*/ 42 h 144"/>
                <a:gd name="T18" fmla="*/ 39 w 88"/>
                <a:gd name="T19" fmla="*/ 28 h 144"/>
                <a:gd name="T20" fmla="*/ 29 w 88"/>
                <a:gd name="T21" fmla="*/ 40 h 144"/>
                <a:gd name="T22" fmla="*/ 11 w 88"/>
                <a:gd name="T23" fmla="*/ 52 h 144"/>
                <a:gd name="T24" fmla="*/ 0 w 88"/>
                <a:gd name="T25" fmla="*/ 38 h 144"/>
                <a:gd name="T26" fmla="*/ 47 w 88"/>
                <a:gd name="T2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44">
                  <a:moveTo>
                    <a:pt x="47" y="0"/>
                  </a:moveTo>
                  <a:lnTo>
                    <a:pt x="61" y="0"/>
                  </a:lnTo>
                  <a:lnTo>
                    <a:pt x="61" y="122"/>
                  </a:lnTo>
                  <a:lnTo>
                    <a:pt x="88" y="122"/>
                  </a:lnTo>
                  <a:lnTo>
                    <a:pt x="88" y="144"/>
                  </a:lnTo>
                  <a:lnTo>
                    <a:pt x="8" y="144"/>
                  </a:lnTo>
                  <a:lnTo>
                    <a:pt x="8" y="122"/>
                  </a:lnTo>
                  <a:lnTo>
                    <a:pt x="35" y="122"/>
                  </a:lnTo>
                  <a:lnTo>
                    <a:pt x="35" y="42"/>
                  </a:lnTo>
                  <a:lnTo>
                    <a:pt x="39" y="28"/>
                  </a:lnTo>
                  <a:lnTo>
                    <a:pt x="29" y="40"/>
                  </a:lnTo>
                  <a:lnTo>
                    <a:pt x="11" y="52"/>
                  </a:lnTo>
                  <a:lnTo>
                    <a:pt x="0" y="38"/>
                  </a:lnTo>
                  <a:lnTo>
                    <a:pt x="4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8" name="Freeform 987"/>
            <p:cNvSpPr>
              <a:spLocks noEditPoints="1"/>
            </p:cNvSpPr>
            <p:nvPr/>
          </p:nvSpPr>
          <p:spPr bwMode="auto">
            <a:xfrm>
              <a:off x="5495926" y="5595938"/>
              <a:ext cx="74613" cy="115888"/>
            </a:xfrm>
            <a:custGeom>
              <a:avLst/>
              <a:gdLst>
                <a:gd name="T0" fmla="*/ 39 w 94"/>
                <a:gd name="T1" fmla="*/ 22 h 146"/>
                <a:gd name="T2" fmla="*/ 29 w 94"/>
                <a:gd name="T3" fmla="*/ 28 h 146"/>
                <a:gd name="T4" fmla="*/ 25 w 94"/>
                <a:gd name="T5" fmla="*/ 38 h 146"/>
                <a:gd name="T6" fmla="*/ 25 w 94"/>
                <a:gd name="T7" fmla="*/ 52 h 146"/>
                <a:gd name="T8" fmla="*/ 31 w 94"/>
                <a:gd name="T9" fmla="*/ 63 h 146"/>
                <a:gd name="T10" fmla="*/ 41 w 94"/>
                <a:gd name="T11" fmla="*/ 67 h 146"/>
                <a:gd name="T12" fmla="*/ 55 w 94"/>
                <a:gd name="T13" fmla="*/ 67 h 146"/>
                <a:gd name="T14" fmla="*/ 64 w 94"/>
                <a:gd name="T15" fmla="*/ 63 h 146"/>
                <a:gd name="T16" fmla="*/ 68 w 94"/>
                <a:gd name="T17" fmla="*/ 52 h 146"/>
                <a:gd name="T18" fmla="*/ 66 w 94"/>
                <a:gd name="T19" fmla="*/ 36 h 146"/>
                <a:gd name="T20" fmla="*/ 60 w 94"/>
                <a:gd name="T21" fmla="*/ 26 h 146"/>
                <a:gd name="T22" fmla="*/ 51 w 94"/>
                <a:gd name="T23" fmla="*/ 22 h 146"/>
                <a:gd name="T24" fmla="*/ 45 w 94"/>
                <a:gd name="T25" fmla="*/ 0 h 146"/>
                <a:gd name="T26" fmla="*/ 82 w 94"/>
                <a:gd name="T27" fmla="*/ 12 h 146"/>
                <a:gd name="T28" fmla="*/ 94 w 94"/>
                <a:gd name="T29" fmla="*/ 53 h 146"/>
                <a:gd name="T30" fmla="*/ 88 w 94"/>
                <a:gd name="T31" fmla="*/ 93 h 146"/>
                <a:gd name="T32" fmla="*/ 78 w 94"/>
                <a:gd name="T33" fmla="*/ 114 h 146"/>
                <a:gd name="T34" fmla="*/ 64 w 94"/>
                <a:gd name="T35" fmla="*/ 128 h 146"/>
                <a:gd name="T36" fmla="*/ 49 w 94"/>
                <a:gd name="T37" fmla="*/ 140 h 146"/>
                <a:gd name="T38" fmla="*/ 21 w 94"/>
                <a:gd name="T39" fmla="*/ 146 h 146"/>
                <a:gd name="T40" fmla="*/ 27 w 94"/>
                <a:gd name="T41" fmla="*/ 124 h 146"/>
                <a:gd name="T42" fmla="*/ 43 w 94"/>
                <a:gd name="T43" fmla="*/ 116 h 146"/>
                <a:gd name="T44" fmla="*/ 57 w 94"/>
                <a:gd name="T45" fmla="*/ 105 h 146"/>
                <a:gd name="T46" fmla="*/ 64 w 94"/>
                <a:gd name="T47" fmla="*/ 89 h 146"/>
                <a:gd name="T48" fmla="*/ 60 w 94"/>
                <a:gd name="T49" fmla="*/ 85 h 146"/>
                <a:gd name="T50" fmla="*/ 49 w 94"/>
                <a:gd name="T51" fmla="*/ 89 h 146"/>
                <a:gd name="T52" fmla="*/ 33 w 94"/>
                <a:gd name="T53" fmla="*/ 89 h 146"/>
                <a:gd name="T54" fmla="*/ 19 w 94"/>
                <a:gd name="T55" fmla="*/ 85 h 146"/>
                <a:gd name="T56" fmla="*/ 7 w 94"/>
                <a:gd name="T57" fmla="*/ 73 h 146"/>
                <a:gd name="T58" fmla="*/ 0 w 94"/>
                <a:gd name="T59" fmla="*/ 57 h 146"/>
                <a:gd name="T60" fmla="*/ 0 w 94"/>
                <a:gd name="T61" fmla="*/ 36 h 146"/>
                <a:gd name="T62" fmla="*/ 5 w 94"/>
                <a:gd name="T63" fmla="*/ 20 h 146"/>
                <a:gd name="T64" fmla="*/ 17 w 94"/>
                <a:gd name="T65" fmla="*/ 8 h 146"/>
                <a:gd name="T66" fmla="*/ 35 w 94"/>
                <a:gd name="T6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4" h="146">
                  <a:moveTo>
                    <a:pt x="45" y="22"/>
                  </a:moveTo>
                  <a:lnTo>
                    <a:pt x="39" y="22"/>
                  </a:lnTo>
                  <a:lnTo>
                    <a:pt x="33" y="24"/>
                  </a:lnTo>
                  <a:lnTo>
                    <a:pt x="29" y="28"/>
                  </a:lnTo>
                  <a:lnTo>
                    <a:pt x="27" y="32"/>
                  </a:lnTo>
                  <a:lnTo>
                    <a:pt x="25" y="38"/>
                  </a:lnTo>
                  <a:lnTo>
                    <a:pt x="25" y="46"/>
                  </a:lnTo>
                  <a:lnTo>
                    <a:pt x="25" y="52"/>
                  </a:lnTo>
                  <a:lnTo>
                    <a:pt x="27" y="57"/>
                  </a:lnTo>
                  <a:lnTo>
                    <a:pt x="31" y="63"/>
                  </a:lnTo>
                  <a:lnTo>
                    <a:pt x="35" y="65"/>
                  </a:lnTo>
                  <a:lnTo>
                    <a:pt x="41" y="67"/>
                  </a:lnTo>
                  <a:lnTo>
                    <a:pt x="47" y="69"/>
                  </a:lnTo>
                  <a:lnTo>
                    <a:pt x="55" y="67"/>
                  </a:lnTo>
                  <a:lnTo>
                    <a:pt x="60" y="65"/>
                  </a:lnTo>
                  <a:lnTo>
                    <a:pt x="64" y="63"/>
                  </a:lnTo>
                  <a:lnTo>
                    <a:pt x="68" y="59"/>
                  </a:lnTo>
                  <a:lnTo>
                    <a:pt x="68" y="52"/>
                  </a:lnTo>
                  <a:lnTo>
                    <a:pt x="68" y="40"/>
                  </a:lnTo>
                  <a:lnTo>
                    <a:pt x="66" y="36"/>
                  </a:lnTo>
                  <a:lnTo>
                    <a:pt x="62" y="30"/>
                  </a:lnTo>
                  <a:lnTo>
                    <a:pt x="60" y="26"/>
                  </a:lnTo>
                  <a:lnTo>
                    <a:pt x="57" y="24"/>
                  </a:lnTo>
                  <a:lnTo>
                    <a:pt x="51" y="22"/>
                  </a:lnTo>
                  <a:lnTo>
                    <a:pt x="45" y="22"/>
                  </a:lnTo>
                  <a:close/>
                  <a:moveTo>
                    <a:pt x="45" y="0"/>
                  </a:moveTo>
                  <a:lnTo>
                    <a:pt x="66" y="2"/>
                  </a:lnTo>
                  <a:lnTo>
                    <a:pt x="82" y="12"/>
                  </a:lnTo>
                  <a:lnTo>
                    <a:pt x="90" y="30"/>
                  </a:lnTo>
                  <a:lnTo>
                    <a:pt x="94" y="53"/>
                  </a:lnTo>
                  <a:lnTo>
                    <a:pt x="92" y="75"/>
                  </a:lnTo>
                  <a:lnTo>
                    <a:pt x="88" y="93"/>
                  </a:lnTo>
                  <a:lnTo>
                    <a:pt x="84" y="105"/>
                  </a:lnTo>
                  <a:lnTo>
                    <a:pt x="78" y="114"/>
                  </a:lnTo>
                  <a:lnTo>
                    <a:pt x="72" y="122"/>
                  </a:lnTo>
                  <a:lnTo>
                    <a:pt x="64" y="128"/>
                  </a:lnTo>
                  <a:lnTo>
                    <a:pt x="57" y="134"/>
                  </a:lnTo>
                  <a:lnTo>
                    <a:pt x="49" y="140"/>
                  </a:lnTo>
                  <a:lnTo>
                    <a:pt x="35" y="144"/>
                  </a:lnTo>
                  <a:lnTo>
                    <a:pt x="21" y="146"/>
                  </a:lnTo>
                  <a:lnTo>
                    <a:pt x="15" y="126"/>
                  </a:lnTo>
                  <a:lnTo>
                    <a:pt x="27" y="124"/>
                  </a:lnTo>
                  <a:lnTo>
                    <a:pt x="35" y="120"/>
                  </a:lnTo>
                  <a:lnTo>
                    <a:pt x="43" y="116"/>
                  </a:lnTo>
                  <a:lnTo>
                    <a:pt x="51" y="110"/>
                  </a:lnTo>
                  <a:lnTo>
                    <a:pt x="57" y="105"/>
                  </a:lnTo>
                  <a:lnTo>
                    <a:pt x="60" y="97"/>
                  </a:lnTo>
                  <a:lnTo>
                    <a:pt x="64" y="89"/>
                  </a:lnTo>
                  <a:lnTo>
                    <a:pt x="66" y="81"/>
                  </a:lnTo>
                  <a:lnTo>
                    <a:pt x="60" y="85"/>
                  </a:lnTo>
                  <a:lnTo>
                    <a:pt x="57" y="89"/>
                  </a:lnTo>
                  <a:lnTo>
                    <a:pt x="49" y="89"/>
                  </a:lnTo>
                  <a:lnTo>
                    <a:pt x="41" y="91"/>
                  </a:lnTo>
                  <a:lnTo>
                    <a:pt x="33" y="89"/>
                  </a:lnTo>
                  <a:lnTo>
                    <a:pt x="25" y="87"/>
                  </a:lnTo>
                  <a:lnTo>
                    <a:pt x="19" y="85"/>
                  </a:lnTo>
                  <a:lnTo>
                    <a:pt x="11" y="79"/>
                  </a:lnTo>
                  <a:lnTo>
                    <a:pt x="7" y="73"/>
                  </a:lnTo>
                  <a:lnTo>
                    <a:pt x="2" y="65"/>
                  </a:lnTo>
                  <a:lnTo>
                    <a:pt x="0" y="57"/>
                  </a:lnTo>
                  <a:lnTo>
                    <a:pt x="0" y="48"/>
                  </a:lnTo>
                  <a:lnTo>
                    <a:pt x="0" y="36"/>
                  </a:lnTo>
                  <a:lnTo>
                    <a:pt x="2" y="28"/>
                  </a:lnTo>
                  <a:lnTo>
                    <a:pt x="5" y="20"/>
                  </a:lnTo>
                  <a:lnTo>
                    <a:pt x="11" y="12"/>
                  </a:lnTo>
                  <a:lnTo>
                    <a:pt x="17" y="8"/>
                  </a:lnTo>
                  <a:lnTo>
                    <a:pt x="25" y="2"/>
                  </a:lnTo>
                  <a:lnTo>
                    <a:pt x="35" y="0"/>
                  </a:lnTo>
                  <a:lnTo>
                    <a:pt x="4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9" name="Freeform 988"/>
            <p:cNvSpPr>
              <a:spLocks/>
            </p:cNvSpPr>
            <p:nvPr/>
          </p:nvSpPr>
          <p:spPr bwMode="auto">
            <a:xfrm>
              <a:off x="5588001" y="5597526"/>
              <a:ext cx="73025" cy="112713"/>
            </a:xfrm>
            <a:custGeom>
              <a:avLst/>
              <a:gdLst>
                <a:gd name="T0" fmla="*/ 0 w 93"/>
                <a:gd name="T1" fmla="*/ 0 h 142"/>
                <a:gd name="T2" fmla="*/ 93 w 93"/>
                <a:gd name="T3" fmla="*/ 0 h 142"/>
                <a:gd name="T4" fmla="*/ 93 w 93"/>
                <a:gd name="T5" fmla="*/ 8 h 142"/>
                <a:gd name="T6" fmla="*/ 36 w 93"/>
                <a:gd name="T7" fmla="*/ 142 h 142"/>
                <a:gd name="T8" fmla="*/ 10 w 93"/>
                <a:gd name="T9" fmla="*/ 142 h 142"/>
                <a:gd name="T10" fmla="*/ 57 w 93"/>
                <a:gd name="T11" fmla="*/ 34 h 142"/>
                <a:gd name="T12" fmla="*/ 65 w 93"/>
                <a:gd name="T13" fmla="*/ 24 h 142"/>
                <a:gd name="T14" fmla="*/ 53 w 93"/>
                <a:gd name="T15" fmla="*/ 26 h 142"/>
                <a:gd name="T16" fmla="*/ 0 w 93"/>
                <a:gd name="T17" fmla="*/ 26 h 142"/>
                <a:gd name="T18" fmla="*/ 0 w 93"/>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142">
                  <a:moveTo>
                    <a:pt x="0" y="0"/>
                  </a:moveTo>
                  <a:lnTo>
                    <a:pt x="93" y="0"/>
                  </a:lnTo>
                  <a:lnTo>
                    <a:pt x="93" y="8"/>
                  </a:lnTo>
                  <a:lnTo>
                    <a:pt x="36" y="142"/>
                  </a:lnTo>
                  <a:lnTo>
                    <a:pt x="10" y="142"/>
                  </a:lnTo>
                  <a:lnTo>
                    <a:pt x="57" y="34"/>
                  </a:lnTo>
                  <a:lnTo>
                    <a:pt x="65" y="24"/>
                  </a:lnTo>
                  <a:lnTo>
                    <a:pt x="53" y="26"/>
                  </a:lnTo>
                  <a:lnTo>
                    <a:pt x="0" y="26"/>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0" name="Freeform 989"/>
            <p:cNvSpPr>
              <a:spLocks/>
            </p:cNvSpPr>
            <p:nvPr/>
          </p:nvSpPr>
          <p:spPr bwMode="auto">
            <a:xfrm>
              <a:off x="5681664" y="5597526"/>
              <a:ext cx="66675" cy="114300"/>
            </a:xfrm>
            <a:custGeom>
              <a:avLst/>
              <a:gdLst>
                <a:gd name="T0" fmla="*/ 10 w 85"/>
                <a:gd name="T1" fmla="*/ 0 h 144"/>
                <a:gd name="T2" fmla="*/ 79 w 85"/>
                <a:gd name="T3" fmla="*/ 0 h 144"/>
                <a:gd name="T4" fmla="*/ 79 w 85"/>
                <a:gd name="T5" fmla="*/ 26 h 144"/>
                <a:gd name="T6" fmla="*/ 32 w 85"/>
                <a:gd name="T7" fmla="*/ 26 h 144"/>
                <a:gd name="T8" fmla="*/ 32 w 85"/>
                <a:gd name="T9" fmla="*/ 51 h 144"/>
                <a:gd name="T10" fmla="*/ 42 w 85"/>
                <a:gd name="T11" fmla="*/ 51 h 144"/>
                <a:gd name="T12" fmla="*/ 49 w 85"/>
                <a:gd name="T13" fmla="*/ 53 h 144"/>
                <a:gd name="T14" fmla="*/ 59 w 85"/>
                <a:gd name="T15" fmla="*/ 55 h 144"/>
                <a:gd name="T16" fmla="*/ 65 w 85"/>
                <a:gd name="T17" fmla="*/ 59 h 144"/>
                <a:gd name="T18" fmla="*/ 73 w 85"/>
                <a:gd name="T19" fmla="*/ 63 h 144"/>
                <a:gd name="T20" fmla="*/ 77 w 85"/>
                <a:gd name="T21" fmla="*/ 71 h 144"/>
                <a:gd name="T22" fmla="*/ 81 w 85"/>
                <a:gd name="T23" fmla="*/ 79 h 144"/>
                <a:gd name="T24" fmla="*/ 83 w 85"/>
                <a:gd name="T25" fmla="*/ 87 h 144"/>
                <a:gd name="T26" fmla="*/ 85 w 85"/>
                <a:gd name="T27" fmla="*/ 97 h 144"/>
                <a:gd name="T28" fmla="*/ 83 w 85"/>
                <a:gd name="T29" fmla="*/ 108 h 144"/>
                <a:gd name="T30" fmla="*/ 79 w 85"/>
                <a:gd name="T31" fmla="*/ 118 h 144"/>
                <a:gd name="T32" fmla="*/ 75 w 85"/>
                <a:gd name="T33" fmla="*/ 126 h 144"/>
                <a:gd name="T34" fmla="*/ 69 w 85"/>
                <a:gd name="T35" fmla="*/ 132 h 144"/>
                <a:gd name="T36" fmla="*/ 61 w 85"/>
                <a:gd name="T37" fmla="*/ 138 h 144"/>
                <a:gd name="T38" fmla="*/ 51 w 85"/>
                <a:gd name="T39" fmla="*/ 142 h 144"/>
                <a:gd name="T40" fmla="*/ 42 w 85"/>
                <a:gd name="T41" fmla="*/ 144 h 144"/>
                <a:gd name="T42" fmla="*/ 30 w 85"/>
                <a:gd name="T43" fmla="*/ 144 h 144"/>
                <a:gd name="T44" fmla="*/ 22 w 85"/>
                <a:gd name="T45" fmla="*/ 144 h 144"/>
                <a:gd name="T46" fmla="*/ 14 w 85"/>
                <a:gd name="T47" fmla="*/ 144 h 144"/>
                <a:gd name="T48" fmla="*/ 6 w 85"/>
                <a:gd name="T49" fmla="*/ 142 h 144"/>
                <a:gd name="T50" fmla="*/ 0 w 85"/>
                <a:gd name="T51" fmla="*/ 140 h 144"/>
                <a:gd name="T52" fmla="*/ 6 w 85"/>
                <a:gd name="T53" fmla="*/ 116 h 144"/>
                <a:gd name="T54" fmla="*/ 16 w 85"/>
                <a:gd name="T55" fmla="*/ 120 h 144"/>
                <a:gd name="T56" fmla="*/ 22 w 85"/>
                <a:gd name="T57" fmla="*/ 120 h 144"/>
                <a:gd name="T58" fmla="*/ 30 w 85"/>
                <a:gd name="T59" fmla="*/ 122 h 144"/>
                <a:gd name="T60" fmla="*/ 38 w 85"/>
                <a:gd name="T61" fmla="*/ 120 h 144"/>
                <a:gd name="T62" fmla="*/ 45 w 85"/>
                <a:gd name="T63" fmla="*/ 118 h 144"/>
                <a:gd name="T64" fmla="*/ 51 w 85"/>
                <a:gd name="T65" fmla="*/ 114 h 144"/>
                <a:gd name="T66" fmla="*/ 55 w 85"/>
                <a:gd name="T67" fmla="*/ 110 h 144"/>
                <a:gd name="T68" fmla="*/ 57 w 85"/>
                <a:gd name="T69" fmla="*/ 104 h 144"/>
                <a:gd name="T70" fmla="*/ 57 w 85"/>
                <a:gd name="T71" fmla="*/ 97 h 144"/>
                <a:gd name="T72" fmla="*/ 57 w 85"/>
                <a:gd name="T73" fmla="*/ 91 h 144"/>
                <a:gd name="T74" fmla="*/ 53 w 85"/>
                <a:gd name="T75" fmla="*/ 83 h 144"/>
                <a:gd name="T76" fmla="*/ 49 w 85"/>
                <a:gd name="T77" fmla="*/ 79 h 144"/>
                <a:gd name="T78" fmla="*/ 43 w 85"/>
                <a:gd name="T79" fmla="*/ 77 h 144"/>
                <a:gd name="T80" fmla="*/ 36 w 85"/>
                <a:gd name="T81" fmla="*/ 75 h 144"/>
                <a:gd name="T82" fmla="*/ 26 w 85"/>
                <a:gd name="T83" fmla="*/ 73 h 144"/>
                <a:gd name="T84" fmla="*/ 10 w 85"/>
                <a:gd name="T85" fmla="*/ 75 h 144"/>
                <a:gd name="T86" fmla="*/ 10 w 85"/>
                <a:gd name="T8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5" h="144">
                  <a:moveTo>
                    <a:pt x="10" y="0"/>
                  </a:moveTo>
                  <a:lnTo>
                    <a:pt x="79" y="0"/>
                  </a:lnTo>
                  <a:lnTo>
                    <a:pt x="79" y="26"/>
                  </a:lnTo>
                  <a:lnTo>
                    <a:pt x="32" y="26"/>
                  </a:lnTo>
                  <a:lnTo>
                    <a:pt x="32" y="51"/>
                  </a:lnTo>
                  <a:lnTo>
                    <a:pt x="42" y="51"/>
                  </a:lnTo>
                  <a:lnTo>
                    <a:pt x="49" y="53"/>
                  </a:lnTo>
                  <a:lnTo>
                    <a:pt x="59" y="55"/>
                  </a:lnTo>
                  <a:lnTo>
                    <a:pt x="65" y="59"/>
                  </a:lnTo>
                  <a:lnTo>
                    <a:pt x="73" y="63"/>
                  </a:lnTo>
                  <a:lnTo>
                    <a:pt x="77" y="71"/>
                  </a:lnTo>
                  <a:lnTo>
                    <a:pt x="81" y="79"/>
                  </a:lnTo>
                  <a:lnTo>
                    <a:pt x="83" y="87"/>
                  </a:lnTo>
                  <a:lnTo>
                    <a:pt x="85" y="97"/>
                  </a:lnTo>
                  <a:lnTo>
                    <a:pt x="83" y="108"/>
                  </a:lnTo>
                  <a:lnTo>
                    <a:pt x="79" y="118"/>
                  </a:lnTo>
                  <a:lnTo>
                    <a:pt x="75" y="126"/>
                  </a:lnTo>
                  <a:lnTo>
                    <a:pt x="69" y="132"/>
                  </a:lnTo>
                  <a:lnTo>
                    <a:pt x="61" y="138"/>
                  </a:lnTo>
                  <a:lnTo>
                    <a:pt x="51" y="142"/>
                  </a:lnTo>
                  <a:lnTo>
                    <a:pt x="42" y="144"/>
                  </a:lnTo>
                  <a:lnTo>
                    <a:pt x="30" y="144"/>
                  </a:lnTo>
                  <a:lnTo>
                    <a:pt x="22" y="144"/>
                  </a:lnTo>
                  <a:lnTo>
                    <a:pt x="14" y="144"/>
                  </a:lnTo>
                  <a:lnTo>
                    <a:pt x="6" y="142"/>
                  </a:lnTo>
                  <a:lnTo>
                    <a:pt x="0" y="140"/>
                  </a:lnTo>
                  <a:lnTo>
                    <a:pt x="6" y="116"/>
                  </a:lnTo>
                  <a:lnTo>
                    <a:pt x="16" y="120"/>
                  </a:lnTo>
                  <a:lnTo>
                    <a:pt x="22" y="120"/>
                  </a:lnTo>
                  <a:lnTo>
                    <a:pt x="30" y="122"/>
                  </a:lnTo>
                  <a:lnTo>
                    <a:pt x="38" y="120"/>
                  </a:lnTo>
                  <a:lnTo>
                    <a:pt x="45" y="118"/>
                  </a:lnTo>
                  <a:lnTo>
                    <a:pt x="51" y="114"/>
                  </a:lnTo>
                  <a:lnTo>
                    <a:pt x="55" y="110"/>
                  </a:lnTo>
                  <a:lnTo>
                    <a:pt x="57" y="104"/>
                  </a:lnTo>
                  <a:lnTo>
                    <a:pt x="57" y="97"/>
                  </a:lnTo>
                  <a:lnTo>
                    <a:pt x="57" y="91"/>
                  </a:lnTo>
                  <a:lnTo>
                    <a:pt x="53" y="83"/>
                  </a:lnTo>
                  <a:lnTo>
                    <a:pt x="49" y="79"/>
                  </a:lnTo>
                  <a:lnTo>
                    <a:pt x="43" y="77"/>
                  </a:lnTo>
                  <a:lnTo>
                    <a:pt x="36" y="75"/>
                  </a:lnTo>
                  <a:lnTo>
                    <a:pt x="26" y="73"/>
                  </a:lnTo>
                  <a:lnTo>
                    <a:pt x="10" y="75"/>
                  </a:lnTo>
                  <a:lnTo>
                    <a:pt x="1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61" name="Group 1560"/>
          <p:cNvGrpSpPr/>
          <p:nvPr/>
        </p:nvGrpSpPr>
        <p:grpSpPr>
          <a:xfrm>
            <a:off x="8309317" y="4834657"/>
            <a:ext cx="1184144" cy="1062811"/>
            <a:chOff x="2640013" y="5103814"/>
            <a:chExt cx="1223963" cy="1098550"/>
          </a:xfrm>
        </p:grpSpPr>
        <p:sp>
          <p:nvSpPr>
            <p:cNvPr id="1562" name="Freeform 990"/>
            <p:cNvSpPr>
              <a:spLocks/>
            </p:cNvSpPr>
            <p:nvPr/>
          </p:nvSpPr>
          <p:spPr bwMode="auto">
            <a:xfrm>
              <a:off x="3246439" y="5165726"/>
              <a:ext cx="12700" cy="490538"/>
            </a:xfrm>
            <a:custGeom>
              <a:avLst/>
              <a:gdLst>
                <a:gd name="T0" fmla="*/ 8 w 16"/>
                <a:gd name="T1" fmla="*/ 0 h 616"/>
                <a:gd name="T2" fmla="*/ 14 w 16"/>
                <a:gd name="T3" fmla="*/ 153 h 616"/>
                <a:gd name="T4" fmla="*/ 16 w 16"/>
                <a:gd name="T5" fmla="*/ 308 h 616"/>
                <a:gd name="T6" fmla="*/ 14 w 16"/>
                <a:gd name="T7" fmla="*/ 461 h 616"/>
                <a:gd name="T8" fmla="*/ 12 w 16"/>
                <a:gd name="T9" fmla="*/ 540 h 616"/>
                <a:gd name="T10" fmla="*/ 8 w 16"/>
                <a:gd name="T11" fmla="*/ 616 h 616"/>
                <a:gd name="T12" fmla="*/ 2 w 16"/>
                <a:gd name="T13" fmla="*/ 540 h 616"/>
                <a:gd name="T14" fmla="*/ 2 w 16"/>
                <a:gd name="T15" fmla="*/ 461 h 616"/>
                <a:gd name="T16" fmla="*/ 0 w 16"/>
                <a:gd name="T17" fmla="*/ 308 h 616"/>
                <a:gd name="T18" fmla="*/ 2 w 16"/>
                <a:gd name="T19" fmla="*/ 153 h 616"/>
                <a:gd name="T20" fmla="*/ 8 w 16"/>
                <a:gd name="T21"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616">
                  <a:moveTo>
                    <a:pt x="8" y="0"/>
                  </a:moveTo>
                  <a:lnTo>
                    <a:pt x="14" y="153"/>
                  </a:lnTo>
                  <a:lnTo>
                    <a:pt x="16" y="308"/>
                  </a:lnTo>
                  <a:lnTo>
                    <a:pt x="14" y="461"/>
                  </a:lnTo>
                  <a:lnTo>
                    <a:pt x="12" y="540"/>
                  </a:lnTo>
                  <a:lnTo>
                    <a:pt x="8" y="616"/>
                  </a:lnTo>
                  <a:lnTo>
                    <a:pt x="2" y="540"/>
                  </a:lnTo>
                  <a:lnTo>
                    <a:pt x="2" y="461"/>
                  </a:lnTo>
                  <a:lnTo>
                    <a:pt x="0" y="308"/>
                  </a:lnTo>
                  <a:lnTo>
                    <a:pt x="2" y="153"/>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3" name="Freeform 991"/>
            <p:cNvSpPr>
              <a:spLocks/>
            </p:cNvSpPr>
            <p:nvPr/>
          </p:nvSpPr>
          <p:spPr bwMode="auto">
            <a:xfrm>
              <a:off x="3124201" y="5181601"/>
              <a:ext cx="128588" cy="474663"/>
            </a:xfrm>
            <a:custGeom>
              <a:avLst/>
              <a:gdLst>
                <a:gd name="T0" fmla="*/ 0 w 161"/>
                <a:gd name="T1" fmla="*/ 0 h 597"/>
                <a:gd name="T2" fmla="*/ 47 w 161"/>
                <a:gd name="T3" fmla="*/ 148 h 597"/>
                <a:gd name="T4" fmla="*/ 88 w 161"/>
                <a:gd name="T5" fmla="*/ 297 h 597"/>
                <a:gd name="T6" fmla="*/ 128 w 161"/>
                <a:gd name="T7" fmla="*/ 446 h 597"/>
                <a:gd name="T8" fmla="*/ 145 w 161"/>
                <a:gd name="T9" fmla="*/ 521 h 597"/>
                <a:gd name="T10" fmla="*/ 161 w 161"/>
                <a:gd name="T11" fmla="*/ 597 h 597"/>
                <a:gd name="T12" fmla="*/ 137 w 161"/>
                <a:gd name="T13" fmla="*/ 524 h 597"/>
                <a:gd name="T14" fmla="*/ 114 w 161"/>
                <a:gd name="T15" fmla="*/ 450 h 597"/>
                <a:gd name="T16" fmla="*/ 73 w 161"/>
                <a:gd name="T17" fmla="*/ 301 h 597"/>
                <a:gd name="T18" fmla="*/ 35 w 161"/>
                <a:gd name="T19" fmla="*/ 152 h 597"/>
                <a:gd name="T20" fmla="*/ 0 w 161"/>
                <a:gd name="T21"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597">
                  <a:moveTo>
                    <a:pt x="0" y="0"/>
                  </a:moveTo>
                  <a:lnTo>
                    <a:pt x="47" y="148"/>
                  </a:lnTo>
                  <a:lnTo>
                    <a:pt x="88" y="297"/>
                  </a:lnTo>
                  <a:lnTo>
                    <a:pt x="128" y="446"/>
                  </a:lnTo>
                  <a:lnTo>
                    <a:pt x="145" y="521"/>
                  </a:lnTo>
                  <a:lnTo>
                    <a:pt x="161" y="597"/>
                  </a:lnTo>
                  <a:lnTo>
                    <a:pt x="137" y="524"/>
                  </a:lnTo>
                  <a:lnTo>
                    <a:pt x="114" y="450"/>
                  </a:lnTo>
                  <a:lnTo>
                    <a:pt x="73" y="301"/>
                  </a:lnTo>
                  <a:lnTo>
                    <a:pt x="35" y="152"/>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4" name="Freeform 992"/>
            <p:cNvSpPr>
              <a:spLocks/>
            </p:cNvSpPr>
            <p:nvPr/>
          </p:nvSpPr>
          <p:spPr bwMode="auto">
            <a:xfrm>
              <a:off x="3008314" y="5232401"/>
              <a:ext cx="244475" cy="423863"/>
            </a:xfrm>
            <a:custGeom>
              <a:avLst/>
              <a:gdLst>
                <a:gd name="T0" fmla="*/ 0 w 308"/>
                <a:gd name="T1" fmla="*/ 0 h 534"/>
                <a:gd name="T2" fmla="*/ 82 w 308"/>
                <a:gd name="T3" fmla="*/ 130 h 534"/>
                <a:gd name="T4" fmla="*/ 161 w 308"/>
                <a:gd name="T5" fmla="*/ 263 h 534"/>
                <a:gd name="T6" fmla="*/ 235 w 308"/>
                <a:gd name="T7" fmla="*/ 397 h 534"/>
                <a:gd name="T8" fmla="*/ 273 w 308"/>
                <a:gd name="T9" fmla="*/ 465 h 534"/>
                <a:gd name="T10" fmla="*/ 308 w 308"/>
                <a:gd name="T11" fmla="*/ 534 h 534"/>
                <a:gd name="T12" fmla="*/ 265 w 308"/>
                <a:gd name="T13" fmla="*/ 469 h 534"/>
                <a:gd name="T14" fmla="*/ 225 w 308"/>
                <a:gd name="T15" fmla="*/ 403 h 534"/>
                <a:gd name="T16" fmla="*/ 147 w 308"/>
                <a:gd name="T17" fmla="*/ 271 h 534"/>
                <a:gd name="T18" fmla="*/ 70 w 308"/>
                <a:gd name="T19" fmla="*/ 136 h 534"/>
                <a:gd name="T20" fmla="*/ 0 w 308"/>
                <a:gd name="T2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8" h="534">
                  <a:moveTo>
                    <a:pt x="0" y="0"/>
                  </a:moveTo>
                  <a:lnTo>
                    <a:pt x="82" y="130"/>
                  </a:lnTo>
                  <a:lnTo>
                    <a:pt x="161" y="263"/>
                  </a:lnTo>
                  <a:lnTo>
                    <a:pt x="235" y="397"/>
                  </a:lnTo>
                  <a:lnTo>
                    <a:pt x="273" y="465"/>
                  </a:lnTo>
                  <a:lnTo>
                    <a:pt x="308" y="534"/>
                  </a:lnTo>
                  <a:lnTo>
                    <a:pt x="265" y="469"/>
                  </a:lnTo>
                  <a:lnTo>
                    <a:pt x="225" y="403"/>
                  </a:lnTo>
                  <a:lnTo>
                    <a:pt x="147" y="271"/>
                  </a:lnTo>
                  <a:lnTo>
                    <a:pt x="70" y="136"/>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5" name="Freeform 993"/>
            <p:cNvSpPr>
              <a:spLocks/>
            </p:cNvSpPr>
            <p:nvPr/>
          </p:nvSpPr>
          <p:spPr bwMode="auto">
            <a:xfrm>
              <a:off x="2905126" y="5310188"/>
              <a:ext cx="347663" cy="346075"/>
            </a:xfrm>
            <a:custGeom>
              <a:avLst/>
              <a:gdLst>
                <a:gd name="T0" fmla="*/ 0 w 438"/>
                <a:gd name="T1" fmla="*/ 0 h 436"/>
                <a:gd name="T2" fmla="*/ 114 w 438"/>
                <a:gd name="T3" fmla="*/ 104 h 436"/>
                <a:gd name="T4" fmla="*/ 226 w 438"/>
                <a:gd name="T5" fmla="*/ 212 h 436"/>
                <a:gd name="T6" fmla="*/ 332 w 438"/>
                <a:gd name="T7" fmla="*/ 322 h 436"/>
                <a:gd name="T8" fmla="*/ 385 w 438"/>
                <a:gd name="T9" fmla="*/ 379 h 436"/>
                <a:gd name="T10" fmla="*/ 438 w 438"/>
                <a:gd name="T11" fmla="*/ 436 h 436"/>
                <a:gd name="T12" fmla="*/ 381 w 438"/>
                <a:gd name="T13" fmla="*/ 385 h 436"/>
                <a:gd name="T14" fmla="*/ 324 w 438"/>
                <a:gd name="T15" fmla="*/ 332 h 436"/>
                <a:gd name="T16" fmla="*/ 214 w 438"/>
                <a:gd name="T17" fmla="*/ 224 h 436"/>
                <a:gd name="T18" fmla="*/ 106 w 438"/>
                <a:gd name="T19" fmla="*/ 112 h 436"/>
                <a:gd name="T20" fmla="*/ 0 w 438"/>
                <a:gd name="T21"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436">
                  <a:moveTo>
                    <a:pt x="0" y="0"/>
                  </a:moveTo>
                  <a:lnTo>
                    <a:pt x="114" y="104"/>
                  </a:lnTo>
                  <a:lnTo>
                    <a:pt x="226" y="212"/>
                  </a:lnTo>
                  <a:lnTo>
                    <a:pt x="332" y="322"/>
                  </a:lnTo>
                  <a:lnTo>
                    <a:pt x="385" y="379"/>
                  </a:lnTo>
                  <a:lnTo>
                    <a:pt x="438" y="436"/>
                  </a:lnTo>
                  <a:lnTo>
                    <a:pt x="381" y="385"/>
                  </a:lnTo>
                  <a:lnTo>
                    <a:pt x="324" y="332"/>
                  </a:lnTo>
                  <a:lnTo>
                    <a:pt x="214" y="224"/>
                  </a:lnTo>
                  <a:lnTo>
                    <a:pt x="106" y="112"/>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6" name="Freeform 994"/>
            <p:cNvSpPr>
              <a:spLocks/>
            </p:cNvSpPr>
            <p:nvPr/>
          </p:nvSpPr>
          <p:spPr bwMode="auto">
            <a:xfrm>
              <a:off x="2827339" y="5410201"/>
              <a:ext cx="425450" cy="246063"/>
            </a:xfrm>
            <a:custGeom>
              <a:avLst/>
              <a:gdLst>
                <a:gd name="T0" fmla="*/ 0 w 536"/>
                <a:gd name="T1" fmla="*/ 0 h 308"/>
                <a:gd name="T2" fmla="*/ 137 w 536"/>
                <a:gd name="T3" fmla="*/ 71 h 308"/>
                <a:gd name="T4" fmla="*/ 273 w 536"/>
                <a:gd name="T5" fmla="*/ 147 h 308"/>
                <a:gd name="T6" fmla="*/ 404 w 536"/>
                <a:gd name="T7" fmla="*/ 226 h 308"/>
                <a:gd name="T8" fmla="*/ 471 w 536"/>
                <a:gd name="T9" fmla="*/ 267 h 308"/>
                <a:gd name="T10" fmla="*/ 536 w 536"/>
                <a:gd name="T11" fmla="*/ 308 h 308"/>
                <a:gd name="T12" fmla="*/ 467 w 536"/>
                <a:gd name="T13" fmla="*/ 273 h 308"/>
                <a:gd name="T14" fmla="*/ 398 w 536"/>
                <a:gd name="T15" fmla="*/ 235 h 308"/>
                <a:gd name="T16" fmla="*/ 265 w 536"/>
                <a:gd name="T17" fmla="*/ 161 h 308"/>
                <a:gd name="T18" fmla="*/ 131 w 536"/>
                <a:gd name="T19" fmla="*/ 82 h 308"/>
                <a:gd name="T20" fmla="*/ 0 w 536"/>
                <a:gd name="T21"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6" h="308">
                  <a:moveTo>
                    <a:pt x="0" y="0"/>
                  </a:moveTo>
                  <a:lnTo>
                    <a:pt x="137" y="71"/>
                  </a:lnTo>
                  <a:lnTo>
                    <a:pt x="273" y="147"/>
                  </a:lnTo>
                  <a:lnTo>
                    <a:pt x="404" y="226"/>
                  </a:lnTo>
                  <a:lnTo>
                    <a:pt x="471" y="267"/>
                  </a:lnTo>
                  <a:lnTo>
                    <a:pt x="536" y="308"/>
                  </a:lnTo>
                  <a:lnTo>
                    <a:pt x="467" y="273"/>
                  </a:lnTo>
                  <a:lnTo>
                    <a:pt x="398" y="235"/>
                  </a:lnTo>
                  <a:lnTo>
                    <a:pt x="265" y="161"/>
                  </a:lnTo>
                  <a:lnTo>
                    <a:pt x="131" y="82"/>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7" name="Freeform 995"/>
            <p:cNvSpPr>
              <a:spLocks/>
            </p:cNvSpPr>
            <p:nvPr/>
          </p:nvSpPr>
          <p:spPr bwMode="auto">
            <a:xfrm>
              <a:off x="2778126" y="5529263"/>
              <a:ext cx="474663" cy="127000"/>
            </a:xfrm>
            <a:custGeom>
              <a:avLst/>
              <a:gdLst>
                <a:gd name="T0" fmla="*/ 0 w 597"/>
                <a:gd name="T1" fmla="*/ 0 h 159"/>
                <a:gd name="T2" fmla="*/ 151 w 597"/>
                <a:gd name="T3" fmla="*/ 33 h 159"/>
                <a:gd name="T4" fmla="*/ 300 w 597"/>
                <a:gd name="T5" fmla="*/ 71 h 159"/>
                <a:gd name="T6" fmla="*/ 450 w 597"/>
                <a:gd name="T7" fmla="*/ 114 h 159"/>
                <a:gd name="T8" fmla="*/ 522 w 597"/>
                <a:gd name="T9" fmla="*/ 136 h 159"/>
                <a:gd name="T10" fmla="*/ 597 w 597"/>
                <a:gd name="T11" fmla="*/ 159 h 159"/>
                <a:gd name="T12" fmla="*/ 520 w 597"/>
                <a:gd name="T13" fmla="*/ 143 h 159"/>
                <a:gd name="T14" fmla="*/ 446 w 597"/>
                <a:gd name="T15" fmla="*/ 126 h 159"/>
                <a:gd name="T16" fmla="*/ 296 w 597"/>
                <a:gd name="T17" fmla="*/ 86 h 159"/>
                <a:gd name="T18" fmla="*/ 147 w 597"/>
                <a:gd name="T19" fmla="*/ 45 h 159"/>
                <a:gd name="T20" fmla="*/ 0 w 597"/>
                <a:gd name="T2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159">
                  <a:moveTo>
                    <a:pt x="0" y="0"/>
                  </a:moveTo>
                  <a:lnTo>
                    <a:pt x="151" y="33"/>
                  </a:lnTo>
                  <a:lnTo>
                    <a:pt x="300" y="71"/>
                  </a:lnTo>
                  <a:lnTo>
                    <a:pt x="450" y="114"/>
                  </a:lnTo>
                  <a:lnTo>
                    <a:pt x="522" y="136"/>
                  </a:lnTo>
                  <a:lnTo>
                    <a:pt x="597" y="159"/>
                  </a:lnTo>
                  <a:lnTo>
                    <a:pt x="520" y="143"/>
                  </a:lnTo>
                  <a:lnTo>
                    <a:pt x="446" y="126"/>
                  </a:lnTo>
                  <a:lnTo>
                    <a:pt x="296" y="86"/>
                  </a:lnTo>
                  <a:lnTo>
                    <a:pt x="147" y="4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8" name="Freeform 996"/>
            <p:cNvSpPr>
              <a:spLocks/>
            </p:cNvSpPr>
            <p:nvPr/>
          </p:nvSpPr>
          <p:spPr bwMode="auto">
            <a:xfrm>
              <a:off x="2762251" y="5649913"/>
              <a:ext cx="490538" cy="11113"/>
            </a:xfrm>
            <a:custGeom>
              <a:avLst/>
              <a:gdLst>
                <a:gd name="T0" fmla="*/ 311 w 619"/>
                <a:gd name="T1" fmla="*/ 0 h 16"/>
                <a:gd name="T2" fmla="*/ 464 w 619"/>
                <a:gd name="T3" fmla="*/ 2 h 16"/>
                <a:gd name="T4" fmla="*/ 540 w 619"/>
                <a:gd name="T5" fmla="*/ 4 h 16"/>
                <a:gd name="T6" fmla="*/ 619 w 619"/>
                <a:gd name="T7" fmla="*/ 8 h 16"/>
                <a:gd name="T8" fmla="*/ 540 w 619"/>
                <a:gd name="T9" fmla="*/ 12 h 16"/>
                <a:gd name="T10" fmla="*/ 464 w 619"/>
                <a:gd name="T11" fmla="*/ 14 h 16"/>
                <a:gd name="T12" fmla="*/ 311 w 619"/>
                <a:gd name="T13" fmla="*/ 16 h 16"/>
                <a:gd name="T14" fmla="*/ 156 w 619"/>
                <a:gd name="T15" fmla="*/ 14 h 16"/>
                <a:gd name="T16" fmla="*/ 0 w 619"/>
                <a:gd name="T17" fmla="*/ 8 h 16"/>
                <a:gd name="T18" fmla="*/ 156 w 619"/>
                <a:gd name="T19" fmla="*/ 2 h 16"/>
                <a:gd name="T20" fmla="*/ 311 w 619"/>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9" h="16">
                  <a:moveTo>
                    <a:pt x="311" y="0"/>
                  </a:moveTo>
                  <a:lnTo>
                    <a:pt x="464" y="2"/>
                  </a:lnTo>
                  <a:lnTo>
                    <a:pt x="540" y="4"/>
                  </a:lnTo>
                  <a:lnTo>
                    <a:pt x="619" y="8"/>
                  </a:lnTo>
                  <a:lnTo>
                    <a:pt x="540" y="12"/>
                  </a:lnTo>
                  <a:lnTo>
                    <a:pt x="464" y="14"/>
                  </a:lnTo>
                  <a:lnTo>
                    <a:pt x="311" y="16"/>
                  </a:lnTo>
                  <a:lnTo>
                    <a:pt x="156" y="14"/>
                  </a:lnTo>
                  <a:lnTo>
                    <a:pt x="0" y="8"/>
                  </a:lnTo>
                  <a:lnTo>
                    <a:pt x="156" y="2"/>
                  </a:lnTo>
                  <a:lnTo>
                    <a:pt x="31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9" name="Freeform 997"/>
            <p:cNvSpPr>
              <a:spLocks/>
            </p:cNvSpPr>
            <p:nvPr/>
          </p:nvSpPr>
          <p:spPr bwMode="auto">
            <a:xfrm>
              <a:off x="2778126" y="5656263"/>
              <a:ext cx="474663" cy="125413"/>
            </a:xfrm>
            <a:custGeom>
              <a:avLst/>
              <a:gdLst>
                <a:gd name="T0" fmla="*/ 597 w 597"/>
                <a:gd name="T1" fmla="*/ 0 h 159"/>
                <a:gd name="T2" fmla="*/ 522 w 597"/>
                <a:gd name="T3" fmla="*/ 24 h 159"/>
                <a:gd name="T4" fmla="*/ 450 w 597"/>
                <a:gd name="T5" fmla="*/ 45 h 159"/>
                <a:gd name="T6" fmla="*/ 300 w 597"/>
                <a:gd name="T7" fmla="*/ 88 h 159"/>
                <a:gd name="T8" fmla="*/ 151 w 597"/>
                <a:gd name="T9" fmla="*/ 126 h 159"/>
                <a:gd name="T10" fmla="*/ 0 w 597"/>
                <a:gd name="T11" fmla="*/ 159 h 159"/>
                <a:gd name="T12" fmla="*/ 147 w 597"/>
                <a:gd name="T13" fmla="*/ 114 h 159"/>
                <a:gd name="T14" fmla="*/ 296 w 597"/>
                <a:gd name="T15" fmla="*/ 73 h 159"/>
                <a:gd name="T16" fmla="*/ 446 w 597"/>
                <a:gd name="T17" fmla="*/ 33 h 159"/>
                <a:gd name="T18" fmla="*/ 520 w 597"/>
                <a:gd name="T19" fmla="*/ 16 h 159"/>
                <a:gd name="T20" fmla="*/ 597 w 597"/>
                <a:gd name="T2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159">
                  <a:moveTo>
                    <a:pt x="597" y="0"/>
                  </a:moveTo>
                  <a:lnTo>
                    <a:pt x="522" y="24"/>
                  </a:lnTo>
                  <a:lnTo>
                    <a:pt x="450" y="45"/>
                  </a:lnTo>
                  <a:lnTo>
                    <a:pt x="300" y="88"/>
                  </a:lnTo>
                  <a:lnTo>
                    <a:pt x="151" y="126"/>
                  </a:lnTo>
                  <a:lnTo>
                    <a:pt x="0" y="159"/>
                  </a:lnTo>
                  <a:lnTo>
                    <a:pt x="147" y="114"/>
                  </a:lnTo>
                  <a:lnTo>
                    <a:pt x="296" y="73"/>
                  </a:lnTo>
                  <a:lnTo>
                    <a:pt x="446" y="33"/>
                  </a:lnTo>
                  <a:lnTo>
                    <a:pt x="520" y="16"/>
                  </a:lnTo>
                  <a:lnTo>
                    <a:pt x="59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0" name="Freeform 998"/>
            <p:cNvSpPr>
              <a:spLocks/>
            </p:cNvSpPr>
            <p:nvPr/>
          </p:nvSpPr>
          <p:spPr bwMode="auto">
            <a:xfrm>
              <a:off x="2827339" y="5656263"/>
              <a:ext cx="425450" cy="244475"/>
            </a:xfrm>
            <a:custGeom>
              <a:avLst/>
              <a:gdLst>
                <a:gd name="T0" fmla="*/ 536 w 536"/>
                <a:gd name="T1" fmla="*/ 0 h 308"/>
                <a:gd name="T2" fmla="*/ 471 w 536"/>
                <a:gd name="T3" fmla="*/ 41 h 308"/>
                <a:gd name="T4" fmla="*/ 404 w 536"/>
                <a:gd name="T5" fmla="*/ 83 h 308"/>
                <a:gd name="T6" fmla="*/ 273 w 536"/>
                <a:gd name="T7" fmla="*/ 161 h 308"/>
                <a:gd name="T8" fmla="*/ 137 w 536"/>
                <a:gd name="T9" fmla="*/ 238 h 308"/>
                <a:gd name="T10" fmla="*/ 0 w 536"/>
                <a:gd name="T11" fmla="*/ 308 h 308"/>
                <a:gd name="T12" fmla="*/ 131 w 536"/>
                <a:gd name="T13" fmla="*/ 226 h 308"/>
                <a:gd name="T14" fmla="*/ 265 w 536"/>
                <a:gd name="T15" fmla="*/ 147 h 308"/>
                <a:gd name="T16" fmla="*/ 398 w 536"/>
                <a:gd name="T17" fmla="*/ 73 h 308"/>
                <a:gd name="T18" fmla="*/ 467 w 536"/>
                <a:gd name="T19" fmla="*/ 35 h 308"/>
                <a:gd name="T20" fmla="*/ 536 w 536"/>
                <a:gd name="T21"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6" h="308">
                  <a:moveTo>
                    <a:pt x="536" y="0"/>
                  </a:moveTo>
                  <a:lnTo>
                    <a:pt x="471" y="41"/>
                  </a:lnTo>
                  <a:lnTo>
                    <a:pt x="404" y="83"/>
                  </a:lnTo>
                  <a:lnTo>
                    <a:pt x="273" y="161"/>
                  </a:lnTo>
                  <a:lnTo>
                    <a:pt x="137" y="238"/>
                  </a:lnTo>
                  <a:lnTo>
                    <a:pt x="0" y="308"/>
                  </a:lnTo>
                  <a:lnTo>
                    <a:pt x="131" y="226"/>
                  </a:lnTo>
                  <a:lnTo>
                    <a:pt x="265" y="147"/>
                  </a:lnTo>
                  <a:lnTo>
                    <a:pt x="398" y="73"/>
                  </a:lnTo>
                  <a:lnTo>
                    <a:pt x="467" y="35"/>
                  </a:lnTo>
                  <a:lnTo>
                    <a:pt x="53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1" name="Freeform 999"/>
            <p:cNvSpPr>
              <a:spLocks/>
            </p:cNvSpPr>
            <p:nvPr/>
          </p:nvSpPr>
          <p:spPr bwMode="auto">
            <a:xfrm>
              <a:off x="2905126" y="5656263"/>
              <a:ext cx="347663" cy="344488"/>
            </a:xfrm>
            <a:custGeom>
              <a:avLst/>
              <a:gdLst>
                <a:gd name="T0" fmla="*/ 438 w 438"/>
                <a:gd name="T1" fmla="*/ 0 h 436"/>
                <a:gd name="T2" fmla="*/ 385 w 438"/>
                <a:gd name="T3" fmla="*/ 57 h 436"/>
                <a:gd name="T4" fmla="*/ 332 w 438"/>
                <a:gd name="T5" fmla="*/ 114 h 436"/>
                <a:gd name="T6" fmla="*/ 226 w 438"/>
                <a:gd name="T7" fmla="*/ 224 h 436"/>
                <a:gd name="T8" fmla="*/ 114 w 438"/>
                <a:gd name="T9" fmla="*/ 332 h 436"/>
                <a:gd name="T10" fmla="*/ 0 w 438"/>
                <a:gd name="T11" fmla="*/ 436 h 436"/>
                <a:gd name="T12" fmla="*/ 106 w 438"/>
                <a:gd name="T13" fmla="*/ 324 h 436"/>
                <a:gd name="T14" fmla="*/ 214 w 438"/>
                <a:gd name="T15" fmla="*/ 212 h 436"/>
                <a:gd name="T16" fmla="*/ 324 w 438"/>
                <a:gd name="T17" fmla="*/ 104 h 436"/>
                <a:gd name="T18" fmla="*/ 381 w 438"/>
                <a:gd name="T19" fmla="*/ 51 h 436"/>
                <a:gd name="T20" fmla="*/ 438 w 438"/>
                <a:gd name="T21"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8" h="436">
                  <a:moveTo>
                    <a:pt x="438" y="0"/>
                  </a:moveTo>
                  <a:lnTo>
                    <a:pt x="385" y="57"/>
                  </a:lnTo>
                  <a:lnTo>
                    <a:pt x="332" y="114"/>
                  </a:lnTo>
                  <a:lnTo>
                    <a:pt x="226" y="224"/>
                  </a:lnTo>
                  <a:lnTo>
                    <a:pt x="114" y="332"/>
                  </a:lnTo>
                  <a:lnTo>
                    <a:pt x="0" y="436"/>
                  </a:lnTo>
                  <a:lnTo>
                    <a:pt x="106" y="324"/>
                  </a:lnTo>
                  <a:lnTo>
                    <a:pt x="214" y="212"/>
                  </a:lnTo>
                  <a:lnTo>
                    <a:pt x="324" y="104"/>
                  </a:lnTo>
                  <a:lnTo>
                    <a:pt x="381" y="51"/>
                  </a:lnTo>
                  <a:lnTo>
                    <a:pt x="43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2" name="Freeform 1000"/>
            <p:cNvSpPr>
              <a:spLocks/>
            </p:cNvSpPr>
            <p:nvPr/>
          </p:nvSpPr>
          <p:spPr bwMode="auto">
            <a:xfrm>
              <a:off x="3008314" y="5656263"/>
              <a:ext cx="244475" cy="422275"/>
            </a:xfrm>
            <a:custGeom>
              <a:avLst/>
              <a:gdLst>
                <a:gd name="T0" fmla="*/ 308 w 308"/>
                <a:gd name="T1" fmla="*/ 0 h 534"/>
                <a:gd name="T2" fmla="*/ 273 w 308"/>
                <a:gd name="T3" fmla="*/ 69 h 534"/>
                <a:gd name="T4" fmla="*/ 235 w 308"/>
                <a:gd name="T5" fmla="*/ 137 h 534"/>
                <a:gd name="T6" fmla="*/ 161 w 308"/>
                <a:gd name="T7" fmla="*/ 271 h 534"/>
                <a:gd name="T8" fmla="*/ 82 w 308"/>
                <a:gd name="T9" fmla="*/ 404 h 534"/>
                <a:gd name="T10" fmla="*/ 0 w 308"/>
                <a:gd name="T11" fmla="*/ 534 h 534"/>
                <a:gd name="T12" fmla="*/ 70 w 308"/>
                <a:gd name="T13" fmla="*/ 399 h 534"/>
                <a:gd name="T14" fmla="*/ 147 w 308"/>
                <a:gd name="T15" fmla="*/ 263 h 534"/>
                <a:gd name="T16" fmla="*/ 225 w 308"/>
                <a:gd name="T17" fmla="*/ 130 h 534"/>
                <a:gd name="T18" fmla="*/ 265 w 308"/>
                <a:gd name="T19" fmla="*/ 65 h 534"/>
                <a:gd name="T20" fmla="*/ 308 w 308"/>
                <a:gd name="T2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8" h="534">
                  <a:moveTo>
                    <a:pt x="308" y="0"/>
                  </a:moveTo>
                  <a:lnTo>
                    <a:pt x="273" y="69"/>
                  </a:lnTo>
                  <a:lnTo>
                    <a:pt x="235" y="137"/>
                  </a:lnTo>
                  <a:lnTo>
                    <a:pt x="161" y="271"/>
                  </a:lnTo>
                  <a:lnTo>
                    <a:pt x="82" y="404"/>
                  </a:lnTo>
                  <a:lnTo>
                    <a:pt x="0" y="534"/>
                  </a:lnTo>
                  <a:lnTo>
                    <a:pt x="70" y="399"/>
                  </a:lnTo>
                  <a:lnTo>
                    <a:pt x="147" y="263"/>
                  </a:lnTo>
                  <a:lnTo>
                    <a:pt x="225" y="130"/>
                  </a:lnTo>
                  <a:lnTo>
                    <a:pt x="265" y="65"/>
                  </a:lnTo>
                  <a:lnTo>
                    <a:pt x="30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3" name="Freeform 1001"/>
            <p:cNvSpPr>
              <a:spLocks/>
            </p:cNvSpPr>
            <p:nvPr/>
          </p:nvSpPr>
          <p:spPr bwMode="auto">
            <a:xfrm>
              <a:off x="3124201" y="5656263"/>
              <a:ext cx="128588" cy="473075"/>
            </a:xfrm>
            <a:custGeom>
              <a:avLst/>
              <a:gdLst>
                <a:gd name="T0" fmla="*/ 161 w 161"/>
                <a:gd name="T1" fmla="*/ 0 h 597"/>
                <a:gd name="T2" fmla="*/ 145 w 161"/>
                <a:gd name="T3" fmla="*/ 75 h 597"/>
                <a:gd name="T4" fmla="*/ 128 w 161"/>
                <a:gd name="T5" fmla="*/ 151 h 597"/>
                <a:gd name="T6" fmla="*/ 88 w 161"/>
                <a:gd name="T7" fmla="*/ 300 h 597"/>
                <a:gd name="T8" fmla="*/ 47 w 161"/>
                <a:gd name="T9" fmla="*/ 450 h 597"/>
                <a:gd name="T10" fmla="*/ 0 w 161"/>
                <a:gd name="T11" fmla="*/ 597 h 597"/>
                <a:gd name="T12" fmla="*/ 35 w 161"/>
                <a:gd name="T13" fmla="*/ 446 h 597"/>
                <a:gd name="T14" fmla="*/ 73 w 161"/>
                <a:gd name="T15" fmla="*/ 296 h 597"/>
                <a:gd name="T16" fmla="*/ 114 w 161"/>
                <a:gd name="T17" fmla="*/ 147 h 597"/>
                <a:gd name="T18" fmla="*/ 137 w 161"/>
                <a:gd name="T19" fmla="*/ 73 h 597"/>
                <a:gd name="T20" fmla="*/ 161 w 161"/>
                <a:gd name="T21"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597">
                  <a:moveTo>
                    <a:pt x="161" y="0"/>
                  </a:moveTo>
                  <a:lnTo>
                    <a:pt x="145" y="75"/>
                  </a:lnTo>
                  <a:lnTo>
                    <a:pt x="128" y="151"/>
                  </a:lnTo>
                  <a:lnTo>
                    <a:pt x="88" y="300"/>
                  </a:lnTo>
                  <a:lnTo>
                    <a:pt x="47" y="450"/>
                  </a:lnTo>
                  <a:lnTo>
                    <a:pt x="0" y="597"/>
                  </a:lnTo>
                  <a:lnTo>
                    <a:pt x="35" y="446"/>
                  </a:lnTo>
                  <a:lnTo>
                    <a:pt x="73" y="296"/>
                  </a:lnTo>
                  <a:lnTo>
                    <a:pt x="114" y="147"/>
                  </a:lnTo>
                  <a:lnTo>
                    <a:pt x="137" y="73"/>
                  </a:lnTo>
                  <a:lnTo>
                    <a:pt x="16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4" name="Freeform 1002"/>
            <p:cNvSpPr>
              <a:spLocks/>
            </p:cNvSpPr>
            <p:nvPr/>
          </p:nvSpPr>
          <p:spPr bwMode="auto">
            <a:xfrm>
              <a:off x="3246439" y="5656263"/>
              <a:ext cx="12700" cy="488950"/>
            </a:xfrm>
            <a:custGeom>
              <a:avLst/>
              <a:gdLst>
                <a:gd name="T0" fmla="*/ 8 w 16"/>
                <a:gd name="T1" fmla="*/ 0 h 616"/>
                <a:gd name="T2" fmla="*/ 12 w 16"/>
                <a:gd name="T3" fmla="*/ 77 h 616"/>
                <a:gd name="T4" fmla="*/ 14 w 16"/>
                <a:gd name="T5" fmla="*/ 155 h 616"/>
                <a:gd name="T6" fmla="*/ 16 w 16"/>
                <a:gd name="T7" fmla="*/ 308 h 616"/>
                <a:gd name="T8" fmla="*/ 14 w 16"/>
                <a:gd name="T9" fmla="*/ 463 h 616"/>
                <a:gd name="T10" fmla="*/ 8 w 16"/>
                <a:gd name="T11" fmla="*/ 616 h 616"/>
                <a:gd name="T12" fmla="*/ 2 w 16"/>
                <a:gd name="T13" fmla="*/ 463 h 616"/>
                <a:gd name="T14" fmla="*/ 0 w 16"/>
                <a:gd name="T15" fmla="*/ 308 h 616"/>
                <a:gd name="T16" fmla="*/ 2 w 16"/>
                <a:gd name="T17" fmla="*/ 155 h 616"/>
                <a:gd name="T18" fmla="*/ 2 w 16"/>
                <a:gd name="T19" fmla="*/ 77 h 616"/>
                <a:gd name="T20" fmla="*/ 8 w 16"/>
                <a:gd name="T21"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616">
                  <a:moveTo>
                    <a:pt x="8" y="0"/>
                  </a:moveTo>
                  <a:lnTo>
                    <a:pt x="12" y="77"/>
                  </a:lnTo>
                  <a:lnTo>
                    <a:pt x="14" y="155"/>
                  </a:lnTo>
                  <a:lnTo>
                    <a:pt x="16" y="308"/>
                  </a:lnTo>
                  <a:lnTo>
                    <a:pt x="14" y="463"/>
                  </a:lnTo>
                  <a:lnTo>
                    <a:pt x="8" y="616"/>
                  </a:lnTo>
                  <a:lnTo>
                    <a:pt x="2" y="463"/>
                  </a:lnTo>
                  <a:lnTo>
                    <a:pt x="0" y="308"/>
                  </a:lnTo>
                  <a:lnTo>
                    <a:pt x="2" y="155"/>
                  </a:lnTo>
                  <a:lnTo>
                    <a:pt x="2" y="77"/>
                  </a:lnTo>
                  <a:lnTo>
                    <a:pt x="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5" name="Freeform 1003"/>
            <p:cNvSpPr>
              <a:spLocks/>
            </p:cNvSpPr>
            <p:nvPr/>
          </p:nvSpPr>
          <p:spPr bwMode="auto">
            <a:xfrm>
              <a:off x="3252789" y="5656263"/>
              <a:ext cx="125413" cy="473075"/>
            </a:xfrm>
            <a:custGeom>
              <a:avLst/>
              <a:gdLst>
                <a:gd name="T0" fmla="*/ 0 w 159"/>
                <a:gd name="T1" fmla="*/ 0 h 597"/>
                <a:gd name="T2" fmla="*/ 23 w 159"/>
                <a:gd name="T3" fmla="*/ 73 h 597"/>
                <a:gd name="T4" fmla="*/ 45 w 159"/>
                <a:gd name="T5" fmla="*/ 147 h 597"/>
                <a:gd name="T6" fmla="*/ 86 w 159"/>
                <a:gd name="T7" fmla="*/ 296 h 597"/>
                <a:gd name="T8" fmla="*/ 126 w 159"/>
                <a:gd name="T9" fmla="*/ 446 h 597"/>
                <a:gd name="T10" fmla="*/ 159 w 159"/>
                <a:gd name="T11" fmla="*/ 597 h 597"/>
                <a:gd name="T12" fmla="*/ 114 w 159"/>
                <a:gd name="T13" fmla="*/ 450 h 597"/>
                <a:gd name="T14" fmla="*/ 73 w 159"/>
                <a:gd name="T15" fmla="*/ 300 h 597"/>
                <a:gd name="T16" fmla="*/ 33 w 159"/>
                <a:gd name="T17" fmla="*/ 151 h 597"/>
                <a:gd name="T18" fmla="*/ 16 w 159"/>
                <a:gd name="T19" fmla="*/ 75 h 597"/>
                <a:gd name="T20" fmla="*/ 0 w 159"/>
                <a:gd name="T21"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597">
                  <a:moveTo>
                    <a:pt x="0" y="0"/>
                  </a:moveTo>
                  <a:lnTo>
                    <a:pt x="23" y="73"/>
                  </a:lnTo>
                  <a:lnTo>
                    <a:pt x="45" y="147"/>
                  </a:lnTo>
                  <a:lnTo>
                    <a:pt x="86" y="296"/>
                  </a:lnTo>
                  <a:lnTo>
                    <a:pt x="126" y="446"/>
                  </a:lnTo>
                  <a:lnTo>
                    <a:pt x="159" y="597"/>
                  </a:lnTo>
                  <a:lnTo>
                    <a:pt x="114" y="450"/>
                  </a:lnTo>
                  <a:lnTo>
                    <a:pt x="73" y="300"/>
                  </a:lnTo>
                  <a:lnTo>
                    <a:pt x="33" y="151"/>
                  </a:lnTo>
                  <a:lnTo>
                    <a:pt x="16" y="7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6" name="Freeform 1004"/>
            <p:cNvSpPr>
              <a:spLocks/>
            </p:cNvSpPr>
            <p:nvPr/>
          </p:nvSpPr>
          <p:spPr bwMode="auto">
            <a:xfrm>
              <a:off x="3252789" y="5656263"/>
              <a:ext cx="244475" cy="422275"/>
            </a:xfrm>
            <a:custGeom>
              <a:avLst/>
              <a:gdLst>
                <a:gd name="T0" fmla="*/ 0 w 308"/>
                <a:gd name="T1" fmla="*/ 0 h 534"/>
                <a:gd name="T2" fmla="*/ 41 w 308"/>
                <a:gd name="T3" fmla="*/ 65 h 534"/>
                <a:gd name="T4" fmla="*/ 82 w 308"/>
                <a:gd name="T5" fmla="*/ 130 h 534"/>
                <a:gd name="T6" fmla="*/ 161 w 308"/>
                <a:gd name="T7" fmla="*/ 263 h 534"/>
                <a:gd name="T8" fmla="*/ 236 w 308"/>
                <a:gd name="T9" fmla="*/ 399 h 534"/>
                <a:gd name="T10" fmla="*/ 308 w 308"/>
                <a:gd name="T11" fmla="*/ 534 h 534"/>
                <a:gd name="T12" fmla="*/ 226 w 308"/>
                <a:gd name="T13" fmla="*/ 404 h 534"/>
                <a:gd name="T14" fmla="*/ 147 w 308"/>
                <a:gd name="T15" fmla="*/ 271 h 534"/>
                <a:gd name="T16" fmla="*/ 71 w 308"/>
                <a:gd name="T17" fmla="*/ 137 h 534"/>
                <a:gd name="T18" fmla="*/ 35 w 308"/>
                <a:gd name="T19" fmla="*/ 69 h 534"/>
                <a:gd name="T20" fmla="*/ 0 w 308"/>
                <a:gd name="T2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8" h="534">
                  <a:moveTo>
                    <a:pt x="0" y="0"/>
                  </a:moveTo>
                  <a:lnTo>
                    <a:pt x="41" y="65"/>
                  </a:lnTo>
                  <a:lnTo>
                    <a:pt x="82" y="130"/>
                  </a:lnTo>
                  <a:lnTo>
                    <a:pt x="161" y="263"/>
                  </a:lnTo>
                  <a:lnTo>
                    <a:pt x="236" y="399"/>
                  </a:lnTo>
                  <a:lnTo>
                    <a:pt x="308" y="534"/>
                  </a:lnTo>
                  <a:lnTo>
                    <a:pt x="226" y="404"/>
                  </a:lnTo>
                  <a:lnTo>
                    <a:pt x="147" y="271"/>
                  </a:lnTo>
                  <a:lnTo>
                    <a:pt x="71" y="137"/>
                  </a:lnTo>
                  <a:lnTo>
                    <a:pt x="35" y="69"/>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7" name="Freeform 1005"/>
            <p:cNvSpPr>
              <a:spLocks/>
            </p:cNvSpPr>
            <p:nvPr/>
          </p:nvSpPr>
          <p:spPr bwMode="auto">
            <a:xfrm>
              <a:off x="3252789" y="5656263"/>
              <a:ext cx="346075" cy="344488"/>
            </a:xfrm>
            <a:custGeom>
              <a:avLst/>
              <a:gdLst>
                <a:gd name="T0" fmla="*/ 0 w 436"/>
                <a:gd name="T1" fmla="*/ 0 h 436"/>
                <a:gd name="T2" fmla="*/ 57 w 436"/>
                <a:gd name="T3" fmla="*/ 51 h 436"/>
                <a:gd name="T4" fmla="*/ 114 w 436"/>
                <a:gd name="T5" fmla="*/ 104 h 436"/>
                <a:gd name="T6" fmla="*/ 224 w 436"/>
                <a:gd name="T7" fmla="*/ 212 h 436"/>
                <a:gd name="T8" fmla="*/ 332 w 436"/>
                <a:gd name="T9" fmla="*/ 324 h 436"/>
                <a:gd name="T10" fmla="*/ 436 w 436"/>
                <a:gd name="T11" fmla="*/ 436 h 436"/>
                <a:gd name="T12" fmla="*/ 322 w 436"/>
                <a:gd name="T13" fmla="*/ 332 h 436"/>
                <a:gd name="T14" fmla="*/ 212 w 436"/>
                <a:gd name="T15" fmla="*/ 224 h 436"/>
                <a:gd name="T16" fmla="*/ 104 w 436"/>
                <a:gd name="T17" fmla="*/ 114 h 436"/>
                <a:gd name="T18" fmla="*/ 51 w 436"/>
                <a:gd name="T19" fmla="*/ 57 h 436"/>
                <a:gd name="T20" fmla="*/ 0 w 436"/>
                <a:gd name="T21"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36">
                  <a:moveTo>
                    <a:pt x="0" y="0"/>
                  </a:moveTo>
                  <a:lnTo>
                    <a:pt x="57" y="51"/>
                  </a:lnTo>
                  <a:lnTo>
                    <a:pt x="114" y="104"/>
                  </a:lnTo>
                  <a:lnTo>
                    <a:pt x="224" y="212"/>
                  </a:lnTo>
                  <a:lnTo>
                    <a:pt x="332" y="324"/>
                  </a:lnTo>
                  <a:lnTo>
                    <a:pt x="436" y="436"/>
                  </a:lnTo>
                  <a:lnTo>
                    <a:pt x="322" y="332"/>
                  </a:lnTo>
                  <a:lnTo>
                    <a:pt x="212" y="224"/>
                  </a:lnTo>
                  <a:lnTo>
                    <a:pt x="104" y="114"/>
                  </a:lnTo>
                  <a:lnTo>
                    <a:pt x="51" y="5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8" name="Freeform 1006"/>
            <p:cNvSpPr>
              <a:spLocks/>
            </p:cNvSpPr>
            <p:nvPr/>
          </p:nvSpPr>
          <p:spPr bwMode="auto">
            <a:xfrm>
              <a:off x="3252789" y="5656263"/>
              <a:ext cx="423863" cy="244475"/>
            </a:xfrm>
            <a:custGeom>
              <a:avLst/>
              <a:gdLst>
                <a:gd name="T0" fmla="*/ 0 w 534"/>
                <a:gd name="T1" fmla="*/ 0 h 308"/>
                <a:gd name="T2" fmla="*/ 69 w 534"/>
                <a:gd name="T3" fmla="*/ 35 h 308"/>
                <a:gd name="T4" fmla="*/ 135 w 534"/>
                <a:gd name="T5" fmla="*/ 73 h 308"/>
                <a:gd name="T6" fmla="*/ 271 w 534"/>
                <a:gd name="T7" fmla="*/ 147 h 308"/>
                <a:gd name="T8" fmla="*/ 404 w 534"/>
                <a:gd name="T9" fmla="*/ 226 h 308"/>
                <a:gd name="T10" fmla="*/ 534 w 534"/>
                <a:gd name="T11" fmla="*/ 308 h 308"/>
                <a:gd name="T12" fmla="*/ 397 w 534"/>
                <a:gd name="T13" fmla="*/ 238 h 308"/>
                <a:gd name="T14" fmla="*/ 263 w 534"/>
                <a:gd name="T15" fmla="*/ 161 h 308"/>
                <a:gd name="T16" fmla="*/ 130 w 534"/>
                <a:gd name="T17" fmla="*/ 83 h 308"/>
                <a:gd name="T18" fmla="*/ 65 w 534"/>
                <a:gd name="T19" fmla="*/ 41 h 308"/>
                <a:gd name="T20" fmla="*/ 0 w 534"/>
                <a:gd name="T21"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4" h="308">
                  <a:moveTo>
                    <a:pt x="0" y="0"/>
                  </a:moveTo>
                  <a:lnTo>
                    <a:pt x="69" y="35"/>
                  </a:lnTo>
                  <a:lnTo>
                    <a:pt x="135" y="73"/>
                  </a:lnTo>
                  <a:lnTo>
                    <a:pt x="271" y="147"/>
                  </a:lnTo>
                  <a:lnTo>
                    <a:pt x="404" y="226"/>
                  </a:lnTo>
                  <a:lnTo>
                    <a:pt x="534" y="308"/>
                  </a:lnTo>
                  <a:lnTo>
                    <a:pt x="397" y="238"/>
                  </a:lnTo>
                  <a:lnTo>
                    <a:pt x="263" y="161"/>
                  </a:lnTo>
                  <a:lnTo>
                    <a:pt x="130" y="83"/>
                  </a:lnTo>
                  <a:lnTo>
                    <a:pt x="65" y="41"/>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9" name="Freeform 1007"/>
            <p:cNvSpPr>
              <a:spLocks/>
            </p:cNvSpPr>
            <p:nvPr/>
          </p:nvSpPr>
          <p:spPr bwMode="auto">
            <a:xfrm>
              <a:off x="3252789" y="5656263"/>
              <a:ext cx="473075" cy="125413"/>
            </a:xfrm>
            <a:custGeom>
              <a:avLst/>
              <a:gdLst>
                <a:gd name="T0" fmla="*/ 0 w 597"/>
                <a:gd name="T1" fmla="*/ 0 h 159"/>
                <a:gd name="T2" fmla="*/ 75 w 597"/>
                <a:gd name="T3" fmla="*/ 16 h 159"/>
                <a:gd name="T4" fmla="*/ 151 w 597"/>
                <a:gd name="T5" fmla="*/ 33 h 159"/>
                <a:gd name="T6" fmla="*/ 300 w 597"/>
                <a:gd name="T7" fmla="*/ 73 h 159"/>
                <a:gd name="T8" fmla="*/ 448 w 597"/>
                <a:gd name="T9" fmla="*/ 114 h 159"/>
                <a:gd name="T10" fmla="*/ 597 w 597"/>
                <a:gd name="T11" fmla="*/ 159 h 159"/>
                <a:gd name="T12" fmla="*/ 446 w 597"/>
                <a:gd name="T13" fmla="*/ 126 h 159"/>
                <a:gd name="T14" fmla="*/ 296 w 597"/>
                <a:gd name="T15" fmla="*/ 88 h 159"/>
                <a:gd name="T16" fmla="*/ 147 w 597"/>
                <a:gd name="T17" fmla="*/ 45 h 159"/>
                <a:gd name="T18" fmla="*/ 73 w 597"/>
                <a:gd name="T19" fmla="*/ 24 h 159"/>
                <a:gd name="T20" fmla="*/ 0 w 597"/>
                <a:gd name="T2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159">
                  <a:moveTo>
                    <a:pt x="0" y="0"/>
                  </a:moveTo>
                  <a:lnTo>
                    <a:pt x="75" y="16"/>
                  </a:lnTo>
                  <a:lnTo>
                    <a:pt x="151" y="33"/>
                  </a:lnTo>
                  <a:lnTo>
                    <a:pt x="300" y="73"/>
                  </a:lnTo>
                  <a:lnTo>
                    <a:pt x="448" y="114"/>
                  </a:lnTo>
                  <a:lnTo>
                    <a:pt x="597" y="159"/>
                  </a:lnTo>
                  <a:lnTo>
                    <a:pt x="446" y="126"/>
                  </a:lnTo>
                  <a:lnTo>
                    <a:pt x="296" y="88"/>
                  </a:lnTo>
                  <a:lnTo>
                    <a:pt x="147" y="45"/>
                  </a:lnTo>
                  <a:lnTo>
                    <a:pt x="73" y="2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0" name="Freeform 1008"/>
            <p:cNvSpPr>
              <a:spLocks/>
            </p:cNvSpPr>
            <p:nvPr/>
          </p:nvSpPr>
          <p:spPr bwMode="auto">
            <a:xfrm>
              <a:off x="3252789" y="5649913"/>
              <a:ext cx="488950" cy="11113"/>
            </a:xfrm>
            <a:custGeom>
              <a:avLst/>
              <a:gdLst>
                <a:gd name="T0" fmla="*/ 308 w 617"/>
                <a:gd name="T1" fmla="*/ 0 h 16"/>
                <a:gd name="T2" fmla="*/ 463 w 617"/>
                <a:gd name="T3" fmla="*/ 2 h 16"/>
                <a:gd name="T4" fmla="*/ 617 w 617"/>
                <a:gd name="T5" fmla="*/ 8 h 16"/>
                <a:gd name="T6" fmla="*/ 463 w 617"/>
                <a:gd name="T7" fmla="*/ 14 h 16"/>
                <a:gd name="T8" fmla="*/ 308 w 617"/>
                <a:gd name="T9" fmla="*/ 16 h 16"/>
                <a:gd name="T10" fmla="*/ 153 w 617"/>
                <a:gd name="T11" fmla="*/ 14 h 16"/>
                <a:gd name="T12" fmla="*/ 77 w 617"/>
                <a:gd name="T13" fmla="*/ 12 h 16"/>
                <a:gd name="T14" fmla="*/ 0 w 617"/>
                <a:gd name="T15" fmla="*/ 8 h 16"/>
                <a:gd name="T16" fmla="*/ 77 w 617"/>
                <a:gd name="T17" fmla="*/ 4 h 16"/>
                <a:gd name="T18" fmla="*/ 153 w 617"/>
                <a:gd name="T19" fmla="*/ 2 h 16"/>
                <a:gd name="T20" fmla="*/ 308 w 617"/>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7" h="16">
                  <a:moveTo>
                    <a:pt x="308" y="0"/>
                  </a:moveTo>
                  <a:lnTo>
                    <a:pt x="463" y="2"/>
                  </a:lnTo>
                  <a:lnTo>
                    <a:pt x="617" y="8"/>
                  </a:lnTo>
                  <a:lnTo>
                    <a:pt x="463" y="14"/>
                  </a:lnTo>
                  <a:lnTo>
                    <a:pt x="308" y="16"/>
                  </a:lnTo>
                  <a:lnTo>
                    <a:pt x="153" y="14"/>
                  </a:lnTo>
                  <a:lnTo>
                    <a:pt x="77" y="12"/>
                  </a:lnTo>
                  <a:lnTo>
                    <a:pt x="0" y="8"/>
                  </a:lnTo>
                  <a:lnTo>
                    <a:pt x="77" y="4"/>
                  </a:lnTo>
                  <a:lnTo>
                    <a:pt x="153" y="2"/>
                  </a:lnTo>
                  <a:lnTo>
                    <a:pt x="30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1" name="Freeform 1009"/>
            <p:cNvSpPr>
              <a:spLocks/>
            </p:cNvSpPr>
            <p:nvPr/>
          </p:nvSpPr>
          <p:spPr bwMode="auto">
            <a:xfrm>
              <a:off x="3252789" y="5529263"/>
              <a:ext cx="473075" cy="127000"/>
            </a:xfrm>
            <a:custGeom>
              <a:avLst/>
              <a:gdLst>
                <a:gd name="T0" fmla="*/ 597 w 597"/>
                <a:gd name="T1" fmla="*/ 0 h 159"/>
                <a:gd name="T2" fmla="*/ 448 w 597"/>
                <a:gd name="T3" fmla="*/ 45 h 159"/>
                <a:gd name="T4" fmla="*/ 300 w 597"/>
                <a:gd name="T5" fmla="*/ 86 h 159"/>
                <a:gd name="T6" fmla="*/ 151 w 597"/>
                <a:gd name="T7" fmla="*/ 126 h 159"/>
                <a:gd name="T8" fmla="*/ 75 w 597"/>
                <a:gd name="T9" fmla="*/ 143 h 159"/>
                <a:gd name="T10" fmla="*/ 0 w 597"/>
                <a:gd name="T11" fmla="*/ 159 h 159"/>
                <a:gd name="T12" fmla="*/ 73 w 597"/>
                <a:gd name="T13" fmla="*/ 136 h 159"/>
                <a:gd name="T14" fmla="*/ 147 w 597"/>
                <a:gd name="T15" fmla="*/ 114 h 159"/>
                <a:gd name="T16" fmla="*/ 296 w 597"/>
                <a:gd name="T17" fmla="*/ 71 h 159"/>
                <a:gd name="T18" fmla="*/ 446 w 597"/>
                <a:gd name="T19" fmla="*/ 33 h 159"/>
                <a:gd name="T20" fmla="*/ 597 w 597"/>
                <a:gd name="T2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159">
                  <a:moveTo>
                    <a:pt x="597" y="0"/>
                  </a:moveTo>
                  <a:lnTo>
                    <a:pt x="448" y="45"/>
                  </a:lnTo>
                  <a:lnTo>
                    <a:pt x="300" y="86"/>
                  </a:lnTo>
                  <a:lnTo>
                    <a:pt x="151" y="126"/>
                  </a:lnTo>
                  <a:lnTo>
                    <a:pt x="75" y="143"/>
                  </a:lnTo>
                  <a:lnTo>
                    <a:pt x="0" y="159"/>
                  </a:lnTo>
                  <a:lnTo>
                    <a:pt x="73" y="136"/>
                  </a:lnTo>
                  <a:lnTo>
                    <a:pt x="147" y="114"/>
                  </a:lnTo>
                  <a:lnTo>
                    <a:pt x="296" y="71"/>
                  </a:lnTo>
                  <a:lnTo>
                    <a:pt x="446" y="33"/>
                  </a:lnTo>
                  <a:lnTo>
                    <a:pt x="59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2" name="Freeform 1010"/>
            <p:cNvSpPr>
              <a:spLocks/>
            </p:cNvSpPr>
            <p:nvPr/>
          </p:nvSpPr>
          <p:spPr bwMode="auto">
            <a:xfrm>
              <a:off x="3252789" y="5410201"/>
              <a:ext cx="423863" cy="246063"/>
            </a:xfrm>
            <a:custGeom>
              <a:avLst/>
              <a:gdLst>
                <a:gd name="T0" fmla="*/ 534 w 534"/>
                <a:gd name="T1" fmla="*/ 0 h 308"/>
                <a:gd name="T2" fmla="*/ 404 w 534"/>
                <a:gd name="T3" fmla="*/ 82 h 308"/>
                <a:gd name="T4" fmla="*/ 271 w 534"/>
                <a:gd name="T5" fmla="*/ 161 h 308"/>
                <a:gd name="T6" fmla="*/ 135 w 534"/>
                <a:gd name="T7" fmla="*/ 235 h 308"/>
                <a:gd name="T8" fmla="*/ 69 w 534"/>
                <a:gd name="T9" fmla="*/ 273 h 308"/>
                <a:gd name="T10" fmla="*/ 0 w 534"/>
                <a:gd name="T11" fmla="*/ 308 h 308"/>
                <a:gd name="T12" fmla="*/ 65 w 534"/>
                <a:gd name="T13" fmla="*/ 267 h 308"/>
                <a:gd name="T14" fmla="*/ 130 w 534"/>
                <a:gd name="T15" fmla="*/ 226 h 308"/>
                <a:gd name="T16" fmla="*/ 263 w 534"/>
                <a:gd name="T17" fmla="*/ 147 h 308"/>
                <a:gd name="T18" fmla="*/ 397 w 534"/>
                <a:gd name="T19" fmla="*/ 71 h 308"/>
                <a:gd name="T20" fmla="*/ 534 w 534"/>
                <a:gd name="T21"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4" h="308">
                  <a:moveTo>
                    <a:pt x="534" y="0"/>
                  </a:moveTo>
                  <a:lnTo>
                    <a:pt x="404" y="82"/>
                  </a:lnTo>
                  <a:lnTo>
                    <a:pt x="271" y="161"/>
                  </a:lnTo>
                  <a:lnTo>
                    <a:pt x="135" y="235"/>
                  </a:lnTo>
                  <a:lnTo>
                    <a:pt x="69" y="273"/>
                  </a:lnTo>
                  <a:lnTo>
                    <a:pt x="0" y="308"/>
                  </a:lnTo>
                  <a:lnTo>
                    <a:pt x="65" y="267"/>
                  </a:lnTo>
                  <a:lnTo>
                    <a:pt x="130" y="226"/>
                  </a:lnTo>
                  <a:lnTo>
                    <a:pt x="263" y="147"/>
                  </a:lnTo>
                  <a:lnTo>
                    <a:pt x="397" y="71"/>
                  </a:lnTo>
                  <a:lnTo>
                    <a:pt x="53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3" name="Freeform 1011"/>
            <p:cNvSpPr>
              <a:spLocks/>
            </p:cNvSpPr>
            <p:nvPr/>
          </p:nvSpPr>
          <p:spPr bwMode="auto">
            <a:xfrm>
              <a:off x="3252789" y="5310188"/>
              <a:ext cx="346075" cy="346075"/>
            </a:xfrm>
            <a:custGeom>
              <a:avLst/>
              <a:gdLst>
                <a:gd name="T0" fmla="*/ 436 w 436"/>
                <a:gd name="T1" fmla="*/ 0 h 436"/>
                <a:gd name="T2" fmla="*/ 332 w 436"/>
                <a:gd name="T3" fmla="*/ 112 h 436"/>
                <a:gd name="T4" fmla="*/ 224 w 436"/>
                <a:gd name="T5" fmla="*/ 224 h 436"/>
                <a:gd name="T6" fmla="*/ 114 w 436"/>
                <a:gd name="T7" fmla="*/ 332 h 436"/>
                <a:gd name="T8" fmla="*/ 57 w 436"/>
                <a:gd name="T9" fmla="*/ 385 h 436"/>
                <a:gd name="T10" fmla="*/ 0 w 436"/>
                <a:gd name="T11" fmla="*/ 436 h 436"/>
                <a:gd name="T12" fmla="*/ 51 w 436"/>
                <a:gd name="T13" fmla="*/ 379 h 436"/>
                <a:gd name="T14" fmla="*/ 104 w 436"/>
                <a:gd name="T15" fmla="*/ 322 h 436"/>
                <a:gd name="T16" fmla="*/ 212 w 436"/>
                <a:gd name="T17" fmla="*/ 212 h 436"/>
                <a:gd name="T18" fmla="*/ 322 w 436"/>
                <a:gd name="T19" fmla="*/ 104 h 436"/>
                <a:gd name="T20" fmla="*/ 436 w 436"/>
                <a:gd name="T21"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36">
                  <a:moveTo>
                    <a:pt x="436" y="0"/>
                  </a:moveTo>
                  <a:lnTo>
                    <a:pt x="332" y="112"/>
                  </a:lnTo>
                  <a:lnTo>
                    <a:pt x="224" y="224"/>
                  </a:lnTo>
                  <a:lnTo>
                    <a:pt x="114" y="332"/>
                  </a:lnTo>
                  <a:lnTo>
                    <a:pt x="57" y="385"/>
                  </a:lnTo>
                  <a:lnTo>
                    <a:pt x="0" y="436"/>
                  </a:lnTo>
                  <a:lnTo>
                    <a:pt x="51" y="379"/>
                  </a:lnTo>
                  <a:lnTo>
                    <a:pt x="104" y="322"/>
                  </a:lnTo>
                  <a:lnTo>
                    <a:pt x="212" y="212"/>
                  </a:lnTo>
                  <a:lnTo>
                    <a:pt x="322" y="104"/>
                  </a:lnTo>
                  <a:lnTo>
                    <a:pt x="43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4" name="Freeform 1012"/>
            <p:cNvSpPr>
              <a:spLocks/>
            </p:cNvSpPr>
            <p:nvPr/>
          </p:nvSpPr>
          <p:spPr bwMode="auto">
            <a:xfrm>
              <a:off x="3252789" y="5232401"/>
              <a:ext cx="244475" cy="423863"/>
            </a:xfrm>
            <a:custGeom>
              <a:avLst/>
              <a:gdLst>
                <a:gd name="T0" fmla="*/ 308 w 308"/>
                <a:gd name="T1" fmla="*/ 0 h 534"/>
                <a:gd name="T2" fmla="*/ 236 w 308"/>
                <a:gd name="T3" fmla="*/ 136 h 534"/>
                <a:gd name="T4" fmla="*/ 161 w 308"/>
                <a:gd name="T5" fmla="*/ 271 h 534"/>
                <a:gd name="T6" fmla="*/ 82 w 308"/>
                <a:gd name="T7" fmla="*/ 403 h 534"/>
                <a:gd name="T8" fmla="*/ 41 w 308"/>
                <a:gd name="T9" fmla="*/ 469 h 534"/>
                <a:gd name="T10" fmla="*/ 0 w 308"/>
                <a:gd name="T11" fmla="*/ 534 h 534"/>
                <a:gd name="T12" fmla="*/ 35 w 308"/>
                <a:gd name="T13" fmla="*/ 465 h 534"/>
                <a:gd name="T14" fmla="*/ 71 w 308"/>
                <a:gd name="T15" fmla="*/ 397 h 534"/>
                <a:gd name="T16" fmla="*/ 147 w 308"/>
                <a:gd name="T17" fmla="*/ 263 h 534"/>
                <a:gd name="T18" fmla="*/ 226 w 308"/>
                <a:gd name="T19" fmla="*/ 130 h 534"/>
                <a:gd name="T20" fmla="*/ 308 w 308"/>
                <a:gd name="T2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8" h="534">
                  <a:moveTo>
                    <a:pt x="308" y="0"/>
                  </a:moveTo>
                  <a:lnTo>
                    <a:pt x="236" y="136"/>
                  </a:lnTo>
                  <a:lnTo>
                    <a:pt x="161" y="271"/>
                  </a:lnTo>
                  <a:lnTo>
                    <a:pt x="82" y="403"/>
                  </a:lnTo>
                  <a:lnTo>
                    <a:pt x="41" y="469"/>
                  </a:lnTo>
                  <a:lnTo>
                    <a:pt x="0" y="534"/>
                  </a:lnTo>
                  <a:lnTo>
                    <a:pt x="35" y="465"/>
                  </a:lnTo>
                  <a:lnTo>
                    <a:pt x="71" y="397"/>
                  </a:lnTo>
                  <a:lnTo>
                    <a:pt x="147" y="263"/>
                  </a:lnTo>
                  <a:lnTo>
                    <a:pt x="226" y="130"/>
                  </a:lnTo>
                  <a:lnTo>
                    <a:pt x="30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5" name="Freeform 1013"/>
            <p:cNvSpPr>
              <a:spLocks/>
            </p:cNvSpPr>
            <p:nvPr/>
          </p:nvSpPr>
          <p:spPr bwMode="auto">
            <a:xfrm>
              <a:off x="3252789" y="5181601"/>
              <a:ext cx="125413" cy="474663"/>
            </a:xfrm>
            <a:custGeom>
              <a:avLst/>
              <a:gdLst>
                <a:gd name="T0" fmla="*/ 159 w 159"/>
                <a:gd name="T1" fmla="*/ 0 h 597"/>
                <a:gd name="T2" fmla="*/ 126 w 159"/>
                <a:gd name="T3" fmla="*/ 152 h 597"/>
                <a:gd name="T4" fmla="*/ 86 w 159"/>
                <a:gd name="T5" fmla="*/ 301 h 597"/>
                <a:gd name="T6" fmla="*/ 45 w 159"/>
                <a:gd name="T7" fmla="*/ 450 h 597"/>
                <a:gd name="T8" fmla="*/ 23 w 159"/>
                <a:gd name="T9" fmla="*/ 524 h 597"/>
                <a:gd name="T10" fmla="*/ 0 w 159"/>
                <a:gd name="T11" fmla="*/ 597 h 597"/>
                <a:gd name="T12" fmla="*/ 16 w 159"/>
                <a:gd name="T13" fmla="*/ 521 h 597"/>
                <a:gd name="T14" fmla="*/ 33 w 159"/>
                <a:gd name="T15" fmla="*/ 446 h 597"/>
                <a:gd name="T16" fmla="*/ 73 w 159"/>
                <a:gd name="T17" fmla="*/ 297 h 597"/>
                <a:gd name="T18" fmla="*/ 114 w 159"/>
                <a:gd name="T19" fmla="*/ 148 h 597"/>
                <a:gd name="T20" fmla="*/ 159 w 159"/>
                <a:gd name="T21"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9" h="597">
                  <a:moveTo>
                    <a:pt x="159" y="0"/>
                  </a:moveTo>
                  <a:lnTo>
                    <a:pt x="126" y="152"/>
                  </a:lnTo>
                  <a:lnTo>
                    <a:pt x="86" y="301"/>
                  </a:lnTo>
                  <a:lnTo>
                    <a:pt x="45" y="450"/>
                  </a:lnTo>
                  <a:lnTo>
                    <a:pt x="23" y="524"/>
                  </a:lnTo>
                  <a:lnTo>
                    <a:pt x="0" y="597"/>
                  </a:lnTo>
                  <a:lnTo>
                    <a:pt x="16" y="521"/>
                  </a:lnTo>
                  <a:lnTo>
                    <a:pt x="33" y="446"/>
                  </a:lnTo>
                  <a:lnTo>
                    <a:pt x="73" y="297"/>
                  </a:lnTo>
                  <a:lnTo>
                    <a:pt x="114" y="148"/>
                  </a:lnTo>
                  <a:lnTo>
                    <a:pt x="15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6" name="Freeform 1014"/>
            <p:cNvSpPr>
              <a:spLocks/>
            </p:cNvSpPr>
            <p:nvPr/>
          </p:nvSpPr>
          <p:spPr bwMode="auto">
            <a:xfrm>
              <a:off x="3197226" y="5235576"/>
              <a:ext cx="55563" cy="420688"/>
            </a:xfrm>
            <a:custGeom>
              <a:avLst/>
              <a:gdLst>
                <a:gd name="T0" fmla="*/ 0 w 71"/>
                <a:gd name="T1" fmla="*/ 0 h 530"/>
                <a:gd name="T2" fmla="*/ 24 w 71"/>
                <a:gd name="T3" fmla="*/ 132 h 530"/>
                <a:gd name="T4" fmla="*/ 43 w 71"/>
                <a:gd name="T5" fmla="*/ 265 h 530"/>
                <a:gd name="T6" fmla="*/ 59 w 71"/>
                <a:gd name="T7" fmla="*/ 397 h 530"/>
                <a:gd name="T8" fmla="*/ 65 w 71"/>
                <a:gd name="T9" fmla="*/ 463 h 530"/>
                <a:gd name="T10" fmla="*/ 71 w 71"/>
                <a:gd name="T11" fmla="*/ 530 h 530"/>
                <a:gd name="T12" fmla="*/ 57 w 71"/>
                <a:gd name="T13" fmla="*/ 465 h 530"/>
                <a:gd name="T14" fmla="*/ 47 w 71"/>
                <a:gd name="T15" fmla="*/ 399 h 530"/>
                <a:gd name="T16" fmla="*/ 28 w 71"/>
                <a:gd name="T17" fmla="*/ 267 h 530"/>
                <a:gd name="T18" fmla="*/ 12 w 71"/>
                <a:gd name="T19" fmla="*/ 134 h 530"/>
                <a:gd name="T20" fmla="*/ 0 w 71"/>
                <a:gd name="T21"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530">
                  <a:moveTo>
                    <a:pt x="0" y="0"/>
                  </a:moveTo>
                  <a:lnTo>
                    <a:pt x="24" y="132"/>
                  </a:lnTo>
                  <a:lnTo>
                    <a:pt x="43" y="265"/>
                  </a:lnTo>
                  <a:lnTo>
                    <a:pt x="59" y="397"/>
                  </a:lnTo>
                  <a:lnTo>
                    <a:pt x="65" y="463"/>
                  </a:lnTo>
                  <a:lnTo>
                    <a:pt x="71" y="530"/>
                  </a:lnTo>
                  <a:lnTo>
                    <a:pt x="57" y="465"/>
                  </a:lnTo>
                  <a:lnTo>
                    <a:pt x="47" y="399"/>
                  </a:lnTo>
                  <a:lnTo>
                    <a:pt x="28" y="267"/>
                  </a:lnTo>
                  <a:lnTo>
                    <a:pt x="12" y="134"/>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7" name="Freeform 1015"/>
            <p:cNvSpPr>
              <a:spLocks/>
            </p:cNvSpPr>
            <p:nvPr/>
          </p:nvSpPr>
          <p:spPr bwMode="auto">
            <a:xfrm>
              <a:off x="3090864" y="5264151"/>
              <a:ext cx="161925" cy="392113"/>
            </a:xfrm>
            <a:custGeom>
              <a:avLst/>
              <a:gdLst>
                <a:gd name="T0" fmla="*/ 0 w 204"/>
                <a:gd name="T1" fmla="*/ 0 h 493"/>
                <a:gd name="T2" fmla="*/ 57 w 204"/>
                <a:gd name="T3" fmla="*/ 120 h 493"/>
                <a:gd name="T4" fmla="*/ 110 w 204"/>
                <a:gd name="T5" fmla="*/ 244 h 493"/>
                <a:gd name="T6" fmla="*/ 159 w 204"/>
                <a:gd name="T7" fmla="*/ 367 h 493"/>
                <a:gd name="T8" fmla="*/ 182 w 204"/>
                <a:gd name="T9" fmla="*/ 430 h 493"/>
                <a:gd name="T10" fmla="*/ 204 w 204"/>
                <a:gd name="T11" fmla="*/ 493 h 493"/>
                <a:gd name="T12" fmla="*/ 174 w 204"/>
                <a:gd name="T13" fmla="*/ 432 h 493"/>
                <a:gd name="T14" fmla="*/ 147 w 204"/>
                <a:gd name="T15" fmla="*/ 371 h 493"/>
                <a:gd name="T16" fmla="*/ 94 w 204"/>
                <a:gd name="T17" fmla="*/ 250 h 493"/>
                <a:gd name="T18" fmla="*/ 45 w 204"/>
                <a:gd name="T19" fmla="*/ 126 h 493"/>
                <a:gd name="T20" fmla="*/ 0 w 204"/>
                <a:gd name="T21"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493">
                  <a:moveTo>
                    <a:pt x="0" y="0"/>
                  </a:moveTo>
                  <a:lnTo>
                    <a:pt x="57" y="120"/>
                  </a:lnTo>
                  <a:lnTo>
                    <a:pt x="110" y="244"/>
                  </a:lnTo>
                  <a:lnTo>
                    <a:pt x="159" y="367"/>
                  </a:lnTo>
                  <a:lnTo>
                    <a:pt x="182" y="430"/>
                  </a:lnTo>
                  <a:lnTo>
                    <a:pt x="204" y="493"/>
                  </a:lnTo>
                  <a:lnTo>
                    <a:pt x="174" y="432"/>
                  </a:lnTo>
                  <a:lnTo>
                    <a:pt x="147" y="371"/>
                  </a:lnTo>
                  <a:lnTo>
                    <a:pt x="94" y="250"/>
                  </a:lnTo>
                  <a:lnTo>
                    <a:pt x="45" y="126"/>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8" name="Freeform 1016"/>
            <p:cNvSpPr>
              <a:spLocks/>
            </p:cNvSpPr>
            <p:nvPr/>
          </p:nvSpPr>
          <p:spPr bwMode="auto">
            <a:xfrm>
              <a:off x="2994026" y="5319713"/>
              <a:ext cx="258763" cy="336550"/>
            </a:xfrm>
            <a:custGeom>
              <a:avLst/>
              <a:gdLst>
                <a:gd name="T0" fmla="*/ 0 w 326"/>
                <a:gd name="T1" fmla="*/ 0 h 424"/>
                <a:gd name="T2" fmla="*/ 86 w 326"/>
                <a:gd name="T3" fmla="*/ 102 h 424"/>
                <a:gd name="T4" fmla="*/ 169 w 326"/>
                <a:gd name="T5" fmla="*/ 208 h 424"/>
                <a:gd name="T6" fmla="*/ 249 w 326"/>
                <a:gd name="T7" fmla="*/ 314 h 424"/>
                <a:gd name="T8" fmla="*/ 289 w 326"/>
                <a:gd name="T9" fmla="*/ 369 h 424"/>
                <a:gd name="T10" fmla="*/ 326 w 326"/>
                <a:gd name="T11" fmla="*/ 424 h 424"/>
                <a:gd name="T12" fmla="*/ 281 w 326"/>
                <a:gd name="T13" fmla="*/ 373 h 424"/>
                <a:gd name="T14" fmla="*/ 240 w 326"/>
                <a:gd name="T15" fmla="*/ 322 h 424"/>
                <a:gd name="T16" fmla="*/ 157 w 326"/>
                <a:gd name="T17" fmla="*/ 218 h 424"/>
                <a:gd name="T18" fmla="*/ 77 w 326"/>
                <a:gd name="T19" fmla="*/ 110 h 424"/>
                <a:gd name="T20" fmla="*/ 0 w 326"/>
                <a:gd name="T21"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424">
                  <a:moveTo>
                    <a:pt x="0" y="0"/>
                  </a:moveTo>
                  <a:lnTo>
                    <a:pt x="86" y="102"/>
                  </a:lnTo>
                  <a:lnTo>
                    <a:pt x="169" y="208"/>
                  </a:lnTo>
                  <a:lnTo>
                    <a:pt x="249" y="314"/>
                  </a:lnTo>
                  <a:lnTo>
                    <a:pt x="289" y="369"/>
                  </a:lnTo>
                  <a:lnTo>
                    <a:pt x="326" y="424"/>
                  </a:lnTo>
                  <a:lnTo>
                    <a:pt x="281" y="373"/>
                  </a:lnTo>
                  <a:lnTo>
                    <a:pt x="240" y="322"/>
                  </a:lnTo>
                  <a:lnTo>
                    <a:pt x="157" y="218"/>
                  </a:lnTo>
                  <a:lnTo>
                    <a:pt x="77" y="110"/>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9" name="Freeform 1017"/>
            <p:cNvSpPr>
              <a:spLocks/>
            </p:cNvSpPr>
            <p:nvPr/>
          </p:nvSpPr>
          <p:spPr bwMode="auto">
            <a:xfrm>
              <a:off x="2916239" y="5397501"/>
              <a:ext cx="336550" cy="258763"/>
            </a:xfrm>
            <a:custGeom>
              <a:avLst/>
              <a:gdLst>
                <a:gd name="T0" fmla="*/ 0 w 424"/>
                <a:gd name="T1" fmla="*/ 0 h 326"/>
                <a:gd name="T2" fmla="*/ 110 w 424"/>
                <a:gd name="T3" fmla="*/ 77 h 326"/>
                <a:gd name="T4" fmla="*/ 216 w 424"/>
                <a:gd name="T5" fmla="*/ 157 h 326"/>
                <a:gd name="T6" fmla="*/ 322 w 424"/>
                <a:gd name="T7" fmla="*/ 240 h 326"/>
                <a:gd name="T8" fmla="*/ 373 w 424"/>
                <a:gd name="T9" fmla="*/ 283 h 326"/>
                <a:gd name="T10" fmla="*/ 424 w 424"/>
                <a:gd name="T11" fmla="*/ 326 h 326"/>
                <a:gd name="T12" fmla="*/ 369 w 424"/>
                <a:gd name="T13" fmla="*/ 289 h 326"/>
                <a:gd name="T14" fmla="*/ 314 w 424"/>
                <a:gd name="T15" fmla="*/ 250 h 326"/>
                <a:gd name="T16" fmla="*/ 206 w 424"/>
                <a:gd name="T17" fmla="*/ 169 h 326"/>
                <a:gd name="T18" fmla="*/ 102 w 424"/>
                <a:gd name="T19" fmla="*/ 87 h 326"/>
                <a:gd name="T20" fmla="*/ 0 w 424"/>
                <a:gd name="T21"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326">
                  <a:moveTo>
                    <a:pt x="0" y="0"/>
                  </a:moveTo>
                  <a:lnTo>
                    <a:pt x="110" y="77"/>
                  </a:lnTo>
                  <a:lnTo>
                    <a:pt x="216" y="157"/>
                  </a:lnTo>
                  <a:lnTo>
                    <a:pt x="322" y="240"/>
                  </a:lnTo>
                  <a:lnTo>
                    <a:pt x="373" y="283"/>
                  </a:lnTo>
                  <a:lnTo>
                    <a:pt x="424" y="326"/>
                  </a:lnTo>
                  <a:lnTo>
                    <a:pt x="369" y="289"/>
                  </a:lnTo>
                  <a:lnTo>
                    <a:pt x="314" y="250"/>
                  </a:lnTo>
                  <a:lnTo>
                    <a:pt x="206" y="169"/>
                  </a:lnTo>
                  <a:lnTo>
                    <a:pt x="102" y="8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0" name="Freeform 1018"/>
            <p:cNvSpPr>
              <a:spLocks/>
            </p:cNvSpPr>
            <p:nvPr/>
          </p:nvSpPr>
          <p:spPr bwMode="auto">
            <a:xfrm>
              <a:off x="2862264" y="5492751"/>
              <a:ext cx="390525" cy="163513"/>
            </a:xfrm>
            <a:custGeom>
              <a:avLst/>
              <a:gdLst>
                <a:gd name="T0" fmla="*/ 0 w 493"/>
                <a:gd name="T1" fmla="*/ 0 h 204"/>
                <a:gd name="T2" fmla="*/ 126 w 493"/>
                <a:gd name="T3" fmla="*/ 45 h 204"/>
                <a:gd name="T4" fmla="*/ 249 w 493"/>
                <a:gd name="T5" fmla="*/ 94 h 204"/>
                <a:gd name="T6" fmla="*/ 371 w 493"/>
                <a:gd name="T7" fmla="*/ 147 h 204"/>
                <a:gd name="T8" fmla="*/ 432 w 493"/>
                <a:gd name="T9" fmla="*/ 175 h 204"/>
                <a:gd name="T10" fmla="*/ 493 w 493"/>
                <a:gd name="T11" fmla="*/ 204 h 204"/>
                <a:gd name="T12" fmla="*/ 430 w 493"/>
                <a:gd name="T13" fmla="*/ 182 h 204"/>
                <a:gd name="T14" fmla="*/ 367 w 493"/>
                <a:gd name="T15" fmla="*/ 159 h 204"/>
                <a:gd name="T16" fmla="*/ 244 w 493"/>
                <a:gd name="T17" fmla="*/ 110 h 204"/>
                <a:gd name="T18" fmla="*/ 120 w 493"/>
                <a:gd name="T19" fmla="*/ 57 h 204"/>
                <a:gd name="T20" fmla="*/ 0 w 493"/>
                <a:gd name="T2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204">
                  <a:moveTo>
                    <a:pt x="0" y="0"/>
                  </a:moveTo>
                  <a:lnTo>
                    <a:pt x="126" y="45"/>
                  </a:lnTo>
                  <a:lnTo>
                    <a:pt x="249" y="94"/>
                  </a:lnTo>
                  <a:lnTo>
                    <a:pt x="371" y="147"/>
                  </a:lnTo>
                  <a:lnTo>
                    <a:pt x="432" y="175"/>
                  </a:lnTo>
                  <a:lnTo>
                    <a:pt x="493" y="204"/>
                  </a:lnTo>
                  <a:lnTo>
                    <a:pt x="430" y="182"/>
                  </a:lnTo>
                  <a:lnTo>
                    <a:pt x="367" y="159"/>
                  </a:lnTo>
                  <a:lnTo>
                    <a:pt x="244" y="110"/>
                  </a:lnTo>
                  <a:lnTo>
                    <a:pt x="120" y="5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1" name="Freeform 1019"/>
            <p:cNvSpPr>
              <a:spLocks/>
            </p:cNvSpPr>
            <p:nvPr/>
          </p:nvSpPr>
          <p:spPr bwMode="auto">
            <a:xfrm>
              <a:off x="2832101" y="5599113"/>
              <a:ext cx="420688" cy="57150"/>
            </a:xfrm>
            <a:custGeom>
              <a:avLst/>
              <a:gdLst>
                <a:gd name="T0" fmla="*/ 0 w 530"/>
                <a:gd name="T1" fmla="*/ 0 h 71"/>
                <a:gd name="T2" fmla="*/ 133 w 530"/>
                <a:gd name="T3" fmla="*/ 12 h 71"/>
                <a:gd name="T4" fmla="*/ 267 w 530"/>
                <a:gd name="T5" fmla="*/ 28 h 71"/>
                <a:gd name="T6" fmla="*/ 398 w 530"/>
                <a:gd name="T7" fmla="*/ 48 h 71"/>
                <a:gd name="T8" fmla="*/ 463 w 530"/>
                <a:gd name="T9" fmla="*/ 59 h 71"/>
                <a:gd name="T10" fmla="*/ 530 w 530"/>
                <a:gd name="T11" fmla="*/ 71 h 71"/>
                <a:gd name="T12" fmla="*/ 463 w 530"/>
                <a:gd name="T13" fmla="*/ 67 h 71"/>
                <a:gd name="T14" fmla="*/ 396 w 530"/>
                <a:gd name="T15" fmla="*/ 59 h 71"/>
                <a:gd name="T16" fmla="*/ 263 w 530"/>
                <a:gd name="T17" fmla="*/ 44 h 71"/>
                <a:gd name="T18" fmla="*/ 131 w 530"/>
                <a:gd name="T19" fmla="*/ 26 h 71"/>
                <a:gd name="T20" fmla="*/ 0 w 530"/>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0" h="71">
                  <a:moveTo>
                    <a:pt x="0" y="0"/>
                  </a:moveTo>
                  <a:lnTo>
                    <a:pt x="133" y="12"/>
                  </a:lnTo>
                  <a:lnTo>
                    <a:pt x="267" y="28"/>
                  </a:lnTo>
                  <a:lnTo>
                    <a:pt x="398" y="48"/>
                  </a:lnTo>
                  <a:lnTo>
                    <a:pt x="463" y="59"/>
                  </a:lnTo>
                  <a:lnTo>
                    <a:pt x="530" y="71"/>
                  </a:lnTo>
                  <a:lnTo>
                    <a:pt x="463" y="67"/>
                  </a:lnTo>
                  <a:lnTo>
                    <a:pt x="396" y="59"/>
                  </a:lnTo>
                  <a:lnTo>
                    <a:pt x="263" y="44"/>
                  </a:lnTo>
                  <a:lnTo>
                    <a:pt x="131" y="26"/>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2" name="Freeform 1020"/>
            <p:cNvSpPr>
              <a:spLocks/>
            </p:cNvSpPr>
            <p:nvPr/>
          </p:nvSpPr>
          <p:spPr bwMode="auto">
            <a:xfrm>
              <a:off x="2832101" y="5656263"/>
              <a:ext cx="420688" cy="53975"/>
            </a:xfrm>
            <a:custGeom>
              <a:avLst/>
              <a:gdLst>
                <a:gd name="T0" fmla="*/ 530 w 530"/>
                <a:gd name="T1" fmla="*/ 0 h 69"/>
                <a:gd name="T2" fmla="*/ 463 w 530"/>
                <a:gd name="T3" fmla="*/ 12 h 69"/>
                <a:gd name="T4" fmla="*/ 398 w 530"/>
                <a:gd name="T5" fmla="*/ 24 h 69"/>
                <a:gd name="T6" fmla="*/ 267 w 530"/>
                <a:gd name="T7" fmla="*/ 43 h 69"/>
                <a:gd name="T8" fmla="*/ 133 w 530"/>
                <a:gd name="T9" fmla="*/ 59 h 69"/>
                <a:gd name="T10" fmla="*/ 0 w 530"/>
                <a:gd name="T11" fmla="*/ 69 h 69"/>
                <a:gd name="T12" fmla="*/ 131 w 530"/>
                <a:gd name="T13" fmla="*/ 45 h 69"/>
                <a:gd name="T14" fmla="*/ 263 w 530"/>
                <a:gd name="T15" fmla="*/ 28 h 69"/>
                <a:gd name="T16" fmla="*/ 396 w 530"/>
                <a:gd name="T17" fmla="*/ 12 h 69"/>
                <a:gd name="T18" fmla="*/ 463 w 530"/>
                <a:gd name="T19" fmla="*/ 4 h 69"/>
                <a:gd name="T20" fmla="*/ 530 w 530"/>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0" h="69">
                  <a:moveTo>
                    <a:pt x="530" y="0"/>
                  </a:moveTo>
                  <a:lnTo>
                    <a:pt x="463" y="12"/>
                  </a:lnTo>
                  <a:lnTo>
                    <a:pt x="398" y="24"/>
                  </a:lnTo>
                  <a:lnTo>
                    <a:pt x="267" y="43"/>
                  </a:lnTo>
                  <a:lnTo>
                    <a:pt x="133" y="59"/>
                  </a:lnTo>
                  <a:lnTo>
                    <a:pt x="0" y="69"/>
                  </a:lnTo>
                  <a:lnTo>
                    <a:pt x="131" y="45"/>
                  </a:lnTo>
                  <a:lnTo>
                    <a:pt x="263" y="28"/>
                  </a:lnTo>
                  <a:lnTo>
                    <a:pt x="396" y="12"/>
                  </a:lnTo>
                  <a:lnTo>
                    <a:pt x="463" y="4"/>
                  </a:lnTo>
                  <a:lnTo>
                    <a:pt x="53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3" name="Freeform 1021"/>
            <p:cNvSpPr>
              <a:spLocks/>
            </p:cNvSpPr>
            <p:nvPr/>
          </p:nvSpPr>
          <p:spPr bwMode="auto">
            <a:xfrm>
              <a:off x="2862264" y="5656263"/>
              <a:ext cx="390525" cy="161925"/>
            </a:xfrm>
            <a:custGeom>
              <a:avLst/>
              <a:gdLst>
                <a:gd name="T0" fmla="*/ 493 w 493"/>
                <a:gd name="T1" fmla="*/ 0 h 204"/>
                <a:gd name="T2" fmla="*/ 432 w 493"/>
                <a:gd name="T3" fmla="*/ 30 h 204"/>
                <a:gd name="T4" fmla="*/ 371 w 493"/>
                <a:gd name="T5" fmla="*/ 57 h 204"/>
                <a:gd name="T6" fmla="*/ 249 w 493"/>
                <a:gd name="T7" fmla="*/ 110 h 204"/>
                <a:gd name="T8" fmla="*/ 126 w 493"/>
                <a:gd name="T9" fmla="*/ 159 h 204"/>
                <a:gd name="T10" fmla="*/ 0 w 493"/>
                <a:gd name="T11" fmla="*/ 204 h 204"/>
                <a:gd name="T12" fmla="*/ 120 w 493"/>
                <a:gd name="T13" fmla="*/ 147 h 204"/>
                <a:gd name="T14" fmla="*/ 244 w 493"/>
                <a:gd name="T15" fmla="*/ 94 h 204"/>
                <a:gd name="T16" fmla="*/ 367 w 493"/>
                <a:gd name="T17" fmla="*/ 45 h 204"/>
                <a:gd name="T18" fmla="*/ 430 w 493"/>
                <a:gd name="T19" fmla="*/ 22 h 204"/>
                <a:gd name="T20" fmla="*/ 493 w 493"/>
                <a:gd name="T2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204">
                  <a:moveTo>
                    <a:pt x="493" y="0"/>
                  </a:moveTo>
                  <a:lnTo>
                    <a:pt x="432" y="30"/>
                  </a:lnTo>
                  <a:lnTo>
                    <a:pt x="371" y="57"/>
                  </a:lnTo>
                  <a:lnTo>
                    <a:pt x="249" y="110"/>
                  </a:lnTo>
                  <a:lnTo>
                    <a:pt x="126" y="159"/>
                  </a:lnTo>
                  <a:lnTo>
                    <a:pt x="0" y="204"/>
                  </a:lnTo>
                  <a:lnTo>
                    <a:pt x="120" y="147"/>
                  </a:lnTo>
                  <a:lnTo>
                    <a:pt x="244" y="94"/>
                  </a:lnTo>
                  <a:lnTo>
                    <a:pt x="367" y="45"/>
                  </a:lnTo>
                  <a:lnTo>
                    <a:pt x="430" y="22"/>
                  </a:lnTo>
                  <a:lnTo>
                    <a:pt x="49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4" name="Freeform 1022"/>
            <p:cNvSpPr>
              <a:spLocks/>
            </p:cNvSpPr>
            <p:nvPr/>
          </p:nvSpPr>
          <p:spPr bwMode="auto">
            <a:xfrm>
              <a:off x="2916239" y="5656263"/>
              <a:ext cx="336550" cy="255588"/>
            </a:xfrm>
            <a:custGeom>
              <a:avLst/>
              <a:gdLst>
                <a:gd name="T0" fmla="*/ 424 w 424"/>
                <a:gd name="T1" fmla="*/ 0 h 324"/>
                <a:gd name="T2" fmla="*/ 373 w 424"/>
                <a:gd name="T3" fmla="*/ 43 h 324"/>
                <a:gd name="T4" fmla="*/ 322 w 424"/>
                <a:gd name="T5" fmla="*/ 86 h 324"/>
                <a:gd name="T6" fmla="*/ 216 w 424"/>
                <a:gd name="T7" fmla="*/ 169 h 324"/>
                <a:gd name="T8" fmla="*/ 110 w 424"/>
                <a:gd name="T9" fmla="*/ 249 h 324"/>
                <a:gd name="T10" fmla="*/ 0 w 424"/>
                <a:gd name="T11" fmla="*/ 324 h 324"/>
                <a:gd name="T12" fmla="*/ 102 w 424"/>
                <a:gd name="T13" fmla="*/ 240 h 324"/>
                <a:gd name="T14" fmla="*/ 206 w 424"/>
                <a:gd name="T15" fmla="*/ 155 h 324"/>
                <a:gd name="T16" fmla="*/ 314 w 424"/>
                <a:gd name="T17" fmla="*/ 77 h 324"/>
                <a:gd name="T18" fmla="*/ 369 w 424"/>
                <a:gd name="T19" fmla="*/ 37 h 324"/>
                <a:gd name="T20" fmla="*/ 424 w 424"/>
                <a:gd name="T21"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324">
                  <a:moveTo>
                    <a:pt x="424" y="0"/>
                  </a:moveTo>
                  <a:lnTo>
                    <a:pt x="373" y="43"/>
                  </a:lnTo>
                  <a:lnTo>
                    <a:pt x="322" y="86"/>
                  </a:lnTo>
                  <a:lnTo>
                    <a:pt x="216" y="169"/>
                  </a:lnTo>
                  <a:lnTo>
                    <a:pt x="110" y="249"/>
                  </a:lnTo>
                  <a:lnTo>
                    <a:pt x="0" y="324"/>
                  </a:lnTo>
                  <a:lnTo>
                    <a:pt x="102" y="240"/>
                  </a:lnTo>
                  <a:lnTo>
                    <a:pt x="206" y="155"/>
                  </a:lnTo>
                  <a:lnTo>
                    <a:pt x="314" y="77"/>
                  </a:lnTo>
                  <a:lnTo>
                    <a:pt x="369" y="37"/>
                  </a:lnTo>
                  <a:lnTo>
                    <a:pt x="4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5" name="Freeform 1023"/>
            <p:cNvSpPr>
              <a:spLocks/>
            </p:cNvSpPr>
            <p:nvPr/>
          </p:nvSpPr>
          <p:spPr bwMode="auto">
            <a:xfrm>
              <a:off x="2994026" y="5656263"/>
              <a:ext cx="258763" cy="336550"/>
            </a:xfrm>
            <a:custGeom>
              <a:avLst/>
              <a:gdLst>
                <a:gd name="T0" fmla="*/ 326 w 326"/>
                <a:gd name="T1" fmla="*/ 0 h 424"/>
                <a:gd name="T2" fmla="*/ 289 w 326"/>
                <a:gd name="T3" fmla="*/ 55 h 424"/>
                <a:gd name="T4" fmla="*/ 249 w 326"/>
                <a:gd name="T5" fmla="*/ 110 h 424"/>
                <a:gd name="T6" fmla="*/ 169 w 326"/>
                <a:gd name="T7" fmla="*/ 216 h 424"/>
                <a:gd name="T8" fmla="*/ 86 w 326"/>
                <a:gd name="T9" fmla="*/ 322 h 424"/>
                <a:gd name="T10" fmla="*/ 0 w 326"/>
                <a:gd name="T11" fmla="*/ 424 h 424"/>
                <a:gd name="T12" fmla="*/ 77 w 326"/>
                <a:gd name="T13" fmla="*/ 314 h 424"/>
                <a:gd name="T14" fmla="*/ 157 w 326"/>
                <a:gd name="T15" fmla="*/ 206 h 424"/>
                <a:gd name="T16" fmla="*/ 240 w 326"/>
                <a:gd name="T17" fmla="*/ 102 h 424"/>
                <a:gd name="T18" fmla="*/ 281 w 326"/>
                <a:gd name="T19" fmla="*/ 51 h 424"/>
                <a:gd name="T20" fmla="*/ 326 w 326"/>
                <a:gd name="T21"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424">
                  <a:moveTo>
                    <a:pt x="326" y="0"/>
                  </a:moveTo>
                  <a:lnTo>
                    <a:pt x="289" y="55"/>
                  </a:lnTo>
                  <a:lnTo>
                    <a:pt x="249" y="110"/>
                  </a:lnTo>
                  <a:lnTo>
                    <a:pt x="169" y="216"/>
                  </a:lnTo>
                  <a:lnTo>
                    <a:pt x="86" y="322"/>
                  </a:lnTo>
                  <a:lnTo>
                    <a:pt x="0" y="424"/>
                  </a:lnTo>
                  <a:lnTo>
                    <a:pt x="77" y="314"/>
                  </a:lnTo>
                  <a:lnTo>
                    <a:pt x="157" y="206"/>
                  </a:lnTo>
                  <a:lnTo>
                    <a:pt x="240" y="102"/>
                  </a:lnTo>
                  <a:lnTo>
                    <a:pt x="281" y="51"/>
                  </a:lnTo>
                  <a:lnTo>
                    <a:pt x="32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6" name="Freeform 1024"/>
            <p:cNvSpPr>
              <a:spLocks/>
            </p:cNvSpPr>
            <p:nvPr/>
          </p:nvSpPr>
          <p:spPr bwMode="auto">
            <a:xfrm>
              <a:off x="3090864" y="5656263"/>
              <a:ext cx="161925" cy="390525"/>
            </a:xfrm>
            <a:custGeom>
              <a:avLst/>
              <a:gdLst>
                <a:gd name="T0" fmla="*/ 204 w 204"/>
                <a:gd name="T1" fmla="*/ 0 h 493"/>
                <a:gd name="T2" fmla="*/ 182 w 204"/>
                <a:gd name="T3" fmla="*/ 63 h 493"/>
                <a:gd name="T4" fmla="*/ 159 w 204"/>
                <a:gd name="T5" fmla="*/ 126 h 493"/>
                <a:gd name="T6" fmla="*/ 110 w 204"/>
                <a:gd name="T7" fmla="*/ 249 h 493"/>
                <a:gd name="T8" fmla="*/ 57 w 204"/>
                <a:gd name="T9" fmla="*/ 373 h 493"/>
                <a:gd name="T10" fmla="*/ 0 w 204"/>
                <a:gd name="T11" fmla="*/ 493 h 493"/>
                <a:gd name="T12" fmla="*/ 45 w 204"/>
                <a:gd name="T13" fmla="*/ 367 h 493"/>
                <a:gd name="T14" fmla="*/ 94 w 204"/>
                <a:gd name="T15" fmla="*/ 243 h 493"/>
                <a:gd name="T16" fmla="*/ 147 w 204"/>
                <a:gd name="T17" fmla="*/ 122 h 493"/>
                <a:gd name="T18" fmla="*/ 174 w 204"/>
                <a:gd name="T19" fmla="*/ 61 h 493"/>
                <a:gd name="T20" fmla="*/ 204 w 204"/>
                <a:gd name="T21"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493">
                  <a:moveTo>
                    <a:pt x="204" y="0"/>
                  </a:moveTo>
                  <a:lnTo>
                    <a:pt x="182" y="63"/>
                  </a:lnTo>
                  <a:lnTo>
                    <a:pt x="159" y="126"/>
                  </a:lnTo>
                  <a:lnTo>
                    <a:pt x="110" y="249"/>
                  </a:lnTo>
                  <a:lnTo>
                    <a:pt x="57" y="373"/>
                  </a:lnTo>
                  <a:lnTo>
                    <a:pt x="0" y="493"/>
                  </a:lnTo>
                  <a:lnTo>
                    <a:pt x="45" y="367"/>
                  </a:lnTo>
                  <a:lnTo>
                    <a:pt x="94" y="243"/>
                  </a:lnTo>
                  <a:lnTo>
                    <a:pt x="147" y="122"/>
                  </a:lnTo>
                  <a:lnTo>
                    <a:pt x="174" y="61"/>
                  </a:lnTo>
                  <a:lnTo>
                    <a:pt x="20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7" name="Freeform 1025"/>
            <p:cNvSpPr>
              <a:spLocks/>
            </p:cNvSpPr>
            <p:nvPr/>
          </p:nvSpPr>
          <p:spPr bwMode="auto">
            <a:xfrm>
              <a:off x="3197226" y="5656263"/>
              <a:ext cx="55563" cy="420688"/>
            </a:xfrm>
            <a:custGeom>
              <a:avLst/>
              <a:gdLst>
                <a:gd name="T0" fmla="*/ 71 w 71"/>
                <a:gd name="T1" fmla="*/ 0 h 530"/>
                <a:gd name="T2" fmla="*/ 65 w 71"/>
                <a:gd name="T3" fmla="*/ 67 h 530"/>
                <a:gd name="T4" fmla="*/ 59 w 71"/>
                <a:gd name="T5" fmla="*/ 134 h 530"/>
                <a:gd name="T6" fmla="*/ 43 w 71"/>
                <a:gd name="T7" fmla="*/ 265 h 530"/>
                <a:gd name="T8" fmla="*/ 24 w 71"/>
                <a:gd name="T9" fmla="*/ 399 h 530"/>
                <a:gd name="T10" fmla="*/ 0 w 71"/>
                <a:gd name="T11" fmla="*/ 530 h 530"/>
                <a:gd name="T12" fmla="*/ 12 w 71"/>
                <a:gd name="T13" fmla="*/ 397 h 530"/>
                <a:gd name="T14" fmla="*/ 28 w 71"/>
                <a:gd name="T15" fmla="*/ 263 h 530"/>
                <a:gd name="T16" fmla="*/ 47 w 71"/>
                <a:gd name="T17" fmla="*/ 132 h 530"/>
                <a:gd name="T18" fmla="*/ 57 w 71"/>
                <a:gd name="T19" fmla="*/ 65 h 530"/>
                <a:gd name="T20" fmla="*/ 71 w 71"/>
                <a:gd name="T21"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530">
                  <a:moveTo>
                    <a:pt x="71" y="0"/>
                  </a:moveTo>
                  <a:lnTo>
                    <a:pt x="65" y="67"/>
                  </a:lnTo>
                  <a:lnTo>
                    <a:pt x="59" y="134"/>
                  </a:lnTo>
                  <a:lnTo>
                    <a:pt x="43" y="265"/>
                  </a:lnTo>
                  <a:lnTo>
                    <a:pt x="24" y="399"/>
                  </a:lnTo>
                  <a:lnTo>
                    <a:pt x="0" y="530"/>
                  </a:lnTo>
                  <a:lnTo>
                    <a:pt x="12" y="397"/>
                  </a:lnTo>
                  <a:lnTo>
                    <a:pt x="28" y="263"/>
                  </a:lnTo>
                  <a:lnTo>
                    <a:pt x="47" y="132"/>
                  </a:lnTo>
                  <a:lnTo>
                    <a:pt x="57" y="65"/>
                  </a:lnTo>
                  <a:lnTo>
                    <a:pt x="7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8" name="Freeform 1027"/>
            <p:cNvSpPr>
              <a:spLocks/>
            </p:cNvSpPr>
            <p:nvPr/>
          </p:nvSpPr>
          <p:spPr bwMode="auto">
            <a:xfrm>
              <a:off x="3252788" y="5656264"/>
              <a:ext cx="53975" cy="420688"/>
            </a:xfrm>
            <a:custGeom>
              <a:avLst/>
              <a:gdLst>
                <a:gd name="T0" fmla="*/ 0 w 69"/>
                <a:gd name="T1" fmla="*/ 0 h 530"/>
                <a:gd name="T2" fmla="*/ 12 w 69"/>
                <a:gd name="T3" fmla="*/ 65 h 530"/>
                <a:gd name="T4" fmla="*/ 23 w 69"/>
                <a:gd name="T5" fmla="*/ 132 h 530"/>
                <a:gd name="T6" fmla="*/ 43 w 69"/>
                <a:gd name="T7" fmla="*/ 263 h 530"/>
                <a:gd name="T8" fmla="*/ 59 w 69"/>
                <a:gd name="T9" fmla="*/ 397 h 530"/>
                <a:gd name="T10" fmla="*/ 69 w 69"/>
                <a:gd name="T11" fmla="*/ 530 h 530"/>
                <a:gd name="T12" fmla="*/ 45 w 69"/>
                <a:gd name="T13" fmla="*/ 399 h 530"/>
                <a:gd name="T14" fmla="*/ 25 w 69"/>
                <a:gd name="T15" fmla="*/ 265 h 530"/>
                <a:gd name="T16" fmla="*/ 12 w 69"/>
                <a:gd name="T17" fmla="*/ 134 h 530"/>
                <a:gd name="T18" fmla="*/ 4 w 69"/>
                <a:gd name="T19" fmla="*/ 67 h 530"/>
                <a:gd name="T20" fmla="*/ 0 w 69"/>
                <a:gd name="T21"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530">
                  <a:moveTo>
                    <a:pt x="0" y="0"/>
                  </a:moveTo>
                  <a:lnTo>
                    <a:pt x="12" y="65"/>
                  </a:lnTo>
                  <a:lnTo>
                    <a:pt x="23" y="132"/>
                  </a:lnTo>
                  <a:lnTo>
                    <a:pt x="43" y="263"/>
                  </a:lnTo>
                  <a:lnTo>
                    <a:pt x="59" y="397"/>
                  </a:lnTo>
                  <a:lnTo>
                    <a:pt x="69" y="530"/>
                  </a:lnTo>
                  <a:lnTo>
                    <a:pt x="45" y="399"/>
                  </a:lnTo>
                  <a:lnTo>
                    <a:pt x="25" y="265"/>
                  </a:lnTo>
                  <a:lnTo>
                    <a:pt x="12" y="134"/>
                  </a:lnTo>
                  <a:lnTo>
                    <a:pt x="4" y="67"/>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9" name="Freeform 1028"/>
            <p:cNvSpPr>
              <a:spLocks/>
            </p:cNvSpPr>
            <p:nvPr/>
          </p:nvSpPr>
          <p:spPr bwMode="auto">
            <a:xfrm>
              <a:off x="3252788" y="5656264"/>
              <a:ext cx="161925" cy="390525"/>
            </a:xfrm>
            <a:custGeom>
              <a:avLst/>
              <a:gdLst>
                <a:gd name="T0" fmla="*/ 0 w 204"/>
                <a:gd name="T1" fmla="*/ 0 h 493"/>
                <a:gd name="T2" fmla="*/ 29 w 204"/>
                <a:gd name="T3" fmla="*/ 61 h 493"/>
                <a:gd name="T4" fmla="*/ 57 w 204"/>
                <a:gd name="T5" fmla="*/ 122 h 493"/>
                <a:gd name="T6" fmla="*/ 110 w 204"/>
                <a:gd name="T7" fmla="*/ 243 h 493"/>
                <a:gd name="T8" fmla="*/ 159 w 204"/>
                <a:gd name="T9" fmla="*/ 367 h 493"/>
                <a:gd name="T10" fmla="*/ 204 w 204"/>
                <a:gd name="T11" fmla="*/ 493 h 493"/>
                <a:gd name="T12" fmla="*/ 147 w 204"/>
                <a:gd name="T13" fmla="*/ 373 h 493"/>
                <a:gd name="T14" fmla="*/ 94 w 204"/>
                <a:gd name="T15" fmla="*/ 249 h 493"/>
                <a:gd name="T16" fmla="*/ 45 w 204"/>
                <a:gd name="T17" fmla="*/ 126 h 493"/>
                <a:gd name="T18" fmla="*/ 22 w 204"/>
                <a:gd name="T19" fmla="*/ 63 h 493"/>
                <a:gd name="T20" fmla="*/ 0 w 204"/>
                <a:gd name="T21"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493">
                  <a:moveTo>
                    <a:pt x="0" y="0"/>
                  </a:moveTo>
                  <a:lnTo>
                    <a:pt x="29" y="61"/>
                  </a:lnTo>
                  <a:lnTo>
                    <a:pt x="57" y="122"/>
                  </a:lnTo>
                  <a:lnTo>
                    <a:pt x="110" y="243"/>
                  </a:lnTo>
                  <a:lnTo>
                    <a:pt x="159" y="367"/>
                  </a:lnTo>
                  <a:lnTo>
                    <a:pt x="204" y="493"/>
                  </a:lnTo>
                  <a:lnTo>
                    <a:pt x="147" y="373"/>
                  </a:lnTo>
                  <a:lnTo>
                    <a:pt x="94" y="249"/>
                  </a:lnTo>
                  <a:lnTo>
                    <a:pt x="45" y="126"/>
                  </a:lnTo>
                  <a:lnTo>
                    <a:pt x="22" y="63"/>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0" name="Freeform 1029"/>
            <p:cNvSpPr>
              <a:spLocks/>
            </p:cNvSpPr>
            <p:nvPr/>
          </p:nvSpPr>
          <p:spPr bwMode="auto">
            <a:xfrm>
              <a:off x="3252788" y="5656264"/>
              <a:ext cx="257175" cy="336550"/>
            </a:xfrm>
            <a:custGeom>
              <a:avLst/>
              <a:gdLst>
                <a:gd name="T0" fmla="*/ 0 w 324"/>
                <a:gd name="T1" fmla="*/ 0 h 424"/>
                <a:gd name="T2" fmla="*/ 43 w 324"/>
                <a:gd name="T3" fmla="*/ 51 h 424"/>
                <a:gd name="T4" fmla="*/ 86 w 324"/>
                <a:gd name="T5" fmla="*/ 102 h 424"/>
                <a:gd name="T6" fmla="*/ 169 w 324"/>
                <a:gd name="T7" fmla="*/ 206 h 424"/>
                <a:gd name="T8" fmla="*/ 247 w 324"/>
                <a:gd name="T9" fmla="*/ 314 h 424"/>
                <a:gd name="T10" fmla="*/ 324 w 324"/>
                <a:gd name="T11" fmla="*/ 424 h 424"/>
                <a:gd name="T12" fmla="*/ 238 w 324"/>
                <a:gd name="T13" fmla="*/ 322 h 424"/>
                <a:gd name="T14" fmla="*/ 155 w 324"/>
                <a:gd name="T15" fmla="*/ 216 h 424"/>
                <a:gd name="T16" fmla="*/ 77 w 324"/>
                <a:gd name="T17" fmla="*/ 110 h 424"/>
                <a:gd name="T18" fmla="*/ 37 w 324"/>
                <a:gd name="T19" fmla="*/ 55 h 424"/>
                <a:gd name="T20" fmla="*/ 0 w 324"/>
                <a:gd name="T21"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424">
                  <a:moveTo>
                    <a:pt x="0" y="0"/>
                  </a:moveTo>
                  <a:lnTo>
                    <a:pt x="43" y="51"/>
                  </a:lnTo>
                  <a:lnTo>
                    <a:pt x="86" y="102"/>
                  </a:lnTo>
                  <a:lnTo>
                    <a:pt x="169" y="206"/>
                  </a:lnTo>
                  <a:lnTo>
                    <a:pt x="247" y="314"/>
                  </a:lnTo>
                  <a:lnTo>
                    <a:pt x="324" y="424"/>
                  </a:lnTo>
                  <a:lnTo>
                    <a:pt x="238" y="322"/>
                  </a:lnTo>
                  <a:lnTo>
                    <a:pt x="155" y="216"/>
                  </a:lnTo>
                  <a:lnTo>
                    <a:pt x="77" y="110"/>
                  </a:lnTo>
                  <a:lnTo>
                    <a:pt x="37" y="55"/>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1" name="Freeform 1030"/>
            <p:cNvSpPr>
              <a:spLocks/>
            </p:cNvSpPr>
            <p:nvPr/>
          </p:nvSpPr>
          <p:spPr bwMode="auto">
            <a:xfrm>
              <a:off x="3252788" y="5656264"/>
              <a:ext cx="334963" cy="255588"/>
            </a:xfrm>
            <a:custGeom>
              <a:avLst/>
              <a:gdLst>
                <a:gd name="T0" fmla="*/ 0 w 422"/>
                <a:gd name="T1" fmla="*/ 0 h 324"/>
                <a:gd name="T2" fmla="*/ 55 w 422"/>
                <a:gd name="T3" fmla="*/ 37 h 324"/>
                <a:gd name="T4" fmla="*/ 110 w 422"/>
                <a:gd name="T5" fmla="*/ 77 h 324"/>
                <a:gd name="T6" fmla="*/ 216 w 422"/>
                <a:gd name="T7" fmla="*/ 155 h 324"/>
                <a:gd name="T8" fmla="*/ 320 w 422"/>
                <a:gd name="T9" fmla="*/ 240 h 324"/>
                <a:gd name="T10" fmla="*/ 422 w 422"/>
                <a:gd name="T11" fmla="*/ 324 h 324"/>
                <a:gd name="T12" fmla="*/ 314 w 422"/>
                <a:gd name="T13" fmla="*/ 249 h 324"/>
                <a:gd name="T14" fmla="*/ 206 w 422"/>
                <a:gd name="T15" fmla="*/ 169 h 324"/>
                <a:gd name="T16" fmla="*/ 102 w 422"/>
                <a:gd name="T17" fmla="*/ 86 h 324"/>
                <a:gd name="T18" fmla="*/ 51 w 422"/>
                <a:gd name="T19" fmla="*/ 43 h 324"/>
                <a:gd name="T20" fmla="*/ 0 w 422"/>
                <a:gd name="T21"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2" h="324">
                  <a:moveTo>
                    <a:pt x="0" y="0"/>
                  </a:moveTo>
                  <a:lnTo>
                    <a:pt x="55" y="37"/>
                  </a:lnTo>
                  <a:lnTo>
                    <a:pt x="110" y="77"/>
                  </a:lnTo>
                  <a:lnTo>
                    <a:pt x="216" y="155"/>
                  </a:lnTo>
                  <a:lnTo>
                    <a:pt x="320" y="240"/>
                  </a:lnTo>
                  <a:lnTo>
                    <a:pt x="422" y="324"/>
                  </a:lnTo>
                  <a:lnTo>
                    <a:pt x="314" y="249"/>
                  </a:lnTo>
                  <a:lnTo>
                    <a:pt x="206" y="169"/>
                  </a:lnTo>
                  <a:lnTo>
                    <a:pt x="102" y="86"/>
                  </a:lnTo>
                  <a:lnTo>
                    <a:pt x="51" y="43"/>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2" name="Freeform 1031"/>
            <p:cNvSpPr>
              <a:spLocks/>
            </p:cNvSpPr>
            <p:nvPr/>
          </p:nvSpPr>
          <p:spPr bwMode="auto">
            <a:xfrm>
              <a:off x="3252788" y="5656264"/>
              <a:ext cx="390525" cy="161925"/>
            </a:xfrm>
            <a:custGeom>
              <a:avLst/>
              <a:gdLst>
                <a:gd name="T0" fmla="*/ 0 w 493"/>
                <a:gd name="T1" fmla="*/ 0 h 204"/>
                <a:gd name="T2" fmla="*/ 63 w 493"/>
                <a:gd name="T3" fmla="*/ 22 h 204"/>
                <a:gd name="T4" fmla="*/ 126 w 493"/>
                <a:gd name="T5" fmla="*/ 45 h 204"/>
                <a:gd name="T6" fmla="*/ 249 w 493"/>
                <a:gd name="T7" fmla="*/ 94 h 204"/>
                <a:gd name="T8" fmla="*/ 371 w 493"/>
                <a:gd name="T9" fmla="*/ 147 h 204"/>
                <a:gd name="T10" fmla="*/ 493 w 493"/>
                <a:gd name="T11" fmla="*/ 204 h 204"/>
                <a:gd name="T12" fmla="*/ 367 w 493"/>
                <a:gd name="T13" fmla="*/ 159 h 204"/>
                <a:gd name="T14" fmla="*/ 243 w 493"/>
                <a:gd name="T15" fmla="*/ 110 h 204"/>
                <a:gd name="T16" fmla="*/ 120 w 493"/>
                <a:gd name="T17" fmla="*/ 57 h 204"/>
                <a:gd name="T18" fmla="*/ 59 w 493"/>
                <a:gd name="T19" fmla="*/ 30 h 204"/>
                <a:gd name="T20" fmla="*/ 0 w 493"/>
                <a:gd name="T2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204">
                  <a:moveTo>
                    <a:pt x="0" y="0"/>
                  </a:moveTo>
                  <a:lnTo>
                    <a:pt x="63" y="22"/>
                  </a:lnTo>
                  <a:lnTo>
                    <a:pt x="126" y="45"/>
                  </a:lnTo>
                  <a:lnTo>
                    <a:pt x="249" y="94"/>
                  </a:lnTo>
                  <a:lnTo>
                    <a:pt x="371" y="147"/>
                  </a:lnTo>
                  <a:lnTo>
                    <a:pt x="493" y="204"/>
                  </a:lnTo>
                  <a:lnTo>
                    <a:pt x="367" y="159"/>
                  </a:lnTo>
                  <a:lnTo>
                    <a:pt x="243" y="110"/>
                  </a:lnTo>
                  <a:lnTo>
                    <a:pt x="120" y="57"/>
                  </a:lnTo>
                  <a:lnTo>
                    <a:pt x="59" y="30"/>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3" name="Freeform 1032"/>
            <p:cNvSpPr>
              <a:spLocks/>
            </p:cNvSpPr>
            <p:nvPr/>
          </p:nvSpPr>
          <p:spPr bwMode="auto">
            <a:xfrm>
              <a:off x="3252788" y="5656264"/>
              <a:ext cx="419100" cy="53975"/>
            </a:xfrm>
            <a:custGeom>
              <a:avLst/>
              <a:gdLst>
                <a:gd name="T0" fmla="*/ 0 w 528"/>
                <a:gd name="T1" fmla="*/ 0 h 69"/>
                <a:gd name="T2" fmla="*/ 67 w 528"/>
                <a:gd name="T3" fmla="*/ 4 h 69"/>
                <a:gd name="T4" fmla="*/ 133 w 528"/>
                <a:gd name="T5" fmla="*/ 12 h 69"/>
                <a:gd name="T6" fmla="*/ 265 w 528"/>
                <a:gd name="T7" fmla="*/ 28 h 69"/>
                <a:gd name="T8" fmla="*/ 397 w 528"/>
                <a:gd name="T9" fmla="*/ 45 h 69"/>
                <a:gd name="T10" fmla="*/ 528 w 528"/>
                <a:gd name="T11" fmla="*/ 69 h 69"/>
                <a:gd name="T12" fmla="*/ 397 w 528"/>
                <a:gd name="T13" fmla="*/ 59 h 69"/>
                <a:gd name="T14" fmla="*/ 263 w 528"/>
                <a:gd name="T15" fmla="*/ 43 h 69"/>
                <a:gd name="T16" fmla="*/ 131 w 528"/>
                <a:gd name="T17" fmla="*/ 24 h 69"/>
                <a:gd name="T18" fmla="*/ 65 w 528"/>
                <a:gd name="T19" fmla="*/ 12 h 69"/>
                <a:gd name="T20" fmla="*/ 0 w 528"/>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8" h="69">
                  <a:moveTo>
                    <a:pt x="0" y="0"/>
                  </a:moveTo>
                  <a:lnTo>
                    <a:pt x="67" y="4"/>
                  </a:lnTo>
                  <a:lnTo>
                    <a:pt x="133" y="12"/>
                  </a:lnTo>
                  <a:lnTo>
                    <a:pt x="265" y="28"/>
                  </a:lnTo>
                  <a:lnTo>
                    <a:pt x="397" y="45"/>
                  </a:lnTo>
                  <a:lnTo>
                    <a:pt x="528" y="69"/>
                  </a:lnTo>
                  <a:lnTo>
                    <a:pt x="397" y="59"/>
                  </a:lnTo>
                  <a:lnTo>
                    <a:pt x="263" y="43"/>
                  </a:lnTo>
                  <a:lnTo>
                    <a:pt x="131" y="24"/>
                  </a:lnTo>
                  <a:lnTo>
                    <a:pt x="65" y="12"/>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4" name="Freeform 1033"/>
            <p:cNvSpPr>
              <a:spLocks/>
            </p:cNvSpPr>
            <p:nvPr/>
          </p:nvSpPr>
          <p:spPr bwMode="auto">
            <a:xfrm>
              <a:off x="3252788" y="5599114"/>
              <a:ext cx="419100" cy="57150"/>
            </a:xfrm>
            <a:custGeom>
              <a:avLst/>
              <a:gdLst>
                <a:gd name="T0" fmla="*/ 528 w 528"/>
                <a:gd name="T1" fmla="*/ 0 h 71"/>
                <a:gd name="T2" fmla="*/ 397 w 528"/>
                <a:gd name="T3" fmla="*/ 26 h 71"/>
                <a:gd name="T4" fmla="*/ 265 w 528"/>
                <a:gd name="T5" fmla="*/ 44 h 71"/>
                <a:gd name="T6" fmla="*/ 133 w 528"/>
                <a:gd name="T7" fmla="*/ 59 h 71"/>
                <a:gd name="T8" fmla="*/ 67 w 528"/>
                <a:gd name="T9" fmla="*/ 67 h 71"/>
                <a:gd name="T10" fmla="*/ 0 w 528"/>
                <a:gd name="T11" fmla="*/ 71 h 71"/>
                <a:gd name="T12" fmla="*/ 65 w 528"/>
                <a:gd name="T13" fmla="*/ 59 h 71"/>
                <a:gd name="T14" fmla="*/ 131 w 528"/>
                <a:gd name="T15" fmla="*/ 48 h 71"/>
                <a:gd name="T16" fmla="*/ 263 w 528"/>
                <a:gd name="T17" fmla="*/ 28 h 71"/>
                <a:gd name="T18" fmla="*/ 397 w 528"/>
                <a:gd name="T19" fmla="*/ 12 h 71"/>
                <a:gd name="T20" fmla="*/ 528 w 528"/>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8" h="71">
                  <a:moveTo>
                    <a:pt x="528" y="0"/>
                  </a:moveTo>
                  <a:lnTo>
                    <a:pt x="397" y="26"/>
                  </a:lnTo>
                  <a:lnTo>
                    <a:pt x="265" y="44"/>
                  </a:lnTo>
                  <a:lnTo>
                    <a:pt x="133" y="59"/>
                  </a:lnTo>
                  <a:lnTo>
                    <a:pt x="67" y="67"/>
                  </a:lnTo>
                  <a:lnTo>
                    <a:pt x="0" y="71"/>
                  </a:lnTo>
                  <a:lnTo>
                    <a:pt x="65" y="59"/>
                  </a:lnTo>
                  <a:lnTo>
                    <a:pt x="131" y="48"/>
                  </a:lnTo>
                  <a:lnTo>
                    <a:pt x="263" y="28"/>
                  </a:lnTo>
                  <a:lnTo>
                    <a:pt x="397" y="12"/>
                  </a:lnTo>
                  <a:lnTo>
                    <a:pt x="52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5" name="Freeform 1034"/>
            <p:cNvSpPr>
              <a:spLocks/>
            </p:cNvSpPr>
            <p:nvPr/>
          </p:nvSpPr>
          <p:spPr bwMode="auto">
            <a:xfrm>
              <a:off x="3252788" y="5492751"/>
              <a:ext cx="390525" cy="163513"/>
            </a:xfrm>
            <a:custGeom>
              <a:avLst/>
              <a:gdLst>
                <a:gd name="T0" fmla="*/ 493 w 493"/>
                <a:gd name="T1" fmla="*/ 0 h 204"/>
                <a:gd name="T2" fmla="*/ 371 w 493"/>
                <a:gd name="T3" fmla="*/ 57 h 204"/>
                <a:gd name="T4" fmla="*/ 249 w 493"/>
                <a:gd name="T5" fmla="*/ 110 h 204"/>
                <a:gd name="T6" fmla="*/ 126 w 493"/>
                <a:gd name="T7" fmla="*/ 159 h 204"/>
                <a:gd name="T8" fmla="*/ 63 w 493"/>
                <a:gd name="T9" fmla="*/ 182 h 204"/>
                <a:gd name="T10" fmla="*/ 0 w 493"/>
                <a:gd name="T11" fmla="*/ 204 h 204"/>
                <a:gd name="T12" fmla="*/ 59 w 493"/>
                <a:gd name="T13" fmla="*/ 175 h 204"/>
                <a:gd name="T14" fmla="*/ 120 w 493"/>
                <a:gd name="T15" fmla="*/ 147 h 204"/>
                <a:gd name="T16" fmla="*/ 243 w 493"/>
                <a:gd name="T17" fmla="*/ 94 h 204"/>
                <a:gd name="T18" fmla="*/ 367 w 493"/>
                <a:gd name="T19" fmla="*/ 45 h 204"/>
                <a:gd name="T20" fmla="*/ 493 w 493"/>
                <a:gd name="T2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204">
                  <a:moveTo>
                    <a:pt x="493" y="0"/>
                  </a:moveTo>
                  <a:lnTo>
                    <a:pt x="371" y="57"/>
                  </a:lnTo>
                  <a:lnTo>
                    <a:pt x="249" y="110"/>
                  </a:lnTo>
                  <a:lnTo>
                    <a:pt x="126" y="159"/>
                  </a:lnTo>
                  <a:lnTo>
                    <a:pt x="63" y="182"/>
                  </a:lnTo>
                  <a:lnTo>
                    <a:pt x="0" y="204"/>
                  </a:lnTo>
                  <a:lnTo>
                    <a:pt x="59" y="175"/>
                  </a:lnTo>
                  <a:lnTo>
                    <a:pt x="120" y="147"/>
                  </a:lnTo>
                  <a:lnTo>
                    <a:pt x="243" y="94"/>
                  </a:lnTo>
                  <a:lnTo>
                    <a:pt x="367" y="45"/>
                  </a:lnTo>
                  <a:lnTo>
                    <a:pt x="49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6" name="Freeform 1035"/>
            <p:cNvSpPr>
              <a:spLocks/>
            </p:cNvSpPr>
            <p:nvPr/>
          </p:nvSpPr>
          <p:spPr bwMode="auto">
            <a:xfrm>
              <a:off x="3252788" y="5397501"/>
              <a:ext cx="334963" cy="258763"/>
            </a:xfrm>
            <a:custGeom>
              <a:avLst/>
              <a:gdLst>
                <a:gd name="T0" fmla="*/ 422 w 422"/>
                <a:gd name="T1" fmla="*/ 0 h 326"/>
                <a:gd name="T2" fmla="*/ 320 w 422"/>
                <a:gd name="T3" fmla="*/ 87 h 326"/>
                <a:gd name="T4" fmla="*/ 216 w 422"/>
                <a:gd name="T5" fmla="*/ 171 h 326"/>
                <a:gd name="T6" fmla="*/ 110 w 422"/>
                <a:gd name="T7" fmla="*/ 250 h 326"/>
                <a:gd name="T8" fmla="*/ 55 w 422"/>
                <a:gd name="T9" fmla="*/ 289 h 326"/>
                <a:gd name="T10" fmla="*/ 0 w 422"/>
                <a:gd name="T11" fmla="*/ 326 h 326"/>
                <a:gd name="T12" fmla="*/ 51 w 422"/>
                <a:gd name="T13" fmla="*/ 283 h 326"/>
                <a:gd name="T14" fmla="*/ 102 w 422"/>
                <a:gd name="T15" fmla="*/ 240 h 326"/>
                <a:gd name="T16" fmla="*/ 206 w 422"/>
                <a:gd name="T17" fmla="*/ 157 h 326"/>
                <a:gd name="T18" fmla="*/ 314 w 422"/>
                <a:gd name="T19" fmla="*/ 77 h 326"/>
                <a:gd name="T20" fmla="*/ 422 w 422"/>
                <a:gd name="T21"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2" h="326">
                  <a:moveTo>
                    <a:pt x="422" y="0"/>
                  </a:moveTo>
                  <a:lnTo>
                    <a:pt x="320" y="87"/>
                  </a:lnTo>
                  <a:lnTo>
                    <a:pt x="216" y="171"/>
                  </a:lnTo>
                  <a:lnTo>
                    <a:pt x="110" y="250"/>
                  </a:lnTo>
                  <a:lnTo>
                    <a:pt x="55" y="289"/>
                  </a:lnTo>
                  <a:lnTo>
                    <a:pt x="0" y="326"/>
                  </a:lnTo>
                  <a:lnTo>
                    <a:pt x="51" y="283"/>
                  </a:lnTo>
                  <a:lnTo>
                    <a:pt x="102" y="240"/>
                  </a:lnTo>
                  <a:lnTo>
                    <a:pt x="206" y="157"/>
                  </a:lnTo>
                  <a:lnTo>
                    <a:pt x="314" y="77"/>
                  </a:lnTo>
                  <a:lnTo>
                    <a:pt x="42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7" name="Freeform 1036"/>
            <p:cNvSpPr>
              <a:spLocks/>
            </p:cNvSpPr>
            <p:nvPr/>
          </p:nvSpPr>
          <p:spPr bwMode="auto">
            <a:xfrm>
              <a:off x="3252788" y="5319714"/>
              <a:ext cx="257175" cy="336550"/>
            </a:xfrm>
            <a:custGeom>
              <a:avLst/>
              <a:gdLst>
                <a:gd name="T0" fmla="*/ 324 w 324"/>
                <a:gd name="T1" fmla="*/ 0 h 424"/>
                <a:gd name="T2" fmla="*/ 247 w 324"/>
                <a:gd name="T3" fmla="*/ 110 h 424"/>
                <a:gd name="T4" fmla="*/ 169 w 324"/>
                <a:gd name="T5" fmla="*/ 218 h 424"/>
                <a:gd name="T6" fmla="*/ 86 w 324"/>
                <a:gd name="T7" fmla="*/ 322 h 424"/>
                <a:gd name="T8" fmla="*/ 43 w 324"/>
                <a:gd name="T9" fmla="*/ 373 h 424"/>
                <a:gd name="T10" fmla="*/ 0 w 324"/>
                <a:gd name="T11" fmla="*/ 424 h 424"/>
                <a:gd name="T12" fmla="*/ 37 w 324"/>
                <a:gd name="T13" fmla="*/ 369 h 424"/>
                <a:gd name="T14" fmla="*/ 77 w 324"/>
                <a:gd name="T15" fmla="*/ 314 h 424"/>
                <a:gd name="T16" fmla="*/ 155 w 324"/>
                <a:gd name="T17" fmla="*/ 208 h 424"/>
                <a:gd name="T18" fmla="*/ 238 w 324"/>
                <a:gd name="T19" fmla="*/ 102 h 424"/>
                <a:gd name="T20" fmla="*/ 324 w 324"/>
                <a:gd name="T21"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424">
                  <a:moveTo>
                    <a:pt x="324" y="0"/>
                  </a:moveTo>
                  <a:lnTo>
                    <a:pt x="247" y="110"/>
                  </a:lnTo>
                  <a:lnTo>
                    <a:pt x="169" y="218"/>
                  </a:lnTo>
                  <a:lnTo>
                    <a:pt x="86" y="322"/>
                  </a:lnTo>
                  <a:lnTo>
                    <a:pt x="43" y="373"/>
                  </a:lnTo>
                  <a:lnTo>
                    <a:pt x="0" y="424"/>
                  </a:lnTo>
                  <a:lnTo>
                    <a:pt x="37" y="369"/>
                  </a:lnTo>
                  <a:lnTo>
                    <a:pt x="77" y="314"/>
                  </a:lnTo>
                  <a:lnTo>
                    <a:pt x="155" y="208"/>
                  </a:lnTo>
                  <a:lnTo>
                    <a:pt x="238" y="102"/>
                  </a:lnTo>
                  <a:lnTo>
                    <a:pt x="3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8" name="Freeform 1037"/>
            <p:cNvSpPr>
              <a:spLocks/>
            </p:cNvSpPr>
            <p:nvPr/>
          </p:nvSpPr>
          <p:spPr bwMode="auto">
            <a:xfrm>
              <a:off x="3252788" y="5264151"/>
              <a:ext cx="161925" cy="392113"/>
            </a:xfrm>
            <a:custGeom>
              <a:avLst/>
              <a:gdLst>
                <a:gd name="T0" fmla="*/ 204 w 204"/>
                <a:gd name="T1" fmla="*/ 0 h 493"/>
                <a:gd name="T2" fmla="*/ 159 w 204"/>
                <a:gd name="T3" fmla="*/ 126 h 493"/>
                <a:gd name="T4" fmla="*/ 110 w 204"/>
                <a:gd name="T5" fmla="*/ 250 h 493"/>
                <a:gd name="T6" fmla="*/ 57 w 204"/>
                <a:gd name="T7" fmla="*/ 371 h 493"/>
                <a:gd name="T8" fmla="*/ 29 w 204"/>
                <a:gd name="T9" fmla="*/ 432 h 493"/>
                <a:gd name="T10" fmla="*/ 0 w 204"/>
                <a:gd name="T11" fmla="*/ 493 h 493"/>
                <a:gd name="T12" fmla="*/ 22 w 204"/>
                <a:gd name="T13" fmla="*/ 430 h 493"/>
                <a:gd name="T14" fmla="*/ 45 w 204"/>
                <a:gd name="T15" fmla="*/ 367 h 493"/>
                <a:gd name="T16" fmla="*/ 94 w 204"/>
                <a:gd name="T17" fmla="*/ 244 h 493"/>
                <a:gd name="T18" fmla="*/ 147 w 204"/>
                <a:gd name="T19" fmla="*/ 120 h 493"/>
                <a:gd name="T20" fmla="*/ 204 w 204"/>
                <a:gd name="T21"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493">
                  <a:moveTo>
                    <a:pt x="204" y="0"/>
                  </a:moveTo>
                  <a:lnTo>
                    <a:pt x="159" y="126"/>
                  </a:lnTo>
                  <a:lnTo>
                    <a:pt x="110" y="250"/>
                  </a:lnTo>
                  <a:lnTo>
                    <a:pt x="57" y="371"/>
                  </a:lnTo>
                  <a:lnTo>
                    <a:pt x="29" y="432"/>
                  </a:lnTo>
                  <a:lnTo>
                    <a:pt x="0" y="493"/>
                  </a:lnTo>
                  <a:lnTo>
                    <a:pt x="22" y="430"/>
                  </a:lnTo>
                  <a:lnTo>
                    <a:pt x="45" y="367"/>
                  </a:lnTo>
                  <a:lnTo>
                    <a:pt x="94" y="244"/>
                  </a:lnTo>
                  <a:lnTo>
                    <a:pt x="147" y="120"/>
                  </a:lnTo>
                  <a:lnTo>
                    <a:pt x="20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9" name="Freeform 1038"/>
            <p:cNvSpPr>
              <a:spLocks/>
            </p:cNvSpPr>
            <p:nvPr/>
          </p:nvSpPr>
          <p:spPr bwMode="auto">
            <a:xfrm>
              <a:off x="3252788" y="5235576"/>
              <a:ext cx="53975" cy="420688"/>
            </a:xfrm>
            <a:custGeom>
              <a:avLst/>
              <a:gdLst>
                <a:gd name="T0" fmla="*/ 69 w 69"/>
                <a:gd name="T1" fmla="*/ 0 h 530"/>
                <a:gd name="T2" fmla="*/ 59 w 69"/>
                <a:gd name="T3" fmla="*/ 134 h 530"/>
                <a:gd name="T4" fmla="*/ 43 w 69"/>
                <a:gd name="T5" fmla="*/ 267 h 530"/>
                <a:gd name="T6" fmla="*/ 23 w 69"/>
                <a:gd name="T7" fmla="*/ 399 h 530"/>
                <a:gd name="T8" fmla="*/ 12 w 69"/>
                <a:gd name="T9" fmla="*/ 465 h 530"/>
                <a:gd name="T10" fmla="*/ 0 w 69"/>
                <a:gd name="T11" fmla="*/ 530 h 530"/>
                <a:gd name="T12" fmla="*/ 4 w 69"/>
                <a:gd name="T13" fmla="*/ 463 h 530"/>
                <a:gd name="T14" fmla="*/ 12 w 69"/>
                <a:gd name="T15" fmla="*/ 397 h 530"/>
                <a:gd name="T16" fmla="*/ 25 w 69"/>
                <a:gd name="T17" fmla="*/ 265 h 530"/>
                <a:gd name="T18" fmla="*/ 45 w 69"/>
                <a:gd name="T19" fmla="*/ 132 h 530"/>
                <a:gd name="T20" fmla="*/ 69 w 69"/>
                <a:gd name="T21"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530">
                  <a:moveTo>
                    <a:pt x="69" y="0"/>
                  </a:moveTo>
                  <a:lnTo>
                    <a:pt x="59" y="134"/>
                  </a:lnTo>
                  <a:lnTo>
                    <a:pt x="43" y="267"/>
                  </a:lnTo>
                  <a:lnTo>
                    <a:pt x="23" y="399"/>
                  </a:lnTo>
                  <a:lnTo>
                    <a:pt x="12" y="465"/>
                  </a:lnTo>
                  <a:lnTo>
                    <a:pt x="0" y="530"/>
                  </a:lnTo>
                  <a:lnTo>
                    <a:pt x="4" y="463"/>
                  </a:lnTo>
                  <a:lnTo>
                    <a:pt x="12" y="397"/>
                  </a:lnTo>
                  <a:lnTo>
                    <a:pt x="25" y="265"/>
                  </a:lnTo>
                  <a:lnTo>
                    <a:pt x="45" y="132"/>
                  </a:lnTo>
                  <a:lnTo>
                    <a:pt x="6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0" name="Freeform 1039"/>
            <p:cNvSpPr>
              <a:spLocks/>
            </p:cNvSpPr>
            <p:nvPr/>
          </p:nvSpPr>
          <p:spPr bwMode="auto">
            <a:xfrm>
              <a:off x="2811463" y="5143501"/>
              <a:ext cx="1027113" cy="682625"/>
            </a:xfrm>
            <a:custGeom>
              <a:avLst/>
              <a:gdLst>
                <a:gd name="T0" fmla="*/ 578 w 1294"/>
                <a:gd name="T1" fmla="*/ 42 h 862"/>
                <a:gd name="T2" fmla="*/ 601 w 1294"/>
                <a:gd name="T3" fmla="*/ 98 h 862"/>
                <a:gd name="T4" fmla="*/ 613 w 1294"/>
                <a:gd name="T5" fmla="*/ 122 h 862"/>
                <a:gd name="T6" fmla="*/ 619 w 1294"/>
                <a:gd name="T7" fmla="*/ 148 h 862"/>
                <a:gd name="T8" fmla="*/ 642 w 1294"/>
                <a:gd name="T9" fmla="*/ 171 h 862"/>
                <a:gd name="T10" fmla="*/ 634 w 1294"/>
                <a:gd name="T11" fmla="*/ 191 h 862"/>
                <a:gd name="T12" fmla="*/ 636 w 1294"/>
                <a:gd name="T13" fmla="*/ 208 h 862"/>
                <a:gd name="T14" fmla="*/ 640 w 1294"/>
                <a:gd name="T15" fmla="*/ 234 h 862"/>
                <a:gd name="T16" fmla="*/ 731 w 1294"/>
                <a:gd name="T17" fmla="*/ 183 h 862"/>
                <a:gd name="T18" fmla="*/ 843 w 1294"/>
                <a:gd name="T19" fmla="*/ 173 h 862"/>
                <a:gd name="T20" fmla="*/ 966 w 1294"/>
                <a:gd name="T21" fmla="*/ 110 h 862"/>
                <a:gd name="T22" fmla="*/ 1100 w 1294"/>
                <a:gd name="T23" fmla="*/ 81 h 862"/>
                <a:gd name="T24" fmla="*/ 1184 w 1294"/>
                <a:gd name="T25" fmla="*/ 57 h 862"/>
                <a:gd name="T26" fmla="*/ 1279 w 1294"/>
                <a:gd name="T27" fmla="*/ 20 h 862"/>
                <a:gd name="T28" fmla="*/ 1294 w 1294"/>
                <a:gd name="T29" fmla="*/ 32 h 862"/>
                <a:gd name="T30" fmla="*/ 1245 w 1294"/>
                <a:gd name="T31" fmla="*/ 75 h 862"/>
                <a:gd name="T32" fmla="*/ 1249 w 1294"/>
                <a:gd name="T33" fmla="*/ 89 h 862"/>
                <a:gd name="T34" fmla="*/ 1188 w 1294"/>
                <a:gd name="T35" fmla="*/ 130 h 862"/>
                <a:gd name="T36" fmla="*/ 1143 w 1294"/>
                <a:gd name="T37" fmla="*/ 159 h 862"/>
                <a:gd name="T38" fmla="*/ 1019 w 1294"/>
                <a:gd name="T39" fmla="*/ 242 h 862"/>
                <a:gd name="T40" fmla="*/ 939 w 1294"/>
                <a:gd name="T41" fmla="*/ 271 h 862"/>
                <a:gd name="T42" fmla="*/ 913 w 1294"/>
                <a:gd name="T43" fmla="*/ 305 h 862"/>
                <a:gd name="T44" fmla="*/ 884 w 1294"/>
                <a:gd name="T45" fmla="*/ 328 h 862"/>
                <a:gd name="T46" fmla="*/ 852 w 1294"/>
                <a:gd name="T47" fmla="*/ 344 h 862"/>
                <a:gd name="T48" fmla="*/ 823 w 1294"/>
                <a:gd name="T49" fmla="*/ 354 h 862"/>
                <a:gd name="T50" fmla="*/ 799 w 1294"/>
                <a:gd name="T51" fmla="*/ 360 h 862"/>
                <a:gd name="T52" fmla="*/ 780 w 1294"/>
                <a:gd name="T53" fmla="*/ 371 h 862"/>
                <a:gd name="T54" fmla="*/ 784 w 1294"/>
                <a:gd name="T55" fmla="*/ 438 h 862"/>
                <a:gd name="T56" fmla="*/ 772 w 1294"/>
                <a:gd name="T57" fmla="*/ 605 h 862"/>
                <a:gd name="T58" fmla="*/ 744 w 1294"/>
                <a:gd name="T59" fmla="*/ 689 h 862"/>
                <a:gd name="T60" fmla="*/ 733 w 1294"/>
                <a:gd name="T61" fmla="*/ 783 h 862"/>
                <a:gd name="T62" fmla="*/ 660 w 1294"/>
                <a:gd name="T63" fmla="*/ 809 h 862"/>
                <a:gd name="T64" fmla="*/ 595 w 1294"/>
                <a:gd name="T65" fmla="*/ 803 h 862"/>
                <a:gd name="T66" fmla="*/ 485 w 1294"/>
                <a:gd name="T67" fmla="*/ 776 h 862"/>
                <a:gd name="T68" fmla="*/ 503 w 1294"/>
                <a:gd name="T69" fmla="*/ 695 h 862"/>
                <a:gd name="T70" fmla="*/ 383 w 1294"/>
                <a:gd name="T71" fmla="*/ 566 h 862"/>
                <a:gd name="T72" fmla="*/ 281 w 1294"/>
                <a:gd name="T73" fmla="*/ 560 h 862"/>
                <a:gd name="T74" fmla="*/ 218 w 1294"/>
                <a:gd name="T75" fmla="*/ 558 h 862"/>
                <a:gd name="T76" fmla="*/ 120 w 1294"/>
                <a:gd name="T77" fmla="*/ 564 h 862"/>
                <a:gd name="T78" fmla="*/ 6 w 1294"/>
                <a:gd name="T79" fmla="*/ 524 h 862"/>
                <a:gd name="T80" fmla="*/ 14 w 1294"/>
                <a:gd name="T81" fmla="*/ 407 h 862"/>
                <a:gd name="T82" fmla="*/ 67 w 1294"/>
                <a:gd name="T83" fmla="*/ 316 h 862"/>
                <a:gd name="T84" fmla="*/ 91 w 1294"/>
                <a:gd name="T85" fmla="*/ 246 h 862"/>
                <a:gd name="T86" fmla="*/ 175 w 1294"/>
                <a:gd name="T87" fmla="*/ 181 h 862"/>
                <a:gd name="T88" fmla="*/ 252 w 1294"/>
                <a:gd name="T89" fmla="*/ 259 h 862"/>
                <a:gd name="T90" fmla="*/ 236 w 1294"/>
                <a:gd name="T91" fmla="*/ 277 h 862"/>
                <a:gd name="T92" fmla="*/ 163 w 1294"/>
                <a:gd name="T93" fmla="*/ 269 h 862"/>
                <a:gd name="T94" fmla="*/ 147 w 1294"/>
                <a:gd name="T95" fmla="*/ 391 h 862"/>
                <a:gd name="T96" fmla="*/ 224 w 1294"/>
                <a:gd name="T97" fmla="*/ 395 h 862"/>
                <a:gd name="T98" fmla="*/ 291 w 1294"/>
                <a:gd name="T99" fmla="*/ 356 h 862"/>
                <a:gd name="T100" fmla="*/ 360 w 1294"/>
                <a:gd name="T101" fmla="*/ 346 h 862"/>
                <a:gd name="T102" fmla="*/ 418 w 1294"/>
                <a:gd name="T103" fmla="*/ 301 h 862"/>
                <a:gd name="T104" fmla="*/ 454 w 1294"/>
                <a:gd name="T105" fmla="*/ 285 h 862"/>
                <a:gd name="T106" fmla="*/ 456 w 1294"/>
                <a:gd name="T107" fmla="*/ 254 h 862"/>
                <a:gd name="T108" fmla="*/ 399 w 1294"/>
                <a:gd name="T109" fmla="*/ 144 h 862"/>
                <a:gd name="T110" fmla="*/ 470 w 1294"/>
                <a:gd name="T111" fmla="*/ 53 h 862"/>
                <a:gd name="T112" fmla="*/ 546 w 1294"/>
                <a:gd name="T113" fmla="*/ 2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4" h="862">
                  <a:moveTo>
                    <a:pt x="544" y="0"/>
                  </a:moveTo>
                  <a:lnTo>
                    <a:pt x="560" y="16"/>
                  </a:lnTo>
                  <a:lnTo>
                    <a:pt x="564" y="20"/>
                  </a:lnTo>
                  <a:lnTo>
                    <a:pt x="572" y="30"/>
                  </a:lnTo>
                  <a:lnTo>
                    <a:pt x="578" y="42"/>
                  </a:lnTo>
                  <a:lnTo>
                    <a:pt x="583" y="57"/>
                  </a:lnTo>
                  <a:lnTo>
                    <a:pt x="583" y="73"/>
                  </a:lnTo>
                  <a:lnTo>
                    <a:pt x="591" y="81"/>
                  </a:lnTo>
                  <a:lnTo>
                    <a:pt x="595" y="91"/>
                  </a:lnTo>
                  <a:lnTo>
                    <a:pt x="601" y="98"/>
                  </a:lnTo>
                  <a:lnTo>
                    <a:pt x="603" y="104"/>
                  </a:lnTo>
                  <a:lnTo>
                    <a:pt x="607" y="110"/>
                  </a:lnTo>
                  <a:lnTo>
                    <a:pt x="609" y="112"/>
                  </a:lnTo>
                  <a:lnTo>
                    <a:pt x="611" y="118"/>
                  </a:lnTo>
                  <a:lnTo>
                    <a:pt x="613" y="122"/>
                  </a:lnTo>
                  <a:lnTo>
                    <a:pt x="613" y="128"/>
                  </a:lnTo>
                  <a:lnTo>
                    <a:pt x="613" y="134"/>
                  </a:lnTo>
                  <a:lnTo>
                    <a:pt x="613" y="138"/>
                  </a:lnTo>
                  <a:lnTo>
                    <a:pt x="615" y="144"/>
                  </a:lnTo>
                  <a:lnTo>
                    <a:pt x="619" y="148"/>
                  </a:lnTo>
                  <a:lnTo>
                    <a:pt x="625" y="153"/>
                  </a:lnTo>
                  <a:lnTo>
                    <a:pt x="631" y="157"/>
                  </a:lnTo>
                  <a:lnTo>
                    <a:pt x="636" y="161"/>
                  </a:lnTo>
                  <a:lnTo>
                    <a:pt x="640" y="167"/>
                  </a:lnTo>
                  <a:lnTo>
                    <a:pt x="642" y="171"/>
                  </a:lnTo>
                  <a:lnTo>
                    <a:pt x="644" y="177"/>
                  </a:lnTo>
                  <a:lnTo>
                    <a:pt x="642" y="181"/>
                  </a:lnTo>
                  <a:lnTo>
                    <a:pt x="640" y="185"/>
                  </a:lnTo>
                  <a:lnTo>
                    <a:pt x="634" y="191"/>
                  </a:lnTo>
                  <a:lnTo>
                    <a:pt x="634" y="191"/>
                  </a:lnTo>
                  <a:lnTo>
                    <a:pt x="634" y="191"/>
                  </a:lnTo>
                  <a:lnTo>
                    <a:pt x="633" y="191"/>
                  </a:lnTo>
                  <a:lnTo>
                    <a:pt x="634" y="197"/>
                  </a:lnTo>
                  <a:lnTo>
                    <a:pt x="634" y="203"/>
                  </a:lnTo>
                  <a:lnTo>
                    <a:pt x="636" y="208"/>
                  </a:lnTo>
                  <a:lnTo>
                    <a:pt x="638" y="212"/>
                  </a:lnTo>
                  <a:lnTo>
                    <a:pt x="636" y="218"/>
                  </a:lnTo>
                  <a:lnTo>
                    <a:pt x="634" y="220"/>
                  </a:lnTo>
                  <a:lnTo>
                    <a:pt x="638" y="226"/>
                  </a:lnTo>
                  <a:lnTo>
                    <a:pt x="640" y="234"/>
                  </a:lnTo>
                  <a:lnTo>
                    <a:pt x="642" y="242"/>
                  </a:lnTo>
                  <a:lnTo>
                    <a:pt x="666" y="224"/>
                  </a:lnTo>
                  <a:lnTo>
                    <a:pt x="686" y="206"/>
                  </a:lnTo>
                  <a:lnTo>
                    <a:pt x="705" y="193"/>
                  </a:lnTo>
                  <a:lnTo>
                    <a:pt x="731" y="183"/>
                  </a:lnTo>
                  <a:lnTo>
                    <a:pt x="758" y="177"/>
                  </a:lnTo>
                  <a:lnTo>
                    <a:pt x="786" y="175"/>
                  </a:lnTo>
                  <a:lnTo>
                    <a:pt x="813" y="173"/>
                  </a:lnTo>
                  <a:lnTo>
                    <a:pt x="835" y="173"/>
                  </a:lnTo>
                  <a:lnTo>
                    <a:pt x="843" y="173"/>
                  </a:lnTo>
                  <a:lnTo>
                    <a:pt x="862" y="169"/>
                  </a:lnTo>
                  <a:lnTo>
                    <a:pt x="888" y="159"/>
                  </a:lnTo>
                  <a:lnTo>
                    <a:pt x="913" y="144"/>
                  </a:lnTo>
                  <a:lnTo>
                    <a:pt x="945" y="122"/>
                  </a:lnTo>
                  <a:lnTo>
                    <a:pt x="966" y="110"/>
                  </a:lnTo>
                  <a:lnTo>
                    <a:pt x="992" y="100"/>
                  </a:lnTo>
                  <a:lnTo>
                    <a:pt x="1021" y="93"/>
                  </a:lnTo>
                  <a:lnTo>
                    <a:pt x="1051" y="89"/>
                  </a:lnTo>
                  <a:lnTo>
                    <a:pt x="1078" y="85"/>
                  </a:lnTo>
                  <a:lnTo>
                    <a:pt x="1100" y="81"/>
                  </a:lnTo>
                  <a:lnTo>
                    <a:pt x="1116" y="79"/>
                  </a:lnTo>
                  <a:lnTo>
                    <a:pt x="1119" y="77"/>
                  </a:lnTo>
                  <a:lnTo>
                    <a:pt x="1147" y="71"/>
                  </a:lnTo>
                  <a:lnTo>
                    <a:pt x="1167" y="65"/>
                  </a:lnTo>
                  <a:lnTo>
                    <a:pt x="1184" y="57"/>
                  </a:lnTo>
                  <a:lnTo>
                    <a:pt x="1200" y="46"/>
                  </a:lnTo>
                  <a:lnTo>
                    <a:pt x="1220" y="34"/>
                  </a:lnTo>
                  <a:lnTo>
                    <a:pt x="1245" y="26"/>
                  </a:lnTo>
                  <a:lnTo>
                    <a:pt x="1273" y="20"/>
                  </a:lnTo>
                  <a:lnTo>
                    <a:pt x="1279" y="20"/>
                  </a:lnTo>
                  <a:lnTo>
                    <a:pt x="1284" y="22"/>
                  </a:lnTo>
                  <a:lnTo>
                    <a:pt x="1288" y="24"/>
                  </a:lnTo>
                  <a:lnTo>
                    <a:pt x="1292" y="26"/>
                  </a:lnTo>
                  <a:lnTo>
                    <a:pt x="1294" y="28"/>
                  </a:lnTo>
                  <a:lnTo>
                    <a:pt x="1294" y="32"/>
                  </a:lnTo>
                  <a:lnTo>
                    <a:pt x="1292" y="42"/>
                  </a:lnTo>
                  <a:lnTo>
                    <a:pt x="1282" y="53"/>
                  </a:lnTo>
                  <a:lnTo>
                    <a:pt x="1269" y="63"/>
                  </a:lnTo>
                  <a:lnTo>
                    <a:pt x="1255" y="71"/>
                  </a:lnTo>
                  <a:lnTo>
                    <a:pt x="1245" y="75"/>
                  </a:lnTo>
                  <a:lnTo>
                    <a:pt x="1243" y="79"/>
                  </a:lnTo>
                  <a:lnTo>
                    <a:pt x="1245" y="81"/>
                  </a:lnTo>
                  <a:lnTo>
                    <a:pt x="1249" y="83"/>
                  </a:lnTo>
                  <a:lnTo>
                    <a:pt x="1249" y="85"/>
                  </a:lnTo>
                  <a:lnTo>
                    <a:pt x="1249" y="89"/>
                  </a:lnTo>
                  <a:lnTo>
                    <a:pt x="1247" y="93"/>
                  </a:lnTo>
                  <a:lnTo>
                    <a:pt x="1243" y="98"/>
                  </a:lnTo>
                  <a:lnTo>
                    <a:pt x="1231" y="106"/>
                  </a:lnTo>
                  <a:lnTo>
                    <a:pt x="1214" y="116"/>
                  </a:lnTo>
                  <a:lnTo>
                    <a:pt x="1188" y="130"/>
                  </a:lnTo>
                  <a:lnTo>
                    <a:pt x="1182" y="134"/>
                  </a:lnTo>
                  <a:lnTo>
                    <a:pt x="1171" y="138"/>
                  </a:lnTo>
                  <a:lnTo>
                    <a:pt x="1163" y="144"/>
                  </a:lnTo>
                  <a:lnTo>
                    <a:pt x="1153" y="150"/>
                  </a:lnTo>
                  <a:lnTo>
                    <a:pt x="1143" y="159"/>
                  </a:lnTo>
                  <a:lnTo>
                    <a:pt x="1127" y="173"/>
                  </a:lnTo>
                  <a:lnTo>
                    <a:pt x="1108" y="193"/>
                  </a:lnTo>
                  <a:lnTo>
                    <a:pt x="1082" y="214"/>
                  </a:lnTo>
                  <a:lnTo>
                    <a:pt x="1051" y="230"/>
                  </a:lnTo>
                  <a:lnTo>
                    <a:pt x="1019" y="242"/>
                  </a:lnTo>
                  <a:lnTo>
                    <a:pt x="988" y="250"/>
                  </a:lnTo>
                  <a:lnTo>
                    <a:pt x="962" y="256"/>
                  </a:lnTo>
                  <a:lnTo>
                    <a:pt x="945" y="257"/>
                  </a:lnTo>
                  <a:lnTo>
                    <a:pt x="943" y="265"/>
                  </a:lnTo>
                  <a:lnTo>
                    <a:pt x="939" y="271"/>
                  </a:lnTo>
                  <a:lnTo>
                    <a:pt x="933" y="279"/>
                  </a:lnTo>
                  <a:lnTo>
                    <a:pt x="929" y="285"/>
                  </a:lnTo>
                  <a:lnTo>
                    <a:pt x="923" y="293"/>
                  </a:lnTo>
                  <a:lnTo>
                    <a:pt x="919" y="299"/>
                  </a:lnTo>
                  <a:lnTo>
                    <a:pt x="913" y="305"/>
                  </a:lnTo>
                  <a:lnTo>
                    <a:pt x="907" y="310"/>
                  </a:lnTo>
                  <a:lnTo>
                    <a:pt x="902" y="314"/>
                  </a:lnTo>
                  <a:lnTo>
                    <a:pt x="896" y="320"/>
                  </a:lnTo>
                  <a:lnTo>
                    <a:pt x="890" y="324"/>
                  </a:lnTo>
                  <a:lnTo>
                    <a:pt x="884" y="328"/>
                  </a:lnTo>
                  <a:lnTo>
                    <a:pt x="878" y="332"/>
                  </a:lnTo>
                  <a:lnTo>
                    <a:pt x="872" y="336"/>
                  </a:lnTo>
                  <a:lnTo>
                    <a:pt x="866" y="338"/>
                  </a:lnTo>
                  <a:lnTo>
                    <a:pt x="860" y="342"/>
                  </a:lnTo>
                  <a:lnTo>
                    <a:pt x="852" y="344"/>
                  </a:lnTo>
                  <a:lnTo>
                    <a:pt x="849" y="346"/>
                  </a:lnTo>
                  <a:lnTo>
                    <a:pt x="841" y="350"/>
                  </a:lnTo>
                  <a:lnTo>
                    <a:pt x="835" y="352"/>
                  </a:lnTo>
                  <a:lnTo>
                    <a:pt x="829" y="354"/>
                  </a:lnTo>
                  <a:lnTo>
                    <a:pt x="823" y="354"/>
                  </a:lnTo>
                  <a:lnTo>
                    <a:pt x="819" y="356"/>
                  </a:lnTo>
                  <a:lnTo>
                    <a:pt x="813" y="358"/>
                  </a:lnTo>
                  <a:lnTo>
                    <a:pt x="809" y="358"/>
                  </a:lnTo>
                  <a:lnTo>
                    <a:pt x="803" y="360"/>
                  </a:lnTo>
                  <a:lnTo>
                    <a:pt x="799" y="360"/>
                  </a:lnTo>
                  <a:lnTo>
                    <a:pt x="794" y="361"/>
                  </a:lnTo>
                  <a:lnTo>
                    <a:pt x="790" y="361"/>
                  </a:lnTo>
                  <a:lnTo>
                    <a:pt x="784" y="361"/>
                  </a:lnTo>
                  <a:lnTo>
                    <a:pt x="778" y="363"/>
                  </a:lnTo>
                  <a:lnTo>
                    <a:pt x="780" y="371"/>
                  </a:lnTo>
                  <a:lnTo>
                    <a:pt x="780" y="373"/>
                  </a:lnTo>
                  <a:lnTo>
                    <a:pt x="780" y="381"/>
                  </a:lnTo>
                  <a:lnTo>
                    <a:pt x="782" y="391"/>
                  </a:lnTo>
                  <a:lnTo>
                    <a:pt x="782" y="411"/>
                  </a:lnTo>
                  <a:lnTo>
                    <a:pt x="784" y="438"/>
                  </a:lnTo>
                  <a:lnTo>
                    <a:pt x="790" y="471"/>
                  </a:lnTo>
                  <a:lnTo>
                    <a:pt x="792" y="511"/>
                  </a:lnTo>
                  <a:lnTo>
                    <a:pt x="788" y="544"/>
                  </a:lnTo>
                  <a:lnTo>
                    <a:pt x="782" y="577"/>
                  </a:lnTo>
                  <a:lnTo>
                    <a:pt x="772" y="605"/>
                  </a:lnTo>
                  <a:lnTo>
                    <a:pt x="762" y="628"/>
                  </a:lnTo>
                  <a:lnTo>
                    <a:pt x="758" y="640"/>
                  </a:lnTo>
                  <a:lnTo>
                    <a:pt x="754" y="650"/>
                  </a:lnTo>
                  <a:lnTo>
                    <a:pt x="750" y="668"/>
                  </a:lnTo>
                  <a:lnTo>
                    <a:pt x="744" y="689"/>
                  </a:lnTo>
                  <a:lnTo>
                    <a:pt x="741" y="715"/>
                  </a:lnTo>
                  <a:lnTo>
                    <a:pt x="737" y="740"/>
                  </a:lnTo>
                  <a:lnTo>
                    <a:pt x="735" y="762"/>
                  </a:lnTo>
                  <a:lnTo>
                    <a:pt x="733" y="778"/>
                  </a:lnTo>
                  <a:lnTo>
                    <a:pt x="733" y="783"/>
                  </a:lnTo>
                  <a:lnTo>
                    <a:pt x="731" y="787"/>
                  </a:lnTo>
                  <a:lnTo>
                    <a:pt x="729" y="789"/>
                  </a:lnTo>
                  <a:lnTo>
                    <a:pt x="699" y="801"/>
                  </a:lnTo>
                  <a:lnTo>
                    <a:pt x="662" y="807"/>
                  </a:lnTo>
                  <a:lnTo>
                    <a:pt x="660" y="809"/>
                  </a:lnTo>
                  <a:lnTo>
                    <a:pt x="642" y="862"/>
                  </a:lnTo>
                  <a:lnTo>
                    <a:pt x="627" y="858"/>
                  </a:lnTo>
                  <a:lnTo>
                    <a:pt x="633" y="807"/>
                  </a:lnTo>
                  <a:lnTo>
                    <a:pt x="629" y="807"/>
                  </a:lnTo>
                  <a:lnTo>
                    <a:pt x="595" y="803"/>
                  </a:lnTo>
                  <a:lnTo>
                    <a:pt x="562" y="797"/>
                  </a:lnTo>
                  <a:lnTo>
                    <a:pt x="532" y="791"/>
                  </a:lnTo>
                  <a:lnTo>
                    <a:pt x="509" y="783"/>
                  </a:lnTo>
                  <a:lnTo>
                    <a:pt x="491" y="780"/>
                  </a:lnTo>
                  <a:lnTo>
                    <a:pt x="485" y="776"/>
                  </a:lnTo>
                  <a:lnTo>
                    <a:pt x="475" y="774"/>
                  </a:lnTo>
                  <a:lnTo>
                    <a:pt x="481" y="764"/>
                  </a:lnTo>
                  <a:lnTo>
                    <a:pt x="493" y="738"/>
                  </a:lnTo>
                  <a:lnTo>
                    <a:pt x="499" y="715"/>
                  </a:lnTo>
                  <a:lnTo>
                    <a:pt x="503" y="695"/>
                  </a:lnTo>
                  <a:lnTo>
                    <a:pt x="503" y="683"/>
                  </a:lnTo>
                  <a:lnTo>
                    <a:pt x="458" y="650"/>
                  </a:lnTo>
                  <a:lnTo>
                    <a:pt x="426" y="619"/>
                  </a:lnTo>
                  <a:lnTo>
                    <a:pt x="401" y="591"/>
                  </a:lnTo>
                  <a:lnTo>
                    <a:pt x="383" y="566"/>
                  </a:lnTo>
                  <a:lnTo>
                    <a:pt x="373" y="544"/>
                  </a:lnTo>
                  <a:lnTo>
                    <a:pt x="367" y="528"/>
                  </a:lnTo>
                  <a:lnTo>
                    <a:pt x="344" y="544"/>
                  </a:lnTo>
                  <a:lnTo>
                    <a:pt x="314" y="554"/>
                  </a:lnTo>
                  <a:lnTo>
                    <a:pt x="281" y="560"/>
                  </a:lnTo>
                  <a:lnTo>
                    <a:pt x="244" y="560"/>
                  </a:lnTo>
                  <a:lnTo>
                    <a:pt x="236" y="560"/>
                  </a:lnTo>
                  <a:lnTo>
                    <a:pt x="228" y="560"/>
                  </a:lnTo>
                  <a:lnTo>
                    <a:pt x="222" y="558"/>
                  </a:lnTo>
                  <a:lnTo>
                    <a:pt x="218" y="558"/>
                  </a:lnTo>
                  <a:lnTo>
                    <a:pt x="210" y="558"/>
                  </a:lnTo>
                  <a:lnTo>
                    <a:pt x="202" y="560"/>
                  </a:lnTo>
                  <a:lnTo>
                    <a:pt x="191" y="560"/>
                  </a:lnTo>
                  <a:lnTo>
                    <a:pt x="159" y="562"/>
                  </a:lnTo>
                  <a:lnTo>
                    <a:pt x="120" y="564"/>
                  </a:lnTo>
                  <a:lnTo>
                    <a:pt x="83" y="564"/>
                  </a:lnTo>
                  <a:lnTo>
                    <a:pt x="53" y="560"/>
                  </a:lnTo>
                  <a:lnTo>
                    <a:pt x="32" y="554"/>
                  </a:lnTo>
                  <a:lnTo>
                    <a:pt x="18" y="542"/>
                  </a:lnTo>
                  <a:lnTo>
                    <a:pt x="6" y="524"/>
                  </a:lnTo>
                  <a:lnTo>
                    <a:pt x="0" y="503"/>
                  </a:lnTo>
                  <a:lnTo>
                    <a:pt x="0" y="477"/>
                  </a:lnTo>
                  <a:lnTo>
                    <a:pt x="2" y="452"/>
                  </a:lnTo>
                  <a:lnTo>
                    <a:pt x="6" y="426"/>
                  </a:lnTo>
                  <a:lnTo>
                    <a:pt x="14" y="407"/>
                  </a:lnTo>
                  <a:lnTo>
                    <a:pt x="24" y="393"/>
                  </a:lnTo>
                  <a:lnTo>
                    <a:pt x="34" y="381"/>
                  </a:lnTo>
                  <a:lnTo>
                    <a:pt x="45" y="363"/>
                  </a:lnTo>
                  <a:lnTo>
                    <a:pt x="55" y="340"/>
                  </a:lnTo>
                  <a:lnTo>
                    <a:pt x="67" y="316"/>
                  </a:lnTo>
                  <a:lnTo>
                    <a:pt x="77" y="295"/>
                  </a:lnTo>
                  <a:lnTo>
                    <a:pt x="83" y="277"/>
                  </a:lnTo>
                  <a:lnTo>
                    <a:pt x="87" y="265"/>
                  </a:lnTo>
                  <a:lnTo>
                    <a:pt x="89" y="259"/>
                  </a:lnTo>
                  <a:lnTo>
                    <a:pt x="91" y="246"/>
                  </a:lnTo>
                  <a:lnTo>
                    <a:pt x="96" y="230"/>
                  </a:lnTo>
                  <a:lnTo>
                    <a:pt x="108" y="212"/>
                  </a:lnTo>
                  <a:lnTo>
                    <a:pt x="128" y="197"/>
                  </a:lnTo>
                  <a:lnTo>
                    <a:pt x="151" y="183"/>
                  </a:lnTo>
                  <a:lnTo>
                    <a:pt x="175" y="181"/>
                  </a:lnTo>
                  <a:lnTo>
                    <a:pt x="199" y="187"/>
                  </a:lnTo>
                  <a:lnTo>
                    <a:pt x="224" y="203"/>
                  </a:lnTo>
                  <a:lnTo>
                    <a:pt x="242" y="220"/>
                  </a:lnTo>
                  <a:lnTo>
                    <a:pt x="250" y="240"/>
                  </a:lnTo>
                  <a:lnTo>
                    <a:pt x="252" y="259"/>
                  </a:lnTo>
                  <a:lnTo>
                    <a:pt x="250" y="263"/>
                  </a:lnTo>
                  <a:lnTo>
                    <a:pt x="248" y="267"/>
                  </a:lnTo>
                  <a:lnTo>
                    <a:pt x="244" y="271"/>
                  </a:lnTo>
                  <a:lnTo>
                    <a:pt x="240" y="275"/>
                  </a:lnTo>
                  <a:lnTo>
                    <a:pt x="236" y="277"/>
                  </a:lnTo>
                  <a:lnTo>
                    <a:pt x="228" y="281"/>
                  </a:lnTo>
                  <a:lnTo>
                    <a:pt x="220" y="281"/>
                  </a:lnTo>
                  <a:lnTo>
                    <a:pt x="204" y="283"/>
                  </a:lnTo>
                  <a:lnTo>
                    <a:pt x="181" y="277"/>
                  </a:lnTo>
                  <a:lnTo>
                    <a:pt x="163" y="269"/>
                  </a:lnTo>
                  <a:lnTo>
                    <a:pt x="157" y="285"/>
                  </a:lnTo>
                  <a:lnTo>
                    <a:pt x="151" y="307"/>
                  </a:lnTo>
                  <a:lnTo>
                    <a:pt x="147" y="330"/>
                  </a:lnTo>
                  <a:lnTo>
                    <a:pt x="147" y="356"/>
                  </a:lnTo>
                  <a:lnTo>
                    <a:pt x="147" y="391"/>
                  </a:lnTo>
                  <a:lnTo>
                    <a:pt x="140" y="422"/>
                  </a:lnTo>
                  <a:lnTo>
                    <a:pt x="159" y="411"/>
                  </a:lnTo>
                  <a:lnTo>
                    <a:pt x="183" y="403"/>
                  </a:lnTo>
                  <a:lnTo>
                    <a:pt x="206" y="397"/>
                  </a:lnTo>
                  <a:lnTo>
                    <a:pt x="224" y="395"/>
                  </a:lnTo>
                  <a:lnTo>
                    <a:pt x="236" y="393"/>
                  </a:lnTo>
                  <a:lnTo>
                    <a:pt x="248" y="389"/>
                  </a:lnTo>
                  <a:lnTo>
                    <a:pt x="259" y="383"/>
                  </a:lnTo>
                  <a:lnTo>
                    <a:pt x="273" y="371"/>
                  </a:lnTo>
                  <a:lnTo>
                    <a:pt x="291" y="356"/>
                  </a:lnTo>
                  <a:lnTo>
                    <a:pt x="310" y="348"/>
                  </a:lnTo>
                  <a:lnTo>
                    <a:pt x="330" y="344"/>
                  </a:lnTo>
                  <a:lnTo>
                    <a:pt x="346" y="344"/>
                  </a:lnTo>
                  <a:lnTo>
                    <a:pt x="354" y="344"/>
                  </a:lnTo>
                  <a:lnTo>
                    <a:pt x="360" y="346"/>
                  </a:lnTo>
                  <a:lnTo>
                    <a:pt x="377" y="322"/>
                  </a:lnTo>
                  <a:lnTo>
                    <a:pt x="395" y="309"/>
                  </a:lnTo>
                  <a:lnTo>
                    <a:pt x="415" y="303"/>
                  </a:lnTo>
                  <a:lnTo>
                    <a:pt x="415" y="303"/>
                  </a:lnTo>
                  <a:lnTo>
                    <a:pt x="418" y="301"/>
                  </a:lnTo>
                  <a:lnTo>
                    <a:pt x="428" y="299"/>
                  </a:lnTo>
                  <a:lnTo>
                    <a:pt x="444" y="295"/>
                  </a:lnTo>
                  <a:lnTo>
                    <a:pt x="444" y="295"/>
                  </a:lnTo>
                  <a:lnTo>
                    <a:pt x="450" y="293"/>
                  </a:lnTo>
                  <a:lnTo>
                    <a:pt x="454" y="285"/>
                  </a:lnTo>
                  <a:lnTo>
                    <a:pt x="456" y="277"/>
                  </a:lnTo>
                  <a:lnTo>
                    <a:pt x="458" y="271"/>
                  </a:lnTo>
                  <a:lnTo>
                    <a:pt x="458" y="265"/>
                  </a:lnTo>
                  <a:lnTo>
                    <a:pt x="450" y="254"/>
                  </a:lnTo>
                  <a:lnTo>
                    <a:pt x="456" y="254"/>
                  </a:lnTo>
                  <a:lnTo>
                    <a:pt x="442" y="230"/>
                  </a:lnTo>
                  <a:lnTo>
                    <a:pt x="426" y="208"/>
                  </a:lnTo>
                  <a:lnTo>
                    <a:pt x="415" y="195"/>
                  </a:lnTo>
                  <a:lnTo>
                    <a:pt x="405" y="173"/>
                  </a:lnTo>
                  <a:lnTo>
                    <a:pt x="399" y="144"/>
                  </a:lnTo>
                  <a:lnTo>
                    <a:pt x="401" y="114"/>
                  </a:lnTo>
                  <a:lnTo>
                    <a:pt x="409" y="95"/>
                  </a:lnTo>
                  <a:lnTo>
                    <a:pt x="420" y="79"/>
                  </a:lnTo>
                  <a:lnTo>
                    <a:pt x="438" y="67"/>
                  </a:lnTo>
                  <a:lnTo>
                    <a:pt x="470" y="53"/>
                  </a:lnTo>
                  <a:lnTo>
                    <a:pt x="501" y="46"/>
                  </a:lnTo>
                  <a:lnTo>
                    <a:pt x="517" y="40"/>
                  </a:lnTo>
                  <a:lnTo>
                    <a:pt x="532" y="36"/>
                  </a:lnTo>
                  <a:lnTo>
                    <a:pt x="542" y="30"/>
                  </a:lnTo>
                  <a:lnTo>
                    <a:pt x="546" y="22"/>
                  </a:lnTo>
                  <a:lnTo>
                    <a:pt x="544"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1" name="Freeform 1040"/>
            <p:cNvSpPr>
              <a:spLocks/>
            </p:cNvSpPr>
            <p:nvPr/>
          </p:nvSpPr>
          <p:spPr bwMode="auto">
            <a:xfrm>
              <a:off x="3165476" y="5200651"/>
              <a:ext cx="149225" cy="212725"/>
            </a:xfrm>
            <a:custGeom>
              <a:avLst/>
              <a:gdLst>
                <a:gd name="T0" fmla="*/ 130 w 188"/>
                <a:gd name="T1" fmla="*/ 4 h 269"/>
                <a:gd name="T2" fmla="*/ 139 w 188"/>
                <a:gd name="T3" fmla="*/ 16 h 269"/>
                <a:gd name="T4" fmla="*/ 147 w 188"/>
                <a:gd name="T5" fmla="*/ 29 h 269"/>
                <a:gd name="T6" fmla="*/ 153 w 188"/>
                <a:gd name="T7" fmla="*/ 39 h 269"/>
                <a:gd name="T8" fmla="*/ 159 w 188"/>
                <a:gd name="T9" fmla="*/ 49 h 269"/>
                <a:gd name="T10" fmla="*/ 159 w 188"/>
                <a:gd name="T11" fmla="*/ 57 h 269"/>
                <a:gd name="T12" fmla="*/ 159 w 188"/>
                <a:gd name="T13" fmla="*/ 71 h 269"/>
                <a:gd name="T14" fmla="*/ 169 w 188"/>
                <a:gd name="T15" fmla="*/ 82 h 269"/>
                <a:gd name="T16" fmla="*/ 183 w 188"/>
                <a:gd name="T17" fmla="*/ 92 h 269"/>
                <a:gd name="T18" fmla="*/ 188 w 188"/>
                <a:gd name="T19" fmla="*/ 102 h 269"/>
                <a:gd name="T20" fmla="*/ 185 w 188"/>
                <a:gd name="T21" fmla="*/ 110 h 269"/>
                <a:gd name="T22" fmla="*/ 179 w 188"/>
                <a:gd name="T23" fmla="*/ 114 h 269"/>
                <a:gd name="T24" fmla="*/ 177 w 188"/>
                <a:gd name="T25" fmla="*/ 116 h 269"/>
                <a:gd name="T26" fmla="*/ 177 w 188"/>
                <a:gd name="T27" fmla="*/ 118 h 269"/>
                <a:gd name="T28" fmla="*/ 181 w 188"/>
                <a:gd name="T29" fmla="*/ 122 h 269"/>
                <a:gd name="T30" fmla="*/ 181 w 188"/>
                <a:gd name="T31" fmla="*/ 128 h 269"/>
                <a:gd name="T32" fmla="*/ 181 w 188"/>
                <a:gd name="T33" fmla="*/ 131 h 269"/>
                <a:gd name="T34" fmla="*/ 183 w 188"/>
                <a:gd name="T35" fmla="*/ 135 h 269"/>
                <a:gd name="T36" fmla="*/ 183 w 188"/>
                <a:gd name="T37" fmla="*/ 141 h 269"/>
                <a:gd name="T38" fmla="*/ 179 w 188"/>
                <a:gd name="T39" fmla="*/ 147 h 269"/>
                <a:gd name="T40" fmla="*/ 183 w 188"/>
                <a:gd name="T41" fmla="*/ 153 h 269"/>
                <a:gd name="T42" fmla="*/ 187 w 188"/>
                <a:gd name="T43" fmla="*/ 159 h 269"/>
                <a:gd name="T44" fmla="*/ 188 w 188"/>
                <a:gd name="T45" fmla="*/ 167 h 269"/>
                <a:gd name="T46" fmla="*/ 187 w 188"/>
                <a:gd name="T47" fmla="*/ 177 h 269"/>
                <a:gd name="T48" fmla="*/ 171 w 188"/>
                <a:gd name="T49" fmla="*/ 186 h 269"/>
                <a:gd name="T50" fmla="*/ 145 w 188"/>
                <a:gd name="T51" fmla="*/ 192 h 269"/>
                <a:gd name="T52" fmla="*/ 139 w 188"/>
                <a:gd name="T53" fmla="*/ 200 h 269"/>
                <a:gd name="T54" fmla="*/ 139 w 188"/>
                <a:gd name="T55" fmla="*/ 218 h 269"/>
                <a:gd name="T56" fmla="*/ 132 w 188"/>
                <a:gd name="T57" fmla="*/ 239 h 269"/>
                <a:gd name="T58" fmla="*/ 128 w 188"/>
                <a:gd name="T59" fmla="*/ 251 h 269"/>
                <a:gd name="T60" fmla="*/ 126 w 188"/>
                <a:gd name="T61" fmla="*/ 257 h 269"/>
                <a:gd name="T62" fmla="*/ 126 w 188"/>
                <a:gd name="T63" fmla="*/ 259 h 269"/>
                <a:gd name="T64" fmla="*/ 108 w 188"/>
                <a:gd name="T65" fmla="*/ 263 h 269"/>
                <a:gd name="T66" fmla="*/ 69 w 188"/>
                <a:gd name="T67" fmla="*/ 269 h 269"/>
                <a:gd name="T68" fmla="*/ 20 w 188"/>
                <a:gd name="T69" fmla="*/ 261 h 269"/>
                <a:gd name="T70" fmla="*/ 2 w 188"/>
                <a:gd name="T71" fmla="*/ 245 h 269"/>
                <a:gd name="T72" fmla="*/ 12 w 188"/>
                <a:gd name="T73" fmla="*/ 224 h 269"/>
                <a:gd name="T74" fmla="*/ 20 w 188"/>
                <a:gd name="T75" fmla="*/ 198 h 269"/>
                <a:gd name="T76" fmla="*/ 22 w 188"/>
                <a:gd name="T77" fmla="*/ 190 h 269"/>
                <a:gd name="T78" fmla="*/ 25 w 188"/>
                <a:gd name="T79" fmla="*/ 190 h 269"/>
                <a:gd name="T80" fmla="*/ 31 w 188"/>
                <a:gd name="T81" fmla="*/ 188 h 269"/>
                <a:gd name="T82" fmla="*/ 33 w 188"/>
                <a:gd name="T83" fmla="*/ 183 h 269"/>
                <a:gd name="T84" fmla="*/ 35 w 188"/>
                <a:gd name="T85" fmla="*/ 181 h 269"/>
                <a:gd name="T86" fmla="*/ 37 w 188"/>
                <a:gd name="T87" fmla="*/ 173 h 269"/>
                <a:gd name="T88" fmla="*/ 35 w 188"/>
                <a:gd name="T89" fmla="*/ 167 h 269"/>
                <a:gd name="T90" fmla="*/ 35 w 188"/>
                <a:gd name="T91" fmla="*/ 163 h 269"/>
                <a:gd name="T92" fmla="*/ 33 w 188"/>
                <a:gd name="T93" fmla="*/ 153 h 269"/>
                <a:gd name="T94" fmla="*/ 29 w 188"/>
                <a:gd name="T95" fmla="*/ 145 h 269"/>
                <a:gd name="T96" fmla="*/ 29 w 188"/>
                <a:gd name="T97" fmla="*/ 143 h 269"/>
                <a:gd name="T98" fmla="*/ 25 w 188"/>
                <a:gd name="T99" fmla="*/ 135 h 269"/>
                <a:gd name="T100" fmla="*/ 18 w 188"/>
                <a:gd name="T101" fmla="*/ 128 h 269"/>
                <a:gd name="T102" fmla="*/ 16 w 188"/>
                <a:gd name="T103" fmla="*/ 114 h 269"/>
                <a:gd name="T104" fmla="*/ 31 w 188"/>
                <a:gd name="T105" fmla="*/ 88 h 269"/>
                <a:gd name="T106" fmla="*/ 43 w 188"/>
                <a:gd name="T107" fmla="*/ 73 h 269"/>
                <a:gd name="T108" fmla="*/ 45 w 188"/>
                <a:gd name="T109" fmla="*/ 67 h 269"/>
                <a:gd name="T110" fmla="*/ 47 w 188"/>
                <a:gd name="T111" fmla="*/ 59 h 269"/>
                <a:gd name="T112" fmla="*/ 43 w 188"/>
                <a:gd name="T113" fmla="*/ 53 h 269"/>
                <a:gd name="T114" fmla="*/ 43 w 188"/>
                <a:gd name="T115" fmla="*/ 47 h 269"/>
                <a:gd name="T116" fmla="*/ 61 w 188"/>
                <a:gd name="T117" fmla="*/ 37 h 269"/>
                <a:gd name="T118" fmla="*/ 94 w 188"/>
                <a:gd name="T119" fmla="*/ 18 h 269"/>
                <a:gd name="T120" fmla="*/ 120 w 188"/>
                <a:gd name="T121" fmla="*/ 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8" h="269">
                  <a:moveTo>
                    <a:pt x="124" y="0"/>
                  </a:moveTo>
                  <a:lnTo>
                    <a:pt x="130" y="4"/>
                  </a:lnTo>
                  <a:lnTo>
                    <a:pt x="133" y="8"/>
                  </a:lnTo>
                  <a:lnTo>
                    <a:pt x="139" y="16"/>
                  </a:lnTo>
                  <a:lnTo>
                    <a:pt x="143" y="22"/>
                  </a:lnTo>
                  <a:lnTo>
                    <a:pt x="147" y="29"/>
                  </a:lnTo>
                  <a:lnTo>
                    <a:pt x="149" y="35"/>
                  </a:lnTo>
                  <a:lnTo>
                    <a:pt x="153" y="39"/>
                  </a:lnTo>
                  <a:lnTo>
                    <a:pt x="155" y="43"/>
                  </a:lnTo>
                  <a:lnTo>
                    <a:pt x="159" y="49"/>
                  </a:lnTo>
                  <a:lnTo>
                    <a:pt x="159" y="53"/>
                  </a:lnTo>
                  <a:lnTo>
                    <a:pt x="159" y="57"/>
                  </a:lnTo>
                  <a:lnTo>
                    <a:pt x="157" y="63"/>
                  </a:lnTo>
                  <a:lnTo>
                    <a:pt x="159" y="71"/>
                  </a:lnTo>
                  <a:lnTo>
                    <a:pt x="163" y="77"/>
                  </a:lnTo>
                  <a:lnTo>
                    <a:pt x="169" y="82"/>
                  </a:lnTo>
                  <a:lnTo>
                    <a:pt x="175" y="88"/>
                  </a:lnTo>
                  <a:lnTo>
                    <a:pt x="183" y="92"/>
                  </a:lnTo>
                  <a:lnTo>
                    <a:pt x="187" y="98"/>
                  </a:lnTo>
                  <a:lnTo>
                    <a:pt x="188" y="102"/>
                  </a:lnTo>
                  <a:lnTo>
                    <a:pt x="188" y="106"/>
                  </a:lnTo>
                  <a:lnTo>
                    <a:pt x="185" y="110"/>
                  </a:lnTo>
                  <a:lnTo>
                    <a:pt x="181" y="114"/>
                  </a:lnTo>
                  <a:lnTo>
                    <a:pt x="179" y="114"/>
                  </a:lnTo>
                  <a:lnTo>
                    <a:pt x="177" y="116"/>
                  </a:lnTo>
                  <a:lnTo>
                    <a:pt x="177" y="116"/>
                  </a:lnTo>
                  <a:lnTo>
                    <a:pt x="177" y="118"/>
                  </a:lnTo>
                  <a:lnTo>
                    <a:pt x="177" y="118"/>
                  </a:lnTo>
                  <a:lnTo>
                    <a:pt x="179" y="120"/>
                  </a:lnTo>
                  <a:lnTo>
                    <a:pt x="181" y="122"/>
                  </a:lnTo>
                  <a:lnTo>
                    <a:pt x="181" y="124"/>
                  </a:lnTo>
                  <a:lnTo>
                    <a:pt x="181" y="128"/>
                  </a:lnTo>
                  <a:lnTo>
                    <a:pt x="179" y="131"/>
                  </a:lnTo>
                  <a:lnTo>
                    <a:pt x="181" y="131"/>
                  </a:lnTo>
                  <a:lnTo>
                    <a:pt x="181" y="133"/>
                  </a:lnTo>
                  <a:lnTo>
                    <a:pt x="183" y="135"/>
                  </a:lnTo>
                  <a:lnTo>
                    <a:pt x="183" y="137"/>
                  </a:lnTo>
                  <a:lnTo>
                    <a:pt x="183" y="141"/>
                  </a:lnTo>
                  <a:lnTo>
                    <a:pt x="181" y="145"/>
                  </a:lnTo>
                  <a:lnTo>
                    <a:pt x="179" y="147"/>
                  </a:lnTo>
                  <a:lnTo>
                    <a:pt x="179" y="151"/>
                  </a:lnTo>
                  <a:lnTo>
                    <a:pt x="183" y="153"/>
                  </a:lnTo>
                  <a:lnTo>
                    <a:pt x="185" y="155"/>
                  </a:lnTo>
                  <a:lnTo>
                    <a:pt x="187" y="159"/>
                  </a:lnTo>
                  <a:lnTo>
                    <a:pt x="188" y="163"/>
                  </a:lnTo>
                  <a:lnTo>
                    <a:pt x="188" y="167"/>
                  </a:lnTo>
                  <a:lnTo>
                    <a:pt x="188" y="171"/>
                  </a:lnTo>
                  <a:lnTo>
                    <a:pt x="187" y="177"/>
                  </a:lnTo>
                  <a:lnTo>
                    <a:pt x="183" y="181"/>
                  </a:lnTo>
                  <a:lnTo>
                    <a:pt x="171" y="186"/>
                  </a:lnTo>
                  <a:lnTo>
                    <a:pt x="157" y="188"/>
                  </a:lnTo>
                  <a:lnTo>
                    <a:pt x="145" y="192"/>
                  </a:lnTo>
                  <a:lnTo>
                    <a:pt x="139" y="196"/>
                  </a:lnTo>
                  <a:lnTo>
                    <a:pt x="139" y="200"/>
                  </a:lnTo>
                  <a:lnTo>
                    <a:pt x="139" y="208"/>
                  </a:lnTo>
                  <a:lnTo>
                    <a:pt x="139" y="218"/>
                  </a:lnTo>
                  <a:lnTo>
                    <a:pt x="133" y="232"/>
                  </a:lnTo>
                  <a:lnTo>
                    <a:pt x="132" y="239"/>
                  </a:lnTo>
                  <a:lnTo>
                    <a:pt x="128" y="245"/>
                  </a:lnTo>
                  <a:lnTo>
                    <a:pt x="128" y="251"/>
                  </a:lnTo>
                  <a:lnTo>
                    <a:pt x="126" y="253"/>
                  </a:lnTo>
                  <a:lnTo>
                    <a:pt x="126" y="257"/>
                  </a:lnTo>
                  <a:lnTo>
                    <a:pt x="126" y="257"/>
                  </a:lnTo>
                  <a:lnTo>
                    <a:pt x="126" y="259"/>
                  </a:lnTo>
                  <a:lnTo>
                    <a:pt x="122" y="259"/>
                  </a:lnTo>
                  <a:lnTo>
                    <a:pt x="108" y="263"/>
                  </a:lnTo>
                  <a:lnTo>
                    <a:pt x="90" y="267"/>
                  </a:lnTo>
                  <a:lnTo>
                    <a:pt x="69" y="269"/>
                  </a:lnTo>
                  <a:lnTo>
                    <a:pt x="43" y="267"/>
                  </a:lnTo>
                  <a:lnTo>
                    <a:pt x="20" y="261"/>
                  </a:lnTo>
                  <a:lnTo>
                    <a:pt x="0" y="249"/>
                  </a:lnTo>
                  <a:lnTo>
                    <a:pt x="2" y="245"/>
                  </a:lnTo>
                  <a:lnTo>
                    <a:pt x="6" y="236"/>
                  </a:lnTo>
                  <a:lnTo>
                    <a:pt x="12" y="224"/>
                  </a:lnTo>
                  <a:lnTo>
                    <a:pt x="18" y="210"/>
                  </a:lnTo>
                  <a:lnTo>
                    <a:pt x="20" y="198"/>
                  </a:lnTo>
                  <a:lnTo>
                    <a:pt x="20" y="190"/>
                  </a:lnTo>
                  <a:lnTo>
                    <a:pt x="22" y="190"/>
                  </a:lnTo>
                  <a:lnTo>
                    <a:pt x="24" y="190"/>
                  </a:lnTo>
                  <a:lnTo>
                    <a:pt x="25" y="190"/>
                  </a:lnTo>
                  <a:lnTo>
                    <a:pt x="29" y="188"/>
                  </a:lnTo>
                  <a:lnTo>
                    <a:pt x="31" y="188"/>
                  </a:lnTo>
                  <a:lnTo>
                    <a:pt x="33" y="186"/>
                  </a:lnTo>
                  <a:lnTo>
                    <a:pt x="33" y="183"/>
                  </a:lnTo>
                  <a:lnTo>
                    <a:pt x="33" y="183"/>
                  </a:lnTo>
                  <a:lnTo>
                    <a:pt x="35" y="181"/>
                  </a:lnTo>
                  <a:lnTo>
                    <a:pt x="35" y="177"/>
                  </a:lnTo>
                  <a:lnTo>
                    <a:pt x="37" y="173"/>
                  </a:lnTo>
                  <a:lnTo>
                    <a:pt x="37" y="169"/>
                  </a:lnTo>
                  <a:lnTo>
                    <a:pt x="35" y="167"/>
                  </a:lnTo>
                  <a:lnTo>
                    <a:pt x="35" y="165"/>
                  </a:lnTo>
                  <a:lnTo>
                    <a:pt x="35" y="163"/>
                  </a:lnTo>
                  <a:lnTo>
                    <a:pt x="35" y="159"/>
                  </a:lnTo>
                  <a:lnTo>
                    <a:pt x="33" y="153"/>
                  </a:lnTo>
                  <a:lnTo>
                    <a:pt x="31" y="149"/>
                  </a:lnTo>
                  <a:lnTo>
                    <a:pt x="29" y="145"/>
                  </a:lnTo>
                  <a:lnTo>
                    <a:pt x="29" y="145"/>
                  </a:lnTo>
                  <a:lnTo>
                    <a:pt x="29" y="143"/>
                  </a:lnTo>
                  <a:lnTo>
                    <a:pt x="27" y="139"/>
                  </a:lnTo>
                  <a:lnTo>
                    <a:pt x="25" y="135"/>
                  </a:lnTo>
                  <a:lnTo>
                    <a:pt x="22" y="131"/>
                  </a:lnTo>
                  <a:lnTo>
                    <a:pt x="18" y="128"/>
                  </a:lnTo>
                  <a:lnTo>
                    <a:pt x="14" y="120"/>
                  </a:lnTo>
                  <a:lnTo>
                    <a:pt x="16" y="114"/>
                  </a:lnTo>
                  <a:lnTo>
                    <a:pt x="24" y="102"/>
                  </a:lnTo>
                  <a:lnTo>
                    <a:pt x="31" y="88"/>
                  </a:lnTo>
                  <a:lnTo>
                    <a:pt x="39" y="78"/>
                  </a:lnTo>
                  <a:lnTo>
                    <a:pt x="43" y="73"/>
                  </a:lnTo>
                  <a:lnTo>
                    <a:pt x="43" y="69"/>
                  </a:lnTo>
                  <a:lnTo>
                    <a:pt x="45" y="67"/>
                  </a:lnTo>
                  <a:lnTo>
                    <a:pt x="45" y="63"/>
                  </a:lnTo>
                  <a:lnTo>
                    <a:pt x="47" y="59"/>
                  </a:lnTo>
                  <a:lnTo>
                    <a:pt x="45" y="57"/>
                  </a:lnTo>
                  <a:lnTo>
                    <a:pt x="43" y="53"/>
                  </a:lnTo>
                  <a:lnTo>
                    <a:pt x="43" y="49"/>
                  </a:lnTo>
                  <a:lnTo>
                    <a:pt x="43" y="47"/>
                  </a:lnTo>
                  <a:lnTo>
                    <a:pt x="49" y="43"/>
                  </a:lnTo>
                  <a:lnTo>
                    <a:pt x="61" y="37"/>
                  </a:lnTo>
                  <a:lnTo>
                    <a:pt x="77" y="27"/>
                  </a:lnTo>
                  <a:lnTo>
                    <a:pt x="94" y="18"/>
                  </a:lnTo>
                  <a:lnTo>
                    <a:pt x="108" y="10"/>
                  </a:lnTo>
                  <a:lnTo>
                    <a:pt x="120" y="2"/>
                  </a:lnTo>
                  <a:lnTo>
                    <a:pt x="1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2" name="Freeform 1041"/>
            <p:cNvSpPr>
              <a:spLocks/>
            </p:cNvSpPr>
            <p:nvPr/>
          </p:nvSpPr>
          <p:spPr bwMode="auto">
            <a:xfrm>
              <a:off x="3133726" y="5159376"/>
              <a:ext cx="134938" cy="198438"/>
            </a:xfrm>
            <a:custGeom>
              <a:avLst/>
              <a:gdLst>
                <a:gd name="T0" fmla="*/ 151 w 169"/>
                <a:gd name="T1" fmla="*/ 4 h 249"/>
                <a:gd name="T2" fmla="*/ 165 w 169"/>
                <a:gd name="T3" fmla="*/ 25 h 249"/>
                <a:gd name="T4" fmla="*/ 167 w 169"/>
                <a:gd name="T5" fmla="*/ 57 h 249"/>
                <a:gd name="T6" fmla="*/ 155 w 169"/>
                <a:gd name="T7" fmla="*/ 65 h 249"/>
                <a:gd name="T8" fmla="*/ 133 w 169"/>
                <a:gd name="T9" fmla="*/ 92 h 249"/>
                <a:gd name="T10" fmla="*/ 119 w 169"/>
                <a:gd name="T11" fmla="*/ 137 h 249"/>
                <a:gd name="T12" fmla="*/ 110 w 169"/>
                <a:gd name="T13" fmla="*/ 169 h 249"/>
                <a:gd name="T14" fmla="*/ 108 w 169"/>
                <a:gd name="T15" fmla="*/ 165 h 249"/>
                <a:gd name="T16" fmla="*/ 104 w 169"/>
                <a:gd name="T17" fmla="*/ 157 h 249"/>
                <a:gd name="T18" fmla="*/ 98 w 169"/>
                <a:gd name="T19" fmla="*/ 147 h 249"/>
                <a:gd name="T20" fmla="*/ 90 w 169"/>
                <a:gd name="T21" fmla="*/ 143 h 249"/>
                <a:gd name="T22" fmla="*/ 80 w 169"/>
                <a:gd name="T23" fmla="*/ 145 h 249"/>
                <a:gd name="T24" fmla="*/ 76 w 169"/>
                <a:gd name="T25" fmla="*/ 151 h 249"/>
                <a:gd name="T26" fmla="*/ 78 w 169"/>
                <a:gd name="T27" fmla="*/ 159 h 249"/>
                <a:gd name="T28" fmla="*/ 82 w 169"/>
                <a:gd name="T29" fmla="*/ 167 h 249"/>
                <a:gd name="T30" fmla="*/ 84 w 169"/>
                <a:gd name="T31" fmla="*/ 175 h 249"/>
                <a:gd name="T32" fmla="*/ 84 w 169"/>
                <a:gd name="T33" fmla="*/ 181 h 249"/>
                <a:gd name="T34" fmla="*/ 82 w 169"/>
                <a:gd name="T35" fmla="*/ 188 h 249"/>
                <a:gd name="T36" fmla="*/ 84 w 169"/>
                <a:gd name="T37" fmla="*/ 194 h 249"/>
                <a:gd name="T38" fmla="*/ 90 w 169"/>
                <a:gd name="T39" fmla="*/ 196 h 249"/>
                <a:gd name="T40" fmla="*/ 96 w 169"/>
                <a:gd name="T41" fmla="*/ 196 h 249"/>
                <a:gd name="T42" fmla="*/ 96 w 169"/>
                <a:gd name="T43" fmla="*/ 210 h 249"/>
                <a:gd name="T44" fmla="*/ 78 w 169"/>
                <a:gd name="T45" fmla="*/ 234 h 249"/>
                <a:gd name="T46" fmla="*/ 66 w 169"/>
                <a:gd name="T47" fmla="*/ 243 h 249"/>
                <a:gd name="T48" fmla="*/ 61 w 169"/>
                <a:gd name="T49" fmla="*/ 249 h 249"/>
                <a:gd name="T50" fmla="*/ 55 w 169"/>
                <a:gd name="T51" fmla="*/ 226 h 249"/>
                <a:gd name="T52" fmla="*/ 29 w 169"/>
                <a:gd name="T53" fmla="*/ 186 h 249"/>
                <a:gd name="T54" fmla="*/ 8 w 169"/>
                <a:gd name="T55" fmla="*/ 155 h 249"/>
                <a:gd name="T56" fmla="*/ 0 w 169"/>
                <a:gd name="T57" fmla="*/ 120 h 249"/>
                <a:gd name="T58" fmla="*/ 6 w 169"/>
                <a:gd name="T59" fmla="*/ 82 h 249"/>
                <a:gd name="T60" fmla="*/ 35 w 169"/>
                <a:gd name="T61" fmla="*/ 53 h 249"/>
                <a:gd name="T62" fmla="*/ 88 w 169"/>
                <a:gd name="T63" fmla="*/ 33 h 249"/>
                <a:gd name="T64" fmla="*/ 131 w 169"/>
                <a:gd name="T65" fmla="*/ 20 h 249"/>
                <a:gd name="T66" fmla="*/ 147 w 169"/>
                <a:gd name="T6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9" h="249">
                  <a:moveTo>
                    <a:pt x="147" y="0"/>
                  </a:moveTo>
                  <a:lnTo>
                    <a:pt x="151" y="4"/>
                  </a:lnTo>
                  <a:lnTo>
                    <a:pt x="157" y="12"/>
                  </a:lnTo>
                  <a:lnTo>
                    <a:pt x="165" y="25"/>
                  </a:lnTo>
                  <a:lnTo>
                    <a:pt x="169" y="41"/>
                  </a:lnTo>
                  <a:lnTo>
                    <a:pt x="167" y="57"/>
                  </a:lnTo>
                  <a:lnTo>
                    <a:pt x="163" y="59"/>
                  </a:lnTo>
                  <a:lnTo>
                    <a:pt x="155" y="65"/>
                  </a:lnTo>
                  <a:lnTo>
                    <a:pt x="143" y="76"/>
                  </a:lnTo>
                  <a:lnTo>
                    <a:pt x="133" y="92"/>
                  </a:lnTo>
                  <a:lnTo>
                    <a:pt x="123" y="112"/>
                  </a:lnTo>
                  <a:lnTo>
                    <a:pt x="119" y="137"/>
                  </a:lnTo>
                  <a:lnTo>
                    <a:pt x="121" y="163"/>
                  </a:lnTo>
                  <a:lnTo>
                    <a:pt x="110" y="169"/>
                  </a:lnTo>
                  <a:lnTo>
                    <a:pt x="108" y="169"/>
                  </a:lnTo>
                  <a:lnTo>
                    <a:pt x="108" y="165"/>
                  </a:lnTo>
                  <a:lnTo>
                    <a:pt x="106" y="161"/>
                  </a:lnTo>
                  <a:lnTo>
                    <a:pt x="104" y="157"/>
                  </a:lnTo>
                  <a:lnTo>
                    <a:pt x="102" y="151"/>
                  </a:lnTo>
                  <a:lnTo>
                    <a:pt x="98" y="147"/>
                  </a:lnTo>
                  <a:lnTo>
                    <a:pt x="94" y="143"/>
                  </a:lnTo>
                  <a:lnTo>
                    <a:pt x="90" y="143"/>
                  </a:lnTo>
                  <a:lnTo>
                    <a:pt x="84" y="143"/>
                  </a:lnTo>
                  <a:lnTo>
                    <a:pt x="80" y="145"/>
                  </a:lnTo>
                  <a:lnTo>
                    <a:pt x="78" y="147"/>
                  </a:lnTo>
                  <a:lnTo>
                    <a:pt x="76" y="151"/>
                  </a:lnTo>
                  <a:lnTo>
                    <a:pt x="78" y="155"/>
                  </a:lnTo>
                  <a:lnTo>
                    <a:pt x="78" y="159"/>
                  </a:lnTo>
                  <a:lnTo>
                    <a:pt x="80" y="163"/>
                  </a:lnTo>
                  <a:lnTo>
                    <a:pt x="82" y="167"/>
                  </a:lnTo>
                  <a:lnTo>
                    <a:pt x="84" y="171"/>
                  </a:lnTo>
                  <a:lnTo>
                    <a:pt x="84" y="175"/>
                  </a:lnTo>
                  <a:lnTo>
                    <a:pt x="84" y="177"/>
                  </a:lnTo>
                  <a:lnTo>
                    <a:pt x="84" y="181"/>
                  </a:lnTo>
                  <a:lnTo>
                    <a:pt x="82" y="184"/>
                  </a:lnTo>
                  <a:lnTo>
                    <a:pt x="82" y="188"/>
                  </a:lnTo>
                  <a:lnTo>
                    <a:pt x="84" y="192"/>
                  </a:lnTo>
                  <a:lnTo>
                    <a:pt x="84" y="194"/>
                  </a:lnTo>
                  <a:lnTo>
                    <a:pt x="86" y="196"/>
                  </a:lnTo>
                  <a:lnTo>
                    <a:pt x="90" y="196"/>
                  </a:lnTo>
                  <a:lnTo>
                    <a:pt x="96" y="196"/>
                  </a:lnTo>
                  <a:lnTo>
                    <a:pt x="96" y="196"/>
                  </a:lnTo>
                  <a:lnTo>
                    <a:pt x="96" y="202"/>
                  </a:lnTo>
                  <a:lnTo>
                    <a:pt x="96" y="210"/>
                  </a:lnTo>
                  <a:lnTo>
                    <a:pt x="90" y="220"/>
                  </a:lnTo>
                  <a:lnTo>
                    <a:pt x="78" y="234"/>
                  </a:lnTo>
                  <a:lnTo>
                    <a:pt x="72" y="239"/>
                  </a:lnTo>
                  <a:lnTo>
                    <a:pt x="66" y="243"/>
                  </a:lnTo>
                  <a:lnTo>
                    <a:pt x="63" y="247"/>
                  </a:lnTo>
                  <a:lnTo>
                    <a:pt x="61" y="249"/>
                  </a:lnTo>
                  <a:lnTo>
                    <a:pt x="59" y="249"/>
                  </a:lnTo>
                  <a:lnTo>
                    <a:pt x="55" y="226"/>
                  </a:lnTo>
                  <a:lnTo>
                    <a:pt x="43" y="206"/>
                  </a:lnTo>
                  <a:lnTo>
                    <a:pt x="29" y="186"/>
                  </a:lnTo>
                  <a:lnTo>
                    <a:pt x="15" y="167"/>
                  </a:lnTo>
                  <a:lnTo>
                    <a:pt x="8" y="155"/>
                  </a:lnTo>
                  <a:lnTo>
                    <a:pt x="2" y="139"/>
                  </a:lnTo>
                  <a:lnTo>
                    <a:pt x="0" y="120"/>
                  </a:lnTo>
                  <a:lnTo>
                    <a:pt x="0" y="100"/>
                  </a:lnTo>
                  <a:lnTo>
                    <a:pt x="6" y="82"/>
                  </a:lnTo>
                  <a:lnTo>
                    <a:pt x="17" y="65"/>
                  </a:lnTo>
                  <a:lnTo>
                    <a:pt x="35" y="53"/>
                  </a:lnTo>
                  <a:lnTo>
                    <a:pt x="61" y="41"/>
                  </a:lnTo>
                  <a:lnTo>
                    <a:pt x="88" y="33"/>
                  </a:lnTo>
                  <a:lnTo>
                    <a:pt x="112" y="27"/>
                  </a:lnTo>
                  <a:lnTo>
                    <a:pt x="131" y="20"/>
                  </a:lnTo>
                  <a:lnTo>
                    <a:pt x="143" y="12"/>
                  </a:lnTo>
                  <a:lnTo>
                    <a:pt x="14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3" name="Freeform 1042"/>
            <p:cNvSpPr>
              <a:spLocks noEditPoints="1"/>
            </p:cNvSpPr>
            <p:nvPr/>
          </p:nvSpPr>
          <p:spPr bwMode="auto">
            <a:xfrm>
              <a:off x="3221038" y="5324476"/>
              <a:ext cx="74613" cy="31750"/>
            </a:xfrm>
            <a:custGeom>
              <a:avLst/>
              <a:gdLst>
                <a:gd name="T0" fmla="*/ 15 w 94"/>
                <a:gd name="T1" fmla="*/ 16 h 41"/>
                <a:gd name="T2" fmla="*/ 23 w 94"/>
                <a:gd name="T3" fmla="*/ 22 h 41"/>
                <a:gd name="T4" fmla="*/ 39 w 94"/>
                <a:gd name="T5" fmla="*/ 29 h 41"/>
                <a:gd name="T6" fmla="*/ 59 w 94"/>
                <a:gd name="T7" fmla="*/ 33 h 41"/>
                <a:gd name="T8" fmla="*/ 76 w 94"/>
                <a:gd name="T9" fmla="*/ 33 h 41"/>
                <a:gd name="T10" fmla="*/ 88 w 94"/>
                <a:gd name="T11" fmla="*/ 33 h 41"/>
                <a:gd name="T12" fmla="*/ 94 w 94"/>
                <a:gd name="T13" fmla="*/ 33 h 41"/>
                <a:gd name="T14" fmla="*/ 86 w 94"/>
                <a:gd name="T15" fmla="*/ 33 h 41"/>
                <a:gd name="T16" fmla="*/ 80 w 94"/>
                <a:gd name="T17" fmla="*/ 35 h 41"/>
                <a:gd name="T18" fmla="*/ 74 w 94"/>
                <a:gd name="T19" fmla="*/ 37 h 41"/>
                <a:gd name="T20" fmla="*/ 70 w 94"/>
                <a:gd name="T21" fmla="*/ 39 h 41"/>
                <a:gd name="T22" fmla="*/ 68 w 94"/>
                <a:gd name="T23" fmla="*/ 41 h 41"/>
                <a:gd name="T24" fmla="*/ 68 w 94"/>
                <a:gd name="T25" fmla="*/ 41 h 41"/>
                <a:gd name="T26" fmla="*/ 68 w 94"/>
                <a:gd name="T27" fmla="*/ 41 h 41"/>
                <a:gd name="T28" fmla="*/ 45 w 94"/>
                <a:gd name="T29" fmla="*/ 35 h 41"/>
                <a:gd name="T30" fmla="*/ 25 w 94"/>
                <a:gd name="T31" fmla="*/ 26 h 41"/>
                <a:gd name="T32" fmla="*/ 15 w 94"/>
                <a:gd name="T33" fmla="*/ 16 h 41"/>
                <a:gd name="T34" fmla="*/ 0 w 94"/>
                <a:gd name="T35" fmla="*/ 0 h 41"/>
                <a:gd name="T36" fmla="*/ 4 w 94"/>
                <a:gd name="T37" fmla="*/ 4 h 41"/>
                <a:gd name="T38" fmla="*/ 11 w 94"/>
                <a:gd name="T39" fmla="*/ 14 h 41"/>
                <a:gd name="T40" fmla="*/ 15 w 94"/>
                <a:gd name="T41" fmla="*/ 16 h 41"/>
                <a:gd name="T42" fmla="*/ 9 w 94"/>
                <a:gd name="T43" fmla="*/ 12 h 41"/>
                <a:gd name="T44" fmla="*/ 4 w 94"/>
                <a:gd name="T45" fmla="*/ 4 h 41"/>
                <a:gd name="T46" fmla="*/ 0 w 94"/>
                <a:gd name="T4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41">
                  <a:moveTo>
                    <a:pt x="15" y="16"/>
                  </a:moveTo>
                  <a:lnTo>
                    <a:pt x="23" y="22"/>
                  </a:lnTo>
                  <a:lnTo>
                    <a:pt x="39" y="29"/>
                  </a:lnTo>
                  <a:lnTo>
                    <a:pt x="59" y="33"/>
                  </a:lnTo>
                  <a:lnTo>
                    <a:pt x="76" y="33"/>
                  </a:lnTo>
                  <a:lnTo>
                    <a:pt x="88" y="33"/>
                  </a:lnTo>
                  <a:lnTo>
                    <a:pt x="94" y="33"/>
                  </a:lnTo>
                  <a:lnTo>
                    <a:pt x="86" y="33"/>
                  </a:lnTo>
                  <a:lnTo>
                    <a:pt x="80" y="35"/>
                  </a:lnTo>
                  <a:lnTo>
                    <a:pt x="74" y="37"/>
                  </a:lnTo>
                  <a:lnTo>
                    <a:pt x="70" y="39"/>
                  </a:lnTo>
                  <a:lnTo>
                    <a:pt x="68" y="41"/>
                  </a:lnTo>
                  <a:lnTo>
                    <a:pt x="68" y="41"/>
                  </a:lnTo>
                  <a:lnTo>
                    <a:pt x="68" y="41"/>
                  </a:lnTo>
                  <a:lnTo>
                    <a:pt x="45" y="35"/>
                  </a:lnTo>
                  <a:lnTo>
                    <a:pt x="25" y="26"/>
                  </a:lnTo>
                  <a:lnTo>
                    <a:pt x="15" y="16"/>
                  </a:lnTo>
                  <a:close/>
                  <a:moveTo>
                    <a:pt x="0" y="0"/>
                  </a:moveTo>
                  <a:lnTo>
                    <a:pt x="4" y="4"/>
                  </a:lnTo>
                  <a:lnTo>
                    <a:pt x="11" y="14"/>
                  </a:lnTo>
                  <a:lnTo>
                    <a:pt x="15" y="16"/>
                  </a:lnTo>
                  <a:lnTo>
                    <a:pt x="9" y="12"/>
                  </a:lnTo>
                  <a:lnTo>
                    <a:pt x="4" y="4"/>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4" name="Freeform 1043"/>
            <p:cNvSpPr>
              <a:spLocks/>
            </p:cNvSpPr>
            <p:nvPr/>
          </p:nvSpPr>
          <p:spPr bwMode="auto">
            <a:xfrm>
              <a:off x="2817813" y="5165726"/>
              <a:ext cx="1014413" cy="611188"/>
            </a:xfrm>
            <a:custGeom>
              <a:avLst/>
              <a:gdLst>
                <a:gd name="T0" fmla="*/ 1276 w 1278"/>
                <a:gd name="T1" fmla="*/ 10 h 769"/>
                <a:gd name="T2" fmla="*/ 1241 w 1278"/>
                <a:gd name="T3" fmla="*/ 35 h 769"/>
                <a:gd name="T4" fmla="*/ 1196 w 1278"/>
                <a:gd name="T5" fmla="*/ 61 h 769"/>
                <a:gd name="T6" fmla="*/ 1231 w 1278"/>
                <a:gd name="T7" fmla="*/ 55 h 769"/>
                <a:gd name="T8" fmla="*/ 1204 w 1278"/>
                <a:gd name="T9" fmla="*/ 78 h 769"/>
                <a:gd name="T10" fmla="*/ 1155 w 1278"/>
                <a:gd name="T11" fmla="*/ 104 h 769"/>
                <a:gd name="T12" fmla="*/ 1113 w 1278"/>
                <a:gd name="T13" fmla="*/ 139 h 769"/>
                <a:gd name="T14" fmla="*/ 1009 w 1278"/>
                <a:gd name="T15" fmla="*/ 204 h 769"/>
                <a:gd name="T16" fmla="*/ 931 w 1278"/>
                <a:gd name="T17" fmla="*/ 222 h 769"/>
                <a:gd name="T18" fmla="*/ 841 w 1278"/>
                <a:gd name="T19" fmla="*/ 308 h 769"/>
                <a:gd name="T20" fmla="*/ 762 w 1278"/>
                <a:gd name="T21" fmla="*/ 326 h 769"/>
                <a:gd name="T22" fmla="*/ 764 w 1278"/>
                <a:gd name="T23" fmla="*/ 361 h 769"/>
                <a:gd name="T24" fmla="*/ 776 w 1278"/>
                <a:gd name="T25" fmla="*/ 489 h 769"/>
                <a:gd name="T26" fmla="*/ 738 w 1278"/>
                <a:gd name="T27" fmla="*/ 618 h 769"/>
                <a:gd name="T28" fmla="*/ 721 w 1278"/>
                <a:gd name="T29" fmla="*/ 710 h 769"/>
                <a:gd name="T30" fmla="*/ 691 w 1278"/>
                <a:gd name="T31" fmla="*/ 763 h 769"/>
                <a:gd name="T32" fmla="*/ 570 w 1278"/>
                <a:gd name="T33" fmla="*/ 761 h 769"/>
                <a:gd name="T34" fmla="*/ 485 w 1278"/>
                <a:gd name="T35" fmla="*/ 740 h 769"/>
                <a:gd name="T36" fmla="*/ 503 w 1278"/>
                <a:gd name="T37" fmla="*/ 667 h 769"/>
                <a:gd name="T38" fmla="*/ 424 w 1278"/>
                <a:gd name="T39" fmla="*/ 585 h 769"/>
                <a:gd name="T40" fmla="*/ 367 w 1278"/>
                <a:gd name="T41" fmla="*/ 494 h 769"/>
                <a:gd name="T42" fmla="*/ 316 w 1278"/>
                <a:gd name="T43" fmla="*/ 512 h 769"/>
                <a:gd name="T44" fmla="*/ 226 w 1278"/>
                <a:gd name="T45" fmla="*/ 522 h 769"/>
                <a:gd name="T46" fmla="*/ 147 w 1278"/>
                <a:gd name="T47" fmla="*/ 524 h 769"/>
                <a:gd name="T48" fmla="*/ 28 w 1278"/>
                <a:gd name="T49" fmla="*/ 516 h 769"/>
                <a:gd name="T50" fmla="*/ 0 w 1278"/>
                <a:gd name="T51" fmla="*/ 441 h 769"/>
                <a:gd name="T52" fmla="*/ 22 w 1278"/>
                <a:gd name="T53" fmla="*/ 369 h 769"/>
                <a:gd name="T54" fmla="*/ 67 w 1278"/>
                <a:gd name="T55" fmla="*/ 290 h 769"/>
                <a:gd name="T56" fmla="*/ 88 w 1278"/>
                <a:gd name="T57" fmla="*/ 222 h 769"/>
                <a:gd name="T58" fmla="*/ 147 w 1278"/>
                <a:gd name="T59" fmla="*/ 161 h 769"/>
                <a:gd name="T60" fmla="*/ 224 w 1278"/>
                <a:gd name="T61" fmla="*/ 190 h 769"/>
                <a:gd name="T62" fmla="*/ 226 w 1278"/>
                <a:gd name="T63" fmla="*/ 239 h 769"/>
                <a:gd name="T64" fmla="*/ 163 w 1278"/>
                <a:gd name="T65" fmla="*/ 235 h 769"/>
                <a:gd name="T66" fmla="*/ 145 w 1278"/>
                <a:gd name="T67" fmla="*/ 243 h 769"/>
                <a:gd name="T68" fmla="*/ 132 w 1278"/>
                <a:gd name="T69" fmla="*/ 326 h 769"/>
                <a:gd name="T70" fmla="*/ 116 w 1278"/>
                <a:gd name="T71" fmla="*/ 408 h 769"/>
                <a:gd name="T72" fmla="*/ 118 w 1278"/>
                <a:gd name="T73" fmla="*/ 412 h 769"/>
                <a:gd name="T74" fmla="*/ 198 w 1278"/>
                <a:gd name="T75" fmla="*/ 375 h 769"/>
                <a:gd name="T76" fmla="*/ 255 w 1278"/>
                <a:gd name="T77" fmla="*/ 361 h 769"/>
                <a:gd name="T78" fmla="*/ 326 w 1278"/>
                <a:gd name="T79" fmla="*/ 322 h 769"/>
                <a:gd name="T80" fmla="*/ 371 w 1278"/>
                <a:gd name="T81" fmla="*/ 302 h 769"/>
                <a:gd name="T82" fmla="*/ 440 w 1278"/>
                <a:gd name="T83" fmla="*/ 273 h 769"/>
                <a:gd name="T84" fmla="*/ 579 w 1278"/>
                <a:gd name="T85" fmla="*/ 255 h 769"/>
                <a:gd name="T86" fmla="*/ 587 w 1278"/>
                <a:gd name="T87" fmla="*/ 249 h 769"/>
                <a:gd name="T88" fmla="*/ 640 w 1278"/>
                <a:gd name="T89" fmla="*/ 218 h 769"/>
                <a:gd name="T90" fmla="*/ 731 w 1278"/>
                <a:gd name="T91" fmla="*/ 159 h 769"/>
                <a:gd name="T92" fmla="*/ 835 w 1278"/>
                <a:gd name="T93" fmla="*/ 151 h 769"/>
                <a:gd name="T94" fmla="*/ 941 w 1278"/>
                <a:gd name="T95" fmla="*/ 98 h 769"/>
                <a:gd name="T96" fmla="*/ 1058 w 1278"/>
                <a:gd name="T97" fmla="*/ 65 h 769"/>
                <a:gd name="T98" fmla="*/ 1151 w 1278"/>
                <a:gd name="T99" fmla="*/ 47 h 769"/>
                <a:gd name="T100" fmla="*/ 1216 w 1278"/>
                <a:gd name="T101" fmla="*/ 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8" h="769">
                  <a:moveTo>
                    <a:pt x="1267" y="0"/>
                  </a:moveTo>
                  <a:lnTo>
                    <a:pt x="1276" y="0"/>
                  </a:lnTo>
                  <a:lnTo>
                    <a:pt x="1278" y="4"/>
                  </a:lnTo>
                  <a:lnTo>
                    <a:pt x="1276" y="10"/>
                  </a:lnTo>
                  <a:lnTo>
                    <a:pt x="1269" y="16"/>
                  </a:lnTo>
                  <a:lnTo>
                    <a:pt x="1261" y="23"/>
                  </a:lnTo>
                  <a:lnTo>
                    <a:pt x="1251" y="29"/>
                  </a:lnTo>
                  <a:lnTo>
                    <a:pt x="1241" y="35"/>
                  </a:lnTo>
                  <a:lnTo>
                    <a:pt x="1235" y="39"/>
                  </a:lnTo>
                  <a:lnTo>
                    <a:pt x="1223" y="45"/>
                  </a:lnTo>
                  <a:lnTo>
                    <a:pt x="1210" y="53"/>
                  </a:lnTo>
                  <a:lnTo>
                    <a:pt x="1196" y="61"/>
                  </a:lnTo>
                  <a:lnTo>
                    <a:pt x="1192" y="63"/>
                  </a:lnTo>
                  <a:lnTo>
                    <a:pt x="1202" y="59"/>
                  </a:lnTo>
                  <a:lnTo>
                    <a:pt x="1223" y="55"/>
                  </a:lnTo>
                  <a:lnTo>
                    <a:pt x="1231" y="55"/>
                  </a:lnTo>
                  <a:lnTo>
                    <a:pt x="1233" y="59"/>
                  </a:lnTo>
                  <a:lnTo>
                    <a:pt x="1227" y="65"/>
                  </a:lnTo>
                  <a:lnTo>
                    <a:pt x="1218" y="70"/>
                  </a:lnTo>
                  <a:lnTo>
                    <a:pt x="1204" y="78"/>
                  </a:lnTo>
                  <a:lnTo>
                    <a:pt x="1190" y="86"/>
                  </a:lnTo>
                  <a:lnTo>
                    <a:pt x="1176" y="94"/>
                  </a:lnTo>
                  <a:lnTo>
                    <a:pt x="1165" y="98"/>
                  </a:lnTo>
                  <a:lnTo>
                    <a:pt x="1155" y="104"/>
                  </a:lnTo>
                  <a:lnTo>
                    <a:pt x="1147" y="108"/>
                  </a:lnTo>
                  <a:lnTo>
                    <a:pt x="1137" y="116"/>
                  </a:lnTo>
                  <a:lnTo>
                    <a:pt x="1127" y="125"/>
                  </a:lnTo>
                  <a:lnTo>
                    <a:pt x="1113" y="139"/>
                  </a:lnTo>
                  <a:lnTo>
                    <a:pt x="1094" y="157"/>
                  </a:lnTo>
                  <a:lnTo>
                    <a:pt x="1070" y="176"/>
                  </a:lnTo>
                  <a:lnTo>
                    <a:pt x="1041" y="192"/>
                  </a:lnTo>
                  <a:lnTo>
                    <a:pt x="1009" y="204"/>
                  </a:lnTo>
                  <a:lnTo>
                    <a:pt x="980" y="212"/>
                  </a:lnTo>
                  <a:lnTo>
                    <a:pt x="956" y="218"/>
                  </a:lnTo>
                  <a:lnTo>
                    <a:pt x="939" y="220"/>
                  </a:lnTo>
                  <a:lnTo>
                    <a:pt x="931" y="222"/>
                  </a:lnTo>
                  <a:lnTo>
                    <a:pt x="913" y="253"/>
                  </a:lnTo>
                  <a:lnTo>
                    <a:pt x="892" y="277"/>
                  </a:lnTo>
                  <a:lnTo>
                    <a:pt x="866" y="294"/>
                  </a:lnTo>
                  <a:lnTo>
                    <a:pt x="841" y="308"/>
                  </a:lnTo>
                  <a:lnTo>
                    <a:pt x="815" y="316"/>
                  </a:lnTo>
                  <a:lnTo>
                    <a:pt x="793" y="322"/>
                  </a:lnTo>
                  <a:lnTo>
                    <a:pt x="776" y="324"/>
                  </a:lnTo>
                  <a:lnTo>
                    <a:pt x="762" y="326"/>
                  </a:lnTo>
                  <a:lnTo>
                    <a:pt x="758" y="326"/>
                  </a:lnTo>
                  <a:lnTo>
                    <a:pt x="762" y="333"/>
                  </a:lnTo>
                  <a:lnTo>
                    <a:pt x="764" y="345"/>
                  </a:lnTo>
                  <a:lnTo>
                    <a:pt x="764" y="361"/>
                  </a:lnTo>
                  <a:lnTo>
                    <a:pt x="766" y="383"/>
                  </a:lnTo>
                  <a:lnTo>
                    <a:pt x="768" y="408"/>
                  </a:lnTo>
                  <a:lnTo>
                    <a:pt x="774" y="443"/>
                  </a:lnTo>
                  <a:lnTo>
                    <a:pt x="776" y="489"/>
                  </a:lnTo>
                  <a:lnTo>
                    <a:pt x="770" y="530"/>
                  </a:lnTo>
                  <a:lnTo>
                    <a:pt x="758" y="565"/>
                  </a:lnTo>
                  <a:lnTo>
                    <a:pt x="746" y="596"/>
                  </a:lnTo>
                  <a:lnTo>
                    <a:pt x="738" y="618"/>
                  </a:lnTo>
                  <a:lnTo>
                    <a:pt x="734" y="636"/>
                  </a:lnTo>
                  <a:lnTo>
                    <a:pt x="729" y="659"/>
                  </a:lnTo>
                  <a:lnTo>
                    <a:pt x="725" y="685"/>
                  </a:lnTo>
                  <a:lnTo>
                    <a:pt x="721" y="710"/>
                  </a:lnTo>
                  <a:lnTo>
                    <a:pt x="719" y="732"/>
                  </a:lnTo>
                  <a:lnTo>
                    <a:pt x="717" y="748"/>
                  </a:lnTo>
                  <a:lnTo>
                    <a:pt x="715" y="753"/>
                  </a:lnTo>
                  <a:lnTo>
                    <a:pt x="691" y="763"/>
                  </a:lnTo>
                  <a:lnTo>
                    <a:pt x="662" y="769"/>
                  </a:lnTo>
                  <a:lnTo>
                    <a:pt x="632" y="769"/>
                  </a:lnTo>
                  <a:lnTo>
                    <a:pt x="601" y="767"/>
                  </a:lnTo>
                  <a:lnTo>
                    <a:pt x="570" y="761"/>
                  </a:lnTo>
                  <a:lnTo>
                    <a:pt x="542" y="755"/>
                  </a:lnTo>
                  <a:lnTo>
                    <a:pt x="517" y="750"/>
                  </a:lnTo>
                  <a:lnTo>
                    <a:pt x="497" y="744"/>
                  </a:lnTo>
                  <a:lnTo>
                    <a:pt x="485" y="740"/>
                  </a:lnTo>
                  <a:lnTo>
                    <a:pt x="479" y="738"/>
                  </a:lnTo>
                  <a:lnTo>
                    <a:pt x="493" y="712"/>
                  </a:lnTo>
                  <a:lnTo>
                    <a:pt x="499" y="687"/>
                  </a:lnTo>
                  <a:lnTo>
                    <a:pt x="503" y="667"/>
                  </a:lnTo>
                  <a:lnTo>
                    <a:pt x="503" y="653"/>
                  </a:lnTo>
                  <a:lnTo>
                    <a:pt x="503" y="649"/>
                  </a:lnTo>
                  <a:lnTo>
                    <a:pt x="458" y="616"/>
                  </a:lnTo>
                  <a:lnTo>
                    <a:pt x="424" y="585"/>
                  </a:lnTo>
                  <a:lnTo>
                    <a:pt x="401" y="557"/>
                  </a:lnTo>
                  <a:lnTo>
                    <a:pt x="383" y="532"/>
                  </a:lnTo>
                  <a:lnTo>
                    <a:pt x="373" y="510"/>
                  </a:lnTo>
                  <a:lnTo>
                    <a:pt x="367" y="494"/>
                  </a:lnTo>
                  <a:lnTo>
                    <a:pt x="365" y="485"/>
                  </a:lnTo>
                  <a:lnTo>
                    <a:pt x="363" y="483"/>
                  </a:lnTo>
                  <a:lnTo>
                    <a:pt x="342" y="500"/>
                  </a:lnTo>
                  <a:lnTo>
                    <a:pt x="316" y="512"/>
                  </a:lnTo>
                  <a:lnTo>
                    <a:pt x="291" y="520"/>
                  </a:lnTo>
                  <a:lnTo>
                    <a:pt x="267" y="522"/>
                  </a:lnTo>
                  <a:lnTo>
                    <a:pt x="244" y="522"/>
                  </a:lnTo>
                  <a:lnTo>
                    <a:pt x="226" y="522"/>
                  </a:lnTo>
                  <a:lnTo>
                    <a:pt x="214" y="520"/>
                  </a:lnTo>
                  <a:lnTo>
                    <a:pt x="200" y="520"/>
                  </a:lnTo>
                  <a:lnTo>
                    <a:pt x="177" y="522"/>
                  </a:lnTo>
                  <a:lnTo>
                    <a:pt x="147" y="524"/>
                  </a:lnTo>
                  <a:lnTo>
                    <a:pt x="114" y="526"/>
                  </a:lnTo>
                  <a:lnTo>
                    <a:pt x="81" y="526"/>
                  </a:lnTo>
                  <a:lnTo>
                    <a:pt x="51" y="522"/>
                  </a:lnTo>
                  <a:lnTo>
                    <a:pt x="28" y="516"/>
                  </a:lnTo>
                  <a:lnTo>
                    <a:pt x="14" y="504"/>
                  </a:lnTo>
                  <a:lnTo>
                    <a:pt x="4" y="487"/>
                  </a:lnTo>
                  <a:lnTo>
                    <a:pt x="0" y="465"/>
                  </a:lnTo>
                  <a:lnTo>
                    <a:pt x="0" y="441"/>
                  </a:lnTo>
                  <a:lnTo>
                    <a:pt x="2" y="418"/>
                  </a:lnTo>
                  <a:lnTo>
                    <a:pt x="8" y="396"/>
                  </a:lnTo>
                  <a:lnTo>
                    <a:pt x="14" y="381"/>
                  </a:lnTo>
                  <a:lnTo>
                    <a:pt x="22" y="369"/>
                  </a:lnTo>
                  <a:lnTo>
                    <a:pt x="31" y="357"/>
                  </a:lnTo>
                  <a:lnTo>
                    <a:pt x="43" y="337"/>
                  </a:lnTo>
                  <a:lnTo>
                    <a:pt x="55" y="314"/>
                  </a:lnTo>
                  <a:lnTo>
                    <a:pt x="67" y="290"/>
                  </a:lnTo>
                  <a:lnTo>
                    <a:pt x="77" y="267"/>
                  </a:lnTo>
                  <a:lnTo>
                    <a:pt x="83" y="247"/>
                  </a:lnTo>
                  <a:lnTo>
                    <a:pt x="86" y="235"/>
                  </a:lnTo>
                  <a:lnTo>
                    <a:pt x="88" y="222"/>
                  </a:lnTo>
                  <a:lnTo>
                    <a:pt x="94" y="206"/>
                  </a:lnTo>
                  <a:lnTo>
                    <a:pt x="104" y="190"/>
                  </a:lnTo>
                  <a:lnTo>
                    <a:pt x="124" y="173"/>
                  </a:lnTo>
                  <a:lnTo>
                    <a:pt x="147" y="161"/>
                  </a:lnTo>
                  <a:lnTo>
                    <a:pt x="169" y="159"/>
                  </a:lnTo>
                  <a:lnTo>
                    <a:pt x="191" y="165"/>
                  </a:lnTo>
                  <a:lnTo>
                    <a:pt x="210" y="178"/>
                  </a:lnTo>
                  <a:lnTo>
                    <a:pt x="224" y="190"/>
                  </a:lnTo>
                  <a:lnTo>
                    <a:pt x="232" y="204"/>
                  </a:lnTo>
                  <a:lnTo>
                    <a:pt x="236" y="218"/>
                  </a:lnTo>
                  <a:lnTo>
                    <a:pt x="234" y="229"/>
                  </a:lnTo>
                  <a:lnTo>
                    <a:pt x="226" y="239"/>
                  </a:lnTo>
                  <a:lnTo>
                    <a:pt x="212" y="243"/>
                  </a:lnTo>
                  <a:lnTo>
                    <a:pt x="193" y="243"/>
                  </a:lnTo>
                  <a:lnTo>
                    <a:pt x="175" y="239"/>
                  </a:lnTo>
                  <a:lnTo>
                    <a:pt x="163" y="235"/>
                  </a:lnTo>
                  <a:lnTo>
                    <a:pt x="153" y="229"/>
                  </a:lnTo>
                  <a:lnTo>
                    <a:pt x="151" y="227"/>
                  </a:lnTo>
                  <a:lnTo>
                    <a:pt x="149" y="231"/>
                  </a:lnTo>
                  <a:lnTo>
                    <a:pt x="145" y="243"/>
                  </a:lnTo>
                  <a:lnTo>
                    <a:pt x="139" y="259"/>
                  </a:lnTo>
                  <a:lnTo>
                    <a:pt x="134" y="279"/>
                  </a:lnTo>
                  <a:lnTo>
                    <a:pt x="132" y="302"/>
                  </a:lnTo>
                  <a:lnTo>
                    <a:pt x="132" y="326"/>
                  </a:lnTo>
                  <a:lnTo>
                    <a:pt x="134" y="351"/>
                  </a:lnTo>
                  <a:lnTo>
                    <a:pt x="130" y="373"/>
                  </a:lnTo>
                  <a:lnTo>
                    <a:pt x="122" y="392"/>
                  </a:lnTo>
                  <a:lnTo>
                    <a:pt x="116" y="408"/>
                  </a:lnTo>
                  <a:lnTo>
                    <a:pt x="110" y="420"/>
                  </a:lnTo>
                  <a:lnTo>
                    <a:pt x="106" y="424"/>
                  </a:lnTo>
                  <a:lnTo>
                    <a:pt x="110" y="420"/>
                  </a:lnTo>
                  <a:lnTo>
                    <a:pt x="118" y="412"/>
                  </a:lnTo>
                  <a:lnTo>
                    <a:pt x="132" y="402"/>
                  </a:lnTo>
                  <a:lnTo>
                    <a:pt x="151" y="390"/>
                  </a:lnTo>
                  <a:lnTo>
                    <a:pt x="177" y="381"/>
                  </a:lnTo>
                  <a:lnTo>
                    <a:pt x="198" y="375"/>
                  </a:lnTo>
                  <a:lnTo>
                    <a:pt x="214" y="373"/>
                  </a:lnTo>
                  <a:lnTo>
                    <a:pt x="228" y="371"/>
                  </a:lnTo>
                  <a:lnTo>
                    <a:pt x="242" y="367"/>
                  </a:lnTo>
                  <a:lnTo>
                    <a:pt x="255" y="361"/>
                  </a:lnTo>
                  <a:lnTo>
                    <a:pt x="271" y="345"/>
                  </a:lnTo>
                  <a:lnTo>
                    <a:pt x="289" y="331"/>
                  </a:lnTo>
                  <a:lnTo>
                    <a:pt x="308" y="324"/>
                  </a:lnTo>
                  <a:lnTo>
                    <a:pt x="326" y="322"/>
                  </a:lnTo>
                  <a:lnTo>
                    <a:pt x="342" y="322"/>
                  </a:lnTo>
                  <a:lnTo>
                    <a:pt x="352" y="324"/>
                  </a:lnTo>
                  <a:lnTo>
                    <a:pt x="355" y="324"/>
                  </a:lnTo>
                  <a:lnTo>
                    <a:pt x="371" y="302"/>
                  </a:lnTo>
                  <a:lnTo>
                    <a:pt x="387" y="288"/>
                  </a:lnTo>
                  <a:lnTo>
                    <a:pt x="403" y="280"/>
                  </a:lnTo>
                  <a:lnTo>
                    <a:pt x="420" y="277"/>
                  </a:lnTo>
                  <a:lnTo>
                    <a:pt x="440" y="273"/>
                  </a:lnTo>
                  <a:lnTo>
                    <a:pt x="568" y="253"/>
                  </a:lnTo>
                  <a:lnTo>
                    <a:pt x="573" y="255"/>
                  </a:lnTo>
                  <a:lnTo>
                    <a:pt x="575" y="255"/>
                  </a:lnTo>
                  <a:lnTo>
                    <a:pt x="579" y="255"/>
                  </a:lnTo>
                  <a:lnTo>
                    <a:pt x="581" y="255"/>
                  </a:lnTo>
                  <a:lnTo>
                    <a:pt x="583" y="253"/>
                  </a:lnTo>
                  <a:lnTo>
                    <a:pt x="585" y="251"/>
                  </a:lnTo>
                  <a:lnTo>
                    <a:pt x="587" y="249"/>
                  </a:lnTo>
                  <a:lnTo>
                    <a:pt x="591" y="247"/>
                  </a:lnTo>
                  <a:lnTo>
                    <a:pt x="603" y="243"/>
                  </a:lnTo>
                  <a:lnTo>
                    <a:pt x="621" y="231"/>
                  </a:lnTo>
                  <a:lnTo>
                    <a:pt x="640" y="218"/>
                  </a:lnTo>
                  <a:lnTo>
                    <a:pt x="664" y="200"/>
                  </a:lnTo>
                  <a:lnTo>
                    <a:pt x="683" y="182"/>
                  </a:lnTo>
                  <a:lnTo>
                    <a:pt x="703" y="169"/>
                  </a:lnTo>
                  <a:lnTo>
                    <a:pt x="731" y="159"/>
                  </a:lnTo>
                  <a:lnTo>
                    <a:pt x="760" y="155"/>
                  </a:lnTo>
                  <a:lnTo>
                    <a:pt x="787" y="151"/>
                  </a:lnTo>
                  <a:lnTo>
                    <a:pt x="815" y="151"/>
                  </a:lnTo>
                  <a:lnTo>
                    <a:pt x="835" y="151"/>
                  </a:lnTo>
                  <a:lnTo>
                    <a:pt x="860" y="147"/>
                  </a:lnTo>
                  <a:lnTo>
                    <a:pt x="886" y="135"/>
                  </a:lnTo>
                  <a:lnTo>
                    <a:pt x="913" y="120"/>
                  </a:lnTo>
                  <a:lnTo>
                    <a:pt x="941" y="98"/>
                  </a:lnTo>
                  <a:lnTo>
                    <a:pt x="964" y="86"/>
                  </a:lnTo>
                  <a:lnTo>
                    <a:pt x="994" y="76"/>
                  </a:lnTo>
                  <a:lnTo>
                    <a:pt x="1025" y="68"/>
                  </a:lnTo>
                  <a:lnTo>
                    <a:pt x="1058" y="65"/>
                  </a:lnTo>
                  <a:lnTo>
                    <a:pt x="1086" y="61"/>
                  </a:lnTo>
                  <a:lnTo>
                    <a:pt x="1110" y="57"/>
                  </a:lnTo>
                  <a:lnTo>
                    <a:pt x="1133" y="51"/>
                  </a:lnTo>
                  <a:lnTo>
                    <a:pt x="1151" y="47"/>
                  </a:lnTo>
                  <a:lnTo>
                    <a:pt x="1166" y="41"/>
                  </a:lnTo>
                  <a:lnTo>
                    <a:pt x="1180" y="33"/>
                  </a:lnTo>
                  <a:lnTo>
                    <a:pt x="1196" y="23"/>
                  </a:lnTo>
                  <a:lnTo>
                    <a:pt x="1216" y="12"/>
                  </a:lnTo>
                  <a:lnTo>
                    <a:pt x="1239" y="4"/>
                  </a:lnTo>
                  <a:lnTo>
                    <a:pt x="1267"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5" name="Freeform 1044"/>
            <p:cNvSpPr>
              <a:spLocks/>
            </p:cNvSpPr>
            <p:nvPr/>
          </p:nvSpPr>
          <p:spPr bwMode="auto">
            <a:xfrm>
              <a:off x="3754438" y="5214939"/>
              <a:ext cx="11113" cy="6350"/>
            </a:xfrm>
            <a:custGeom>
              <a:avLst/>
              <a:gdLst>
                <a:gd name="T0" fmla="*/ 14 w 14"/>
                <a:gd name="T1" fmla="*/ 0 h 7"/>
                <a:gd name="T2" fmla="*/ 8 w 14"/>
                <a:gd name="T3" fmla="*/ 4 h 7"/>
                <a:gd name="T4" fmla="*/ 4 w 14"/>
                <a:gd name="T5" fmla="*/ 6 h 7"/>
                <a:gd name="T6" fmla="*/ 0 w 14"/>
                <a:gd name="T7" fmla="*/ 7 h 7"/>
                <a:gd name="T8" fmla="*/ 0 w 14"/>
                <a:gd name="T9" fmla="*/ 7 h 7"/>
                <a:gd name="T10" fmla="*/ 0 w 14"/>
                <a:gd name="T11" fmla="*/ 7 h 7"/>
                <a:gd name="T12" fmla="*/ 2 w 14"/>
                <a:gd name="T13" fmla="*/ 6 h 7"/>
                <a:gd name="T14" fmla="*/ 8 w 14"/>
                <a:gd name="T15" fmla="*/ 4 h 7"/>
                <a:gd name="T16" fmla="*/ 14 w 1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7">
                  <a:moveTo>
                    <a:pt x="14" y="0"/>
                  </a:moveTo>
                  <a:lnTo>
                    <a:pt x="8" y="4"/>
                  </a:lnTo>
                  <a:lnTo>
                    <a:pt x="4" y="6"/>
                  </a:lnTo>
                  <a:lnTo>
                    <a:pt x="0" y="7"/>
                  </a:lnTo>
                  <a:lnTo>
                    <a:pt x="0" y="7"/>
                  </a:lnTo>
                  <a:lnTo>
                    <a:pt x="0" y="7"/>
                  </a:lnTo>
                  <a:lnTo>
                    <a:pt x="2" y="6"/>
                  </a:lnTo>
                  <a:lnTo>
                    <a:pt x="8" y="4"/>
                  </a:lnTo>
                  <a:lnTo>
                    <a:pt x="1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6" name="Freeform 1045"/>
            <p:cNvSpPr>
              <a:spLocks/>
            </p:cNvSpPr>
            <p:nvPr/>
          </p:nvSpPr>
          <p:spPr bwMode="auto">
            <a:xfrm>
              <a:off x="3155951" y="5381626"/>
              <a:ext cx="80963" cy="31750"/>
            </a:xfrm>
            <a:custGeom>
              <a:avLst/>
              <a:gdLst>
                <a:gd name="T0" fmla="*/ 24 w 102"/>
                <a:gd name="T1" fmla="*/ 0 h 41"/>
                <a:gd name="T2" fmla="*/ 32 w 102"/>
                <a:gd name="T3" fmla="*/ 8 h 41"/>
                <a:gd name="T4" fmla="*/ 47 w 102"/>
                <a:gd name="T5" fmla="*/ 17 h 41"/>
                <a:gd name="T6" fmla="*/ 67 w 102"/>
                <a:gd name="T7" fmla="*/ 27 h 41"/>
                <a:gd name="T8" fmla="*/ 87 w 102"/>
                <a:gd name="T9" fmla="*/ 35 h 41"/>
                <a:gd name="T10" fmla="*/ 102 w 102"/>
                <a:gd name="T11" fmla="*/ 41 h 41"/>
                <a:gd name="T12" fmla="*/ 71 w 102"/>
                <a:gd name="T13" fmla="*/ 33 h 41"/>
                <a:gd name="T14" fmla="*/ 39 w 102"/>
                <a:gd name="T15" fmla="*/ 23 h 41"/>
                <a:gd name="T16" fmla="*/ 24 w 102"/>
                <a:gd name="T17" fmla="*/ 17 h 41"/>
                <a:gd name="T18" fmla="*/ 10 w 102"/>
                <a:gd name="T19" fmla="*/ 9 h 41"/>
                <a:gd name="T20" fmla="*/ 0 w 102"/>
                <a:gd name="T21" fmla="*/ 4 h 41"/>
                <a:gd name="T22" fmla="*/ 14 w 102"/>
                <a:gd name="T23" fmla="*/ 2 h 41"/>
                <a:gd name="T24" fmla="*/ 24 w 102"/>
                <a:gd name="T2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41">
                  <a:moveTo>
                    <a:pt x="24" y="0"/>
                  </a:moveTo>
                  <a:lnTo>
                    <a:pt x="32" y="8"/>
                  </a:lnTo>
                  <a:lnTo>
                    <a:pt x="47" y="17"/>
                  </a:lnTo>
                  <a:lnTo>
                    <a:pt x="67" y="27"/>
                  </a:lnTo>
                  <a:lnTo>
                    <a:pt x="87" y="35"/>
                  </a:lnTo>
                  <a:lnTo>
                    <a:pt x="102" y="41"/>
                  </a:lnTo>
                  <a:lnTo>
                    <a:pt x="71" y="33"/>
                  </a:lnTo>
                  <a:lnTo>
                    <a:pt x="39" y="23"/>
                  </a:lnTo>
                  <a:lnTo>
                    <a:pt x="24" y="17"/>
                  </a:lnTo>
                  <a:lnTo>
                    <a:pt x="10" y="9"/>
                  </a:lnTo>
                  <a:lnTo>
                    <a:pt x="0" y="4"/>
                  </a:lnTo>
                  <a:lnTo>
                    <a:pt x="14" y="2"/>
                  </a:lnTo>
                  <a:lnTo>
                    <a:pt x="24"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7" name="Freeform 1046"/>
            <p:cNvSpPr>
              <a:spLocks/>
            </p:cNvSpPr>
            <p:nvPr/>
          </p:nvSpPr>
          <p:spPr bwMode="auto">
            <a:xfrm>
              <a:off x="3260726" y="5359401"/>
              <a:ext cx="33338" cy="46038"/>
            </a:xfrm>
            <a:custGeom>
              <a:avLst/>
              <a:gdLst>
                <a:gd name="T0" fmla="*/ 43 w 43"/>
                <a:gd name="T1" fmla="*/ 0 h 57"/>
                <a:gd name="T2" fmla="*/ 37 w 43"/>
                <a:gd name="T3" fmla="*/ 8 h 57"/>
                <a:gd name="T4" fmla="*/ 29 w 43"/>
                <a:gd name="T5" fmla="*/ 22 h 57"/>
                <a:gd name="T6" fmla="*/ 17 w 43"/>
                <a:gd name="T7" fmla="*/ 36 h 57"/>
                <a:gd name="T8" fmla="*/ 8 w 43"/>
                <a:gd name="T9" fmla="*/ 49 h 57"/>
                <a:gd name="T10" fmla="*/ 0 w 43"/>
                <a:gd name="T11" fmla="*/ 57 h 57"/>
                <a:gd name="T12" fmla="*/ 10 w 43"/>
                <a:gd name="T13" fmla="*/ 39 h 57"/>
                <a:gd name="T14" fmla="*/ 17 w 43"/>
                <a:gd name="T15" fmla="*/ 26 h 57"/>
                <a:gd name="T16" fmla="*/ 19 w 43"/>
                <a:gd name="T17" fmla="*/ 18 h 57"/>
                <a:gd name="T18" fmla="*/ 21 w 43"/>
                <a:gd name="T19" fmla="*/ 12 h 57"/>
                <a:gd name="T20" fmla="*/ 23 w 43"/>
                <a:gd name="T21" fmla="*/ 10 h 57"/>
                <a:gd name="T22" fmla="*/ 25 w 43"/>
                <a:gd name="T23" fmla="*/ 8 h 57"/>
                <a:gd name="T24" fmla="*/ 29 w 43"/>
                <a:gd name="T25" fmla="*/ 6 h 57"/>
                <a:gd name="T26" fmla="*/ 33 w 43"/>
                <a:gd name="T27" fmla="*/ 4 h 57"/>
                <a:gd name="T28" fmla="*/ 35 w 43"/>
                <a:gd name="T29" fmla="*/ 4 h 57"/>
                <a:gd name="T30" fmla="*/ 37 w 43"/>
                <a:gd name="T31" fmla="*/ 4 h 57"/>
                <a:gd name="T32" fmla="*/ 37 w 43"/>
                <a:gd name="T33" fmla="*/ 2 h 57"/>
                <a:gd name="T34" fmla="*/ 41 w 43"/>
                <a:gd name="T35" fmla="*/ 2 h 57"/>
                <a:gd name="T36" fmla="*/ 43 w 43"/>
                <a:gd name="T3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57">
                  <a:moveTo>
                    <a:pt x="43" y="0"/>
                  </a:moveTo>
                  <a:lnTo>
                    <a:pt x="37" y="8"/>
                  </a:lnTo>
                  <a:lnTo>
                    <a:pt x="29" y="22"/>
                  </a:lnTo>
                  <a:lnTo>
                    <a:pt x="17" y="36"/>
                  </a:lnTo>
                  <a:lnTo>
                    <a:pt x="8" y="49"/>
                  </a:lnTo>
                  <a:lnTo>
                    <a:pt x="0" y="57"/>
                  </a:lnTo>
                  <a:lnTo>
                    <a:pt x="10" y="39"/>
                  </a:lnTo>
                  <a:lnTo>
                    <a:pt x="17" y="26"/>
                  </a:lnTo>
                  <a:lnTo>
                    <a:pt x="19" y="18"/>
                  </a:lnTo>
                  <a:lnTo>
                    <a:pt x="21" y="12"/>
                  </a:lnTo>
                  <a:lnTo>
                    <a:pt x="23" y="10"/>
                  </a:lnTo>
                  <a:lnTo>
                    <a:pt x="25" y="8"/>
                  </a:lnTo>
                  <a:lnTo>
                    <a:pt x="29" y="6"/>
                  </a:lnTo>
                  <a:lnTo>
                    <a:pt x="33" y="4"/>
                  </a:lnTo>
                  <a:lnTo>
                    <a:pt x="35" y="4"/>
                  </a:lnTo>
                  <a:lnTo>
                    <a:pt x="37" y="4"/>
                  </a:lnTo>
                  <a:lnTo>
                    <a:pt x="37" y="2"/>
                  </a:lnTo>
                  <a:lnTo>
                    <a:pt x="41" y="2"/>
                  </a:lnTo>
                  <a:lnTo>
                    <a:pt x="4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8" name="Freeform 1047"/>
            <p:cNvSpPr>
              <a:spLocks/>
            </p:cNvSpPr>
            <p:nvPr/>
          </p:nvSpPr>
          <p:spPr bwMode="auto">
            <a:xfrm>
              <a:off x="3282951" y="5453064"/>
              <a:ext cx="71438" cy="371475"/>
            </a:xfrm>
            <a:custGeom>
              <a:avLst/>
              <a:gdLst>
                <a:gd name="T0" fmla="*/ 0 w 91"/>
                <a:gd name="T1" fmla="*/ 0 h 467"/>
                <a:gd name="T2" fmla="*/ 22 w 91"/>
                <a:gd name="T3" fmla="*/ 23 h 467"/>
                <a:gd name="T4" fmla="*/ 40 w 91"/>
                <a:gd name="T5" fmla="*/ 47 h 467"/>
                <a:gd name="T6" fmla="*/ 69 w 91"/>
                <a:gd name="T7" fmla="*/ 104 h 467"/>
                <a:gd name="T8" fmla="*/ 79 w 91"/>
                <a:gd name="T9" fmla="*/ 133 h 467"/>
                <a:gd name="T10" fmla="*/ 87 w 91"/>
                <a:gd name="T11" fmla="*/ 163 h 467"/>
                <a:gd name="T12" fmla="*/ 91 w 91"/>
                <a:gd name="T13" fmla="*/ 194 h 467"/>
                <a:gd name="T14" fmla="*/ 89 w 91"/>
                <a:gd name="T15" fmla="*/ 210 h 467"/>
                <a:gd name="T16" fmla="*/ 89 w 91"/>
                <a:gd name="T17" fmla="*/ 226 h 467"/>
                <a:gd name="T18" fmla="*/ 83 w 91"/>
                <a:gd name="T19" fmla="*/ 288 h 467"/>
                <a:gd name="T20" fmla="*/ 73 w 91"/>
                <a:gd name="T21" fmla="*/ 349 h 467"/>
                <a:gd name="T22" fmla="*/ 61 w 91"/>
                <a:gd name="T23" fmla="*/ 408 h 467"/>
                <a:gd name="T24" fmla="*/ 41 w 91"/>
                <a:gd name="T25" fmla="*/ 467 h 467"/>
                <a:gd name="T26" fmla="*/ 49 w 91"/>
                <a:gd name="T27" fmla="*/ 406 h 467"/>
                <a:gd name="T28" fmla="*/ 61 w 91"/>
                <a:gd name="T29" fmla="*/ 345 h 467"/>
                <a:gd name="T30" fmla="*/ 69 w 91"/>
                <a:gd name="T31" fmla="*/ 286 h 467"/>
                <a:gd name="T32" fmla="*/ 77 w 91"/>
                <a:gd name="T33" fmla="*/ 226 h 467"/>
                <a:gd name="T34" fmla="*/ 77 w 91"/>
                <a:gd name="T35" fmla="*/ 194 h 467"/>
                <a:gd name="T36" fmla="*/ 75 w 91"/>
                <a:gd name="T37" fmla="*/ 165 h 467"/>
                <a:gd name="T38" fmla="*/ 67 w 91"/>
                <a:gd name="T39" fmla="*/ 137 h 467"/>
                <a:gd name="T40" fmla="*/ 57 w 91"/>
                <a:gd name="T41" fmla="*/ 108 h 467"/>
                <a:gd name="T42" fmla="*/ 30 w 91"/>
                <a:gd name="T43" fmla="*/ 55 h 467"/>
                <a:gd name="T44" fmla="*/ 0 w 91"/>
                <a:gd name="T45"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 h="467">
                  <a:moveTo>
                    <a:pt x="0" y="0"/>
                  </a:moveTo>
                  <a:lnTo>
                    <a:pt x="22" y="23"/>
                  </a:lnTo>
                  <a:lnTo>
                    <a:pt x="40" y="47"/>
                  </a:lnTo>
                  <a:lnTo>
                    <a:pt x="69" y="104"/>
                  </a:lnTo>
                  <a:lnTo>
                    <a:pt x="79" y="133"/>
                  </a:lnTo>
                  <a:lnTo>
                    <a:pt x="87" y="163"/>
                  </a:lnTo>
                  <a:lnTo>
                    <a:pt x="91" y="194"/>
                  </a:lnTo>
                  <a:lnTo>
                    <a:pt x="89" y="210"/>
                  </a:lnTo>
                  <a:lnTo>
                    <a:pt x="89" y="226"/>
                  </a:lnTo>
                  <a:lnTo>
                    <a:pt x="83" y="288"/>
                  </a:lnTo>
                  <a:lnTo>
                    <a:pt x="73" y="349"/>
                  </a:lnTo>
                  <a:lnTo>
                    <a:pt x="61" y="408"/>
                  </a:lnTo>
                  <a:lnTo>
                    <a:pt x="41" y="467"/>
                  </a:lnTo>
                  <a:lnTo>
                    <a:pt x="49" y="406"/>
                  </a:lnTo>
                  <a:lnTo>
                    <a:pt x="61" y="345"/>
                  </a:lnTo>
                  <a:lnTo>
                    <a:pt x="69" y="286"/>
                  </a:lnTo>
                  <a:lnTo>
                    <a:pt x="77" y="226"/>
                  </a:lnTo>
                  <a:lnTo>
                    <a:pt x="77" y="194"/>
                  </a:lnTo>
                  <a:lnTo>
                    <a:pt x="75" y="165"/>
                  </a:lnTo>
                  <a:lnTo>
                    <a:pt x="67" y="137"/>
                  </a:lnTo>
                  <a:lnTo>
                    <a:pt x="57" y="108"/>
                  </a:lnTo>
                  <a:lnTo>
                    <a:pt x="30" y="55"/>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9" name="Freeform 1048"/>
            <p:cNvSpPr>
              <a:spLocks/>
            </p:cNvSpPr>
            <p:nvPr/>
          </p:nvSpPr>
          <p:spPr bwMode="auto">
            <a:xfrm>
              <a:off x="3240088" y="5573714"/>
              <a:ext cx="103188" cy="61913"/>
            </a:xfrm>
            <a:custGeom>
              <a:avLst/>
              <a:gdLst>
                <a:gd name="T0" fmla="*/ 126 w 130"/>
                <a:gd name="T1" fmla="*/ 0 h 79"/>
                <a:gd name="T2" fmla="*/ 130 w 130"/>
                <a:gd name="T3" fmla="*/ 12 h 79"/>
                <a:gd name="T4" fmla="*/ 108 w 130"/>
                <a:gd name="T5" fmla="*/ 12 h 79"/>
                <a:gd name="T6" fmla="*/ 89 w 130"/>
                <a:gd name="T7" fmla="*/ 10 h 79"/>
                <a:gd name="T8" fmla="*/ 83 w 130"/>
                <a:gd name="T9" fmla="*/ 10 h 79"/>
                <a:gd name="T10" fmla="*/ 77 w 130"/>
                <a:gd name="T11" fmla="*/ 10 h 79"/>
                <a:gd name="T12" fmla="*/ 71 w 130"/>
                <a:gd name="T13" fmla="*/ 12 h 79"/>
                <a:gd name="T14" fmla="*/ 67 w 130"/>
                <a:gd name="T15" fmla="*/ 14 h 79"/>
                <a:gd name="T16" fmla="*/ 63 w 130"/>
                <a:gd name="T17" fmla="*/ 16 h 79"/>
                <a:gd name="T18" fmla="*/ 57 w 130"/>
                <a:gd name="T19" fmla="*/ 24 h 79"/>
                <a:gd name="T20" fmla="*/ 43 w 130"/>
                <a:gd name="T21" fmla="*/ 39 h 79"/>
                <a:gd name="T22" fmla="*/ 32 w 130"/>
                <a:gd name="T23" fmla="*/ 53 h 79"/>
                <a:gd name="T24" fmla="*/ 24 w 130"/>
                <a:gd name="T25" fmla="*/ 61 h 79"/>
                <a:gd name="T26" fmla="*/ 18 w 130"/>
                <a:gd name="T27" fmla="*/ 67 h 79"/>
                <a:gd name="T28" fmla="*/ 10 w 130"/>
                <a:gd name="T29" fmla="*/ 75 h 79"/>
                <a:gd name="T30" fmla="*/ 0 w 130"/>
                <a:gd name="T31" fmla="*/ 79 h 79"/>
                <a:gd name="T32" fmla="*/ 8 w 130"/>
                <a:gd name="T33" fmla="*/ 73 h 79"/>
                <a:gd name="T34" fmla="*/ 16 w 130"/>
                <a:gd name="T35" fmla="*/ 67 h 79"/>
                <a:gd name="T36" fmla="*/ 22 w 130"/>
                <a:gd name="T37" fmla="*/ 59 h 79"/>
                <a:gd name="T38" fmla="*/ 30 w 130"/>
                <a:gd name="T39" fmla="*/ 51 h 79"/>
                <a:gd name="T40" fmla="*/ 51 w 130"/>
                <a:gd name="T41" fmla="*/ 20 h 79"/>
                <a:gd name="T42" fmla="*/ 59 w 130"/>
                <a:gd name="T43" fmla="*/ 12 h 79"/>
                <a:gd name="T44" fmla="*/ 63 w 130"/>
                <a:gd name="T45" fmla="*/ 8 h 79"/>
                <a:gd name="T46" fmla="*/ 67 w 130"/>
                <a:gd name="T47" fmla="*/ 4 h 79"/>
                <a:gd name="T48" fmla="*/ 75 w 130"/>
                <a:gd name="T49" fmla="*/ 2 h 79"/>
                <a:gd name="T50" fmla="*/ 81 w 130"/>
                <a:gd name="T51" fmla="*/ 0 h 79"/>
                <a:gd name="T52" fmla="*/ 89 w 130"/>
                <a:gd name="T53" fmla="*/ 0 h 79"/>
                <a:gd name="T54" fmla="*/ 108 w 130"/>
                <a:gd name="T55" fmla="*/ 0 h 79"/>
                <a:gd name="T56" fmla="*/ 126 w 130"/>
                <a:gd name="T5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0" h="79">
                  <a:moveTo>
                    <a:pt x="126" y="0"/>
                  </a:moveTo>
                  <a:lnTo>
                    <a:pt x="130" y="12"/>
                  </a:lnTo>
                  <a:lnTo>
                    <a:pt x="108" y="12"/>
                  </a:lnTo>
                  <a:lnTo>
                    <a:pt x="89" y="10"/>
                  </a:lnTo>
                  <a:lnTo>
                    <a:pt x="83" y="10"/>
                  </a:lnTo>
                  <a:lnTo>
                    <a:pt x="77" y="10"/>
                  </a:lnTo>
                  <a:lnTo>
                    <a:pt x="71" y="12"/>
                  </a:lnTo>
                  <a:lnTo>
                    <a:pt x="67" y="14"/>
                  </a:lnTo>
                  <a:lnTo>
                    <a:pt x="63" y="16"/>
                  </a:lnTo>
                  <a:lnTo>
                    <a:pt x="57" y="24"/>
                  </a:lnTo>
                  <a:lnTo>
                    <a:pt x="43" y="39"/>
                  </a:lnTo>
                  <a:lnTo>
                    <a:pt x="32" y="53"/>
                  </a:lnTo>
                  <a:lnTo>
                    <a:pt x="24" y="61"/>
                  </a:lnTo>
                  <a:lnTo>
                    <a:pt x="18" y="67"/>
                  </a:lnTo>
                  <a:lnTo>
                    <a:pt x="10" y="75"/>
                  </a:lnTo>
                  <a:lnTo>
                    <a:pt x="0" y="79"/>
                  </a:lnTo>
                  <a:lnTo>
                    <a:pt x="8" y="73"/>
                  </a:lnTo>
                  <a:lnTo>
                    <a:pt x="16" y="67"/>
                  </a:lnTo>
                  <a:lnTo>
                    <a:pt x="22" y="59"/>
                  </a:lnTo>
                  <a:lnTo>
                    <a:pt x="30" y="51"/>
                  </a:lnTo>
                  <a:lnTo>
                    <a:pt x="51" y="20"/>
                  </a:lnTo>
                  <a:lnTo>
                    <a:pt x="59" y="12"/>
                  </a:lnTo>
                  <a:lnTo>
                    <a:pt x="63" y="8"/>
                  </a:lnTo>
                  <a:lnTo>
                    <a:pt x="67" y="4"/>
                  </a:lnTo>
                  <a:lnTo>
                    <a:pt x="75" y="2"/>
                  </a:lnTo>
                  <a:lnTo>
                    <a:pt x="81" y="0"/>
                  </a:lnTo>
                  <a:lnTo>
                    <a:pt x="89" y="0"/>
                  </a:lnTo>
                  <a:lnTo>
                    <a:pt x="108" y="0"/>
                  </a:lnTo>
                  <a:lnTo>
                    <a:pt x="12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0" name="Freeform 1049"/>
            <p:cNvSpPr>
              <a:spLocks/>
            </p:cNvSpPr>
            <p:nvPr/>
          </p:nvSpPr>
          <p:spPr bwMode="auto">
            <a:xfrm>
              <a:off x="3340101" y="5568951"/>
              <a:ext cx="85725" cy="26988"/>
            </a:xfrm>
            <a:custGeom>
              <a:avLst/>
              <a:gdLst>
                <a:gd name="T0" fmla="*/ 43 w 108"/>
                <a:gd name="T1" fmla="*/ 0 h 35"/>
                <a:gd name="T2" fmla="*/ 51 w 108"/>
                <a:gd name="T3" fmla="*/ 2 h 35"/>
                <a:gd name="T4" fmla="*/ 59 w 108"/>
                <a:gd name="T5" fmla="*/ 4 h 35"/>
                <a:gd name="T6" fmla="*/ 108 w 108"/>
                <a:gd name="T7" fmla="*/ 35 h 35"/>
                <a:gd name="T8" fmla="*/ 57 w 108"/>
                <a:gd name="T9" fmla="*/ 12 h 35"/>
                <a:gd name="T10" fmla="*/ 39 w 108"/>
                <a:gd name="T11" fmla="*/ 10 h 35"/>
                <a:gd name="T12" fmla="*/ 23 w 108"/>
                <a:gd name="T13" fmla="*/ 14 h 35"/>
                <a:gd name="T14" fmla="*/ 8 w 108"/>
                <a:gd name="T15" fmla="*/ 24 h 35"/>
                <a:gd name="T16" fmla="*/ 0 w 108"/>
                <a:gd name="T17" fmla="*/ 14 h 35"/>
                <a:gd name="T18" fmla="*/ 10 w 108"/>
                <a:gd name="T19" fmla="*/ 8 h 35"/>
                <a:gd name="T20" fmla="*/ 18 w 108"/>
                <a:gd name="T21" fmla="*/ 4 h 35"/>
                <a:gd name="T22" fmla="*/ 27 w 108"/>
                <a:gd name="T23" fmla="*/ 2 h 35"/>
                <a:gd name="T24" fmla="*/ 35 w 108"/>
                <a:gd name="T25" fmla="*/ 0 h 35"/>
                <a:gd name="T26" fmla="*/ 43 w 108"/>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 h="35">
                  <a:moveTo>
                    <a:pt x="43" y="0"/>
                  </a:moveTo>
                  <a:lnTo>
                    <a:pt x="51" y="2"/>
                  </a:lnTo>
                  <a:lnTo>
                    <a:pt x="59" y="4"/>
                  </a:lnTo>
                  <a:lnTo>
                    <a:pt x="108" y="35"/>
                  </a:lnTo>
                  <a:lnTo>
                    <a:pt x="57" y="12"/>
                  </a:lnTo>
                  <a:lnTo>
                    <a:pt x="39" y="10"/>
                  </a:lnTo>
                  <a:lnTo>
                    <a:pt x="23" y="14"/>
                  </a:lnTo>
                  <a:lnTo>
                    <a:pt x="8" y="24"/>
                  </a:lnTo>
                  <a:lnTo>
                    <a:pt x="0" y="14"/>
                  </a:lnTo>
                  <a:lnTo>
                    <a:pt x="10" y="8"/>
                  </a:lnTo>
                  <a:lnTo>
                    <a:pt x="18" y="4"/>
                  </a:lnTo>
                  <a:lnTo>
                    <a:pt x="27" y="2"/>
                  </a:lnTo>
                  <a:lnTo>
                    <a:pt x="35" y="0"/>
                  </a:lnTo>
                  <a:lnTo>
                    <a:pt x="4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1" name="Freeform 1050"/>
            <p:cNvSpPr>
              <a:spLocks/>
            </p:cNvSpPr>
            <p:nvPr/>
          </p:nvSpPr>
          <p:spPr bwMode="auto">
            <a:xfrm>
              <a:off x="3289301" y="5657851"/>
              <a:ext cx="57150" cy="19050"/>
            </a:xfrm>
            <a:custGeom>
              <a:avLst/>
              <a:gdLst>
                <a:gd name="T0" fmla="*/ 71 w 73"/>
                <a:gd name="T1" fmla="*/ 0 h 26"/>
                <a:gd name="T2" fmla="*/ 73 w 73"/>
                <a:gd name="T3" fmla="*/ 12 h 26"/>
                <a:gd name="T4" fmla="*/ 35 w 73"/>
                <a:gd name="T5" fmla="*/ 18 h 26"/>
                <a:gd name="T6" fmla="*/ 30 w 73"/>
                <a:gd name="T7" fmla="*/ 18 h 26"/>
                <a:gd name="T8" fmla="*/ 26 w 73"/>
                <a:gd name="T9" fmla="*/ 18 h 26"/>
                <a:gd name="T10" fmla="*/ 20 w 73"/>
                <a:gd name="T11" fmla="*/ 18 h 26"/>
                <a:gd name="T12" fmla="*/ 16 w 73"/>
                <a:gd name="T13" fmla="*/ 18 h 26"/>
                <a:gd name="T14" fmla="*/ 8 w 73"/>
                <a:gd name="T15" fmla="*/ 22 h 26"/>
                <a:gd name="T16" fmla="*/ 0 w 73"/>
                <a:gd name="T17" fmla="*/ 26 h 26"/>
                <a:gd name="T18" fmla="*/ 6 w 73"/>
                <a:gd name="T19" fmla="*/ 20 h 26"/>
                <a:gd name="T20" fmla="*/ 16 w 73"/>
                <a:gd name="T21" fmla="*/ 16 h 26"/>
                <a:gd name="T22" fmla="*/ 20 w 73"/>
                <a:gd name="T23" fmla="*/ 14 h 26"/>
                <a:gd name="T24" fmla="*/ 26 w 73"/>
                <a:gd name="T25" fmla="*/ 12 h 26"/>
                <a:gd name="T26" fmla="*/ 33 w 73"/>
                <a:gd name="T27" fmla="*/ 10 h 26"/>
                <a:gd name="T28" fmla="*/ 71 w 73"/>
                <a:gd name="T2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26">
                  <a:moveTo>
                    <a:pt x="71" y="0"/>
                  </a:moveTo>
                  <a:lnTo>
                    <a:pt x="73" y="12"/>
                  </a:lnTo>
                  <a:lnTo>
                    <a:pt x="35" y="18"/>
                  </a:lnTo>
                  <a:lnTo>
                    <a:pt x="30" y="18"/>
                  </a:lnTo>
                  <a:lnTo>
                    <a:pt x="26" y="18"/>
                  </a:lnTo>
                  <a:lnTo>
                    <a:pt x="20" y="18"/>
                  </a:lnTo>
                  <a:lnTo>
                    <a:pt x="16" y="18"/>
                  </a:lnTo>
                  <a:lnTo>
                    <a:pt x="8" y="22"/>
                  </a:lnTo>
                  <a:lnTo>
                    <a:pt x="0" y="26"/>
                  </a:lnTo>
                  <a:lnTo>
                    <a:pt x="6" y="20"/>
                  </a:lnTo>
                  <a:lnTo>
                    <a:pt x="16" y="16"/>
                  </a:lnTo>
                  <a:lnTo>
                    <a:pt x="20" y="14"/>
                  </a:lnTo>
                  <a:lnTo>
                    <a:pt x="26" y="12"/>
                  </a:lnTo>
                  <a:lnTo>
                    <a:pt x="33" y="10"/>
                  </a:lnTo>
                  <a:lnTo>
                    <a:pt x="71"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2" name="Freeform 1051"/>
            <p:cNvSpPr>
              <a:spLocks/>
            </p:cNvSpPr>
            <p:nvPr/>
          </p:nvSpPr>
          <p:spPr bwMode="auto">
            <a:xfrm>
              <a:off x="3287713" y="5716589"/>
              <a:ext cx="46038" cy="20638"/>
            </a:xfrm>
            <a:custGeom>
              <a:avLst/>
              <a:gdLst>
                <a:gd name="T0" fmla="*/ 55 w 59"/>
                <a:gd name="T1" fmla="*/ 0 h 25"/>
                <a:gd name="T2" fmla="*/ 59 w 59"/>
                <a:gd name="T3" fmla="*/ 11 h 25"/>
                <a:gd name="T4" fmla="*/ 43 w 59"/>
                <a:gd name="T5" fmla="*/ 13 h 25"/>
                <a:gd name="T6" fmla="*/ 28 w 59"/>
                <a:gd name="T7" fmla="*/ 15 h 25"/>
                <a:gd name="T8" fmla="*/ 24 w 59"/>
                <a:gd name="T9" fmla="*/ 17 h 25"/>
                <a:gd name="T10" fmla="*/ 20 w 59"/>
                <a:gd name="T11" fmla="*/ 17 h 25"/>
                <a:gd name="T12" fmla="*/ 16 w 59"/>
                <a:gd name="T13" fmla="*/ 17 h 25"/>
                <a:gd name="T14" fmla="*/ 14 w 59"/>
                <a:gd name="T15" fmla="*/ 17 h 25"/>
                <a:gd name="T16" fmla="*/ 6 w 59"/>
                <a:gd name="T17" fmla="*/ 21 h 25"/>
                <a:gd name="T18" fmla="*/ 0 w 59"/>
                <a:gd name="T19" fmla="*/ 25 h 25"/>
                <a:gd name="T20" fmla="*/ 6 w 59"/>
                <a:gd name="T21" fmla="*/ 19 h 25"/>
                <a:gd name="T22" fmla="*/ 12 w 59"/>
                <a:gd name="T23" fmla="*/ 15 h 25"/>
                <a:gd name="T24" fmla="*/ 16 w 59"/>
                <a:gd name="T25" fmla="*/ 13 h 25"/>
                <a:gd name="T26" fmla="*/ 18 w 59"/>
                <a:gd name="T27" fmla="*/ 11 h 25"/>
                <a:gd name="T28" fmla="*/ 20 w 59"/>
                <a:gd name="T29" fmla="*/ 11 h 25"/>
                <a:gd name="T30" fmla="*/ 28 w 59"/>
                <a:gd name="T31" fmla="*/ 9 h 25"/>
                <a:gd name="T32" fmla="*/ 41 w 59"/>
                <a:gd name="T33" fmla="*/ 6 h 25"/>
                <a:gd name="T34" fmla="*/ 55 w 59"/>
                <a:gd name="T3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25">
                  <a:moveTo>
                    <a:pt x="55" y="0"/>
                  </a:moveTo>
                  <a:lnTo>
                    <a:pt x="59" y="11"/>
                  </a:lnTo>
                  <a:lnTo>
                    <a:pt x="43" y="13"/>
                  </a:lnTo>
                  <a:lnTo>
                    <a:pt x="28" y="15"/>
                  </a:lnTo>
                  <a:lnTo>
                    <a:pt x="24" y="17"/>
                  </a:lnTo>
                  <a:lnTo>
                    <a:pt x="20" y="17"/>
                  </a:lnTo>
                  <a:lnTo>
                    <a:pt x="16" y="17"/>
                  </a:lnTo>
                  <a:lnTo>
                    <a:pt x="14" y="17"/>
                  </a:lnTo>
                  <a:lnTo>
                    <a:pt x="6" y="21"/>
                  </a:lnTo>
                  <a:lnTo>
                    <a:pt x="0" y="25"/>
                  </a:lnTo>
                  <a:lnTo>
                    <a:pt x="6" y="19"/>
                  </a:lnTo>
                  <a:lnTo>
                    <a:pt x="12" y="15"/>
                  </a:lnTo>
                  <a:lnTo>
                    <a:pt x="16" y="13"/>
                  </a:lnTo>
                  <a:lnTo>
                    <a:pt x="18" y="11"/>
                  </a:lnTo>
                  <a:lnTo>
                    <a:pt x="20" y="11"/>
                  </a:lnTo>
                  <a:lnTo>
                    <a:pt x="28" y="9"/>
                  </a:lnTo>
                  <a:lnTo>
                    <a:pt x="41" y="6"/>
                  </a:lnTo>
                  <a:lnTo>
                    <a:pt x="5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3" name="Freeform 1052"/>
            <p:cNvSpPr>
              <a:spLocks/>
            </p:cNvSpPr>
            <p:nvPr/>
          </p:nvSpPr>
          <p:spPr bwMode="auto">
            <a:xfrm>
              <a:off x="3343276" y="5657851"/>
              <a:ext cx="39688" cy="25400"/>
            </a:xfrm>
            <a:custGeom>
              <a:avLst/>
              <a:gdLst>
                <a:gd name="T0" fmla="*/ 6 w 51"/>
                <a:gd name="T1" fmla="*/ 0 h 33"/>
                <a:gd name="T2" fmla="*/ 17 w 51"/>
                <a:gd name="T3" fmla="*/ 8 h 33"/>
                <a:gd name="T4" fmla="*/ 29 w 51"/>
                <a:gd name="T5" fmla="*/ 16 h 33"/>
                <a:gd name="T6" fmla="*/ 31 w 51"/>
                <a:gd name="T7" fmla="*/ 16 h 33"/>
                <a:gd name="T8" fmla="*/ 35 w 51"/>
                <a:gd name="T9" fmla="*/ 18 h 33"/>
                <a:gd name="T10" fmla="*/ 39 w 51"/>
                <a:gd name="T11" fmla="*/ 20 h 33"/>
                <a:gd name="T12" fmla="*/ 41 w 51"/>
                <a:gd name="T13" fmla="*/ 22 h 33"/>
                <a:gd name="T14" fmla="*/ 47 w 51"/>
                <a:gd name="T15" fmla="*/ 28 h 33"/>
                <a:gd name="T16" fmla="*/ 51 w 51"/>
                <a:gd name="T17" fmla="*/ 33 h 33"/>
                <a:gd name="T18" fmla="*/ 45 w 51"/>
                <a:gd name="T19" fmla="*/ 29 h 33"/>
                <a:gd name="T20" fmla="*/ 39 w 51"/>
                <a:gd name="T21" fmla="*/ 24 h 33"/>
                <a:gd name="T22" fmla="*/ 37 w 51"/>
                <a:gd name="T23" fmla="*/ 24 h 33"/>
                <a:gd name="T24" fmla="*/ 33 w 51"/>
                <a:gd name="T25" fmla="*/ 22 h 33"/>
                <a:gd name="T26" fmla="*/ 29 w 51"/>
                <a:gd name="T27" fmla="*/ 22 h 33"/>
                <a:gd name="T28" fmla="*/ 25 w 51"/>
                <a:gd name="T29" fmla="*/ 22 h 33"/>
                <a:gd name="T30" fmla="*/ 12 w 51"/>
                <a:gd name="T31" fmla="*/ 16 h 33"/>
                <a:gd name="T32" fmla="*/ 0 w 51"/>
                <a:gd name="T33" fmla="*/ 12 h 33"/>
                <a:gd name="T34" fmla="*/ 6 w 51"/>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33">
                  <a:moveTo>
                    <a:pt x="6" y="0"/>
                  </a:moveTo>
                  <a:lnTo>
                    <a:pt x="17" y="8"/>
                  </a:lnTo>
                  <a:lnTo>
                    <a:pt x="29" y="16"/>
                  </a:lnTo>
                  <a:lnTo>
                    <a:pt x="31" y="16"/>
                  </a:lnTo>
                  <a:lnTo>
                    <a:pt x="35" y="18"/>
                  </a:lnTo>
                  <a:lnTo>
                    <a:pt x="39" y="20"/>
                  </a:lnTo>
                  <a:lnTo>
                    <a:pt x="41" y="22"/>
                  </a:lnTo>
                  <a:lnTo>
                    <a:pt x="47" y="28"/>
                  </a:lnTo>
                  <a:lnTo>
                    <a:pt x="51" y="33"/>
                  </a:lnTo>
                  <a:lnTo>
                    <a:pt x="45" y="29"/>
                  </a:lnTo>
                  <a:lnTo>
                    <a:pt x="39" y="24"/>
                  </a:lnTo>
                  <a:lnTo>
                    <a:pt x="37" y="24"/>
                  </a:lnTo>
                  <a:lnTo>
                    <a:pt x="33" y="22"/>
                  </a:lnTo>
                  <a:lnTo>
                    <a:pt x="29" y="22"/>
                  </a:lnTo>
                  <a:lnTo>
                    <a:pt x="25" y="22"/>
                  </a:lnTo>
                  <a:lnTo>
                    <a:pt x="12" y="16"/>
                  </a:lnTo>
                  <a:lnTo>
                    <a:pt x="0" y="12"/>
                  </a:lnTo>
                  <a:lnTo>
                    <a:pt x="6"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4" name="Freeform 1053"/>
            <p:cNvSpPr>
              <a:spLocks/>
            </p:cNvSpPr>
            <p:nvPr/>
          </p:nvSpPr>
          <p:spPr bwMode="auto">
            <a:xfrm>
              <a:off x="3336926" y="5716589"/>
              <a:ext cx="41275" cy="25400"/>
            </a:xfrm>
            <a:custGeom>
              <a:avLst/>
              <a:gdLst>
                <a:gd name="T0" fmla="*/ 4 w 53"/>
                <a:gd name="T1" fmla="*/ 0 h 33"/>
                <a:gd name="T2" fmla="*/ 29 w 53"/>
                <a:gd name="T3" fmla="*/ 15 h 33"/>
                <a:gd name="T4" fmla="*/ 41 w 53"/>
                <a:gd name="T5" fmla="*/ 23 h 33"/>
                <a:gd name="T6" fmla="*/ 47 w 53"/>
                <a:gd name="T7" fmla="*/ 27 h 33"/>
                <a:gd name="T8" fmla="*/ 53 w 53"/>
                <a:gd name="T9" fmla="*/ 33 h 33"/>
                <a:gd name="T10" fmla="*/ 47 w 53"/>
                <a:gd name="T11" fmla="*/ 29 h 33"/>
                <a:gd name="T12" fmla="*/ 39 w 53"/>
                <a:gd name="T13" fmla="*/ 25 h 33"/>
                <a:gd name="T14" fmla="*/ 27 w 53"/>
                <a:gd name="T15" fmla="*/ 21 h 33"/>
                <a:gd name="T16" fmla="*/ 0 w 53"/>
                <a:gd name="T17" fmla="*/ 11 h 33"/>
                <a:gd name="T18" fmla="*/ 4 w 53"/>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33">
                  <a:moveTo>
                    <a:pt x="4" y="0"/>
                  </a:moveTo>
                  <a:lnTo>
                    <a:pt x="29" y="15"/>
                  </a:lnTo>
                  <a:lnTo>
                    <a:pt x="41" y="23"/>
                  </a:lnTo>
                  <a:lnTo>
                    <a:pt x="47" y="27"/>
                  </a:lnTo>
                  <a:lnTo>
                    <a:pt x="53" y="33"/>
                  </a:lnTo>
                  <a:lnTo>
                    <a:pt x="47" y="29"/>
                  </a:lnTo>
                  <a:lnTo>
                    <a:pt x="39" y="25"/>
                  </a:lnTo>
                  <a:lnTo>
                    <a:pt x="27" y="21"/>
                  </a:lnTo>
                  <a:lnTo>
                    <a:pt x="0" y="11"/>
                  </a:lnTo>
                  <a:lnTo>
                    <a:pt x="4"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5" name="Freeform 1054"/>
            <p:cNvSpPr>
              <a:spLocks/>
            </p:cNvSpPr>
            <p:nvPr/>
          </p:nvSpPr>
          <p:spPr bwMode="auto">
            <a:xfrm>
              <a:off x="3167063" y="5641976"/>
              <a:ext cx="6350" cy="7938"/>
            </a:xfrm>
            <a:custGeom>
              <a:avLst/>
              <a:gdLst>
                <a:gd name="T0" fmla="*/ 0 w 8"/>
                <a:gd name="T1" fmla="*/ 0 h 10"/>
                <a:gd name="T2" fmla="*/ 0 w 8"/>
                <a:gd name="T3" fmla="*/ 0 h 10"/>
                <a:gd name="T4" fmla="*/ 4 w 8"/>
                <a:gd name="T5" fmla="*/ 6 h 10"/>
                <a:gd name="T6" fmla="*/ 8 w 8"/>
                <a:gd name="T7" fmla="*/ 10 h 10"/>
                <a:gd name="T8" fmla="*/ 0 w 8"/>
                <a:gd name="T9" fmla="*/ 0 h 10"/>
              </a:gdLst>
              <a:ahLst/>
              <a:cxnLst>
                <a:cxn ang="0">
                  <a:pos x="T0" y="T1"/>
                </a:cxn>
                <a:cxn ang="0">
                  <a:pos x="T2" y="T3"/>
                </a:cxn>
                <a:cxn ang="0">
                  <a:pos x="T4" y="T5"/>
                </a:cxn>
                <a:cxn ang="0">
                  <a:pos x="T6" y="T7"/>
                </a:cxn>
                <a:cxn ang="0">
                  <a:pos x="T8" y="T9"/>
                </a:cxn>
              </a:cxnLst>
              <a:rect l="0" t="0" r="r" b="b"/>
              <a:pathLst>
                <a:path w="8" h="10">
                  <a:moveTo>
                    <a:pt x="0" y="0"/>
                  </a:moveTo>
                  <a:lnTo>
                    <a:pt x="0" y="0"/>
                  </a:lnTo>
                  <a:lnTo>
                    <a:pt x="4" y="6"/>
                  </a:lnTo>
                  <a:lnTo>
                    <a:pt x="8" y="10"/>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6" name="Freeform 1055"/>
            <p:cNvSpPr>
              <a:spLocks noEditPoints="1"/>
            </p:cNvSpPr>
            <p:nvPr/>
          </p:nvSpPr>
          <p:spPr bwMode="auto">
            <a:xfrm>
              <a:off x="3395663" y="5341939"/>
              <a:ext cx="160338" cy="106363"/>
            </a:xfrm>
            <a:custGeom>
              <a:avLst/>
              <a:gdLst>
                <a:gd name="T0" fmla="*/ 35 w 202"/>
                <a:gd name="T1" fmla="*/ 133 h 133"/>
                <a:gd name="T2" fmla="*/ 35 w 202"/>
                <a:gd name="T3" fmla="*/ 133 h 133"/>
                <a:gd name="T4" fmla="*/ 35 w 202"/>
                <a:gd name="T5" fmla="*/ 133 h 133"/>
                <a:gd name="T6" fmla="*/ 35 w 202"/>
                <a:gd name="T7" fmla="*/ 133 h 133"/>
                <a:gd name="T8" fmla="*/ 202 w 202"/>
                <a:gd name="T9" fmla="*/ 0 h 133"/>
                <a:gd name="T10" fmla="*/ 184 w 202"/>
                <a:gd name="T11" fmla="*/ 31 h 133"/>
                <a:gd name="T12" fmla="*/ 163 w 202"/>
                <a:gd name="T13" fmla="*/ 55 h 133"/>
                <a:gd name="T14" fmla="*/ 137 w 202"/>
                <a:gd name="T15" fmla="*/ 72 h 133"/>
                <a:gd name="T16" fmla="*/ 112 w 202"/>
                <a:gd name="T17" fmla="*/ 86 h 133"/>
                <a:gd name="T18" fmla="*/ 86 w 202"/>
                <a:gd name="T19" fmla="*/ 94 h 133"/>
                <a:gd name="T20" fmla="*/ 64 w 202"/>
                <a:gd name="T21" fmla="*/ 100 h 133"/>
                <a:gd name="T22" fmla="*/ 47 w 202"/>
                <a:gd name="T23" fmla="*/ 102 h 133"/>
                <a:gd name="T24" fmla="*/ 33 w 202"/>
                <a:gd name="T25" fmla="*/ 104 h 133"/>
                <a:gd name="T26" fmla="*/ 29 w 202"/>
                <a:gd name="T27" fmla="*/ 104 h 133"/>
                <a:gd name="T28" fmla="*/ 33 w 202"/>
                <a:gd name="T29" fmla="*/ 111 h 133"/>
                <a:gd name="T30" fmla="*/ 35 w 202"/>
                <a:gd name="T31" fmla="*/ 119 h 133"/>
                <a:gd name="T32" fmla="*/ 35 w 202"/>
                <a:gd name="T33" fmla="*/ 133 h 133"/>
                <a:gd name="T34" fmla="*/ 33 w 202"/>
                <a:gd name="T35" fmla="*/ 115 h 133"/>
                <a:gd name="T36" fmla="*/ 25 w 202"/>
                <a:gd name="T37" fmla="*/ 100 h 133"/>
                <a:gd name="T38" fmla="*/ 17 w 202"/>
                <a:gd name="T39" fmla="*/ 86 h 133"/>
                <a:gd name="T40" fmla="*/ 9 w 202"/>
                <a:gd name="T41" fmla="*/ 74 h 133"/>
                <a:gd name="T42" fmla="*/ 4 w 202"/>
                <a:gd name="T43" fmla="*/ 68 h 133"/>
                <a:gd name="T44" fmla="*/ 0 w 202"/>
                <a:gd name="T45" fmla="*/ 64 h 133"/>
                <a:gd name="T46" fmla="*/ 25 w 202"/>
                <a:gd name="T47" fmla="*/ 68 h 133"/>
                <a:gd name="T48" fmla="*/ 51 w 202"/>
                <a:gd name="T49" fmla="*/ 66 h 133"/>
                <a:gd name="T50" fmla="*/ 78 w 202"/>
                <a:gd name="T51" fmla="*/ 60 h 133"/>
                <a:gd name="T52" fmla="*/ 106 w 202"/>
                <a:gd name="T53" fmla="*/ 51 h 133"/>
                <a:gd name="T54" fmla="*/ 131 w 202"/>
                <a:gd name="T55" fmla="*/ 41 h 133"/>
                <a:gd name="T56" fmla="*/ 155 w 202"/>
                <a:gd name="T57" fmla="*/ 29 h 133"/>
                <a:gd name="T58" fmla="*/ 174 w 202"/>
                <a:gd name="T59" fmla="*/ 17 h 133"/>
                <a:gd name="T60" fmla="*/ 190 w 202"/>
                <a:gd name="T61" fmla="*/ 7 h 133"/>
                <a:gd name="T62" fmla="*/ 200 w 202"/>
                <a:gd name="T63" fmla="*/ 2 h 133"/>
                <a:gd name="T64" fmla="*/ 202 w 202"/>
                <a:gd name="T6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2" h="133">
                  <a:moveTo>
                    <a:pt x="35" y="133"/>
                  </a:moveTo>
                  <a:lnTo>
                    <a:pt x="35" y="133"/>
                  </a:lnTo>
                  <a:lnTo>
                    <a:pt x="35" y="133"/>
                  </a:lnTo>
                  <a:lnTo>
                    <a:pt x="35" y="133"/>
                  </a:lnTo>
                  <a:close/>
                  <a:moveTo>
                    <a:pt x="202" y="0"/>
                  </a:moveTo>
                  <a:lnTo>
                    <a:pt x="184" y="31"/>
                  </a:lnTo>
                  <a:lnTo>
                    <a:pt x="163" y="55"/>
                  </a:lnTo>
                  <a:lnTo>
                    <a:pt x="137" y="72"/>
                  </a:lnTo>
                  <a:lnTo>
                    <a:pt x="112" y="86"/>
                  </a:lnTo>
                  <a:lnTo>
                    <a:pt x="86" y="94"/>
                  </a:lnTo>
                  <a:lnTo>
                    <a:pt x="64" y="100"/>
                  </a:lnTo>
                  <a:lnTo>
                    <a:pt x="47" y="102"/>
                  </a:lnTo>
                  <a:lnTo>
                    <a:pt x="33" y="104"/>
                  </a:lnTo>
                  <a:lnTo>
                    <a:pt x="29" y="104"/>
                  </a:lnTo>
                  <a:lnTo>
                    <a:pt x="33" y="111"/>
                  </a:lnTo>
                  <a:lnTo>
                    <a:pt x="35" y="119"/>
                  </a:lnTo>
                  <a:lnTo>
                    <a:pt x="35" y="133"/>
                  </a:lnTo>
                  <a:lnTo>
                    <a:pt x="33" y="115"/>
                  </a:lnTo>
                  <a:lnTo>
                    <a:pt x="25" y="100"/>
                  </a:lnTo>
                  <a:lnTo>
                    <a:pt x="17" y="86"/>
                  </a:lnTo>
                  <a:lnTo>
                    <a:pt x="9" y="74"/>
                  </a:lnTo>
                  <a:lnTo>
                    <a:pt x="4" y="68"/>
                  </a:lnTo>
                  <a:lnTo>
                    <a:pt x="0" y="64"/>
                  </a:lnTo>
                  <a:lnTo>
                    <a:pt x="25" y="68"/>
                  </a:lnTo>
                  <a:lnTo>
                    <a:pt x="51" y="66"/>
                  </a:lnTo>
                  <a:lnTo>
                    <a:pt x="78" y="60"/>
                  </a:lnTo>
                  <a:lnTo>
                    <a:pt x="106" y="51"/>
                  </a:lnTo>
                  <a:lnTo>
                    <a:pt x="131" y="41"/>
                  </a:lnTo>
                  <a:lnTo>
                    <a:pt x="155" y="29"/>
                  </a:lnTo>
                  <a:lnTo>
                    <a:pt x="174" y="17"/>
                  </a:lnTo>
                  <a:lnTo>
                    <a:pt x="190" y="7"/>
                  </a:lnTo>
                  <a:lnTo>
                    <a:pt x="200" y="2"/>
                  </a:lnTo>
                  <a:lnTo>
                    <a:pt x="20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7" name="Freeform 1056"/>
            <p:cNvSpPr>
              <a:spLocks noEditPoints="1"/>
            </p:cNvSpPr>
            <p:nvPr/>
          </p:nvSpPr>
          <p:spPr bwMode="auto">
            <a:xfrm>
              <a:off x="2640013" y="5103814"/>
              <a:ext cx="1223963" cy="1098550"/>
            </a:xfrm>
            <a:custGeom>
              <a:avLst/>
              <a:gdLst>
                <a:gd name="T0" fmla="*/ 442 w 1542"/>
                <a:gd name="T1" fmla="*/ 34 h 1384"/>
                <a:gd name="T2" fmla="*/ 389 w 1542"/>
                <a:gd name="T3" fmla="*/ 59 h 1384"/>
                <a:gd name="T4" fmla="*/ 350 w 1542"/>
                <a:gd name="T5" fmla="*/ 100 h 1384"/>
                <a:gd name="T6" fmla="*/ 38 w 1542"/>
                <a:gd name="T7" fmla="*/ 648 h 1384"/>
                <a:gd name="T8" fmla="*/ 32 w 1542"/>
                <a:gd name="T9" fmla="*/ 707 h 1384"/>
                <a:gd name="T10" fmla="*/ 47 w 1542"/>
                <a:gd name="T11" fmla="*/ 762 h 1384"/>
                <a:gd name="T12" fmla="*/ 365 w 1542"/>
                <a:gd name="T13" fmla="*/ 1305 h 1384"/>
                <a:gd name="T14" fmla="*/ 415 w 1542"/>
                <a:gd name="T15" fmla="*/ 1341 h 1384"/>
                <a:gd name="T16" fmla="*/ 470 w 1542"/>
                <a:gd name="T17" fmla="*/ 1355 h 1384"/>
                <a:gd name="T18" fmla="*/ 1102 w 1542"/>
                <a:gd name="T19" fmla="*/ 1351 h 1384"/>
                <a:gd name="T20" fmla="*/ 1155 w 1542"/>
                <a:gd name="T21" fmla="*/ 1325 h 1384"/>
                <a:gd name="T22" fmla="*/ 1194 w 1542"/>
                <a:gd name="T23" fmla="*/ 1284 h 1384"/>
                <a:gd name="T24" fmla="*/ 1506 w 1542"/>
                <a:gd name="T25" fmla="*/ 736 h 1384"/>
                <a:gd name="T26" fmla="*/ 1512 w 1542"/>
                <a:gd name="T27" fmla="*/ 677 h 1384"/>
                <a:gd name="T28" fmla="*/ 1497 w 1542"/>
                <a:gd name="T29" fmla="*/ 624 h 1384"/>
                <a:gd name="T30" fmla="*/ 1176 w 1542"/>
                <a:gd name="T31" fmla="*/ 79 h 1384"/>
                <a:gd name="T32" fmla="*/ 1129 w 1542"/>
                <a:gd name="T33" fmla="*/ 43 h 1384"/>
                <a:gd name="T34" fmla="*/ 1074 w 1542"/>
                <a:gd name="T35" fmla="*/ 32 h 1384"/>
                <a:gd name="T36" fmla="*/ 470 w 1542"/>
                <a:gd name="T37" fmla="*/ 0 h 1384"/>
                <a:gd name="T38" fmla="*/ 1108 w 1542"/>
                <a:gd name="T39" fmla="*/ 4 h 1384"/>
                <a:gd name="T40" fmla="*/ 1173 w 1542"/>
                <a:gd name="T41" fmla="*/ 34 h 1384"/>
                <a:gd name="T42" fmla="*/ 1220 w 1542"/>
                <a:gd name="T43" fmla="*/ 85 h 1384"/>
                <a:gd name="T44" fmla="*/ 1536 w 1542"/>
                <a:gd name="T45" fmla="*/ 640 h 1384"/>
                <a:gd name="T46" fmla="*/ 1542 w 1542"/>
                <a:gd name="T47" fmla="*/ 711 h 1384"/>
                <a:gd name="T48" fmla="*/ 1522 w 1542"/>
                <a:gd name="T49" fmla="*/ 776 h 1384"/>
                <a:gd name="T50" fmla="*/ 1200 w 1542"/>
                <a:gd name="T51" fmla="*/ 1327 h 1384"/>
                <a:gd name="T52" fmla="*/ 1141 w 1542"/>
                <a:gd name="T53" fmla="*/ 1368 h 1384"/>
                <a:gd name="T54" fmla="*/ 1074 w 1542"/>
                <a:gd name="T55" fmla="*/ 1384 h 1384"/>
                <a:gd name="T56" fmla="*/ 436 w 1542"/>
                <a:gd name="T57" fmla="*/ 1380 h 1384"/>
                <a:gd name="T58" fmla="*/ 371 w 1542"/>
                <a:gd name="T59" fmla="*/ 1351 h 1384"/>
                <a:gd name="T60" fmla="*/ 324 w 1542"/>
                <a:gd name="T61" fmla="*/ 1300 h 1384"/>
                <a:gd name="T62" fmla="*/ 8 w 1542"/>
                <a:gd name="T63" fmla="*/ 746 h 1384"/>
                <a:gd name="T64" fmla="*/ 0 w 1542"/>
                <a:gd name="T65" fmla="*/ 673 h 1384"/>
                <a:gd name="T66" fmla="*/ 20 w 1542"/>
                <a:gd name="T67" fmla="*/ 609 h 1384"/>
                <a:gd name="T68" fmla="*/ 344 w 1542"/>
                <a:gd name="T69" fmla="*/ 57 h 1384"/>
                <a:gd name="T70" fmla="*/ 403 w 1542"/>
                <a:gd name="T71" fmla="*/ 16 h 1384"/>
                <a:gd name="T72" fmla="*/ 470 w 1542"/>
                <a:gd name="T73" fmla="*/ 0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42" h="1384">
                  <a:moveTo>
                    <a:pt x="470" y="32"/>
                  </a:moveTo>
                  <a:lnTo>
                    <a:pt x="442" y="34"/>
                  </a:lnTo>
                  <a:lnTo>
                    <a:pt x="415" y="43"/>
                  </a:lnTo>
                  <a:lnTo>
                    <a:pt x="389" y="59"/>
                  </a:lnTo>
                  <a:lnTo>
                    <a:pt x="365" y="79"/>
                  </a:lnTo>
                  <a:lnTo>
                    <a:pt x="350" y="100"/>
                  </a:lnTo>
                  <a:lnTo>
                    <a:pt x="47" y="624"/>
                  </a:lnTo>
                  <a:lnTo>
                    <a:pt x="38" y="648"/>
                  </a:lnTo>
                  <a:lnTo>
                    <a:pt x="32" y="677"/>
                  </a:lnTo>
                  <a:lnTo>
                    <a:pt x="32" y="707"/>
                  </a:lnTo>
                  <a:lnTo>
                    <a:pt x="38" y="736"/>
                  </a:lnTo>
                  <a:lnTo>
                    <a:pt x="47" y="762"/>
                  </a:lnTo>
                  <a:lnTo>
                    <a:pt x="350" y="1284"/>
                  </a:lnTo>
                  <a:lnTo>
                    <a:pt x="365" y="1305"/>
                  </a:lnTo>
                  <a:lnTo>
                    <a:pt x="389" y="1325"/>
                  </a:lnTo>
                  <a:lnTo>
                    <a:pt x="415" y="1341"/>
                  </a:lnTo>
                  <a:lnTo>
                    <a:pt x="442" y="1351"/>
                  </a:lnTo>
                  <a:lnTo>
                    <a:pt x="470" y="1355"/>
                  </a:lnTo>
                  <a:lnTo>
                    <a:pt x="1074" y="1355"/>
                  </a:lnTo>
                  <a:lnTo>
                    <a:pt x="1102" y="1351"/>
                  </a:lnTo>
                  <a:lnTo>
                    <a:pt x="1129" y="1341"/>
                  </a:lnTo>
                  <a:lnTo>
                    <a:pt x="1155" y="1325"/>
                  </a:lnTo>
                  <a:lnTo>
                    <a:pt x="1176" y="1305"/>
                  </a:lnTo>
                  <a:lnTo>
                    <a:pt x="1194" y="1284"/>
                  </a:lnTo>
                  <a:lnTo>
                    <a:pt x="1497" y="762"/>
                  </a:lnTo>
                  <a:lnTo>
                    <a:pt x="1506" y="736"/>
                  </a:lnTo>
                  <a:lnTo>
                    <a:pt x="1512" y="707"/>
                  </a:lnTo>
                  <a:lnTo>
                    <a:pt x="1512" y="677"/>
                  </a:lnTo>
                  <a:lnTo>
                    <a:pt x="1506" y="648"/>
                  </a:lnTo>
                  <a:lnTo>
                    <a:pt x="1497" y="624"/>
                  </a:lnTo>
                  <a:lnTo>
                    <a:pt x="1194" y="100"/>
                  </a:lnTo>
                  <a:lnTo>
                    <a:pt x="1176" y="79"/>
                  </a:lnTo>
                  <a:lnTo>
                    <a:pt x="1155" y="59"/>
                  </a:lnTo>
                  <a:lnTo>
                    <a:pt x="1129" y="43"/>
                  </a:lnTo>
                  <a:lnTo>
                    <a:pt x="1102" y="34"/>
                  </a:lnTo>
                  <a:lnTo>
                    <a:pt x="1074" y="32"/>
                  </a:lnTo>
                  <a:lnTo>
                    <a:pt x="470" y="32"/>
                  </a:lnTo>
                  <a:close/>
                  <a:moveTo>
                    <a:pt x="470" y="0"/>
                  </a:moveTo>
                  <a:lnTo>
                    <a:pt x="1074" y="0"/>
                  </a:lnTo>
                  <a:lnTo>
                    <a:pt x="1108" y="4"/>
                  </a:lnTo>
                  <a:lnTo>
                    <a:pt x="1141" y="16"/>
                  </a:lnTo>
                  <a:lnTo>
                    <a:pt x="1173" y="34"/>
                  </a:lnTo>
                  <a:lnTo>
                    <a:pt x="1200" y="57"/>
                  </a:lnTo>
                  <a:lnTo>
                    <a:pt x="1220" y="85"/>
                  </a:lnTo>
                  <a:lnTo>
                    <a:pt x="1522" y="609"/>
                  </a:lnTo>
                  <a:lnTo>
                    <a:pt x="1536" y="640"/>
                  </a:lnTo>
                  <a:lnTo>
                    <a:pt x="1542" y="673"/>
                  </a:lnTo>
                  <a:lnTo>
                    <a:pt x="1542" y="711"/>
                  </a:lnTo>
                  <a:lnTo>
                    <a:pt x="1536" y="746"/>
                  </a:lnTo>
                  <a:lnTo>
                    <a:pt x="1522" y="776"/>
                  </a:lnTo>
                  <a:lnTo>
                    <a:pt x="1220" y="1300"/>
                  </a:lnTo>
                  <a:lnTo>
                    <a:pt x="1200" y="1327"/>
                  </a:lnTo>
                  <a:lnTo>
                    <a:pt x="1173" y="1351"/>
                  </a:lnTo>
                  <a:lnTo>
                    <a:pt x="1141" y="1368"/>
                  </a:lnTo>
                  <a:lnTo>
                    <a:pt x="1108" y="1380"/>
                  </a:lnTo>
                  <a:lnTo>
                    <a:pt x="1074" y="1384"/>
                  </a:lnTo>
                  <a:lnTo>
                    <a:pt x="470" y="1384"/>
                  </a:lnTo>
                  <a:lnTo>
                    <a:pt x="436" y="1380"/>
                  </a:lnTo>
                  <a:lnTo>
                    <a:pt x="403" y="1368"/>
                  </a:lnTo>
                  <a:lnTo>
                    <a:pt x="371" y="1351"/>
                  </a:lnTo>
                  <a:lnTo>
                    <a:pt x="344" y="1327"/>
                  </a:lnTo>
                  <a:lnTo>
                    <a:pt x="324" y="1300"/>
                  </a:lnTo>
                  <a:lnTo>
                    <a:pt x="20" y="776"/>
                  </a:lnTo>
                  <a:lnTo>
                    <a:pt x="8" y="746"/>
                  </a:lnTo>
                  <a:lnTo>
                    <a:pt x="0" y="711"/>
                  </a:lnTo>
                  <a:lnTo>
                    <a:pt x="0" y="673"/>
                  </a:lnTo>
                  <a:lnTo>
                    <a:pt x="8" y="640"/>
                  </a:lnTo>
                  <a:lnTo>
                    <a:pt x="20" y="609"/>
                  </a:lnTo>
                  <a:lnTo>
                    <a:pt x="324" y="85"/>
                  </a:lnTo>
                  <a:lnTo>
                    <a:pt x="344" y="57"/>
                  </a:lnTo>
                  <a:lnTo>
                    <a:pt x="371" y="34"/>
                  </a:lnTo>
                  <a:lnTo>
                    <a:pt x="403" y="16"/>
                  </a:lnTo>
                  <a:lnTo>
                    <a:pt x="436" y="4"/>
                  </a:lnTo>
                  <a:lnTo>
                    <a:pt x="47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8" name="Freeform 1057"/>
            <p:cNvSpPr>
              <a:spLocks/>
            </p:cNvSpPr>
            <p:nvPr/>
          </p:nvSpPr>
          <p:spPr bwMode="auto">
            <a:xfrm>
              <a:off x="2693988" y="5654676"/>
              <a:ext cx="1116013" cy="493713"/>
            </a:xfrm>
            <a:custGeom>
              <a:avLst/>
              <a:gdLst>
                <a:gd name="T0" fmla="*/ 0 w 1406"/>
                <a:gd name="T1" fmla="*/ 0 h 622"/>
                <a:gd name="T2" fmla="*/ 1406 w 1406"/>
                <a:gd name="T3" fmla="*/ 0 h 622"/>
                <a:gd name="T4" fmla="*/ 1402 w 1406"/>
                <a:gd name="T5" fmla="*/ 26 h 622"/>
                <a:gd name="T6" fmla="*/ 1394 w 1406"/>
                <a:gd name="T7" fmla="*/ 49 h 622"/>
                <a:gd name="T8" fmla="*/ 1092 w 1406"/>
                <a:gd name="T9" fmla="*/ 573 h 622"/>
                <a:gd name="T10" fmla="*/ 1076 w 1406"/>
                <a:gd name="T11" fmla="*/ 591 h 622"/>
                <a:gd name="T12" fmla="*/ 1054 w 1406"/>
                <a:gd name="T13" fmla="*/ 609 h 622"/>
                <a:gd name="T14" fmla="*/ 1029 w 1406"/>
                <a:gd name="T15" fmla="*/ 618 h 622"/>
                <a:gd name="T16" fmla="*/ 1005 w 1406"/>
                <a:gd name="T17" fmla="*/ 622 h 622"/>
                <a:gd name="T18" fmla="*/ 401 w 1406"/>
                <a:gd name="T19" fmla="*/ 622 h 622"/>
                <a:gd name="T20" fmla="*/ 377 w 1406"/>
                <a:gd name="T21" fmla="*/ 618 h 622"/>
                <a:gd name="T22" fmla="*/ 351 w 1406"/>
                <a:gd name="T23" fmla="*/ 609 h 622"/>
                <a:gd name="T24" fmla="*/ 330 w 1406"/>
                <a:gd name="T25" fmla="*/ 591 h 622"/>
                <a:gd name="T26" fmla="*/ 314 w 1406"/>
                <a:gd name="T27" fmla="*/ 573 h 622"/>
                <a:gd name="T28" fmla="*/ 12 w 1406"/>
                <a:gd name="T29" fmla="*/ 49 h 622"/>
                <a:gd name="T30" fmla="*/ 2 w 1406"/>
                <a:gd name="T31" fmla="*/ 26 h 622"/>
                <a:gd name="T32" fmla="*/ 0 w 1406"/>
                <a:gd name="T33"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06" h="622">
                  <a:moveTo>
                    <a:pt x="0" y="0"/>
                  </a:moveTo>
                  <a:lnTo>
                    <a:pt x="1406" y="0"/>
                  </a:lnTo>
                  <a:lnTo>
                    <a:pt x="1402" y="26"/>
                  </a:lnTo>
                  <a:lnTo>
                    <a:pt x="1394" y="49"/>
                  </a:lnTo>
                  <a:lnTo>
                    <a:pt x="1092" y="573"/>
                  </a:lnTo>
                  <a:lnTo>
                    <a:pt x="1076" y="591"/>
                  </a:lnTo>
                  <a:lnTo>
                    <a:pt x="1054" y="609"/>
                  </a:lnTo>
                  <a:lnTo>
                    <a:pt x="1029" y="618"/>
                  </a:lnTo>
                  <a:lnTo>
                    <a:pt x="1005" y="622"/>
                  </a:lnTo>
                  <a:lnTo>
                    <a:pt x="401" y="622"/>
                  </a:lnTo>
                  <a:lnTo>
                    <a:pt x="377" y="618"/>
                  </a:lnTo>
                  <a:lnTo>
                    <a:pt x="351" y="609"/>
                  </a:lnTo>
                  <a:lnTo>
                    <a:pt x="330" y="591"/>
                  </a:lnTo>
                  <a:lnTo>
                    <a:pt x="314" y="573"/>
                  </a:lnTo>
                  <a:lnTo>
                    <a:pt x="12" y="49"/>
                  </a:lnTo>
                  <a:lnTo>
                    <a:pt x="2" y="26"/>
                  </a:lnTo>
                  <a:lnTo>
                    <a:pt x="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9" name="Freeform 1058"/>
            <p:cNvSpPr>
              <a:spLocks noEditPoints="1"/>
            </p:cNvSpPr>
            <p:nvPr/>
          </p:nvSpPr>
          <p:spPr bwMode="auto">
            <a:xfrm>
              <a:off x="2835276" y="5729289"/>
              <a:ext cx="61913" cy="92075"/>
            </a:xfrm>
            <a:custGeom>
              <a:avLst/>
              <a:gdLst>
                <a:gd name="T0" fmla="*/ 21 w 78"/>
                <a:gd name="T1" fmla="*/ 96 h 116"/>
                <a:gd name="T2" fmla="*/ 27 w 78"/>
                <a:gd name="T3" fmla="*/ 96 h 116"/>
                <a:gd name="T4" fmla="*/ 35 w 78"/>
                <a:gd name="T5" fmla="*/ 96 h 116"/>
                <a:gd name="T6" fmla="*/ 51 w 78"/>
                <a:gd name="T7" fmla="*/ 93 h 116"/>
                <a:gd name="T8" fmla="*/ 55 w 78"/>
                <a:gd name="T9" fmla="*/ 89 h 116"/>
                <a:gd name="T10" fmla="*/ 57 w 78"/>
                <a:gd name="T11" fmla="*/ 81 h 116"/>
                <a:gd name="T12" fmla="*/ 55 w 78"/>
                <a:gd name="T13" fmla="*/ 73 h 116"/>
                <a:gd name="T14" fmla="*/ 49 w 78"/>
                <a:gd name="T15" fmla="*/ 69 h 116"/>
                <a:gd name="T16" fmla="*/ 41 w 78"/>
                <a:gd name="T17" fmla="*/ 67 h 116"/>
                <a:gd name="T18" fmla="*/ 21 w 78"/>
                <a:gd name="T19" fmla="*/ 65 h 116"/>
                <a:gd name="T20" fmla="*/ 27 w 78"/>
                <a:gd name="T21" fmla="*/ 18 h 116"/>
                <a:gd name="T22" fmla="*/ 21 w 78"/>
                <a:gd name="T23" fmla="*/ 49 h 116"/>
                <a:gd name="T24" fmla="*/ 33 w 78"/>
                <a:gd name="T25" fmla="*/ 49 h 116"/>
                <a:gd name="T26" fmla="*/ 45 w 78"/>
                <a:gd name="T27" fmla="*/ 45 h 116"/>
                <a:gd name="T28" fmla="*/ 53 w 78"/>
                <a:gd name="T29" fmla="*/ 38 h 116"/>
                <a:gd name="T30" fmla="*/ 53 w 78"/>
                <a:gd name="T31" fmla="*/ 30 h 116"/>
                <a:gd name="T32" fmla="*/ 49 w 78"/>
                <a:gd name="T33" fmla="*/ 24 h 116"/>
                <a:gd name="T34" fmla="*/ 41 w 78"/>
                <a:gd name="T35" fmla="*/ 20 h 116"/>
                <a:gd name="T36" fmla="*/ 33 w 78"/>
                <a:gd name="T37" fmla="*/ 0 h 116"/>
                <a:gd name="T38" fmla="*/ 57 w 78"/>
                <a:gd name="T39" fmla="*/ 2 h 116"/>
                <a:gd name="T40" fmla="*/ 68 w 78"/>
                <a:gd name="T41" fmla="*/ 10 h 116"/>
                <a:gd name="T42" fmla="*/ 74 w 78"/>
                <a:gd name="T43" fmla="*/ 20 h 116"/>
                <a:gd name="T44" fmla="*/ 74 w 78"/>
                <a:gd name="T45" fmla="*/ 36 h 116"/>
                <a:gd name="T46" fmla="*/ 70 w 78"/>
                <a:gd name="T47" fmla="*/ 44 h 116"/>
                <a:gd name="T48" fmla="*/ 64 w 78"/>
                <a:gd name="T49" fmla="*/ 49 h 116"/>
                <a:gd name="T50" fmla="*/ 55 w 78"/>
                <a:gd name="T51" fmla="*/ 53 h 116"/>
                <a:gd name="T52" fmla="*/ 64 w 78"/>
                <a:gd name="T53" fmla="*/ 57 h 116"/>
                <a:gd name="T54" fmla="*/ 72 w 78"/>
                <a:gd name="T55" fmla="*/ 63 h 116"/>
                <a:gd name="T56" fmla="*/ 76 w 78"/>
                <a:gd name="T57" fmla="*/ 71 h 116"/>
                <a:gd name="T58" fmla="*/ 78 w 78"/>
                <a:gd name="T59" fmla="*/ 83 h 116"/>
                <a:gd name="T60" fmla="*/ 76 w 78"/>
                <a:gd name="T61" fmla="*/ 98 h 116"/>
                <a:gd name="T62" fmla="*/ 66 w 78"/>
                <a:gd name="T63" fmla="*/ 108 h 116"/>
                <a:gd name="T64" fmla="*/ 51 w 78"/>
                <a:gd name="T65" fmla="*/ 114 h 116"/>
                <a:gd name="T66" fmla="*/ 35 w 78"/>
                <a:gd name="T67" fmla="*/ 116 h 116"/>
                <a:gd name="T68" fmla="*/ 19 w 78"/>
                <a:gd name="T69" fmla="*/ 116 h 116"/>
                <a:gd name="T70" fmla="*/ 0 w 78"/>
                <a:gd name="T71" fmla="*/ 114 h 116"/>
                <a:gd name="T72" fmla="*/ 8 w 78"/>
                <a:gd name="T73" fmla="*/ 2 h 116"/>
                <a:gd name="T74" fmla="*/ 25 w 78"/>
                <a:gd name="T7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116">
                  <a:moveTo>
                    <a:pt x="21" y="65"/>
                  </a:moveTo>
                  <a:lnTo>
                    <a:pt x="21" y="96"/>
                  </a:lnTo>
                  <a:lnTo>
                    <a:pt x="23" y="96"/>
                  </a:lnTo>
                  <a:lnTo>
                    <a:pt x="27" y="96"/>
                  </a:lnTo>
                  <a:lnTo>
                    <a:pt x="31" y="96"/>
                  </a:lnTo>
                  <a:lnTo>
                    <a:pt x="35" y="96"/>
                  </a:lnTo>
                  <a:lnTo>
                    <a:pt x="43" y="96"/>
                  </a:lnTo>
                  <a:lnTo>
                    <a:pt x="51" y="93"/>
                  </a:lnTo>
                  <a:lnTo>
                    <a:pt x="53" y="91"/>
                  </a:lnTo>
                  <a:lnTo>
                    <a:pt x="55" y="89"/>
                  </a:lnTo>
                  <a:lnTo>
                    <a:pt x="57" y="85"/>
                  </a:lnTo>
                  <a:lnTo>
                    <a:pt x="57" y="81"/>
                  </a:lnTo>
                  <a:lnTo>
                    <a:pt x="57" y="77"/>
                  </a:lnTo>
                  <a:lnTo>
                    <a:pt x="55" y="73"/>
                  </a:lnTo>
                  <a:lnTo>
                    <a:pt x="53" y="71"/>
                  </a:lnTo>
                  <a:lnTo>
                    <a:pt x="49" y="69"/>
                  </a:lnTo>
                  <a:lnTo>
                    <a:pt x="45" y="67"/>
                  </a:lnTo>
                  <a:lnTo>
                    <a:pt x="41" y="67"/>
                  </a:lnTo>
                  <a:lnTo>
                    <a:pt x="33" y="65"/>
                  </a:lnTo>
                  <a:lnTo>
                    <a:pt x="21" y="65"/>
                  </a:lnTo>
                  <a:close/>
                  <a:moveTo>
                    <a:pt x="35" y="18"/>
                  </a:moveTo>
                  <a:lnTo>
                    <a:pt x="27" y="18"/>
                  </a:lnTo>
                  <a:lnTo>
                    <a:pt x="21" y="20"/>
                  </a:lnTo>
                  <a:lnTo>
                    <a:pt x="21" y="49"/>
                  </a:lnTo>
                  <a:lnTo>
                    <a:pt x="29" y="49"/>
                  </a:lnTo>
                  <a:lnTo>
                    <a:pt x="33" y="49"/>
                  </a:lnTo>
                  <a:lnTo>
                    <a:pt x="39" y="47"/>
                  </a:lnTo>
                  <a:lnTo>
                    <a:pt x="45" y="45"/>
                  </a:lnTo>
                  <a:lnTo>
                    <a:pt x="49" y="44"/>
                  </a:lnTo>
                  <a:lnTo>
                    <a:pt x="53" y="38"/>
                  </a:lnTo>
                  <a:lnTo>
                    <a:pt x="53" y="32"/>
                  </a:lnTo>
                  <a:lnTo>
                    <a:pt x="53" y="30"/>
                  </a:lnTo>
                  <a:lnTo>
                    <a:pt x="51" y="26"/>
                  </a:lnTo>
                  <a:lnTo>
                    <a:pt x="49" y="24"/>
                  </a:lnTo>
                  <a:lnTo>
                    <a:pt x="47" y="22"/>
                  </a:lnTo>
                  <a:lnTo>
                    <a:pt x="41" y="20"/>
                  </a:lnTo>
                  <a:lnTo>
                    <a:pt x="35" y="18"/>
                  </a:lnTo>
                  <a:close/>
                  <a:moveTo>
                    <a:pt x="33" y="0"/>
                  </a:moveTo>
                  <a:lnTo>
                    <a:pt x="49" y="2"/>
                  </a:lnTo>
                  <a:lnTo>
                    <a:pt x="57" y="2"/>
                  </a:lnTo>
                  <a:lnTo>
                    <a:pt x="63" y="6"/>
                  </a:lnTo>
                  <a:lnTo>
                    <a:pt x="68" y="10"/>
                  </a:lnTo>
                  <a:lnTo>
                    <a:pt x="72" y="14"/>
                  </a:lnTo>
                  <a:lnTo>
                    <a:pt x="74" y="20"/>
                  </a:lnTo>
                  <a:lnTo>
                    <a:pt x="76" y="28"/>
                  </a:lnTo>
                  <a:lnTo>
                    <a:pt x="74" y="36"/>
                  </a:lnTo>
                  <a:lnTo>
                    <a:pt x="72" y="40"/>
                  </a:lnTo>
                  <a:lnTo>
                    <a:pt x="70" y="44"/>
                  </a:lnTo>
                  <a:lnTo>
                    <a:pt x="68" y="47"/>
                  </a:lnTo>
                  <a:lnTo>
                    <a:pt x="64" y="49"/>
                  </a:lnTo>
                  <a:lnTo>
                    <a:pt x="61" y="53"/>
                  </a:lnTo>
                  <a:lnTo>
                    <a:pt x="55" y="53"/>
                  </a:lnTo>
                  <a:lnTo>
                    <a:pt x="55" y="55"/>
                  </a:lnTo>
                  <a:lnTo>
                    <a:pt x="64" y="57"/>
                  </a:lnTo>
                  <a:lnTo>
                    <a:pt x="68" y="59"/>
                  </a:lnTo>
                  <a:lnTo>
                    <a:pt x="72" y="63"/>
                  </a:lnTo>
                  <a:lnTo>
                    <a:pt x="74" y="67"/>
                  </a:lnTo>
                  <a:lnTo>
                    <a:pt x="76" y="71"/>
                  </a:lnTo>
                  <a:lnTo>
                    <a:pt x="78" y="77"/>
                  </a:lnTo>
                  <a:lnTo>
                    <a:pt x="78" y="83"/>
                  </a:lnTo>
                  <a:lnTo>
                    <a:pt x="78" y="91"/>
                  </a:lnTo>
                  <a:lnTo>
                    <a:pt x="76" y="98"/>
                  </a:lnTo>
                  <a:lnTo>
                    <a:pt x="70" y="104"/>
                  </a:lnTo>
                  <a:lnTo>
                    <a:pt x="66" y="108"/>
                  </a:lnTo>
                  <a:lnTo>
                    <a:pt x="59" y="112"/>
                  </a:lnTo>
                  <a:lnTo>
                    <a:pt x="51" y="114"/>
                  </a:lnTo>
                  <a:lnTo>
                    <a:pt x="43" y="116"/>
                  </a:lnTo>
                  <a:lnTo>
                    <a:pt x="35" y="116"/>
                  </a:lnTo>
                  <a:lnTo>
                    <a:pt x="29" y="116"/>
                  </a:lnTo>
                  <a:lnTo>
                    <a:pt x="19" y="116"/>
                  </a:lnTo>
                  <a:lnTo>
                    <a:pt x="9" y="114"/>
                  </a:lnTo>
                  <a:lnTo>
                    <a:pt x="0" y="114"/>
                  </a:lnTo>
                  <a:lnTo>
                    <a:pt x="0" y="2"/>
                  </a:lnTo>
                  <a:lnTo>
                    <a:pt x="8" y="2"/>
                  </a:lnTo>
                  <a:lnTo>
                    <a:pt x="15" y="0"/>
                  </a:lnTo>
                  <a:lnTo>
                    <a:pt x="25" y="0"/>
                  </a:lnTo>
                  <a:lnTo>
                    <a:pt x="3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0" name="Freeform 1059"/>
            <p:cNvSpPr>
              <a:spLocks noEditPoints="1"/>
            </p:cNvSpPr>
            <p:nvPr/>
          </p:nvSpPr>
          <p:spPr bwMode="auto">
            <a:xfrm>
              <a:off x="2908301" y="5729289"/>
              <a:ext cx="74613" cy="92075"/>
            </a:xfrm>
            <a:custGeom>
              <a:avLst/>
              <a:gdLst>
                <a:gd name="T0" fmla="*/ 47 w 94"/>
                <a:gd name="T1" fmla="*/ 20 h 116"/>
                <a:gd name="T2" fmla="*/ 39 w 94"/>
                <a:gd name="T3" fmla="*/ 20 h 116"/>
                <a:gd name="T4" fmla="*/ 33 w 94"/>
                <a:gd name="T5" fmla="*/ 24 h 116"/>
                <a:gd name="T6" fmla="*/ 29 w 94"/>
                <a:gd name="T7" fmla="*/ 28 h 116"/>
                <a:gd name="T8" fmla="*/ 25 w 94"/>
                <a:gd name="T9" fmla="*/ 36 h 116"/>
                <a:gd name="T10" fmla="*/ 24 w 94"/>
                <a:gd name="T11" fmla="*/ 45 h 116"/>
                <a:gd name="T12" fmla="*/ 22 w 94"/>
                <a:gd name="T13" fmla="*/ 57 h 116"/>
                <a:gd name="T14" fmla="*/ 24 w 94"/>
                <a:gd name="T15" fmla="*/ 67 h 116"/>
                <a:gd name="T16" fmla="*/ 24 w 94"/>
                <a:gd name="T17" fmla="*/ 73 h 116"/>
                <a:gd name="T18" fmla="*/ 25 w 94"/>
                <a:gd name="T19" fmla="*/ 81 h 116"/>
                <a:gd name="T20" fmla="*/ 27 w 94"/>
                <a:gd name="T21" fmla="*/ 87 h 116"/>
                <a:gd name="T22" fmla="*/ 31 w 94"/>
                <a:gd name="T23" fmla="*/ 91 h 116"/>
                <a:gd name="T24" fmla="*/ 35 w 94"/>
                <a:gd name="T25" fmla="*/ 95 h 116"/>
                <a:gd name="T26" fmla="*/ 41 w 94"/>
                <a:gd name="T27" fmla="*/ 96 h 116"/>
                <a:gd name="T28" fmla="*/ 47 w 94"/>
                <a:gd name="T29" fmla="*/ 96 h 116"/>
                <a:gd name="T30" fmla="*/ 55 w 94"/>
                <a:gd name="T31" fmla="*/ 96 h 116"/>
                <a:gd name="T32" fmla="*/ 61 w 94"/>
                <a:gd name="T33" fmla="*/ 93 h 116"/>
                <a:gd name="T34" fmla="*/ 65 w 94"/>
                <a:gd name="T35" fmla="*/ 89 h 116"/>
                <a:gd name="T36" fmla="*/ 69 w 94"/>
                <a:gd name="T37" fmla="*/ 83 h 116"/>
                <a:gd name="T38" fmla="*/ 71 w 94"/>
                <a:gd name="T39" fmla="*/ 75 h 116"/>
                <a:gd name="T40" fmla="*/ 71 w 94"/>
                <a:gd name="T41" fmla="*/ 67 h 116"/>
                <a:gd name="T42" fmla="*/ 71 w 94"/>
                <a:gd name="T43" fmla="*/ 57 h 116"/>
                <a:gd name="T44" fmla="*/ 71 w 94"/>
                <a:gd name="T45" fmla="*/ 49 h 116"/>
                <a:gd name="T46" fmla="*/ 71 w 94"/>
                <a:gd name="T47" fmla="*/ 44 h 116"/>
                <a:gd name="T48" fmla="*/ 69 w 94"/>
                <a:gd name="T49" fmla="*/ 36 h 116"/>
                <a:gd name="T50" fmla="*/ 67 w 94"/>
                <a:gd name="T51" fmla="*/ 30 h 116"/>
                <a:gd name="T52" fmla="*/ 63 w 94"/>
                <a:gd name="T53" fmla="*/ 26 h 116"/>
                <a:gd name="T54" fmla="*/ 59 w 94"/>
                <a:gd name="T55" fmla="*/ 22 h 116"/>
                <a:gd name="T56" fmla="*/ 53 w 94"/>
                <a:gd name="T57" fmla="*/ 20 h 116"/>
                <a:gd name="T58" fmla="*/ 47 w 94"/>
                <a:gd name="T59" fmla="*/ 20 h 116"/>
                <a:gd name="T60" fmla="*/ 47 w 94"/>
                <a:gd name="T61" fmla="*/ 0 h 116"/>
                <a:gd name="T62" fmla="*/ 59 w 94"/>
                <a:gd name="T63" fmla="*/ 0 h 116"/>
                <a:gd name="T64" fmla="*/ 69 w 94"/>
                <a:gd name="T65" fmla="*/ 4 h 116"/>
                <a:gd name="T66" fmla="*/ 77 w 94"/>
                <a:gd name="T67" fmla="*/ 8 h 116"/>
                <a:gd name="T68" fmla="*/ 82 w 94"/>
                <a:gd name="T69" fmla="*/ 16 h 116"/>
                <a:gd name="T70" fmla="*/ 88 w 94"/>
                <a:gd name="T71" fmla="*/ 24 h 116"/>
                <a:gd name="T72" fmla="*/ 92 w 94"/>
                <a:gd name="T73" fmla="*/ 34 h 116"/>
                <a:gd name="T74" fmla="*/ 94 w 94"/>
                <a:gd name="T75" fmla="*/ 45 h 116"/>
                <a:gd name="T76" fmla="*/ 94 w 94"/>
                <a:gd name="T77" fmla="*/ 57 h 116"/>
                <a:gd name="T78" fmla="*/ 92 w 94"/>
                <a:gd name="T79" fmla="*/ 83 h 116"/>
                <a:gd name="T80" fmla="*/ 82 w 94"/>
                <a:gd name="T81" fmla="*/ 100 h 116"/>
                <a:gd name="T82" fmla="*/ 67 w 94"/>
                <a:gd name="T83" fmla="*/ 112 h 116"/>
                <a:gd name="T84" fmla="*/ 47 w 94"/>
                <a:gd name="T85" fmla="*/ 116 h 116"/>
                <a:gd name="T86" fmla="*/ 35 w 94"/>
                <a:gd name="T87" fmla="*/ 116 h 116"/>
                <a:gd name="T88" fmla="*/ 25 w 94"/>
                <a:gd name="T89" fmla="*/ 112 h 116"/>
                <a:gd name="T90" fmla="*/ 18 w 94"/>
                <a:gd name="T91" fmla="*/ 106 h 116"/>
                <a:gd name="T92" fmla="*/ 12 w 94"/>
                <a:gd name="T93" fmla="*/ 100 h 116"/>
                <a:gd name="T94" fmla="*/ 6 w 94"/>
                <a:gd name="T95" fmla="*/ 93 h 116"/>
                <a:gd name="T96" fmla="*/ 2 w 94"/>
                <a:gd name="T97" fmla="*/ 83 h 116"/>
                <a:gd name="T98" fmla="*/ 0 w 94"/>
                <a:gd name="T99" fmla="*/ 71 h 116"/>
                <a:gd name="T100" fmla="*/ 0 w 94"/>
                <a:gd name="T101" fmla="*/ 57 h 116"/>
                <a:gd name="T102" fmla="*/ 2 w 94"/>
                <a:gd name="T103" fmla="*/ 34 h 116"/>
                <a:gd name="T104" fmla="*/ 12 w 94"/>
                <a:gd name="T105" fmla="*/ 14 h 116"/>
                <a:gd name="T106" fmla="*/ 27 w 94"/>
                <a:gd name="T107" fmla="*/ 4 h 116"/>
                <a:gd name="T108" fmla="*/ 47 w 94"/>
                <a:gd name="T10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16">
                  <a:moveTo>
                    <a:pt x="47" y="20"/>
                  </a:moveTo>
                  <a:lnTo>
                    <a:pt x="39" y="20"/>
                  </a:lnTo>
                  <a:lnTo>
                    <a:pt x="33" y="24"/>
                  </a:lnTo>
                  <a:lnTo>
                    <a:pt x="29" y="28"/>
                  </a:lnTo>
                  <a:lnTo>
                    <a:pt x="25" y="36"/>
                  </a:lnTo>
                  <a:lnTo>
                    <a:pt x="24" y="45"/>
                  </a:lnTo>
                  <a:lnTo>
                    <a:pt x="22" y="57"/>
                  </a:lnTo>
                  <a:lnTo>
                    <a:pt x="24" y="67"/>
                  </a:lnTo>
                  <a:lnTo>
                    <a:pt x="24" y="73"/>
                  </a:lnTo>
                  <a:lnTo>
                    <a:pt x="25" y="81"/>
                  </a:lnTo>
                  <a:lnTo>
                    <a:pt x="27" y="87"/>
                  </a:lnTo>
                  <a:lnTo>
                    <a:pt x="31" y="91"/>
                  </a:lnTo>
                  <a:lnTo>
                    <a:pt x="35" y="95"/>
                  </a:lnTo>
                  <a:lnTo>
                    <a:pt x="41" y="96"/>
                  </a:lnTo>
                  <a:lnTo>
                    <a:pt x="47" y="96"/>
                  </a:lnTo>
                  <a:lnTo>
                    <a:pt x="55" y="96"/>
                  </a:lnTo>
                  <a:lnTo>
                    <a:pt x="61" y="93"/>
                  </a:lnTo>
                  <a:lnTo>
                    <a:pt x="65" y="89"/>
                  </a:lnTo>
                  <a:lnTo>
                    <a:pt x="69" y="83"/>
                  </a:lnTo>
                  <a:lnTo>
                    <a:pt x="71" y="75"/>
                  </a:lnTo>
                  <a:lnTo>
                    <a:pt x="71" y="67"/>
                  </a:lnTo>
                  <a:lnTo>
                    <a:pt x="71" y="57"/>
                  </a:lnTo>
                  <a:lnTo>
                    <a:pt x="71" y="49"/>
                  </a:lnTo>
                  <a:lnTo>
                    <a:pt x="71" y="44"/>
                  </a:lnTo>
                  <a:lnTo>
                    <a:pt x="69" y="36"/>
                  </a:lnTo>
                  <a:lnTo>
                    <a:pt x="67" y="30"/>
                  </a:lnTo>
                  <a:lnTo>
                    <a:pt x="63" y="26"/>
                  </a:lnTo>
                  <a:lnTo>
                    <a:pt x="59" y="22"/>
                  </a:lnTo>
                  <a:lnTo>
                    <a:pt x="53" y="20"/>
                  </a:lnTo>
                  <a:lnTo>
                    <a:pt x="47" y="20"/>
                  </a:lnTo>
                  <a:close/>
                  <a:moveTo>
                    <a:pt x="47" y="0"/>
                  </a:moveTo>
                  <a:lnTo>
                    <a:pt x="59" y="0"/>
                  </a:lnTo>
                  <a:lnTo>
                    <a:pt x="69" y="4"/>
                  </a:lnTo>
                  <a:lnTo>
                    <a:pt x="77" y="8"/>
                  </a:lnTo>
                  <a:lnTo>
                    <a:pt x="82" y="16"/>
                  </a:lnTo>
                  <a:lnTo>
                    <a:pt x="88" y="24"/>
                  </a:lnTo>
                  <a:lnTo>
                    <a:pt x="92" y="34"/>
                  </a:lnTo>
                  <a:lnTo>
                    <a:pt x="94" y="45"/>
                  </a:lnTo>
                  <a:lnTo>
                    <a:pt x="94" y="57"/>
                  </a:lnTo>
                  <a:lnTo>
                    <a:pt x="92" y="83"/>
                  </a:lnTo>
                  <a:lnTo>
                    <a:pt x="82" y="100"/>
                  </a:lnTo>
                  <a:lnTo>
                    <a:pt x="67" y="112"/>
                  </a:lnTo>
                  <a:lnTo>
                    <a:pt x="47" y="116"/>
                  </a:lnTo>
                  <a:lnTo>
                    <a:pt x="35" y="116"/>
                  </a:lnTo>
                  <a:lnTo>
                    <a:pt x="25" y="112"/>
                  </a:lnTo>
                  <a:lnTo>
                    <a:pt x="18" y="106"/>
                  </a:lnTo>
                  <a:lnTo>
                    <a:pt x="12" y="100"/>
                  </a:lnTo>
                  <a:lnTo>
                    <a:pt x="6" y="93"/>
                  </a:lnTo>
                  <a:lnTo>
                    <a:pt x="2" y="83"/>
                  </a:lnTo>
                  <a:lnTo>
                    <a:pt x="0" y="71"/>
                  </a:lnTo>
                  <a:lnTo>
                    <a:pt x="0" y="57"/>
                  </a:lnTo>
                  <a:lnTo>
                    <a:pt x="2" y="34"/>
                  </a:lnTo>
                  <a:lnTo>
                    <a:pt x="12" y="14"/>
                  </a:lnTo>
                  <a:lnTo>
                    <a:pt x="27" y="4"/>
                  </a:lnTo>
                  <a:lnTo>
                    <a:pt x="47"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1" name="Freeform 1060"/>
            <p:cNvSpPr>
              <a:spLocks noEditPoints="1"/>
            </p:cNvSpPr>
            <p:nvPr/>
          </p:nvSpPr>
          <p:spPr bwMode="auto">
            <a:xfrm>
              <a:off x="2995613" y="5729289"/>
              <a:ext cx="69850" cy="92075"/>
            </a:xfrm>
            <a:custGeom>
              <a:avLst/>
              <a:gdLst>
                <a:gd name="T0" fmla="*/ 35 w 88"/>
                <a:gd name="T1" fmla="*/ 20 h 116"/>
                <a:gd name="T2" fmla="*/ 27 w 88"/>
                <a:gd name="T3" fmla="*/ 20 h 116"/>
                <a:gd name="T4" fmla="*/ 25 w 88"/>
                <a:gd name="T5" fmla="*/ 20 h 116"/>
                <a:gd name="T6" fmla="*/ 22 w 88"/>
                <a:gd name="T7" fmla="*/ 20 h 116"/>
                <a:gd name="T8" fmla="*/ 22 w 88"/>
                <a:gd name="T9" fmla="*/ 96 h 116"/>
                <a:gd name="T10" fmla="*/ 25 w 88"/>
                <a:gd name="T11" fmla="*/ 96 h 116"/>
                <a:gd name="T12" fmla="*/ 27 w 88"/>
                <a:gd name="T13" fmla="*/ 96 h 116"/>
                <a:gd name="T14" fmla="*/ 31 w 88"/>
                <a:gd name="T15" fmla="*/ 96 h 116"/>
                <a:gd name="T16" fmla="*/ 33 w 88"/>
                <a:gd name="T17" fmla="*/ 96 h 116"/>
                <a:gd name="T18" fmla="*/ 43 w 88"/>
                <a:gd name="T19" fmla="*/ 96 h 116"/>
                <a:gd name="T20" fmla="*/ 49 w 88"/>
                <a:gd name="T21" fmla="*/ 93 h 116"/>
                <a:gd name="T22" fmla="*/ 55 w 88"/>
                <a:gd name="T23" fmla="*/ 89 h 116"/>
                <a:gd name="T24" fmla="*/ 59 w 88"/>
                <a:gd name="T25" fmla="*/ 85 h 116"/>
                <a:gd name="T26" fmla="*/ 63 w 88"/>
                <a:gd name="T27" fmla="*/ 79 h 116"/>
                <a:gd name="T28" fmla="*/ 65 w 88"/>
                <a:gd name="T29" fmla="*/ 71 h 116"/>
                <a:gd name="T30" fmla="*/ 65 w 88"/>
                <a:gd name="T31" fmla="*/ 57 h 116"/>
                <a:gd name="T32" fmla="*/ 65 w 88"/>
                <a:gd name="T33" fmla="*/ 44 h 116"/>
                <a:gd name="T34" fmla="*/ 63 w 88"/>
                <a:gd name="T35" fmla="*/ 38 h 116"/>
                <a:gd name="T36" fmla="*/ 59 w 88"/>
                <a:gd name="T37" fmla="*/ 32 h 116"/>
                <a:gd name="T38" fmla="*/ 55 w 88"/>
                <a:gd name="T39" fmla="*/ 28 h 116"/>
                <a:gd name="T40" fmla="*/ 51 w 88"/>
                <a:gd name="T41" fmla="*/ 24 h 116"/>
                <a:gd name="T42" fmla="*/ 43 w 88"/>
                <a:gd name="T43" fmla="*/ 20 h 116"/>
                <a:gd name="T44" fmla="*/ 35 w 88"/>
                <a:gd name="T45" fmla="*/ 20 h 116"/>
                <a:gd name="T46" fmla="*/ 33 w 88"/>
                <a:gd name="T47" fmla="*/ 0 h 116"/>
                <a:gd name="T48" fmla="*/ 43 w 88"/>
                <a:gd name="T49" fmla="*/ 0 h 116"/>
                <a:gd name="T50" fmla="*/ 51 w 88"/>
                <a:gd name="T51" fmla="*/ 2 h 116"/>
                <a:gd name="T52" fmla="*/ 59 w 88"/>
                <a:gd name="T53" fmla="*/ 4 h 116"/>
                <a:gd name="T54" fmla="*/ 69 w 88"/>
                <a:gd name="T55" fmla="*/ 10 h 116"/>
                <a:gd name="T56" fmla="*/ 77 w 88"/>
                <a:gd name="T57" fmla="*/ 16 h 116"/>
                <a:gd name="T58" fmla="*/ 82 w 88"/>
                <a:gd name="T59" fmla="*/ 24 h 116"/>
                <a:gd name="T60" fmla="*/ 86 w 88"/>
                <a:gd name="T61" fmla="*/ 34 h 116"/>
                <a:gd name="T62" fmla="*/ 88 w 88"/>
                <a:gd name="T63" fmla="*/ 45 h 116"/>
                <a:gd name="T64" fmla="*/ 88 w 88"/>
                <a:gd name="T65" fmla="*/ 57 h 116"/>
                <a:gd name="T66" fmla="*/ 88 w 88"/>
                <a:gd name="T67" fmla="*/ 69 h 116"/>
                <a:gd name="T68" fmla="*/ 86 w 88"/>
                <a:gd name="T69" fmla="*/ 79 h 116"/>
                <a:gd name="T70" fmla="*/ 82 w 88"/>
                <a:gd name="T71" fmla="*/ 89 h 116"/>
                <a:gd name="T72" fmla="*/ 77 w 88"/>
                <a:gd name="T73" fmla="*/ 98 h 116"/>
                <a:gd name="T74" fmla="*/ 69 w 88"/>
                <a:gd name="T75" fmla="*/ 104 h 116"/>
                <a:gd name="T76" fmla="*/ 59 w 88"/>
                <a:gd name="T77" fmla="*/ 110 h 116"/>
                <a:gd name="T78" fmla="*/ 51 w 88"/>
                <a:gd name="T79" fmla="*/ 114 h 116"/>
                <a:gd name="T80" fmla="*/ 41 w 88"/>
                <a:gd name="T81" fmla="*/ 116 h 116"/>
                <a:gd name="T82" fmla="*/ 31 w 88"/>
                <a:gd name="T83" fmla="*/ 116 h 116"/>
                <a:gd name="T84" fmla="*/ 23 w 88"/>
                <a:gd name="T85" fmla="*/ 116 h 116"/>
                <a:gd name="T86" fmla="*/ 16 w 88"/>
                <a:gd name="T87" fmla="*/ 116 h 116"/>
                <a:gd name="T88" fmla="*/ 6 w 88"/>
                <a:gd name="T89" fmla="*/ 114 h 116"/>
                <a:gd name="T90" fmla="*/ 4 w 88"/>
                <a:gd name="T91" fmla="*/ 114 h 116"/>
                <a:gd name="T92" fmla="*/ 0 w 88"/>
                <a:gd name="T93" fmla="*/ 114 h 116"/>
                <a:gd name="T94" fmla="*/ 0 w 88"/>
                <a:gd name="T95" fmla="*/ 2 h 116"/>
                <a:gd name="T96" fmla="*/ 8 w 88"/>
                <a:gd name="T97" fmla="*/ 0 h 116"/>
                <a:gd name="T98" fmla="*/ 18 w 88"/>
                <a:gd name="T99" fmla="*/ 0 h 116"/>
                <a:gd name="T100" fmla="*/ 25 w 88"/>
                <a:gd name="T101" fmla="*/ 0 h 116"/>
                <a:gd name="T102" fmla="*/ 33 w 88"/>
                <a:gd name="T10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 h="116">
                  <a:moveTo>
                    <a:pt x="35" y="20"/>
                  </a:moveTo>
                  <a:lnTo>
                    <a:pt x="27" y="20"/>
                  </a:lnTo>
                  <a:lnTo>
                    <a:pt x="25" y="20"/>
                  </a:lnTo>
                  <a:lnTo>
                    <a:pt x="22" y="20"/>
                  </a:lnTo>
                  <a:lnTo>
                    <a:pt x="22" y="96"/>
                  </a:lnTo>
                  <a:lnTo>
                    <a:pt x="25" y="96"/>
                  </a:lnTo>
                  <a:lnTo>
                    <a:pt x="27" y="96"/>
                  </a:lnTo>
                  <a:lnTo>
                    <a:pt x="31" y="96"/>
                  </a:lnTo>
                  <a:lnTo>
                    <a:pt x="33" y="96"/>
                  </a:lnTo>
                  <a:lnTo>
                    <a:pt x="43" y="96"/>
                  </a:lnTo>
                  <a:lnTo>
                    <a:pt x="49" y="93"/>
                  </a:lnTo>
                  <a:lnTo>
                    <a:pt x="55" y="89"/>
                  </a:lnTo>
                  <a:lnTo>
                    <a:pt x="59" y="85"/>
                  </a:lnTo>
                  <a:lnTo>
                    <a:pt x="63" y="79"/>
                  </a:lnTo>
                  <a:lnTo>
                    <a:pt x="65" y="71"/>
                  </a:lnTo>
                  <a:lnTo>
                    <a:pt x="65" y="57"/>
                  </a:lnTo>
                  <a:lnTo>
                    <a:pt x="65" y="44"/>
                  </a:lnTo>
                  <a:lnTo>
                    <a:pt x="63" y="38"/>
                  </a:lnTo>
                  <a:lnTo>
                    <a:pt x="59" y="32"/>
                  </a:lnTo>
                  <a:lnTo>
                    <a:pt x="55" y="28"/>
                  </a:lnTo>
                  <a:lnTo>
                    <a:pt x="51" y="24"/>
                  </a:lnTo>
                  <a:lnTo>
                    <a:pt x="43" y="20"/>
                  </a:lnTo>
                  <a:lnTo>
                    <a:pt x="35" y="20"/>
                  </a:lnTo>
                  <a:close/>
                  <a:moveTo>
                    <a:pt x="33" y="0"/>
                  </a:moveTo>
                  <a:lnTo>
                    <a:pt x="43" y="0"/>
                  </a:lnTo>
                  <a:lnTo>
                    <a:pt x="51" y="2"/>
                  </a:lnTo>
                  <a:lnTo>
                    <a:pt x="59" y="4"/>
                  </a:lnTo>
                  <a:lnTo>
                    <a:pt x="69" y="10"/>
                  </a:lnTo>
                  <a:lnTo>
                    <a:pt x="77" y="16"/>
                  </a:lnTo>
                  <a:lnTo>
                    <a:pt x="82" y="24"/>
                  </a:lnTo>
                  <a:lnTo>
                    <a:pt x="86" y="34"/>
                  </a:lnTo>
                  <a:lnTo>
                    <a:pt x="88" y="45"/>
                  </a:lnTo>
                  <a:lnTo>
                    <a:pt x="88" y="57"/>
                  </a:lnTo>
                  <a:lnTo>
                    <a:pt x="88" y="69"/>
                  </a:lnTo>
                  <a:lnTo>
                    <a:pt x="86" y="79"/>
                  </a:lnTo>
                  <a:lnTo>
                    <a:pt x="82" y="89"/>
                  </a:lnTo>
                  <a:lnTo>
                    <a:pt x="77" y="98"/>
                  </a:lnTo>
                  <a:lnTo>
                    <a:pt x="69" y="104"/>
                  </a:lnTo>
                  <a:lnTo>
                    <a:pt x="59" y="110"/>
                  </a:lnTo>
                  <a:lnTo>
                    <a:pt x="51" y="114"/>
                  </a:lnTo>
                  <a:lnTo>
                    <a:pt x="41" y="116"/>
                  </a:lnTo>
                  <a:lnTo>
                    <a:pt x="31" y="116"/>
                  </a:lnTo>
                  <a:lnTo>
                    <a:pt x="23" y="116"/>
                  </a:lnTo>
                  <a:lnTo>
                    <a:pt x="16" y="116"/>
                  </a:lnTo>
                  <a:lnTo>
                    <a:pt x="6" y="114"/>
                  </a:lnTo>
                  <a:lnTo>
                    <a:pt x="4" y="114"/>
                  </a:lnTo>
                  <a:lnTo>
                    <a:pt x="0" y="114"/>
                  </a:lnTo>
                  <a:lnTo>
                    <a:pt x="0" y="2"/>
                  </a:lnTo>
                  <a:lnTo>
                    <a:pt x="8" y="0"/>
                  </a:lnTo>
                  <a:lnTo>
                    <a:pt x="18" y="0"/>
                  </a:lnTo>
                  <a:lnTo>
                    <a:pt x="25" y="0"/>
                  </a:lnTo>
                  <a:lnTo>
                    <a:pt x="33"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2" name="Freeform 1061"/>
            <p:cNvSpPr>
              <a:spLocks/>
            </p:cNvSpPr>
            <p:nvPr/>
          </p:nvSpPr>
          <p:spPr bwMode="auto">
            <a:xfrm>
              <a:off x="3063876" y="5730876"/>
              <a:ext cx="76200" cy="88900"/>
            </a:xfrm>
            <a:custGeom>
              <a:avLst/>
              <a:gdLst>
                <a:gd name="T0" fmla="*/ 0 w 97"/>
                <a:gd name="T1" fmla="*/ 0 h 112"/>
                <a:gd name="T2" fmla="*/ 26 w 97"/>
                <a:gd name="T3" fmla="*/ 0 h 112"/>
                <a:gd name="T4" fmla="*/ 47 w 97"/>
                <a:gd name="T5" fmla="*/ 42 h 112"/>
                <a:gd name="T6" fmla="*/ 49 w 97"/>
                <a:gd name="T7" fmla="*/ 53 h 112"/>
                <a:gd name="T8" fmla="*/ 49 w 97"/>
                <a:gd name="T9" fmla="*/ 53 h 112"/>
                <a:gd name="T10" fmla="*/ 53 w 97"/>
                <a:gd name="T11" fmla="*/ 42 h 112"/>
                <a:gd name="T12" fmla="*/ 73 w 97"/>
                <a:gd name="T13" fmla="*/ 0 h 112"/>
                <a:gd name="T14" fmla="*/ 97 w 97"/>
                <a:gd name="T15" fmla="*/ 0 h 112"/>
                <a:gd name="T16" fmla="*/ 59 w 97"/>
                <a:gd name="T17" fmla="*/ 71 h 112"/>
                <a:gd name="T18" fmla="*/ 59 w 97"/>
                <a:gd name="T19" fmla="*/ 112 h 112"/>
                <a:gd name="T20" fmla="*/ 38 w 97"/>
                <a:gd name="T21" fmla="*/ 112 h 112"/>
                <a:gd name="T22" fmla="*/ 38 w 97"/>
                <a:gd name="T23" fmla="*/ 71 h 112"/>
                <a:gd name="T24" fmla="*/ 0 w 97"/>
                <a:gd name="T2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12">
                  <a:moveTo>
                    <a:pt x="0" y="0"/>
                  </a:moveTo>
                  <a:lnTo>
                    <a:pt x="26" y="0"/>
                  </a:lnTo>
                  <a:lnTo>
                    <a:pt x="47" y="42"/>
                  </a:lnTo>
                  <a:lnTo>
                    <a:pt x="49" y="53"/>
                  </a:lnTo>
                  <a:lnTo>
                    <a:pt x="49" y="53"/>
                  </a:lnTo>
                  <a:lnTo>
                    <a:pt x="53" y="42"/>
                  </a:lnTo>
                  <a:lnTo>
                    <a:pt x="73" y="0"/>
                  </a:lnTo>
                  <a:lnTo>
                    <a:pt x="97" y="0"/>
                  </a:lnTo>
                  <a:lnTo>
                    <a:pt x="59" y="71"/>
                  </a:lnTo>
                  <a:lnTo>
                    <a:pt x="59" y="112"/>
                  </a:lnTo>
                  <a:lnTo>
                    <a:pt x="38" y="112"/>
                  </a:lnTo>
                  <a:lnTo>
                    <a:pt x="38" y="71"/>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3" name="Freeform 1062"/>
            <p:cNvSpPr>
              <a:spLocks noEditPoints="1"/>
            </p:cNvSpPr>
            <p:nvPr/>
          </p:nvSpPr>
          <p:spPr bwMode="auto">
            <a:xfrm>
              <a:off x="3148013" y="5729289"/>
              <a:ext cx="61913" cy="92075"/>
            </a:xfrm>
            <a:custGeom>
              <a:avLst/>
              <a:gdLst>
                <a:gd name="T0" fmla="*/ 20 w 79"/>
                <a:gd name="T1" fmla="*/ 96 h 116"/>
                <a:gd name="T2" fmla="*/ 28 w 79"/>
                <a:gd name="T3" fmla="*/ 96 h 116"/>
                <a:gd name="T4" fmla="*/ 36 w 79"/>
                <a:gd name="T5" fmla="*/ 96 h 116"/>
                <a:gd name="T6" fmla="*/ 46 w 79"/>
                <a:gd name="T7" fmla="*/ 95 h 116"/>
                <a:gd name="T8" fmla="*/ 51 w 79"/>
                <a:gd name="T9" fmla="*/ 91 h 116"/>
                <a:gd name="T10" fmla="*/ 55 w 79"/>
                <a:gd name="T11" fmla="*/ 85 h 116"/>
                <a:gd name="T12" fmla="*/ 55 w 79"/>
                <a:gd name="T13" fmla="*/ 77 h 116"/>
                <a:gd name="T14" fmla="*/ 51 w 79"/>
                <a:gd name="T15" fmla="*/ 71 h 116"/>
                <a:gd name="T16" fmla="*/ 46 w 79"/>
                <a:gd name="T17" fmla="*/ 67 h 116"/>
                <a:gd name="T18" fmla="*/ 32 w 79"/>
                <a:gd name="T19" fmla="*/ 65 h 116"/>
                <a:gd name="T20" fmla="*/ 34 w 79"/>
                <a:gd name="T21" fmla="*/ 18 h 116"/>
                <a:gd name="T22" fmla="*/ 20 w 79"/>
                <a:gd name="T23" fmla="*/ 20 h 116"/>
                <a:gd name="T24" fmla="*/ 28 w 79"/>
                <a:gd name="T25" fmla="*/ 49 h 116"/>
                <a:gd name="T26" fmla="*/ 38 w 79"/>
                <a:gd name="T27" fmla="*/ 47 h 116"/>
                <a:gd name="T28" fmla="*/ 49 w 79"/>
                <a:gd name="T29" fmla="*/ 44 h 116"/>
                <a:gd name="T30" fmla="*/ 53 w 79"/>
                <a:gd name="T31" fmla="*/ 32 h 116"/>
                <a:gd name="T32" fmla="*/ 51 w 79"/>
                <a:gd name="T33" fmla="*/ 26 h 116"/>
                <a:gd name="T34" fmla="*/ 47 w 79"/>
                <a:gd name="T35" fmla="*/ 22 h 116"/>
                <a:gd name="T36" fmla="*/ 34 w 79"/>
                <a:gd name="T37" fmla="*/ 18 h 116"/>
                <a:gd name="T38" fmla="*/ 49 w 79"/>
                <a:gd name="T39" fmla="*/ 2 h 116"/>
                <a:gd name="T40" fmla="*/ 63 w 79"/>
                <a:gd name="T41" fmla="*/ 6 h 116"/>
                <a:gd name="T42" fmla="*/ 71 w 79"/>
                <a:gd name="T43" fmla="*/ 14 h 116"/>
                <a:gd name="T44" fmla="*/ 75 w 79"/>
                <a:gd name="T45" fmla="*/ 28 h 116"/>
                <a:gd name="T46" fmla="*/ 73 w 79"/>
                <a:gd name="T47" fmla="*/ 40 h 116"/>
                <a:gd name="T48" fmla="*/ 67 w 79"/>
                <a:gd name="T49" fmla="*/ 47 h 116"/>
                <a:gd name="T50" fmla="*/ 59 w 79"/>
                <a:gd name="T51" fmla="*/ 53 h 116"/>
                <a:gd name="T52" fmla="*/ 55 w 79"/>
                <a:gd name="T53" fmla="*/ 55 h 116"/>
                <a:gd name="T54" fmla="*/ 69 w 79"/>
                <a:gd name="T55" fmla="*/ 59 h 116"/>
                <a:gd name="T56" fmla="*/ 75 w 79"/>
                <a:gd name="T57" fmla="*/ 67 h 116"/>
                <a:gd name="T58" fmla="*/ 79 w 79"/>
                <a:gd name="T59" fmla="*/ 77 h 116"/>
                <a:gd name="T60" fmla="*/ 77 w 79"/>
                <a:gd name="T61" fmla="*/ 91 h 116"/>
                <a:gd name="T62" fmla="*/ 71 w 79"/>
                <a:gd name="T63" fmla="*/ 104 h 116"/>
                <a:gd name="T64" fmla="*/ 59 w 79"/>
                <a:gd name="T65" fmla="*/ 112 h 116"/>
                <a:gd name="T66" fmla="*/ 44 w 79"/>
                <a:gd name="T67" fmla="*/ 116 h 116"/>
                <a:gd name="T68" fmla="*/ 28 w 79"/>
                <a:gd name="T69" fmla="*/ 116 h 116"/>
                <a:gd name="T70" fmla="*/ 8 w 79"/>
                <a:gd name="T71" fmla="*/ 114 h 116"/>
                <a:gd name="T72" fmla="*/ 0 w 79"/>
                <a:gd name="T73" fmla="*/ 2 h 116"/>
                <a:gd name="T74" fmla="*/ 14 w 79"/>
                <a:gd name="T75" fmla="*/ 0 h 116"/>
                <a:gd name="T76" fmla="*/ 34 w 79"/>
                <a:gd name="T7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116">
                  <a:moveTo>
                    <a:pt x="20" y="65"/>
                  </a:moveTo>
                  <a:lnTo>
                    <a:pt x="20" y="96"/>
                  </a:lnTo>
                  <a:lnTo>
                    <a:pt x="24" y="96"/>
                  </a:lnTo>
                  <a:lnTo>
                    <a:pt x="28" y="96"/>
                  </a:lnTo>
                  <a:lnTo>
                    <a:pt x="32" y="96"/>
                  </a:lnTo>
                  <a:lnTo>
                    <a:pt x="36" y="96"/>
                  </a:lnTo>
                  <a:lnTo>
                    <a:pt x="44" y="96"/>
                  </a:lnTo>
                  <a:lnTo>
                    <a:pt x="46" y="95"/>
                  </a:lnTo>
                  <a:lnTo>
                    <a:pt x="49" y="93"/>
                  </a:lnTo>
                  <a:lnTo>
                    <a:pt x="51" y="91"/>
                  </a:lnTo>
                  <a:lnTo>
                    <a:pt x="53" y="89"/>
                  </a:lnTo>
                  <a:lnTo>
                    <a:pt x="55" y="85"/>
                  </a:lnTo>
                  <a:lnTo>
                    <a:pt x="55" y="81"/>
                  </a:lnTo>
                  <a:lnTo>
                    <a:pt x="55" y="77"/>
                  </a:lnTo>
                  <a:lnTo>
                    <a:pt x="53" y="73"/>
                  </a:lnTo>
                  <a:lnTo>
                    <a:pt x="51" y="71"/>
                  </a:lnTo>
                  <a:lnTo>
                    <a:pt x="47" y="69"/>
                  </a:lnTo>
                  <a:lnTo>
                    <a:pt x="46" y="67"/>
                  </a:lnTo>
                  <a:lnTo>
                    <a:pt x="42" y="67"/>
                  </a:lnTo>
                  <a:lnTo>
                    <a:pt x="32" y="65"/>
                  </a:lnTo>
                  <a:lnTo>
                    <a:pt x="20" y="65"/>
                  </a:lnTo>
                  <a:close/>
                  <a:moveTo>
                    <a:pt x="34" y="18"/>
                  </a:moveTo>
                  <a:lnTo>
                    <a:pt x="26" y="18"/>
                  </a:lnTo>
                  <a:lnTo>
                    <a:pt x="20" y="20"/>
                  </a:lnTo>
                  <a:lnTo>
                    <a:pt x="20" y="49"/>
                  </a:lnTo>
                  <a:lnTo>
                    <a:pt x="28" y="49"/>
                  </a:lnTo>
                  <a:lnTo>
                    <a:pt x="34" y="49"/>
                  </a:lnTo>
                  <a:lnTo>
                    <a:pt x="38" y="47"/>
                  </a:lnTo>
                  <a:lnTo>
                    <a:pt x="44" y="45"/>
                  </a:lnTo>
                  <a:lnTo>
                    <a:pt x="49" y="44"/>
                  </a:lnTo>
                  <a:lnTo>
                    <a:pt x="51" y="38"/>
                  </a:lnTo>
                  <a:lnTo>
                    <a:pt x="53" y="32"/>
                  </a:lnTo>
                  <a:lnTo>
                    <a:pt x="53" y="30"/>
                  </a:lnTo>
                  <a:lnTo>
                    <a:pt x="51" y="26"/>
                  </a:lnTo>
                  <a:lnTo>
                    <a:pt x="49" y="24"/>
                  </a:lnTo>
                  <a:lnTo>
                    <a:pt x="47" y="22"/>
                  </a:lnTo>
                  <a:lnTo>
                    <a:pt x="42" y="20"/>
                  </a:lnTo>
                  <a:lnTo>
                    <a:pt x="34" y="18"/>
                  </a:lnTo>
                  <a:close/>
                  <a:moveTo>
                    <a:pt x="34" y="0"/>
                  </a:moveTo>
                  <a:lnTo>
                    <a:pt x="49" y="2"/>
                  </a:lnTo>
                  <a:lnTo>
                    <a:pt x="55" y="2"/>
                  </a:lnTo>
                  <a:lnTo>
                    <a:pt x="63" y="6"/>
                  </a:lnTo>
                  <a:lnTo>
                    <a:pt x="67" y="10"/>
                  </a:lnTo>
                  <a:lnTo>
                    <a:pt x="71" y="14"/>
                  </a:lnTo>
                  <a:lnTo>
                    <a:pt x="75" y="20"/>
                  </a:lnTo>
                  <a:lnTo>
                    <a:pt x="75" y="28"/>
                  </a:lnTo>
                  <a:lnTo>
                    <a:pt x="75" y="36"/>
                  </a:lnTo>
                  <a:lnTo>
                    <a:pt x="73" y="40"/>
                  </a:lnTo>
                  <a:lnTo>
                    <a:pt x="71" y="44"/>
                  </a:lnTo>
                  <a:lnTo>
                    <a:pt x="67" y="47"/>
                  </a:lnTo>
                  <a:lnTo>
                    <a:pt x="65" y="49"/>
                  </a:lnTo>
                  <a:lnTo>
                    <a:pt x="59" y="53"/>
                  </a:lnTo>
                  <a:lnTo>
                    <a:pt x="55" y="53"/>
                  </a:lnTo>
                  <a:lnTo>
                    <a:pt x="55" y="55"/>
                  </a:lnTo>
                  <a:lnTo>
                    <a:pt x="65" y="57"/>
                  </a:lnTo>
                  <a:lnTo>
                    <a:pt x="69" y="59"/>
                  </a:lnTo>
                  <a:lnTo>
                    <a:pt x="71" y="63"/>
                  </a:lnTo>
                  <a:lnTo>
                    <a:pt x="75" y="67"/>
                  </a:lnTo>
                  <a:lnTo>
                    <a:pt x="77" y="71"/>
                  </a:lnTo>
                  <a:lnTo>
                    <a:pt x="79" y="77"/>
                  </a:lnTo>
                  <a:lnTo>
                    <a:pt x="79" y="83"/>
                  </a:lnTo>
                  <a:lnTo>
                    <a:pt x="77" y="91"/>
                  </a:lnTo>
                  <a:lnTo>
                    <a:pt x="75" y="98"/>
                  </a:lnTo>
                  <a:lnTo>
                    <a:pt x="71" y="104"/>
                  </a:lnTo>
                  <a:lnTo>
                    <a:pt x="65" y="108"/>
                  </a:lnTo>
                  <a:lnTo>
                    <a:pt x="59" y="112"/>
                  </a:lnTo>
                  <a:lnTo>
                    <a:pt x="51" y="114"/>
                  </a:lnTo>
                  <a:lnTo>
                    <a:pt x="44" y="116"/>
                  </a:lnTo>
                  <a:lnTo>
                    <a:pt x="36" y="116"/>
                  </a:lnTo>
                  <a:lnTo>
                    <a:pt x="28" y="116"/>
                  </a:lnTo>
                  <a:lnTo>
                    <a:pt x="18" y="116"/>
                  </a:lnTo>
                  <a:lnTo>
                    <a:pt x="8" y="114"/>
                  </a:lnTo>
                  <a:lnTo>
                    <a:pt x="0" y="114"/>
                  </a:lnTo>
                  <a:lnTo>
                    <a:pt x="0" y="2"/>
                  </a:lnTo>
                  <a:lnTo>
                    <a:pt x="6" y="2"/>
                  </a:lnTo>
                  <a:lnTo>
                    <a:pt x="14" y="0"/>
                  </a:lnTo>
                  <a:lnTo>
                    <a:pt x="24" y="0"/>
                  </a:lnTo>
                  <a:lnTo>
                    <a:pt x="34"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4" name="Freeform 1063"/>
            <p:cNvSpPr>
              <a:spLocks/>
            </p:cNvSpPr>
            <p:nvPr/>
          </p:nvSpPr>
          <p:spPr bwMode="auto">
            <a:xfrm>
              <a:off x="3222626" y="5730876"/>
              <a:ext cx="66675" cy="90488"/>
            </a:xfrm>
            <a:custGeom>
              <a:avLst/>
              <a:gdLst>
                <a:gd name="T0" fmla="*/ 0 w 82"/>
                <a:gd name="T1" fmla="*/ 0 h 114"/>
                <a:gd name="T2" fmla="*/ 21 w 82"/>
                <a:gd name="T3" fmla="*/ 0 h 114"/>
                <a:gd name="T4" fmla="*/ 21 w 82"/>
                <a:gd name="T5" fmla="*/ 71 h 114"/>
                <a:gd name="T6" fmla="*/ 21 w 82"/>
                <a:gd name="T7" fmla="*/ 77 h 114"/>
                <a:gd name="T8" fmla="*/ 23 w 82"/>
                <a:gd name="T9" fmla="*/ 83 h 114"/>
                <a:gd name="T10" fmla="*/ 23 w 82"/>
                <a:gd name="T11" fmla="*/ 87 h 114"/>
                <a:gd name="T12" fmla="*/ 25 w 82"/>
                <a:gd name="T13" fmla="*/ 89 h 114"/>
                <a:gd name="T14" fmla="*/ 29 w 82"/>
                <a:gd name="T15" fmla="*/ 93 h 114"/>
                <a:gd name="T16" fmla="*/ 31 w 82"/>
                <a:gd name="T17" fmla="*/ 93 h 114"/>
                <a:gd name="T18" fmla="*/ 37 w 82"/>
                <a:gd name="T19" fmla="*/ 94 h 114"/>
                <a:gd name="T20" fmla="*/ 41 w 82"/>
                <a:gd name="T21" fmla="*/ 94 h 114"/>
                <a:gd name="T22" fmla="*/ 47 w 82"/>
                <a:gd name="T23" fmla="*/ 94 h 114"/>
                <a:gd name="T24" fmla="*/ 53 w 82"/>
                <a:gd name="T25" fmla="*/ 93 h 114"/>
                <a:gd name="T26" fmla="*/ 57 w 82"/>
                <a:gd name="T27" fmla="*/ 89 h 114"/>
                <a:gd name="T28" fmla="*/ 59 w 82"/>
                <a:gd name="T29" fmla="*/ 85 h 114"/>
                <a:gd name="T30" fmla="*/ 60 w 82"/>
                <a:gd name="T31" fmla="*/ 79 h 114"/>
                <a:gd name="T32" fmla="*/ 60 w 82"/>
                <a:gd name="T33" fmla="*/ 71 h 114"/>
                <a:gd name="T34" fmla="*/ 60 w 82"/>
                <a:gd name="T35" fmla="*/ 0 h 114"/>
                <a:gd name="T36" fmla="*/ 82 w 82"/>
                <a:gd name="T37" fmla="*/ 0 h 114"/>
                <a:gd name="T38" fmla="*/ 82 w 82"/>
                <a:gd name="T39" fmla="*/ 73 h 114"/>
                <a:gd name="T40" fmla="*/ 80 w 82"/>
                <a:gd name="T41" fmla="*/ 83 h 114"/>
                <a:gd name="T42" fmla="*/ 78 w 82"/>
                <a:gd name="T43" fmla="*/ 91 h 114"/>
                <a:gd name="T44" fmla="*/ 74 w 82"/>
                <a:gd name="T45" fmla="*/ 98 h 114"/>
                <a:gd name="T46" fmla="*/ 70 w 82"/>
                <a:gd name="T47" fmla="*/ 104 h 114"/>
                <a:gd name="T48" fmla="*/ 64 w 82"/>
                <a:gd name="T49" fmla="*/ 108 h 114"/>
                <a:gd name="T50" fmla="*/ 59 w 82"/>
                <a:gd name="T51" fmla="*/ 112 h 114"/>
                <a:gd name="T52" fmla="*/ 51 w 82"/>
                <a:gd name="T53" fmla="*/ 114 h 114"/>
                <a:gd name="T54" fmla="*/ 41 w 82"/>
                <a:gd name="T55" fmla="*/ 114 h 114"/>
                <a:gd name="T56" fmla="*/ 23 w 82"/>
                <a:gd name="T57" fmla="*/ 112 h 114"/>
                <a:gd name="T58" fmla="*/ 9 w 82"/>
                <a:gd name="T59" fmla="*/ 104 h 114"/>
                <a:gd name="T60" fmla="*/ 2 w 82"/>
                <a:gd name="T61" fmla="*/ 93 h 114"/>
                <a:gd name="T62" fmla="*/ 0 w 82"/>
                <a:gd name="T63" fmla="*/ 75 h 114"/>
                <a:gd name="T64" fmla="*/ 0 w 82"/>
                <a:gd name="T6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114">
                  <a:moveTo>
                    <a:pt x="0" y="0"/>
                  </a:moveTo>
                  <a:lnTo>
                    <a:pt x="21" y="0"/>
                  </a:lnTo>
                  <a:lnTo>
                    <a:pt x="21" y="71"/>
                  </a:lnTo>
                  <a:lnTo>
                    <a:pt x="21" y="77"/>
                  </a:lnTo>
                  <a:lnTo>
                    <a:pt x="23" y="83"/>
                  </a:lnTo>
                  <a:lnTo>
                    <a:pt x="23" y="87"/>
                  </a:lnTo>
                  <a:lnTo>
                    <a:pt x="25" y="89"/>
                  </a:lnTo>
                  <a:lnTo>
                    <a:pt x="29" y="93"/>
                  </a:lnTo>
                  <a:lnTo>
                    <a:pt x="31" y="93"/>
                  </a:lnTo>
                  <a:lnTo>
                    <a:pt x="37" y="94"/>
                  </a:lnTo>
                  <a:lnTo>
                    <a:pt x="41" y="94"/>
                  </a:lnTo>
                  <a:lnTo>
                    <a:pt x="47" y="94"/>
                  </a:lnTo>
                  <a:lnTo>
                    <a:pt x="53" y="93"/>
                  </a:lnTo>
                  <a:lnTo>
                    <a:pt x="57" y="89"/>
                  </a:lnTo>
                  <a:lnTo>
                    <a:pt x="59" y="85"/>
                  </a:lnTo>
                  <a:lnTo>
                    <a:pt x="60" y="79"/>
                  </a:lnTo>
                  <a:lnTo>
                    <a:pt x="60" y="71"/>
                  </a:lnTo>
                  <a:lnTo>
                    <a:pt x="60" y="0"/>
                  </a:lnTo>
                  <a:lnTo>
                    <a:pt x="82" y="0"/>
                  </a:lnTo>
                  <a:lnTo>
                    <a:pt x="82" y="73"/>
                  </a:lnTo>
                  <a:lnTo>
                    <a:pt x="80" y="83"/>
                  </a:lnTo>
                  <a:lnTo>
                    <a:pt x="78" y="91"/>
                  </a:lnTo>
                  <a:lnTo>
                    <a:pt x="74" y="98"/>
                  </a:lnTo>
                  <a:lnTo>
                    <a:pt x="70" y="104"/>
                  </a:lnTo>
                  <a:lnTo>
                    <a:pt x="64" y="108"/>
                  </a:lnTo>
                  <a:lnTo>
                    <a:pt x="59" y="112"/>
                  </a:lnTo>
                  <a:lnTo>
                    <a:pt x="51" y="114"/>
                  </a:lnTo>
                  <a:lnTo>
                    <a:pt x="41" y="114"/>
                  </a:lnTo>
                  <a:lnTo>
                    <a:pt x="23" y="112"/>
                  </a:lnTo>
                  <a:lnTo>
                    <a:pt x="9" y="104"/>
                  </a:lnTo>
                  <a:lnTo>
                    <a:pt x="2" y="93"/>
                  </a:lnTo>
                  <a:lnTo>
                    <a:pt x="0" y="75"/>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5" name="Rectangle 1064"/>
            <p:cNvSpPr>
              <a:spLocks noChangeArrowheads="1"/>
            </p:cNvSpPr>
            <p:nvPr/>
          </p:nvSpPr>
          <p:spPr bwMode="auto">
            <a:xfrm>
              <a:off x="3303588" y="5730876"/>
              <a:ext cx="19050" cy="88900"/>
            </a:xfrm>
            <a:prstGeom prst="rect">
              <a:avLst/>
            </a:prstGeom>
            <a:solidFill>
              <a:schemeClr val="tx1"/>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6" name="Freeform 1065"/>
            <p:cNvSpPr>
              <a:spLocks/>
            </p:cNvSpPr>
            <p:nvPr/>
          </p:nvSpPr>
          <p:spPr bwMode="auto">
            <a:xfrm>
              <a:off x="3340101" y="5730876"/>
              <a:ext cx="55563" cy="88900"/>
            </a:xfrm>
            <a:custGeom>
              <a:avLst/>
              <a:gdLst>
                <a:gd name="T0" fmla="*/ 0 w 71"/>
                <a:gd name="T1" fmla="*/ 0 h 112"/>
                <a:gd name="T2" fmla="*/ 21 w 71"/>
                <a:gd name="T3" fmla="*/ 0 h 112"/>
                <a:gd name="T4" fmla="*/ 21 w 71"/>
                <a:gd name="T5" fmla="*/ 93 h 112"/>
                <a:gd name="T6" fmla="*/ 71 w 71"/>
                <a:gd name="T7" fmla="*/ 93 h 112"/>
                <a:gd name="T8" fmla="*/ 71 w 71"/>
                <a:gd name="T9" fmla="*/ 112 h 112"/>
                <a:gd name="T10" fmla="*/ 0 w 71"/>
                <a:gd name="T11" fmla="*/ 112 h 112"/>
                <a:gd name="T12" fmla="*/ 0 w 71"/>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71" h="112">
                  <a:moveTo>
                    <a:pt x="0" y="0"/>
                  </a:moveTo>
                  <a:lnTo>
                    <a:pt x="21" y="0"/>
                  </a:lnTo>
                  <a:lnTo>
                    <a:pt x="21" y="93"/>
                  </a:lnTo>
                  <a:lnTo>
                    <a:pt x="71" y="93"/>
                  </a:lnTo>
                  <a:lnTo>
                    <a:pt x="71" y="112"/>
                  </a:lnTo>
                  <a:lnTo>
                    <a:pt x="0" y="112"/>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7" name="Freeform 1066"/>
            <p:cNvSpPr>
              <a:spLocks noEditPoints="1"/>
            </p:cNvSpPr>
            <p:nvPr/>
          </p:nvSpPr>
          <p:spPr bwMode="auto">
            <a:xfrm>
              <a:off x="3405188" y="5729289"/>
              <a:ext cx="68263" cy="92075"/>
            </a:xfrm>
            <a:custGeom>
              <a:avLst/>
              <a:gdLst>
                <a:gd name="T0" fmla="*/ 34 w 87"/>
                <a:gd name="T1" fmla="*/ 20 h 116"/>
                <a:gd name="T2" fmla="*/ 26 w 87"/>
                <a:gd name="T3" fmla="*/ 20 h 116"/>
                <a:gd name="T4" fmla="*/ 24 w 87"/>
                <a:gd name="T5" fmla="*/ 20 h 116"/>
                <a:gd name="T6" fmla="*/ 22 w 87"/>
                <a:gd name="T7" fmla="*/ 20 h 116"/>
                <a:gd name="T8" fmla="*/ 22 w 87"/>
                <a:gd name="T9" fmla="*/ 96 h 116"/>
                <a:gd name="T10" fmla="*/ 24 w 87"/>
                <a:gd name="T11" fmla="*/ 96 h 116"/>
                <a:gd name="T12" fmla="*/ 28 w 87"/>
                <a:gd name="T13" fmla="*/ 96 h 116"/>
                <a:gd name="T14" fmla="*/ 30 w 87"/>
                <a:gd name="T15" fmla="*/ 96 h 116"/>
                <a:gd name="T16" fmla="*/ 32 w 87"/>
                <a:gd name="T17" fmla="*/ 96 h 116"/>
                <a:gd name="T18" fmla="*/ 42 w 87"/>
                <a:gd name="T19" fmla="*/ 96 h 116"/>
                <a:gd name="T20" fmla="*/ 47 w 87"/>
                <a:gd name="T21" fmla="*/ 93 h 116"/>
                <a:gd name="T22" fmla="*/ 53 w 87"/>
                <a:gd name="T23" fmla="*/ 89 h 116"/>
                <a:gd name="T24" fmla="*/ 57 w 87"/>
                <a:gd name="T25" fmla="*/ 85 h 116"/>
                <a:gd name="T26" fmla="*/ 61 w 87"/>
                <a:gd name="T27" fmla="*/ 79 h 116"/>
                <a:gd name="T28" fmla="*/ 63 w 87"/>
                <a:gd name="T29" fmla="*/ 71 h 116"/>
                <a:gd name="T30" fmla="*/ 65 w 87"/>
                <a:gd name="T31" fmla="*/ 57 h 116"/>
                <a:gd name="T32" fmla="*/ 63 w 87"/>
                <a:gd name="T33" fmla="*/ 44 h 116"/>
                <a:gd name="T34" fmla="*/ 61 w 87"/>
                <a:gd name="T35" fmla="*/ 38 h 116"/>
                <a:gd name="T36" fmla="*/ 59 w 87"/>
                <a:gd name="T37" fmla="*/ 32 h 116"/>
                <a:gd name="T38" fmla="*/ 55 w 87"/>
                <a:gd name="T39" fmla="*/ 28 h 116"/>
                <a:gd name="T40" fmla="*/ 49 w 87"/>
                <a:gd name="T41" fmla="*/ 24 h 116"/>
                <a:gd name="T42" fmla="*/ 42 w 87"/>
                <a:gd name="T43" fmla="*/ 20 h 116"/>
                <a:gd name="T44" fmla="*/ 34 w 87"/>
                <a:gd name="T45" fmla="*/ 20 h 116"/>
                <a:gd name="T46" fmla="*/ 32 w 87"/>
                <a:gd name="T47" fmla="*/ 0 h 116"/>
                <a:gd name="T48" fmla="*/ 42 w 87"/>
                <a:gd name="T49" fmla="*/ 0 h 116"/>
                <a:gd name="T50" fmla="*/ 49 w 87"/>
                <a:gd name="T51" fmla="*/ 2 h 116"/>
                <a:gd name="T52" fmla="*/ 57 w 87"/>
                <a:gd name="T53" fmla="*/ 4 h 116"/>
                <a:gd name="T54" fmla="*/ 67 w 87"/>
                <a:gd name="T55" fmla="*/ 10 h 116"/>
                <a:gd name="T56" fmla="*/ 75 w 87"/>
                <a:gd name="T57" fmla="*/ 16 h 116"/>
                <a:gd name="T58" fmla="*/ 81 w 87"/>
                <a:gd name="T59" fmla="*/ 24 h 116"/>
                <a:gd name="T60" fmla="*/ 85 w 87"/>
                <a:gd name="T61" fmla="*/ 34 h 116"/>
                <a:gd name="T62" fmla="*/ 87 w 87"/>
                <a:gd name="T63" fmla="*/ 45 h 116"/>
                <a:gd name="T64" fmla="*/ 87 w 87"/>
                <a:gd name="T65" fmla="*/ 57 h 116"/>
                <a:gd name="T66" fmla="*/ 87 w 87"/>
                <a:gd name="T67" fmla="*/ 69 h 116"/>
                <a:gd name="T68" fmla="*/ 85 w 87"/>
                <a:gd name="T69" fmla="*/ 79 h 116"/>
                <a:gd name="T70" fmla="*/ 81 w 87"/>
                <a:gd name="T71" fmla="*/ 89 h 116"/>
                <a:gd name="T72" fmla="*/ 75 w 87"/>
                <a:gd name="T73" fmla="*/ 98 h 116"/>
                <a:gd name="T74" fmla="*/ 67 w 87"/>
                <a:gd name="T75" fmla="*/ 104 h 116"/>
                <a:gd name="T76" fmla="*/ 57 w 87"/>
                <a:gd name="T77" fmla="*/ 110 h 116"/>
                <a:gd name="T78" fmla="*/ 49 w 87"/>
                <a:gd name="T79" fmla="*/ 114 h 116"/>
                <a:gd name="T80" fmla="*/ 40 w 87"/>
                <a:gd name="T81" fmla="*/ 116 h 116"/>
                <a:gd name="T82" fmla="*/ 30 w 87"/>
                <a:gd name="T83" fmla="*/ 116 h 116"/>
                <a:gd name="T84" fmla="*/ 24 w 87"/>
                <a:gd name="T85" fmla="*/ 116 h 116"/>
                <a:gd name="T86" fmla="*/ 14 w 87"/>
                <a:gd name="T87" fmla="*/ 116 h 116"/>
                <a:gd name="T88" fmla="*/ 6 w 87"/>
                <a:gd name="T89" fmla="*/ 114 h 116"/>
                <a:gd name="T90" fmla="*/ 2 w 87"/>
                <a:gd name="T91" fmla="*/ 114 h 116"/>
                <a:gd name="T92" fmla="*/ 0 w 87"/>
                <a:gd name="T93" fmla="*/ 114 h 116"/>
                <a:gd name="T94" fmla="*/ 0 w 87"/>
                <a:gd name="T95" fmla="*/ 2 h 116"/>
                <a:gd name="T96" fmla="*/ 6 w 87"/>
                <a:gd name="T97" fmla="*/ 0 h 116"/>
                <a:gd name="T98" fmla="*/ 16 w 87"/>
                <a:gd name="T99" fmla="*/ 0 h 116"/>
                <a:gd name="T100" fmla="*/ 24 w 87"/>
                <a:gd name="T101" fmla="*/ 0 h 116"/>
                <a:gd name="T102" fmla="*/ 32 w 87"/>
                <a:gd name="T10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7" h="116">
                  <a:moveTo>
                    <a:pt x="34" y="20"/>
                  </a:moveTo>
                  <a:lnTo>
                    <a:pt x="26" y="20"/>
                  </a:lnTo>
                  <a:lnTo>
                    <a:pt x="24" y="20"/>
                  </a:lnTo>
                  <a:lnTo>
                    <a:pt x="22" y="20"/>
                  </a:lnTo>
                  <a:lnTo>
                    <a:pt x="22" y="96"/>
                  </a:lnTo>
                  <a:lnTo>
                    <a:pt x="24" y="96"/>
                  </a:lnTo>
                  <a:lnTo>
                    <a:pt x="28" y="96"/>
                  </a:lnTo>
                  <a:lnTo>
                    <a:pt x="30" y="96"/>
                  </a:lnTo>
                  <a:lnTo>
                    <a:pt x="32" y="96"/>
                  </a:lnTo>
                  <a:lnTo>
                    <a:pt x="42" y="96"/>
                  </a:lnTo>
                  <a:lnTo>
                    <a:pt x="47" y="93"/>
                  </a:lnTo>
                  <a:lnTo>
                    <a:pt x="53" y="89"/>
                  </a:lnTo>
                  <a:lnTo>
                    <a:pt x="57" y="85"/>
                  </a:lnTo>
                  <a:lnTo>
                    <a:pt x="61" y="79"/>
                  </a:lnTo>
                  <a:lnTo>
                    <a:pt x="63" y="71"/>
                  </a:lnTo>
                  <a:lnTo>
                    <a:pt x="65" y="57"/>
                  </a:lnTo>
                  <a:lnTo>
                    <a:pt x="63" y="44"/>
                  </a:lnTo>
                  <a:lnTo>
                    <a:pt x="61" y="38"/>
                  </a:lnTo>
                  <a:lnTo>
                    <a:pt x="59" y="32"/>
                  </a:lnTo>
                  <a:lnTo>
                    <a:pt x="55" y="28"/>
                  </a:lnTo>
                  <a:lnTo>
                    <a:pt x="49" y="24"/>
                  </a:lnTo>
                  <a:lnTo>
                    <a:pt x="42" y="20"/>
                  </a:lnTo>
                  <a:lnTo>
                    <a:pt x="34" y="20"/>
                  </a:lnTo>
                  <a:close/>
                  <a:moveTo>
                    <a:pt x="32" y="0"/>
                  </a:moveTo>
                  <a:lnTo>
                    <a:pt x="42" y="0"/>
                  </a:lnTo>
                  <a:lnTo>
                    <a:pt x="49" y="2"/>
                  </a:lnTo>
                  <a:lnTo>
                    <a:pt x="57" y="4"/>
                  </a:lnTo>
                  <a:lnTo>
                    <a:pt x="67" y="10"/>
                  </a:lnTo>
                  <a:lnTo>
                    <a:pt x="75" y="16"/>
                  </a:lnTo>
                  <a:lnTo>
                    <a:pt x="81" y="24"/>
                  </a:lnTo>
                  <a:lnTo>
                    <a:pt x="85" y="34"/>
                  </a:lnTo>
                  <a:lnTo>
                    <a:pt x="87" y="45"/>
                  </a:lnTo>
                  <a:lnTo>
                    <a:pt x="87" y="57"/>
                  </a:lnTo>
                  <a:lnTo>
                    <a:pt x="87" y="69"/>
                  </a:lnTo>
                  <a:lnTo>
                    <a:pt x="85" y="79"/>
                  </a:lnTo>
                  <a:lnTo>
                    <a:pt x="81" y="89"/>
                  </a:lnTo>
                  <a:lnTo>
                    <a:pt x="75" y="98"/>
                  </a:lnTo>
                  <a:lnTo>
                    <a:pt x="67" y="104"/>
                  </a:lnTo>
                  <a:lnTo>
                    <a:pt x="57" y="110"/>
                  </a:lnTo>
                  <a:lnTo>
                    <a:pt x="49" y="114"/>
                  </a:lnTo>
                  <a:lnTo>
                    <a:pt x="40" y="116"/>
                  </a:lnTo>
                  <a:lnTo>
                    <a:pt x="30" y="116"/>
                  </a:lnTo>
                  <a:lnTo>
                    <a:pt x="24" y="116"/>
                  </a:lnTo>
                  <a:lnTo>
                    <a:pt x="14" y="116"/>
                  </a:lnTo>
                  <a:lnTo>
                    <a:pt x="6" y="114"/>
                  </a:lnTo>
                  <a:lnTo>
                    <a:pt x="2" y="114"/>
                  </a:lnTo>
                  <a:lnTo>
                    <a:pt x="0" y="114"/>
                  </a:lnTo>
                  <a:lnTo>
                    <a:pt x="0" y="2"/>
                  </a:lnTo>
                  <a:lnTo>
                    <a:pt x="6" y="0"/>
                  </a:lnTo>
                  <a:lnTo>
                    <a:pt x="16" y="0"/>
                  </a:lnTo>
                  <a:lnTo>
                    <a:pt x="24" y="0"/>
                  </a:lnTo>
                  <a:lnTo>
                    <a:pt x="3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8" name="Rectangle 1067"/>
            <p:cNvSpPr>
              <a:spLocks noChangeArrowheads="1"/>
            </p:cNvSpPr>
            <p:nvPr/>
          </p:nvSpPr>
          <p:spPr bwMode="auto">
            <a:xfrm>
              <a:off x="3489326" y="5730876"/>
              <a:ext cx="17463" cy="88900"/>
            </a:xfrm>
            <a:prstGeom prst="rect">
              <a:avLst/>
            </a:prstGeom>
            <a:solidFill>
              <a:schemeClr val="tx1"/>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39" name="Freeform 1068"/>
            <p:cNvSpPr>
              <a:spLocks/>
            </p:cNvSpPr>
            <p:nvPr/>
          </p:nvSpPr>
          <p:spPr bwMode="auto">
            <a:xfrm>
              <a:off x="3524251" y="5729289"/>
              <a:ext cx="68263" cy="90488"/>
            </a:xfrm>
            <a:custGeom>
              <a:avLst/>
              <a:gdLst>
                <a:gd name="T0" fmla="*/ 0 w 86"/>
                <a:gd name="T1" fmla="*/ 0 h 114"/>
                <a:gd name="T2" fmla="*/ 15 w 86"/>
                <a:gd name="T3" fmla="*/ 0 h 114"/>
                <a:gd name="T4" fmla="*/ 59 w 86"/>
                <a:gd name="T5" fmla="*/ 61 h 114"/>
                <a:gd name="T6" fmla="*/ 66 w 86"/>
                <a:gd name="T7" fmla="*/ 79 h 114"/>
                <a:gd name="T8" fmla="*/ 66 w 86"/>
                <a:gd name="T9" fmla="*/ 79 h 114"/>
                <a:gd name="T10" fmla="*/ 64 w 86"/>
                <a:gd name="T11" fmla="*/ 61 h 114"/>
                <a:gd name="T12" fmla="*/ 64 w 86"/>
                <a:gd name="T13" fmla="*/ 2 h 114"/>
                <a:gd name="T14" fmla="*/ 86 w 86"/>
                <a:gd name="T15" fmla="*/ 2 h 114"/>
                <a:gd name="T16" fmla="*/ 86 w 86"/>
                <a:gd name="T17" fmla="*/ 114 h 114"/>
                <a:gd name="T18" fmla="*/ 70 w 86"/>
                <a:gd name="T19" fmla="*/ 114 h 114"/>
                <a:gd name="T20" fmla="*/ 27 w 86"/>
                <a:gd name="T21" fmla="*/ 55 h 114"/>
                <a:gd name="T22" fmla="*/ 17 w 86"/>
                <a:gd name="T23" fmla="*/ 38 h 114"/>
                <a:gd name="T24" fmla="*/ 17 w 86"/>
                <a:gd name="T25" fmla="*/ 38 h 114"/>
                <a:gd name="T26" fmla="*/ 19 w 86"/>
                <a:gd name="T27" fmla="*/ 55 h 114"/>
                <a:gd name="T28" fmla="*/ 19 w 86"/>
                <a:gd name="T29" fmla="*/ 114 h 114"/>
                <a:gd name="T30" fmla="*/ 0 w 86"/>
                <a:gd name="T31" fmla="*/ 114 h 114"/>
                <a:gd name="T32" fmla="*/ 0 w 86"/>
                <a:gd name="T3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114">
                  <a:moveTo>
                    <a:pt x="0" y="0"/>
                  </a:moveTo>
                  <a:lnTo>
                    <a:pt x="15" y="0"/>
                  </a:lnTo>
                  <a:lnTo>
                    <a:pt x="59" y="61"/>
                  </a:lnTo>
                  <a:lnTo>
                    <a:pt x="66" y="79"/>
                  </a:lnTo>
                  <a:lnTo>
                    <a:pt x="66" y="79"/>
                  </a:lnTo>
                  <a:lnTo>
                    <a:pt x="64" y="61"/>
                  </a:lnTo>
                  <a:lnTo>
                    <a:pt x="64" y="2"/>
                  </a:lnTo>
                  <a:lnTo>
                    <a:pt x="86" y="2"/>
                  </a:lnTo>
                  <a:lnTo>
                    <a:pt x="86" y="114"/>
                  </a:lnTo>
                  <a:lnTo>
                    <a:pt x="70" y="114"/>
                  </a:lnTo>
                  <a:lnTo>
                    <a:pt x="27" y="55"/>
                  </a:lnTo>
                  <a:lnTo>
                    <a:pt x="17" y="38"/>
                  </a:lnTo>
                  <a:lnTo>
                    <a:pt x="17" y="38"/>
                  </a:lnTo>
                  <a:lnTo>
                    <a:pt x="19" y="55"/>
                  </a:lnTo>
                  <a:lnTo>
                    <a:pt x="19" y="114"/>
                  </a:lnTo>
                  <a:lnTo>
                    <a:pt x="0" y="114"/>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0" name="Freeform 1069"/>
            <p:cNvSpPr>
              <a:spLocks/>
            </p:cNvSpPr>
            <p:nvPr/>
          </p:nvSpPr>
          <p:spPr bwMode="auto">
            <a:xfrm>
              <a:off x="3605213" y="5729289"/>
              <a:ext cx="66675" cy="92075"/>
            </a:xfrm>
            <a:custGeom>
              <a:avLst/>
              <a:gdLst>
                <a:gd name="T0" fmla="*/ 51 w 84"/>
                <a:gd name="T1" fmla="*/ 0 h 116"/>
                <a:gd name="T2" fmla="*/ 61 w 84"/>
                <a:gd name="T3" fmla="*/ 0 h 116"/>
                <a:gd name="T4" fmla="*/ 68 w 84"/>
                <a:gd name="T5" fmla="*/ 0 h 116"/>
                <a:gd name="T6" fmla="*/ 74 w 84"/>
                <a:gd name="T7" fmla="*/ 2 h 116"/>
                <a:gd name="T8" fmla="*/ 80 w 84"/>
                <a:gd name="T9" fmla="*/ 4 h 116"/>
                <a:gd name="T10" fmla="*/ 76 w 84"/>
                <a:gd name="T11" fmla="*/ 22 h 116"/>
                <a:gd name="T12" fmla="*/ 66 w 84"/>
                <a:gd name="T13" fmla="*/ 20 h 116"/>
                <a:gd name="T14" fmla="*/ 61 w 84"/>
                <a:gd name="T15" fmla="*/ 20 h 116"/>
                <a:gd name="T16" fmla="*/ 55 w 84"/>
                <a:gd name="T17" fmla="*/ 20 h 116"/>
                <a:gd name="T18" fmla="*/ 47 w 84"/>
                <a:gd name="T19" fmla="*/ 20 h 116"/>
                <a:gd name="T20" fmla="*/ 41 w 84"/>
                <a:gd name="T21" fmla="*/ 22 h 116"/>
                <a:gd name="T22" fmla="*/ 35 w 84"/>
                <a:gd name="T23" fmla="*/ 24 h 116"/>
                <a:gd name="T24" fmla="*/ 31 w 84"/>
                <a:gd name="T25" fmla="*/ 28 h 116"/>
                <a:gd name="T26" fmla="*/ 27 w 84"/>
                <a:gd name="T27" fmla="*/ 34 h 116"/>
                <a:gd name="T28" fmla="*/ 25 w 84"/>
                <a:gd name="T29" fmla="*/ 40 h 116"/>
                <a:gd name="T30" fmla="*/ 23 w 84"/>
                <a:gd name="T31" fmla="*/ 47 h 116"/>
                <a:gd name="T32" fmla="*/ 21 w 84"/>
                <a:gd name="T33" fmla="*/ 57 h 116"/>
                <a:gd name="T34" fmla="*/ 23 w 84"/>
                <a:gd name="T35" fmla="*/ 67 h 116"/>
                <a:gd name="T36" fmla="*/ 25 w 84"/>
                <a:gd name="T37" fmla="*/ 75 h 116"/>
                <a:gd name="T38" fmla="*/ 27 w 84"/>
                <a:gd name="T39" fmla="*/ 83 h 116"/>
                <a:gd name="T40" fmla="*/ 31 w 84"/>
                <a:gd name="T41" fmla="*/ 87 h 116"/>
                <a:gd name="T42" fmla="*/ 35 w 84"/>
                <a:gd name="T43" fmla="*/ 93 h 116"/>
                <a:gd name="T44" fmla="*/ 41 w 84"/>
                <a:gd name="T45" fmla="*/ 95 h 116"/>
                <a:gd name="T46" fmla="*/ 45 w 84"/>
                <a:gd name="T47" fmla="*/ 96 h 116"/>
                <a:gd name="T48" fmla="*/ 51 w 84"/>
                <a:gd name="T49" fmla="*/ 96 h 116"/>
                <a:gd name="T50" fmla="*/ 61 w 84"/>
                <a:gd name="T51" fmla="*/ 96 h 116"/>
                <a:gd name="T52" fmla="*/ 63 w 84"/>
                <a:gd name="T53" fmla="*/ 95 h 116"/>
                <a:gd name="T54" fmla="*/ 66 w 84"/>
                <a:gd name="T55" fmla="*/ 93 h 116"/>
                <a:gd name="T56" fmla="*/ 66 w 84"/>
                <a:gd name="T57" fmla="*/ 71 h 116"/>
                <a:gd name="T58" fmla="*/ 43 w 84"/>
                <a:gd name="T59" fmla="*/ 69 h 116"/>
                <a:gd name="T60" fmla="*/ 43 w 84"/>
                <a:gd name="T61" fmla="*/ 55 h 116"/>
                <a:gd name="T62" fmla="*/ 84 w 84"/>
                <a:gd name="T63" fmla="*/ 55 h 116"/>
                <a:gd name="T64" fmla="*/ 84 w 84"/>
                <a:gd name="T65" fmla="*/ 106 h 116"/>
                <a:gd name="T66" fmla="*/ 76 w 84"/>
                <a:gd name="T67" fmla="*/ 110 h 116"/>
                <a:gd name="T68" fmla="*/ 68 w 84"/>
                <a:gd name="T69" fmla="*/ 114 h 116"/>
                <a:gd name="T70" fmla="*/ 59 w 84"/>
                <a:gd name="T71" fmla="*/ 116 h 116"/>
                <a:gd name="T72" fmla="*/ 49 w 84"/>
                <a:gd name="T73" fmla="*/ 116 h 116"/>
                <a:gd name="T74" fmla="*/ 39 w 84"/>
                <a:gd name="T75" fmla="*/ 116 h 116"/>
                <a:gd name="T76" fmla="*/ 29 w 84"/>
                <a:gd name="T77" fmla="*/ 112 h 116"/>
                <a:gd name="T78" fmla="*/ 21 w 84"/>
                <a:gd name="T79" fmla="*/ 108 h 116"/>
                <a:gd name="T80" fmla="*/ 13 w 84"/>
                <a:gd name="T81" fmla="*/ 102 h 116"/>
                <a:gd name="T82" fmla="*/ 8 w 84"/>
                <a:gd name="T83" fmla="*/ 95 h 116"/>
                <a:gd name="T84" fmla="*/ 4 w 84"/>
                <a:gd name="T85" fmla="*/ 85 h 116"/>
                <a:gd name="T86" fmla="*/ 2 w 84"/>
                <a:gd name="T87" fmla="*/ 77 h 116"/>
                <a:gd name="T88" fmla="*/ 0 w 84"/>
                <a:gd name="T89" fmla="*/ 67 h 116"/>
                <a:gd name="T90" fmla="*/ 0 w 84"/>
                <a:gd name="T91" fmla="*/ 57 h 116"/>
                <a:gd name="T92" fmla="*/ 0 w 84"/>
                <a:gd name="T93" fmla="*/ 47 h 116"/>
                <a:gd name="T94" fmla="*/ 2 w 84"/>
                <a:gd name="T95" fmla="*/ 40 h 116"/>
                <a:gd name="T96" fmla="*/ 4 w 84"/>
                <a:gd name="T97" fmla="*/ 32 h 116"/>
                <a:gd name="T98" fmla="*/ 10 w 84"/>
                <a:gd name="T99" fmla="*/ 20 h 116"/>
                <a:gd name="T100" fmla="*/ 15 w 84"/>
                <a:gd name="T101" fmla="*/ 12 h 116"/>
                <a:gd name="T102" fmla="*/ 23 w 84"/>
                <a:gd name="T103" fmla="*/ 6 h 116"/>
                <a:gd name="T104" fmla="*/ 33 w 84"/>
                <a:gd name="T105" fmla="*/ 2 h 116"/>
                <a:gd name="T106" fmla="*/ 41 w 84"/>
                <a:gd name="T107" fmla="*/ 0 h 116"/>
                <a:gd name="T108" fmla="*/ 51 w 84"/>
                <a:gd name="T10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 h="116">
                  <a:moveTo>
                    <a:pt x="51" y="0"/>
                  </a:moveTo>
                  <a:lnTo>
                    <a:pt x="61" y="0"/>
                  </a:lnTo>
                  <a:lnTo>
                    <a:pt x="68" y="0"/>
                  </a:lnTo>
                  <a:lnTo>
                    <a:pt x="74" y="2"/>
                  </a:lnTo>
                  <a:lnTo>
                    <a:pt x="80" y="4"/>
                  </a:lnTo>
                  <a:lnTo>
                    <a:pt x="76" y="22"/>
                  </a:lnTo>
                  <a:lnTo>
                    <a:pt x="66" y="20"/>
                  </a:lnTo>
                  <a:lnTo>
                    <a:pt x="61" y="20"/>
                  </a:lnTo>
                  <a:lnTo>
                    <a:pt x="55" y="20"/>
                  </a:lnTo>
                  <a:lnTo>
                    <a:pt x="47" y="20"/>
                  </a:lnTo>
                  <a:lnTo>
                    <a:pt x="41" y="22"/>
                  </a:lnTo>
                  <a:lnTo>
                    <a:pt x="35" y="24"/>
                  </a:lnTo>
                  <a:lnTo>
                    <a:pt x="31" y="28"/>
                  </a:lnTo>
                  <a:lnTo>
                    <a:pt x="27" y="34"/>
                  </a:lnTo>
                  <a:lnTo>
                    <a:pt x="25" y="40"/>
                  </a:lnTo>
                  <a:lnTo>
                    <a:pt x="23" y="47"/>
                  </a:lnTo>
                  <a:lnTo>
                    <a:pt x="21" y="57"/>
                  </a:lnTo>
                  <a:lnTo>
                    <a:pt x="23" y="67"/>
                  </a:lnTo>
                  <a:lnTo>
                    <a:pt x="25" y="75"/>
                  </a:lnTo>
                  <a:lnTo>
                    <a:pt x="27" y="83"/>
                  </a:lnTo>
                  <a:lnTo>
                    <a:pt x="31" y="87"/>
                  </a:lnTo>
                  <a:lnTo>
                    <a:pt x="35" y="93"/>
                  </a:lnTo>
                  <a:lnTo>
                    <a:pt x="41" y="95"/>
                  </a:lnTo>
                  <a:lnTo>
                    <a:pt x="45" y="96"/>
                  </a:lnTo>
                  <a:lnTo>
                    <a:pt x="51" y="96"/>
                  </a:lnTo>
                  <a:lnTo>
                    <a:pt x="61" y="96"/>
                  </a:lnTo>
                  <a:lnTo>
                    <a:pt x="63" y="95"/>
                  </a:lnTo>
                  <a:lnTo>
                    <a:pt x="66" y="93"/>
                  </a:lnTo>
                  <a:lnTo>
                    <a:pt x="66" y="71"/>
                  </a:lnTo>
                  <a:lnTo>
                    <a:pt x="43" y="69"/>
                  </a:lnTo>
                  <a:lnTo>
                    <a:pt x="43" y="55"/>
                  </a:lnTo>
                  <a:lnTo>
                    <a:pt x="84" y="55"/>
                  </a:lnTo>
                  <a:lnTo>
                    <a:pt x="84" y="106"/>
                  </a:lnTo>
                  <a:lnTo>
                    <a:pt x="76" y="110"/>
                  </a:lnTo>
                  <a:lnTo>
                    <a:pt x="68" y="114"/>
                  </a:lnTo>
                  <a:lnTo>
                    <a:pt x="59" y="116"/>
                  </a:lnTo>
                  <a:lnTo>
                    <a:pt x="49" y="116"/>
                  </a:lnTo>
                  <a:lnTo>
                    <a:pt x="39" y="116"/>
                  </a:lnTo>
                  <a:lnTo>
                    <a:pt x="29" y="112"/>
                  </a:lnTo>
                  <a:lnTo>
                    <a:pt x="21" y="108"/>
                  </a:lnTo>
                  <a:lnTo>
                    <a:pt x="13" y="102"/>
                  </a:lnTo>
                  <a:lnTo>
                    <a:pt x="8" y="95"/>
                  </a:lnTo>
                  <a:lnTo>
                    <a:pt x="4" y="85"/>
                  </a:lnTo>
                  <a:lnTo>
                    <a:pt x="2" y="77"/>
                  </a:lnTo>
                  <a:lnTo>
                    <a:pt x="0" y="67"/>
                  </a:lnTo>
                  <a:lnTo>
                    <a:pt x="0" y="57"/>
                  </a:lnTo>
                  <a:lnTo>
                    <a:pt x="0" y="47"/>
                  </a:lnTo>
                  <a:lnTo>
                    <a:pt x="2" y="40"/>
                  </a:lnTo>
                  <a:lnTo>
                    <a:pt x="4" y="32"/>
                  </a:lnTo>
                  <a:lnTo>
                    <a:pt x="10" y="20"/>
                  </a:lnTo>
                  <a:lnTo>
                    <a:pt x="15" y="12"/>
                  </a:lnTo>
                  <a:lnTo>
                    <a:pt x="23" y="6"/>
                  </a:lnTo>
                  <a:lnTo>
                    <a:pt x="33" y="2"/>
                  </a:lnTo>
                  <a:lnTo>
                    <a:pt x="41" y="0"/>
                  </a:lnTo>
                  <a:lnTo>
                    <a:pt x="51"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1" name="Freeform 1070"/>
            <p:cNvSpPr>
              <a:spLocks/>
            </p:cNvSpPr>
            <p:nvPr/>
          </p:nvSpPr>
          <p:spPr bwMode="auto">
            <a:xfrm>
              <a:off x="2944813" y="5875339"/>
              <a:ext cx="150813" cy="166688"/>
            </a:xfrm>
            <a:custGeom>
              <a:avLst/>
              <a:gdLst>
                <a:gd name="T0" fmla="*/ 88 w 191"/>
                <a:gd name="T1" fmla="*/ 0 h 210"/>
                <a:gd name="T2" fmla="*/ 106 w 191"/>
                <a:gd name="T3" fmla="*/ 2 h 210"/>
                <a:gd name="T4" fmla="*/ 120 w 191"/>
                <a:gd name="T5" fmla="*/ 8 h 210"/>
                <a:gd name="T6" fmla="*/ 128 w 191"/>
                <a:gd name="T7" fmla="*/ 16 h 210"/>
                <a:gd name="T8" fmla="*/ 132 w 191"/>
                <a:gd name="T9" fmla="*/ 19 h 210"/>
                <a:gd name="T10" fmla="*/ 140 w 191"/>
                <a:gd name="T11" fmla="*/ 4 h 210"/>
                <a:gd name="T12" fmla="*/ 185 w 191"/>
                <a:gd name="T13" fmla="*/ 4 h 210"/>
                <a:gd name="T14" fmla="*/ 185 w 191"/>
                <a:gd name="T15" fmla="*/ 84 h 210"/>
                <a:gd name="T16" fmla="*/ 134 w 191"/>
                <a:gd name="T17" fmla="*/ 84 h 210"/>
                <a:gd name="T18" fmla="*/ 130 w 191"/>
                <a:gd name="T19" fmla="*/ 72 h 210"/>
                <a:gd name="T20" fmla="*/ 126 w 191"/>
                <a:gd name="T21" fmla="*/ 61 h 210"/>
                <a:gd name="T22" fmla="*/ 116 w 191"/>
                <a:gd name="T23" fmla="*/ 53 h 210"/>
                <a:gd name="T24" fmla="*/ 102 w 191"/>
                <a:gd name="T25" fmla="*/ 49 h 210"/>
                <a:gd name="T26" fmla="*/ 88 w 191"/>
                <a:gd name="T27" fmla="*/ 53 h 210"/>
                <a:gd name="T28" fmla="*/ 77 w 191"/>
                <a:gd name="T29" fmla="*/ 65 h 210"/>
                <a:gd name="T30" fmla="*/ 71 w 191"/>
                <a:gd name="T31" fmla="*/ 84 h 210"/>
                <a:gd name="T32" fmla="*/ 69 w 191"/>
                <a:gd name="T33" fmla="*/ 106 h 210"/>
                <a:gd name="T34" fmla="*/ 71 w 191"/>
                <a:gd name="T35" fmla="*/ 127 h 210"/>
                <a:gd name="T36" fmla="*/ 79 w 191"/>
                <a:gd name="T37" fmla="*/ 143 h 210"/>
                <a:gd name="T38" fmla="*/ 92 w 191"/>
                <a:gd name="T39" fmla="*/ 155 h 210"/>
                <a:gd name="T40" fmla="*/ 110 w 191"/>
                <a:gd name="T41" fmla="*/ 161 h 210"/>
                <a:gd name="T42" fmla="*/ 128 w 191"/>
                <a:gd name="T43" fmla="*/ 157 h 210"/>
                <a:gd name="T44" fmla="*/ 142 w 191"/>
                <a:gd name="T45" fmla="*/ 147 h 210"/>
                <a:gd name="T46" fmla="*/ 151 w 191"/>
                <a:gd name="T47" fmla="*/ 137 h 210"/>
                <a:gd name="T48" fmla="*/ 155 w 191"/>
                <a:gd name="T49" fmla="*/ 131 h 210"/>
                <a:gd name="T50" fmla="*/ 191 w 191"/>
                <a:gd name="T51" fmla="*/ 169 h 210"/>
                <a:gd name="T52" fmla="*/ 173 w 191"/>
                <a:gd name="T53" fmla="*/ 184 h 210"/>
                <a:gd name="T54" fmla="*/ 153 w 191"/>
                <a:gd name="T55" fmla="*/ 198 h 210"/>
                <a:gd name="T56" fmla="*/ 130 w 191"/>
                <a:gd name="T57" fmla="*/ 206 h 210"/>
                <a:gd name="T58" fmla="*/ 102 w 191"/>
                <a:gd name="T59" fmla="*/ 210 h 210"/>
                <a:gd name="T60" fmla="*/ 73 w 191"/>
                <a:gd name="T61" fmla="*/ 206 h 210"/>
                <a:gd name="T62" fmla="*/ 49 w 191"/>
                <a:gd name="T63" fmla="*/ 196 h 210"/>
                <a:gd name="T64" fmla="*/ 28 w 191"/>
                <a:gd name="T65" fmla="*/ 182 h 210"/>
                <a:gd name="T66" fmla="*/ 14 w 191"/>
                <a:gd name="T67" fmla="*/ 161 h 210"/>
                <a:gd name="T68" fmla="*/ 4 w 191"/>
                <a:gd name="T69" fmla="*/ 135 h 210"/>
                <a:gd name="T70" fmla="*/ 0 w 191"/>
                <a:gd name="T71" fmla="*/ 106 h 210"/>
                <a:gd name="T72" fmla="*/ 4 w 191"/>
                <a:gd name="T73" fmla="*/ 74 h 210"/>
                <a:gd name="T74" fmla="*/ 14 w 191"/>
                <a:gd name="T75" fmla="*/ 49 h 210"/>
                <a:gd name="T76" fmla="*/ 30 w 191"/>
                <a:gd name="T77" fmla="*/ 27 h 210"/>
                <a:gd name="T78" fmla="*/ 49 w 191"/>
                <a:gd name="T79" fmla="*/ 12 h 210"/>
                <a:gd name="T80" fmla="*/ 69 w 191"/>
                <a:gd name="T81" fmla="*/ 4 h 210"/>
                <a:gd name="T82" fmla="*/ 88 w 191"/>
                <a:gd name="T8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1" h="210">
                  <a:moveTo>
                    <a:pt x="88" y="0"/>
                  </a:moveTo>
                  <a:lnTo>
                    <a:pt x="106" y="2"/>
                  </a:lnTo>
                  <a:lnTo>
                    <a:pt x="120" y="8"/>
                  </a:lnTo>
                  <a:lnTo>
                    <a:pt x="128" y="16"/>
                  </a:lnTo>
                  <a:lnTo>
                    <a:pt x="132" y="19"/>
                  </a:lnTo>
                  <a:lnTo>
                    <a:pt x="140" y="4"/>
                  </a:lnTo>
                  <a:lnTo>
                    <a:pt x="185" y="4"/>
                  </a:lnTo>
                  <a:lnTo>
                    <a:pt x="185" y="84"/>
                  </a:lnTo>
                  <a:lnTo>
                    <a:pt x="134" y="84"/>
                  </a:lnTo>
                  <a:lnTo>
                    <a:pt x="130" y="72"/>
                  </a:lnTo>
                  <a:lnTo>
                    <a:pt x="126" y="61"/>
                  </a:lnTo>
                  <a:lnTo>
                    <a:pt x="116" y="53"/>
                  </a:lnTo>
                  <a:lnTo>
                    <a:pt x="102" y="49"/>
                  </a:lnTo>
                  <a:lnTo>
                    <a:pt x="88" y="53"/>
                  </a:lnTo>
                  <a:lnTo>
                    <a:pt x="77" y="65"/>
                  </a:lnTo>
                  <a:lnTo>
                    <a:pt x="71" y="84"/>
                  </a:lnTo>
                  <a:lnTo>
                    <a:pt x="69" y="106"/>
                  </a:lnTo>
                  <a:lnTo>
                    <a:pt x="71" y="127"/>
                  </a:lnTo>
                  <a:lnTo>
                    <a:pt x="79" y="143"/>
                  </a:lnTo>
                  <a:lnTo>
                    <a:pt x="92" y="155"/>
                  </a:lnTo>
                  <a:lnTo>
                    <a:pt x="110" y="161"/>
                  </a:lnTo>
                  <a:lnTo>
                    <a:pt x="128" y="157"/>
                  </a:lnTo>
                  <a:lnTo>
                    <a:pt x="142" y="147"/>
                  </a:lnTo>
                  <a:lnTo>
                    <a:pt x="151" y="137"/>
                  </a:lnTo>
                  <a:lnTo>
                    <a:pt x="155" y="131"/>
                  </a:lnTo>
                  <a:lnTo>
                    <a:pt x="191" y="169"/>
                  </a:lnTo>
                  <a:lnTo>
                    <a:pt x="173" y="184"/>
                  </a:lnTo>
                  <a:lnTo>
                    <a:pt x="153" y="198"/>
                  </a:lnTo>
                  <a:lnTo>
                    <a:pt x="130" y="206"/>
                  </a:lnTo>
                  <a:lnTo>
                    <a:pt x="102" y="210"/>
                  </a:lnTo>
                  <a:lnTo>
                    <a:pt x="73" y="206"/>
                  </a:lnTo>
                  <a:lnTo>
                    <a:pt x="49" y="196"/>
                  </a:lnTo>
                  <a:lnTo>
                    <a:pt x="28" y="182"/>
                  </a:lnTo>
                  <a:lnTo>
                    <a:pt x="14" y="161"/>
                  </a:lnTo>
                  <a:lnTo>
                    <a:pt x="4" y="135"/>
                  </a:lnTo>
                  <a:lnTo>
                    <a:pt x="0" y="106"/>
                  </a:lnTo>
                  <a:lnTo>
                    <a:pt x="4" y="74"/>
                  </a:lnTo>
                  <a:lnTo>
                    <a:pt x="14" y="49"/>
                  </a:lnTo>
                  <a:lnTo>
                    <a:pt x="30" y="27"/>
                  </a:lnTo>
                  <a:lnTo>
                    <a:pt x="49" y="12"/>
                  </a:lnTo>
                  <a:lnTo>
                    <a:pt x="69" y="4"/>
                  </a:lnTo>
                  <a:lnTo>
                    <a:pt x="88"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2" name="Freeform 1071"/>
            <p:cNvSpPr>
              <a:spLocks/>
            </p:cNvSpPr>
            <p:nvPr/>
          </p:nvSpPr>
          <p:spPr bwMode="auto">
            <a:xfrm>
              <a:off x="3103563" y="5878514"/>
              <a:ext cx="128588" cy="158750"/>
            </a:xfrm>
            <a:custGeom>
              <a:avLst/>
              <a:gdLst>
                <a:gd name="T0" fmla="*/ 0 w 163"/>
                <a:gd name="T1" fmla="*/ 0 h 200"/>
                <a:gd name="T2" fmla="*/ 93 w 163"/>
                <a:gd name="T3" fmla="*/ 0 h 200"/>
                <a:gd name="T4" fmla="*/ 93 w 163"/>
                <a:gd name="T5" fmla="*/ 37 h 200"/>
                <a:gd name="T6" fmla="*/ 77 w 163"/>
                <a:gd name="T7" fmla="*/ 37 h 200"/>
                <a:gd name="T8" fmla="*/ 77 w 163"/>
                <a:gd name="T9" fmla="*/ 163 h 200"/>
                <a:gd name="T10" fmla="*/ 114 w 163"/>
                <a:gd name="T11" fmla="*/ 163 h 200"/>
                <a:gd name="T12" fmla="*/ 114 w 163"/>
                <a:gd name="T13" fmla="*/ 125 h 200"/>
                <a:gd name="T14" fmla="*/ 163 w 163"/>
                <a:gd name="T15" fmla="*/ 125 h 200"/>
                <a:gd name="T16" fmla="*/ 163 w 163"/>
                <a:gd name="T17" fmla="*/ 200 h 200"/>
                <a:gd name="T18" fmla="*/ 0 w 163"/>
                <a:gd name="T19" fmla="*/ 200 h 200"/>
                <a:gd name="T20" fmla="*/ 0 w 163"/>
                <a:gd name="T21" fmla="*/ 163 h 200"/>
                <a:gd name="T22" fmla="*/ 18 w 163"/>
                <a:gd name="T23" fmla="*/ 163 h 200"/>
                <a:gd name="T24" fmla="*/ 18 w 163"/>
                <a:gd name="T25" fmla="*/ 37 h 200"/>
                <a:gd name="T26" fmla="*/ 0 w 163"/>
                <a:gd name="T27" fmla="*/ 37 h 200"/>
                <a:gd name="T28" fmla="*/ 0 w 163"/>
                <a:gd name="T2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 h="200">
                  <a:moveTo>
                    <a:pt x="0" y="0"/>
                  </a:moveTo>
                  <a:lnTo>
                    <a:pt x="93" y="0"/>
                  </a:lnTo>
                  <a:lnTo>
                    <a:pt x="93" y="37"/>
                  </a:lnTo>
                  <a:lnTo>
                    <a:pt x="77" y="37"/>
                  </a:lnTo>
                  <a:lnTo>
                    <a:pt x="77" y="163"/>
                  </a:lnTo>
                  <a:lnTo>
                    <a:pt x="114" y="163"/>
                  </a:lnTo>
                  <a:lnTo>
                    <a:pt x="114" y="125"/>
                  </a:lnTo>
                  <a:lnTo>
                    <a:pt x="163" y="125"/>
                  </a:lnTo>
                  <a:lnTo>
                    <a:pt x="163" y="200"/>
                  </a:lnTo>
                  <a:lnTo>
                    <a:pt x="0" y="200"/>
                  </a:lnTo>
                  <a:lnTo>
                    <a:pt x="0" y="163"/>
                  </a:lnTo>
                  <a:lnTo>
                    <a:pt x="18" y="163"/>
                  </a:lnTo>
                  <a:lnTo>
                    <a:pt x="18" y="37"/>
                  </a:lnTo>
                  <a:lnTo>
                    <a:pt x="0" y="37"/>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3" name="Freeform 1072"/>
            <p:cNvSpPr>
              <a:spLocks/>
            </p:cNvSpPr>
            <p:nvPr/>
          </p:nvSpPr>
          <p:spPr bwMode="auto">
            <a:xfrm>
              <a:off x="3241676" y="5878514"/>
              <a:ext cx="160338" cy="163513"/>
            </a:xfrm>
            <a:custGeom>
              <a:avLst/>
              <a:gdLst>
                <a:gd name="T0" fmla="*/ 0 w 202"/>
                <a:gd name="T1" fmla="*/ 0 h 206"/>
                <a:gd name="T2" fmla="*/ 91 w 202"/>
                <a:gd name="T3" fmla="*/ 0 h 206"/>
                <a:gd name="T4" fmla="*/ 91 w 202"/>
                <a:gd name="T5" fmla="*/ 37 h 206"/>
                <a:gd name="T6" fmla="*/ 75 w 202"/>
                <a:gd name="T7" fmla="*/ 37 h 206"/>
                <a:gd name="T8" fmla="*/ 75 w 202"/>
                <a:gd name="T9" fmla="*/ 98 h 206"/>
                <a:gd name="T10" fmla="*/ 77 w 202"/>
                <a:gd name="T11" fmla="*/ 123 h 206"/>
                <a:gd name="T12" fmla="*/ 81 w 202"/>
                <a:gd name="T13" fmla="*/ 139 h 206"/>
                <a:gd name="T14" fmla="*/ 87 w 202"/>
                <a:gd name="T15" fmla="*/ 149 h 206"/>
                <a:gd name="T16" fmla="*/ 94 w 202"/>
                <a:gd name="T17" fmla="*/ 153 h 206"/>
                <a:gd name="T18" fmla="*/ 104 w 202"/>
                <a:gd name="T19" fmla="*/ 155 h 206"/>
                <a:gd name="T20" fmla="*/ 114 w 202"/>
                <a:gd name="T21" fmla="*/ 155 h 206"/>
                <a:gd name="T22" fmla="*/ 122 w 202"/>
                <a:gd name="T23" fmla="*/ 149 h 206"/>
                <a:gd name="T24" fmla="*/ 128 w 202"/>
                <a:gd name="T25" fmla="*/ 139 h 206"/>
                <a:gd name="T26" fmla="*/ 132 w 202"/>
                <a:gd name="T27" fmla="*/ 123 h 206"/>
                <a:gd name="T28" fmla="*/ 134 w 202"/>
                <a:gd name="T29" fmla="*/ 98 h 206"/>
                <a:gd name="T30" fmla="*/ 134 w 202"/>
                <a:gd name="T31" fmla="*/ 37 h 206"/>
                <a:gd name="T32" fmla="*/ 118 w 202"/>
                <a:gd name="T33" fmla="*/ 37 h 206"/>
                <a:gd name="T34" fmla="*/ 118 w 202"/>
                <a:gd name="T35" fmla="*/ 0 h 206"/>
                <a:gd name="T36" fmla="*/ 202 w 202"/>
                <a:gd name="T37" fmla="*/ 0 h 206"/>
                <a:gd name="T38" fmla="*/ 202 w 202"/>
                <a:gd name="T39" fmla="*/ 37 h 206"/>
                <a:gd name="T40" fmla="*/ 189 w 202"/>
                <a:gd name="T41" fmla="*/ 37 h 206"/>
                <a:gd name="T42" fmla="*/ 189 w 202"/>
                <a:gd name="T43" fmla="*/ 106 h 206"/>
                <a:gd name="T44" fmla="*/ 185 w 202"/>
                <a:gd name="T45" fmla="*/ 137 h 206"/>
                <a:gd name="T46" fmla="*/ 179 w 202"/>
                <a:gd name="T47" fmla="*/ 163 h 206"/>
                <a:gd name="T48" fmla="*/ 167 w 202"/>
                <a:gd name="T49" fmla="*/ 182 h 206"/>
                <a:gd name="T50" fmla="*/ 151 w 202"/>
                <a:gd name="T51" fmla="*/ 196 h 206"/>
                <a:gd name="T52" fmla="*/ 130 w 202"/>
                <a:gd name="T53" fmla="*/ 204 h 206"/>
                <a:gd name="T54" fmla="*/ 104 w 202"/>
                <a:gd name="T55" fmla="*/ 206 h 206"/>
                <a:gd name="T56" fmla="*/ 79 w 202"/>
                <a:gd name="T57" fmla="*/ 202 h 206"/>
                <a:gd name="T58" fmla="*/ 55 w 202"/>
                <a:gd name="T59" fmla="*/ 194 h 206"/>
                <a:gd name="T60" fmla="*/ 37 w 202"/>
                <a:gd name="T61" fmla="*/ 180 h 206"/>
                <a:gd name="T62" fmla="*/ 26 w 202"/>
                <a:gd name="T63" fmla="*/ 163 h 206"/>
                <a:gd name="T64" fmla="*/ 18 w 202"/>
                <a:gd name="T65" fmla="*/ 137 h 206"/>
                <a:gd name="T66" fmla="*/ 16 w 202"/>
                <a:gd name="T67" fmla="*/ 108 h 206"/>
                <a:gd name="T68" fmla="*/ 16 w 202"/>
                <a:gd name="T69" fmla="*/ 37 h 206"/>
                <a:gd name="T70" fmla="*/ 0 w 202"/>
                <a:gd name="T71" fmla="*/ 37 h 206"/>
                <a:gd name="T72" fmla="*/ 0 w 202"/>
                <a:gd name="T7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2" h="206">
                  <a:moveTo>
                    <a:pt x="0" y="0"/>
                  </a:moveTo>
                  <a:lnTo>
                    <a:pt x="91" y="0"/>
                  </a:lnTo>
                  <a:lnTo>
                    <a:pt x="91" y="37"/>
                  </a:lnTo>
                  <a:lnTo>
                    <a:pt x="75" y="37"/>
                  </a:lnTo>
                  <a:lnTo>
                    <a:pt x="75" y="98"/>
                  </a:lnTo>
                  <a:lnTo>
                    <a:pt x="77" y="123"/>
                  </a:lnTo>
                  <a:lnTo>
                    <a:pt x="81" y="139"/>
                  </a:lnTo>
                  <a:lnTo>
                    <a:pt x="87" y="149"/>
                  </a:lnTo>
                  <a:lnTo>
                    <a:pt x="94" y="153"/>
                  </a:lnTo>
                  <a:lnTo>
                    <a:pt x="104" y="155"/>
                  </a:lnTo>
                  <a:lnTo>
                    <a:pt x="114" y="155"/>
                  </a:lnTo>
                  <a:lnTo>
                    <a:pt x="122" y="149"/>
                  </a:lnTo>
                  <a:lnTo>
                    <a:pt x="128" y="139"/>
                  </a:lnTo>
                  <a:lnTo>
                    <a:pt x="132" y="123"/>
                  </a:lnTo>
                  <a:lnTo>
                    <a:pt x="134" y="98"/>
                  </a:lnTo>
                  <a:lnTo>
                    <a:pt x="134" y="37"/>
                  </a:lnTo>
                  <a:lnTo>
                    <a:pt x="118" y="37"/>
                  </a:lnTo>
                  <a:lnTo>
                    <a:pt x="118" y="0"/>
                  </a:lnTo>
                  <a:lnTo>
                    <a:pt x="202" y="0"/>
                  </a:lnTo>
                  <a:lnTo>
                    <a:pt x="202" y="37"/>
                  </a:lnTo>
                  <a:lnTo>
                    <a:pt x="189" y="37"/>
                  </a:lnTo>
                  <a:lnTo>
                    <a:pt x="189" y="106"/>
                  </a:lnTo>
                  <a:lnTo>
                    <a:pt x="185" y="137"/>
                  </a:lnTo>
                  <a:lnTo>
                    <a:pt x="179" y="163"/>
                  </a:lnTo>
                  <a:lnTo>
                    <a:pt x="167" y="182"/>
                  </a:lnTo>
                  <a:lnTo>
                    <a:pt x="151" y="196"/>
                  </a:lnTo>
                  <a:lnTo>
                    <a:pt x="130" y="204"/>
                  </a:lnTo>
                  <a:lnTo>
                    <a:pt x="104" y="206"/>
                  </a:lnTo>
                  <a:lnTo>
                    <a:pt x="79" y="202"/>
                  </a:lnTo>
                  <a:lnTo>
                    <a:pt x="55" y="194"/>
                  </a:lnTo>
                  <a:lnTo>
                    <a:pt x="37" y="180"/>
                  </a:lnTo>
                  <a:lnTo>
                    <a:pt x="26" y="163"/>
                  </a:lnTo>
                  <a:lnTo>
                    <a:pt x="18" y="137"/>
                  </a:lnTo>
                  <a:lnTo>
                    <a:pt x="16" y="108"/>
                  </a:lnTo>
                  <a:lnTo>
                    <a:pt x="16" y="37"/>
                  </a:lnTo>
                  <a:lnTo>
                    <a:pt x="0" y="37"/>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4" name="Freeform 1073"/>
            <p:cNvSpPr>
              <a:spLocks noEditPoints="1"/>
            </p:cNvSpPr>
            <p:nvPr/>
          </p:nvSpPr>
          <p:spPr bwMode="auto">
            <a:xfrm>
              <a:off x="3411538" y="5878514"/>
              <a:ext cx="149225" cy="158750"/>
            </a:xfrm>
            <a:custGeom>
              <a:avLst/>
              <a:gdLst>
                <a:gd name="T0" fmla="*/ 77 w 189"/>
                <a:gd name="T1" fmla="*/ 114 h 200"/>
                <a:gd name="T2" fmla="*/ 77 w 189"/>
                <a:gd name="T3" fmla="*/ 163 h 200"/>
                <a:gd name="T4" fmla="*/ 100 w 189"/>
                <a:gd name="T5" fmla="*/ 163 h 200"/>
                <a:gd name="T6" fmla="*/ 106 w 189"/>
                <a:gd name="T7" fmla="*/ 163 h 200"/>
                <a:gd name="T8" fmla="*/ 112 w 189"/>
                <a:gd name="T9" fmla="*/ 161 h 200"/>
                <a:gd name="T10" fmla="*/ 116 w 189"/>
                <a:gd name="T11" fmla="*/ 157 h 200"/>
                <a:gd name="T12" fmla="*/ 120 w 189"/>
                <a:gd name="T13" fmla="*/ 153 h 200"/>
                <a:gd name="T14" fmla="*/ 124 w 189"/>
                <a:gd name="T15" fmla="*/ 145 h 200"/>
                <a:gd name="T16" fmla="*/ 124 w 189"/>
                <a:gd name="T17" fmla="*/ 139 h 200"/>
                <a:gd name="T18" fmla="*/ 124 w 189"/>
                <a:gd name="T19" fmla="*/ 131 h 200"/>
                <a:gd name="T20" fmla="*/ 122 w 189"/>
                <a:gd name="T21" fmla="*/ 125 h 200"/>
                <a:gd name="T22" fmla="*/ 118 w 189"/>
                <a:gd name="T23" fmla="*/ 119 h 200"/>
                <a:gd name="T24" fmla="*/ 112 w 189"/>
                <a:gd name="T25" fmla="*/ 116 h 200"/>
                <a:gd name="T26" fmla="*/ 106 w 189"/>
                <a:gd name="T27" fmla="*/ 114 h 200"/>
                <a:gd name="T28" fmla="*/ 100 w 189"/>
                <a:gd name="T29" fmla="*/ 114 h 200"/>
                <a:gd name="T30" fmla="*/ 77 w 189"/>
                <a:gd name="T31" fmla="*/ 114 h 200"/>
                <a:gd name="T32" fmla="*/ 77 w 189"/>
                <a:gd name="T33" fmla="*/ 37 h 200"/>
                <a:gd name="T34" fmla="*/ 77 w 189"/>
                <a:gd name="T35" fmla="*/ 80 h 200"/>
                <a:gd name="T36" fmla="*/ 94 w 189"/>
                <a:gd name="T37" fmla="*/ 80 h 200"/>
                <a:gd name="T38" fmla="*/ 102 w 189"/>
                <a:gd name="T39" fmla="*/ 80 h 200"/>
                <a:gd name="T40" fmla="*/ 106 w 189"/>
                <a:gd name="T41" fmla="*/ 78 h 200"/>
                <a:gd name="T42" fmla="*/ 110 w 189"/>
                <a:gd name="T43" fmla="*/ 74 h 200"/>
                <a:gd name="T44" fmla="*/ 112 w 189"/>
                <a:gd name="T45" fmla="*/ 70 h 200"/>
                <a:gd name="T46" fmla="*/ 114 w 189"/>
                <a:gd name="T47" fmla="*/ 65 h 200"/>
                <a:gd name="T48" fmla="*/ 114 w 189"/>
                <a:gd name="T49" fmla="*/ 59 h 200"/>
                <a:gd name="T50" fmla="*/ 114 w 189"/>
                <a:gd name="T51" fmla="*/ 51 h 200"/>
                <a:gd name="T52" fmla="*/ 110 w 189"/>
                <a:gd name="T53" fmla="*/ 45 h 200"/>
                <a:gd name="T54" fmla="*/ 106 w 189"/>
                <a:gd name="T55" fmla="*/ 41 h 200"/>
                <a:gd name="T56" fmla="*/ 102 w 189"/>
                <a:gd name="T57" fmla="*/ 39 h 200"/>
                <a:gd name="T58" fmla="*/ 96 w 189"/>
                <a:gd name="T59" fmla="*/ 37 h 200"/>
                <a:gd name="T60" fmla="*/ 77 w 189"/>
                <a:gd name="T61" fmla="*/ 37 h 200"/>
                <a:gd name="T62" fmla="*/ 0 w 189"/>
                <a:gd name="T63" fmla="*/ 0 h 200"/>
                <a:gd name="T64" fmla="*/ 108 w 189"/>
                <a:gd name="T65" fmla="*/ 0 h 200"/>
                <a:gd name="T66" fmla="*/ 134 w 189"/>
                <a:gd name="T67" fmla="*/ 2 h 200"/>
                <a:gd name="T68" fmla="*/ 153 w 189"/>
                <a:gd name="T69" fmla="*/ 8 h 200"/>
                <a:gd name="T70" fmla="*/ 169 w 189"/>
                <a:gd name="T71" fmla="*/ 17 h 200"/>
                <a:gd name="T72" fmla="*/ 177 w 189"/>
                <a:gd name="T73" fmla="*/ 31 h 200"/>
                <a:gd name="T74" fmla="*/ 179 w 189"/>
                <a:gd name="T75" fmla="*/ 49 h 200"/>
                <a:gd name="T76" fmla="*/ 177 w 189"/>
                <a:gd name="T77" fmla="*/ 68 h 200"/>
                <a:gd name="T78" fmla="*/ 167 w 189"/>
                <a:gd name="T79" fmla="*/ 84 h 200"/>
                <a:gd name="T80" fmla="*/ 151 w 189"/>
                <a:gd name="T81" fmla="*/ 94 h 200"/>
                <a:gd name="T82" fmla="*/ 165 w 189"/>
                <a:gd name="T83" fmla="*/ 100 h 200"/>
                <a:gd name="T84" fmla="*/ 177 w 189"/>
                <a:gd name="T85" fmla="*/ 110 h 200"/>
                <a:gd name="T86" fmla="*/ 187 w 189"/>
                <a:gd name="T87" fmla="*/ 123 h 200"/>
                <a:gd name="T88" fmla="*/ 189 w 189"/>
                <a:gd name="T89" fmla="*/ 143 h 200"/>
                <a:gd name="T90" fmla="*/ 187 w 189"/>
                <a:gd name="T91" fmla="*/ 165 h 200"/>
                <a:gd name="T92" fmla="*/ 177 w 189"/>
                <a:gd name="T93" fmla="*/ 180 h 200"/>
                <a:gd name="T94" fmla="*/ 163 w 189"/>
                <a:gd name="T95" fmla="*/ 192 h 200"/>
                <a:gd name="T96" fmla="*/ 140 w 189"/>
                <a:gd name="T97" fmla="*/ 198 h 200"/>
                <a:gd name="T98" fmla="*/ 110 w 189"/>
                <a:gd name="T99" fmla="*/ 200 h 200"/>
                <a:gd name="T100" fmla="*/ 0 w 189"/>
                <a:gd name="T101" fmla="*/ 200 h 200"/>
                <a:gd name="T102" fmla="*/ 0 w 189"/>
                <a:gd name="T103" fmla="*/ 163 h 200"/>
                <a:gd name="T104" fmla="*/ 18 w 189"/>
                <a:gd name="T105" fmla="*/ 163 h 200"/>
                <a:gd name="T106" fmla="*/ 18 w 189"/>
                <a:gd name="T107" fmla="*/ 37 h 200"/>
                <a:gd name="T108" fmla="*/ 0 w 189"/>
                <a:gd name="T109" fmla="*/ 37 h 200"/>
                <a:gd name="T110" fmla="*/ 0 w 189"/>
                <a:gd name="T11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200">
                  <a:moveTo>
                    <a:pt x="77" y="114"/>
                  </a:moveTo>
                  <a:lnTo>
                    <a:pt x="77" y="163"/>
                  </a:lnTo>
                  <a:lnTo>
                    <a:pt x="100" y="163"/>
                  </a:lnTo>
                  <a:lnTo>
                    <a:pt x="106" y="163"/>
                  </a:lnTo>
                  <a:lnTo>
                    <a:pt x="112" y="161"/>
                  </a:lnTo>
                  <a:lnTo>
                    <a:pt x="116" y="157"/>
                  </a:lnTo>
                  <a:lnTo>
                    <a:pt x="120" y="153"/>
                  </a:lnTo>
                  <a:lnTo>
                    <a:pt x="124" y="145"/>
                  </a:lnTo>
                  <a:lnTo>
                    <a:pt x="124" y="139"/>
                  </a:lnTo>
                  <a:lnTo>
                    <a:pt x="124" y="131"/>
                  </a:lnTo>
                  <a:lnTo>
                    <a:pt x="122" y="125"/>
                  </a:lnTo>
                  <a:lnTo>
                    <a:pt x="118" y="119"/>
                  </a:lnTo>
                  <a:lnTo>
                    <a:pt x="112" y="116"/>
                  </a:lnTo>
                  <a:lnTo>
                    <a:pt x="106" y="114"/>
                  </a:lnTo>
                  <a:lnTo>
                    <a:pt x="100" y="114"/>
                  </a:lnTo>
                  <a:lnTo>
                    <a:pt x="77" y="114"/>
                  </a:lnTo>
                  <a:close/>
                  <a:moveTo>
                    <a:pt x="77" y="37"/>
                  </a:moveTo>
                  <a:lnTo>
                    <a:pt x="77" y="80"/>
                  </a:lnTo>
                  <a:lnTo>
                    <a:pt x="94" y="80"/>
                  </a:lnTo>
                  <a:lnTo>
                    <a:pt x="102" y="80"/>
                  </a:lnTo>
                  <a:lnTo>
                    <a:pt x="106" y="78"/>
                  </a:lnTo>
                  <a:lnTo>
                    <a:pt x="110" y="74"/>
                  </a:lnTo>
                  <a:lnTo>
                    <a:pt x="112" y="70"/>
                  </a:lnTo>
                  <a:lnTo>
                    <a:pt x="114" y="65"/>
                  </a:lnTo>
                  <a:lnTo>
                    <a:pt x="114" y="59"/>
                  </a:lnTo>
                  <a:lnTo>
                    <a:pt x="114" y="51"/>
                  </a:lnTo>
                  <a:lnTo>
                    <a:pt x="110" y="45"/>
                  </a:lnTo>
                  <a:lnTo>
                    <a:pt x="106" y="41"/>
                  </a:lnTo>
                  <a:lnTo>
                    <a:pt x="102" y="39"/>
                  </a:lnTo>
                  <a:lnTo>
                    <a:pt x="96" y="37"/>
                  </a:lnTo>
                  <a:lnTo>
                    <a:pt x="77" y="37"/>
                  </a:lnTo>
                  <a:close/>
                  <a:moveTo>
                    <a:pt x="0" y="0"/>
                  </a:moveTo>
                  <a:lnTo>
                    <a:pt x="108" y="0"/>
                  </a:lnTo>
                  <a:lnTo>
                    <a:pt x="134" y="2"/>
                  </a:lnTo>
                  <a:lnTo>
                    <a:pt x="153" y="8"/>
                  </a:lnTo>
                  <a:lnTo>
                    <a:pt x="169" y="17"/>
                  </a:lnTo>
                  <a:lnTo>
                    <a:pt x="177" y="31"/>
                  </a:lnTo>
                  <a:lnTo>
                    <a:pt x="179" y="49"/>
                  </a:lnTo>
                  <a:lnTo>
                    <a:pt x="177" y="68"/>
                  </a:lnTo>
                  <a:lnTo>
                    <a:pt x="167" y="84"/>
                  </a:lnTo>
                  <a:lnTo>
                    <a:pt x="151" y="94"/>
                  </a:lnTo>
                  <a:lnTo>
                    <a:pt x="165" y="100"/>
                  </a:lnTo>
                  <a:lnTo>
                    <a:pt x="177" y="110"/>
                  </a:lnTo>
                  <a:lnTo>
                    <a:pt x="187" y="123"/>
                  </a:lnTo>
                  <a:lnTo>
                    <a:pt x="189" y="143"/>
                  </a:lnTo>
                  <a:lnTo>
                    <a:pt x="187" y="165"/>
                  </a:lnTo>
                  <a:lnTo>
                    <a:pt x="177" y="180"/>
                  </a:lnTo>
                  <a:lnTo>
                    <a:pt x="163" y="192"/>
                  </a:lnTo>
                  <a:lnTo>
                    <a:pt x="140" y="198"/>
                  </a:lnTo>
                  <a:lnTo>
                    <a:pt x="110" y="200"/>
                  </a:lnTo>
                  <a:lnTo>
                    <a:pt x="0" y="200"/>
                  </a:lnTo>
                  <a:lnTo>
                    <a:pt x="0" y="163"/>
                  </a:lnTo>
                  <a:lnTo>
                    <a:pt x="18" y="163"/>
                  </a:lnTo>
                  <a:lnTo>
                    <a:pt x="18" y="37"/>
                  </a:lnTo>
                  <a:lnTo>
                    <a:pt x="0" y="37"/>
                  </a:lnTo>
                  <a:lnTo>
                    <a:pt x="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45" name="Group 1644"/>
          <p:cNvGrpSpPr/>
          <p:nvPr/>
        </p:nvGrpSpPr>
        <p:grpSpPr>
          <a:xfrm>
            <a:off x="2557239" y="4726379"/>
            <a:ext cx="1181073" cy="1279367"/>
            <a:chOff x="2641601" y="3138488"/>
            <a:chExt cx="1220788" cy="1322388"/>
          </a:xfrm>
        </p:grpSpPr>
        <p:sp>
          <p:nvSpPr>
            <p:cNvPr id="1646" name="Freeform 1185"/>
            <p:cNvSpPr>
              <a:spLocks/>
            </p:cNvSpPr>
            <p:nvPr/>
          </p:nvSpPr>
          <p:spPr bwMode="auto">
            <a:xfrm>
              <a:off x="2740026" y="4044951"/>
              <a:ext cx="296863" cy="295275"/>
            </a:xfrm>
            <a:custGeom>
              <a:avLst/>
              <a:gdLst>
                <a:gd name="T0" fmla="*/ 55 w 375"/>
                <a:gd name="T1" fmla="*/ 0 h 373"/>
                <a:gd name="T2" fmla="*/ 375 w 375"/>
                <a:gd name="T3" fmla="*/ 320 h 373"/>
                <a:gd name="T4" fmla="*/ 320 w 375"/>
                <a:gd name="T5" fmla="*/ 373 h 373"/>
                <a:gd name="T6" fmla="*/ 0 w 375"/>
                <a:gd name="T7" fmla="*/ 53 h 373"/>
                <a:gd name="T8" fmla="*/ 55 w 375"/>
                <a:gd name="T9" fmla="*/ 0 h 373"/>
              </a:gdLst>
              <a:ahLst/>
              <a:cxnLst>
                <a:cxn ang="0">
                  <a:pos x="T0" y="T1"/>
                </a:cxn>
                <a:cxn ang="0">
                  <a:pos x="T2" y="T3"/>
                </a:cxn>
                <a:cxn ang="0">
                  <a:pos x="T4" y="T5"/>
                </a:cxn>
                <a:cxn ang="0">
                  <a:pos x="T6" y="T7"/>
                </a:cxn>
                <a:cxn ang="0">
                  <a:pos x="T8" y="T9"/>
                </a:cxn>
              </a:cxnLst>
              <a:rect l="0" t="0" r="r" b="b"/>
              <a:pathLst>
                <a:path w="375" h="373">
                  <a:moveTo>
                    <a:pt x="55" y="0"/>
                  </a:moveTo>
                  <a:lnTo>
                    <a:pt x="375" y="320"/>
                  </a:lnTo>
                  <a:lnTo>
                    <a:pt x="320" y="373"/>
                  </a:lnTo>
                  <a:lnTo>
                    <a:pt x="0" y="53"/>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7" name="Freeform 1186"/>
            <p:cNvSpPr>
              <a:spLocks/>
            </p:cNvSpPr>
            <p:nvPr/>
          </p:nvSpPr>
          <p:spPr bwMode="auto">
            <a:xfrm>
              <a:off x="2692401" y="4094164"/>
              <a:ext cx="295275" cy="296863"/>
            </a:xfrm>
            <a:custGeom>
              <a:avLst/>
              <a:gdLst>
                <a:gd name="T0" fmla="*/ 53 w 373"/>
                <a:gd name="T1" fmla="*/ 0 h 373"/>
                <a:gd name="T2" fmla="*/ 373 w 373"/>
                <a:gd name="T3" fmla="*/ 320 h 373"/>
                <a:gd name="T4" fmla="*/ 318 w 373"/>
                <a:gd name="T5" fmla="*/ 373 h 373"/>
                <a:gd name="T6" fmla="*/ 0 w 373"/>
                <a:gd name="T7" fmla="*/ 53 h 373"/>
                <a:gd name="T8" fmla="*/ 53 w 373"/>
                <a:gd name="T9" fmla="*/ 0 h 373"/>
              </a:gdLst>
              <a:ahLst/>
              <a:cxnLst>
                <a:cxn ang="0">
                  <a:pos x="T0" y="T1"/>
                </a:cxn>
                <a:cxn ang="0">
                  <a:pos x="T2" y="T3"/>
                </a:cxn>
                <a:cxn ang="0">
                  <a:pos x="T4" y="T5"/>
                </a:cxn>
                <a:cxn ang="0">
                  <a:pos x="T6" y="T7"/>
                </a:cxn>
                <a:cxn ang="0">
                  <a:pos x="T8" y="T9"/>
                </a:cxn>
              </a:cxnLst>
              <a:rect l="0" t="0" r="r" b="b"/>
              <a:pathLst>
                <a:path w="373" h="373">
                  <a:moveTo>
                    <a:pt x="53" y="0"/>
                  </a:moveTo>
                  <a:lnTo>
                    <a:pt x="373" y="320"/>
                  </a:lnTo>
                  <a:lnTo>
                    <a:pt x="318" y="373"/>
                  </a:lnTo>
                  <a:lnTo>
                    <a:pt x="0" y="53"/>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8" name="Freeform 1187"/>
            <p:cNvSpPr>
              <a:spLocks/>
            </p:cNvSpPr>
            <p:nvPr/>
          </p:nvSpPr>
          <p:spPr bwMode="auto">
            <a:xfrm>
              <a:off x="2697163" y="3816351"/>
              <a:ext cx="569913" cy="568325"/>
            </a:xfrm>
            <a:custGeom>
              <a:avLst/>
              <a:gdLst>
                <a:gd name="T0" fmla="*/ 681 w 717"/>
                <a:gd name="T1" fmla="*/ 0 h 717"/>
                <a:gd name="T2" fmla="*/ 717 w 717"/>
                <a:gd name="T3" fmla="*/ 35 h 717"/>
                <a:gd name="T4" fmla="*/ 35 w 717"/>
                <a:gd name="T5" fmla="*/ 717 h 717"/>
                <a:gd name="T6" fmla="*/ 0 w 717"/>
                <a:gd name="T7" fmla="*/ 679 h 717"/>
                <a:gd name="T8" fmla="*/ 681 w 717"/>
                <a:gd name="T9" fmla="*/ 0 h 717"/>
              </a:gdLst>
              <a:ahLst/>
              <a:cxnLst>
                <a:cxn ang="0">
                  <a:pos x="T0" y="T1"/>
                </a:cxn>
                <a:cxn ang="0">
                  <a:pos x="T2" y="T3"/>
                </a:cxn>
                <a:cxn ang="0">
                  <a:pos x="T4" y="T5"/>
                </a:cxn>
                <a:cxn ang="0">
                  <a:pos x="T6" y="T7"/>
                </a:cxn>
                <a:cxn ang="0">
                  <a:pos x="T8" y="T9"/>
                </a:cxn>
              </a:cxnLst>
              <a:rect l="0" t="0" r="r" b="b"/>
              <a:pathLst>
                <a:path w="717" h="717">
                  <a:moveTo>
                    <a:pt x="681" y="0"/>
                  </a:moveTo>
                  <a:lnTo>
                    <a:pt x="717" y="35"/>
                  </a:lnTo>
                  <a:lnTo>
                    <a:pt x="35" y="717"/>
                  </a:lnTo>
                  <a:lnTo>
                    <a:pt x="0" y="679"/>
                  </a:lnTo>
                  <a:lnTo>
                    <a:pt x="68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9" name="Freeform 1188"/>
            <p:cNvSpPr>
              <a:spLocks/>
            </p:cNvSpPr>
            <p:nvPr/>
          </p:nvSpPr>
          <p:spPr bwMode="auto">
            <a:xfrm>
              <a:off x="2701926" y="4208464"/>
              <a:ext cx="169863" cy="169863"/>
            </a:xfrm>
            <a:custGeom>
              <a:avLst/>
              <a:gdLst>
                <a:gd name="T0" fmla="*/ 55 w 214"/>
                <a:gd name="T1" fmla="*/ 0 h 214"/>
                <a:gd name="T2" fmla="*/ 214 w 214"/>
                <a:gd name="T3" fmla="*/ 161 h 214"/>
                <a:gd name="T4" fmla="*/ 161 w 214"/>
                <a:gd name="T5" fmla="*/ 214 h 214"/>
                <a:gd name="T6" fmla="*/ 0 w 214"/>
                <a:gd name="T7" fmla="*/ 55 h 214"/>
                <a:gd name="T8" fmla="*/ 55 w 214"/>
                <a:gd name="T9" fmla="*/ 0 h 214"/>
              </a:gdLst>
              <a:ahLst/>
              <a:cxnLst>
                <a:cxn ang="0">
                  <a:pos x="T0" y="T1"/>
                </a:cxn>
                <a:cxn ang="0">
                  <a:pos x="T2" y="T3"/>
                </a:cxn>
                <a:cxn ang="0">
                  <a:pos x="T4" y="T5"/>
                </a:cxn>
                <a:cxn ang="0">
                  <a:pos x="T6" y="T7"/>
                </a:cxn>
                <a:cxn ang="0">
                  <a:pos x="T8" y="T9"/>
                </a:cxn>
              </a:cxnLst>
              <a:rect l="0" t="0" r="r" b="b"/>
              <a:pathLst>
                <a:path w="214" h="214">
                  <a:moveTo>
                    <a:pt x="55" y="0"/>
                  </a:moveTo>
                  <a:lnTo>
                    <a:pt x="214" y="161"/>
                  </a:lnTo>
                  <a:lnTo>
                    <a:pt x="161" y="214"/>
                  </a:lnTo>
                  <a:lnTo>
                    <a:pt x="0" y="55"/>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0" name="Freeform 1189"/>
            <p:cNvSpPr>
              <a:spLocks/>
            </p:cNvSpPr>
            <p:nvPr/>
          </p:nvSpPr>
          <p:spPr bwMode="auto">
            <a:xfrm>
              <a:off x="3467101" y="3317876"/>
              <a:ext cx="296863" cy="296863"/>
            </a:xfrm>
            <a:custGeom>
              <a:avLst/>
              <a:gdLst>
                <a:gd name="T0" fmla="*/ 53 w 373"/>
                <a:gd name="T1" fmla="*/ 0 h 375"/>
                <a:gd name="T2" fmla="*/ 373 w 373"/>
                <a:gd name="T3" fmla="*/ 320 h 375"/>
                <a:gd name="T4" fmla="*/ 320 w 373"/>
                <a:gd name="T5" fmla="*/ 375 h 375"/>
                <a:gd name="T6" fmla="*/ 0 w 373"/>
                <a:gd name="T7" fmla="*/ 55 h 375"/>
                <a:gd name="T8" fmla="*/ 53 w 373"/>
                <a:gd name="T9" fmla="*/ 0 h 375"/>
              </a:gdLst>
              <a:ahLst/>
              <a:cxnLst>
                <a:cxn ang="0">
                  <a:pos x="T0" y="T1"/>
                </a:cxn>
                <a:cxn ang="0">
                  <a:pos x="T2" y="T3"/>
                </a:cxn>
                <a:cxn ang="0">
                  <a:pos x="T4" y="T5"/>
                </a:cxn>
                <a:cxn ang="0">
                  <a:pos x="T6" y="T7"/>
                </a:cxn>
                <a:cxn ang="0">
                  <a:pos x="T8" y="T9"/>
                </a:cxn>
              </a:cxnLst>
              <a:rect l="0" t="0" r="r" b="b"/>
              <a:pathLst>
                <a:path w="373" h="375">
                  <a:moveTo>
                    <a:pt x="53" y="0"/>
                  </a:moveTo>
                  <a:lnTo>
                    <a:pt x="373" y="320"/>
                  </a:lnTo>
                  <a:lnTo>
                    <a:pt x="320" y="375"/>
                  </a:lnTo>
                  <a:lnTo>
                    <a:pt x="0" y="55"/>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1" name="Freeform 1190"/>
            <p:cNvSpPr>
              <a:spLocks/>
            </p:cNvSpPr>
            <p:nvPr/>
          </p:nvSpPr>
          <p:spPr bwMode="auto">
            <a:xfrm>
              <a:off x="3517901" y="3268664"/>
              <a:ext cx="295275" cy="296863"/>
            </a:xfrm>
            <a:custGeom>
              <a:avLst/>
              <a:gdLst>
                <a:gd name="T0" fmla="*/ 53 w 373"/>
                <a:gd name="T1" fmla="*/ 0 h 373"/>
                <a:gd name="T2" fmla="*/ 373 w 373"/>
                <a:gd name="T3" fmla="*/ 318 h 373"/>
                <a:gd name="T4" fmla="*/ 320 w 373"/>
                <a:gd name="T5" fmla="*/ 373 h 373"/>
                <a:gd name="T6" fmla="*/ 0 w 373"/>
                <a:gd name="T7" fmla="*/ 53 h 373"/>
                <a:gd name="T8" fmla="*/ 53 w 373"/>
                <a:gd name="T9" fmla="*/ 0 h 373"/>
              </a:gdLst>
              <a:ahLst/>
              <a:cxnLst>
                <a:cxn ang="0">
                  <a:pos x="T0" y="T1"/>
                </a:cxn>
                <a:cxn ang="0">
                  <a:pos x="T2" y="T3"/>
                </a:cxn>
                <a:cxn ang="0">
                  <a:pos x="T4" y="T5"/>
                </a:cxn>
                <a:cxn ang="0">
                  <a:pos x="T6" y="T7"/>
                </a:cxn>
                <a:cxn ang="0">
                  <a:pos x="T8" y="T9"/>
                </a:cxn>
              </a:cxnLst>
              <a:rect l="0" t="0" r="r" b="b"/>
              <a:pathLst>
                <a:path w="373" h="373">
                  <a:moveTo>
                    <a:pt x="53" y="0"/>
                  </a:moveTo>
                  <a:lnTo>
                    <a:pt x="373" y="318"/>
                  </a:lnTo>
                  <a:lnTo>
                    <a:pt x="320" y="373"/>
                  </a:lnTo>
                  <a:lnTo>
                    <a:pt x="0" y="53"/>
                  </a:lnTo>
                  <a:lnTo>
                    <a:pt x="5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2" name="Freeform 1191"/>
            <p:cNvSpPr>
              <a:spLocks/>
            </p:cNvSpPr>
            <p:nvPr/>
          </p:nvSpPr>
          <p:spPr bwMode="auto">
            <a:xfrm>
              <a:off x="3238501" y="3275014"/>
              <a:ext cx="568325" cy="568325"/>
            </a:xfrm>
            <a:custGeom>
              <a:avLst/>
              <a:gdLst>
                <a:gd name="T0" fmla="*/ 680 w 717"/>
                <a:gd name="T1" fmla="*/ 0 h 716"/>
                <a:gd name="T2" fmla="*/ 717 w 717"/>
                <a:gd name="T3" fmla="*/ 35 h 716"/>
                <a:gd name="T4" fmla="*/ 36 w 717"/>
                <a:gd name="T5" fmla="*/ 716 h 716"/>
                <a:gd name="T6" fmla="*/ 0 w 717"/>
                <a:gd name="T7" fmla="*/ 681 h 716"/>
                <a:gd name="T8" fmla="*/ 680 w 717"/>
                <a:gd name="T9" fmla="*/ 0 h 716"/>
              </a:gdLst>
              <a:ahLst/>
              <a:cxnLst>
                <a:cxn ang="0">
                  <a:pos x="T0" y="T1"/>
                </a:cxn>
                <a:cxn ang="0">
                  <a:pos x="T2" y="T3"/>
                </a:cxn>
                <a:cxn ang="0">
                  <a:pos x="T4" y="T5"/>
                </a:cxn>
                <a:cxn ang="0">
                  <a:pos x="T6" y="T7"/>
                </a:cxn>
                <a:cxn ang="0">
                  <a:pos x="T8" y="T9"/>
                </a:cxn>
              </a:cxnLst>
              <a:rect l="0" t="0" r="r" b="b"/>
              <a:pathLst>
                <a:path w="717" h="716">
                  <a:moveTo>
                    <a:pt x="680" y="0"/>
                  </a:moveTo>
                  <a:lnTo>
                    <a:pt x="717" y="35"/>
                  </a:lnTo>
                  <a:lnTo>
                    <a:pt x="36" y="716"/>
                  </a:lnTo>
                  <a:lnTo>
                    <a:pt x="0" y="681"/>
                  </a:lnTo>
                  <a:lnTo>
                    <a:pt x="68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3" name="Freeform 1192"/>
            <p:cNvSpPr>
              <a:spLocks/>
            </p:cNvSpPr>
            <p:nvPr/>
          </p:nvSpPr>
          <p:spPr bwMode="auto">
            <a:xfrm>
              <a:off x="3632201" y="3279776"/>
              <a:ext cx="169863" cy="169863"/>
            </a:xfrm>
            <a:custGeom>
              <a:avLst/>
              <a:gdLst>
                <a:gd name="T0" fmla="*/ 55 w 214"/>
                <a:gd name="T1" fmla="*/ 0 h 214"/>
                <a:gd name="T2" fmla="*/ 214 w 214"/>
                <a:gd name="T3" fmla="*/ 161 h 214"/>
                <a:gd name="T4" fmla="*/ 161 w 214"/>
                <a:gd name="T5" fmla="*/ 214 h 214"/>
                <a:gd name="T6" fmla="*/ 0 w 214"/>
                <a:gd name="T7" fmla="*/ 55 h 214"/>
                <a:gd name="T8" fmla="*/ 55 w 214"/>
                <a:gd name="T9" fmla="*/ 0 h 214"/>
              </a:gdLst>
              <a:ahLst/>
              <a:cxnLst>
                <a:cxn ang="0">
                  <a:pos x="T0" y="T1"/>
                </a:cxn>
                <a:cxn ang="0">
                  <a:pos x="T2" y="T3"/>
                </a:cxn>
                <a:cxn ang="0">
                  <a:pos x="T4" y="T5"/>
                </a:cxn>
                <a:cxn ang="0">
                  <a:pos x="T6" y="T7"/>
                </a:cxn>
                <a:cxn ang="0">
                  <a:pos x="T8" y="T9"/>
                </a:cxn>
              </a:cxnLst>
              <a:rect l="0" t="0" r="r" b="b"/>
              <a:pathLst>
                <a:path w="214" h="214">
                  <a:moveTo>
                    <a:pt x="55" y="0"/>
                  </a:moveTo>
                  <a:lnTo>
                    <a:pt x="214" y="161"/>
                  </a:lnTo>
                  <a:lnTo>
                    <a:pt x="161" y="214"/>
                  </a:lnTo>
                  <a:lnTo>
                    <a:pt x="0" y="55"/>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4" name="Freeform 1193"/>
            <p:cNvSpPr>
              <a:spLocks/>
            </p:cNvSpPr>
            <p:nvPr/>
          </p:nvSpPr>
          <p:spPr bwMode="auto">
            <a:xfrm>
              <a:off x="2703513" y="4124326"/>
              <a:ext cx="192088" cy="192088"/>
            </a:xfrm>
            <a:custGeom>
              <a:avLst/>
              <a:gdLst>
                <a:gd name="T0" fmla="*/ 12 w 241"/>
                <a:gd name="T1" fmla="*/ 0 h 241"/>
                <a:gd name="T2" fmla="*/ 241 w 241"/>
                <a:gd name="T3" fmla="*/ 241 h 241"/>
                <a:gd name="T4" fmla="*/ 0 w 241"/>
                <a:gd name="T5" fmla="*/ 12 h 241"/>
                <a:gd name="T6" fmla="*/ 12 w 241"/>
                <a:gd name="T7" fmla="*/ 0 h 241"/>
              </a:gdLst>
              <a:ahLst/>
              <a:cxnLst>
                <a:cxn ang="0">
                  <a:pos x="T0" y="T1"/>
                </a:cxn>
                <a:cxn ang="0">
                  <a:pos x="T2" y="T3"/>
                </a:cxn>
                <a:cxn ang="0">
                  <a:pos x="T4" y="T5"/>
                </a:cxn>
                <a:cxn ang="0">
                  <a:pos x="T6" y="T7"/>
                </a:cxn>
              </a:cxnLst>
              <a:rect l="0" t="0" r="r" b="b"/>
              <a:pathLst>
                <a:path w="241" h="241">
                  <a:moveTo>
                    <a:pt x="12" y="0"/>
                  </a:moveTo>
                  <a:lnTo>
                    <a:pt x="241" y="241"/>
                  </a:lnTo>
                  <a:lnTo>
                    <a:pt x="0" y="12"/>
                  </a:lnTo>
                  <a:lnTo>
                    <a:pt x="1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5" name="Freeform 1194"/>
            <p:cNvSpPr>
              <a:spLocks/>
            </p:cNvSpPr>
            <p:nvPr/>
          </p:nvSpPr>
          <p:spPr bwMode="auto">
            <a:xfrm>
              <a:off x="2754313" y="4075114"/>
              <a:ext cx="192088" cy="192088"/>
            </a:xfrm>
            <a:custGeom>
              <a:avLst/>
              <a:gdLst>
                <a:gd name="T0" fmla="*/ 9 w 241"/>
                <a:gd name="T1" fmla="*/ 0 h 241"/>
                <a:gd name="T2" fmla="*/ 241 w 241"/>
                <a:gd name="T3" fmla="*/ 241 h 241"/>
                <a:gd name="T4" fmla="*/ 0 w 241"/>
                <a:gd name="T5" fmla="*/ 10 h 241"/>
                <a:gd name="T6" fmla="*/ 9 w 241"/>
                <a:gd name="T7" fmla="*/ 0 h 241"/>
              </a:gdLst>
              <a:ahLst/>
              <a:cxnLst>
                <a:cxn ang="0">
                  <a:pos x="T0" y="T1"/>
                </a:cxn>
                <a:cxn ang="0">
                  <a:pos x="T2" y="T3"/>
                </a:cxn>
                <a:cxn ang="0">
                  <a:pos x="T4" y="T5"/>
                </a:cxn>
                <a:cxn ang="0">
                  <a:pos x="T6" y="T7"/>
                </a:cxn>
              </a:cxnLst>
              <a:rect l="0" t="0" r="r" b="b"/>
              <a:pathLst>
                <a:path w="241" h="241">
                  <a:moveTo>
                    <a:pt x="9" y="0"/>
                  </a:moveTo>
                  <a:lnTo>
                    <a:pt x="241" y="241"/>
                  </a:lnTo>
                  <a:lnTo>
                    <a:pt x="0" y="10"/>
                  </a:lnTo>
                  <a:lnTo>
                    <a:pt x="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6" name="Freeform 1195"/>
            <p:cNvSpPr>
              <a:spLocks/>
            </p:cNvSpPr>
            <p:nvPr/>
          </p:nvSpPr>
          <p:spPr bwMode="auto">
            <a:xfrm>
              <a:off x="3481388" y="3348039"/>
              <a:ext cx="192088" cy="192088"/>
            </a:xfrm>
            <a:custGeom>
              <a:avLst/>
              <a:gdLst>
                <a:gd name="T0" fmla="*/ 9 w 241"/>
                <a:gd name="T1" fmla="*/ 0 h 242"/>
                <a:gd name="T2" fmla="*/ 241 w 241"/>
                <a:gd name="T3" fmla="*/ 242 h 242"/>
                <a:gd name="T4" fmla="*/ 0 w 241"/>
                <a:gd name="T5" fmla="*/ 10 h 242"/>
                <a:gd name="T6" fmla="*/ 9 w 241"/>
                <a:gd name="T7" fmla="*/ 0 h 242"/>
              </a:gdLst>
              <a:ahLst/>
              <a:cxnLst>
                <a:cxn ang="0">
                  <a:pos x="T0" y="T1"/>
                </a:cxn>
                <a:cxn ang="0">
                  <a:pos x="T2" y="T3"/>
                </a:cxn>
                <a:cxn ang="0">
                  <a:pos x="T4" y="T5"/>
                </a:cxn>
                <a:cxn ang="0">
                  <a:pos x="T6" y="T7"/>
                </a:cxn>
              </a:cxnLst>
              <a:rect l="0" t="0" r="r" b="b"/>
              <a:pathLst>
                <a:path w="241" h="242">
                  <a:moveTo>
                    <a:pt x="9" y="0"/>
                  </a:moveTo>
                  <a:lnTo>
                    <a:pt x="241" y="242"/>
                  </a:lnTo>
                  <a:lnTo>
                    <a:pt x="0" y="10"/>
                  </a:lnTo>
                  <a:lnTo>
                    <a:pt x="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7" name="Freeform 1196"/>
            <p:cNvSpPr>
              <a:spLocks/>
            </p:cNvSpPr>
            <p:nvPr/>
          </p:nvSpPr>
          <p:spPr bwMode="auto">
            <a:xfrm>
              <a:off x="3532188" y="3298826"/>
              <a:ext cx="190500" cy="190500"/>
            </a:xfrm>
            <a:custGeom>
              <a:avLst/>
              <a:gdLst>
                <a:gd name="T0" fmla="*/ 10 w 242"/>
                <a:gd name="T1" fmla="*/ 0 h 241"/>
                <a:gd name="T2" fmla="*/ 242 w 242"/>
                <a:gd name="T3" fmla="*/ 241 h 241"/>
                <a:gd name="T4" fmla="*/ 0 w 242"/>
                <a:gd name="T5" fmla="*/ 9 h 241"/>
                <a:gd name="T6" fmla="*/ 10 w 242"/>
                <a:gd name="T7" fmla="*/ 0 h 241"/>
              </a:gdLst>
              <a:ahLst/>
              <a:cxnLst>
                <a:cxn ang="0">
                  <a:pos x="T0" y="T1"/>
                </a:cxn>
                <a:cxn ang="0">
                  <a:pos x="T2" y="T3"/>
                </a:cxn>
                <a:cxn ang="0">
                  <a:pos x="T4" y="T5"/>
                </a:cxn>
                <a:cxn ang="0">
                  <a:pos x="T6" y="T7"/>
                </a:cxn>
              </a:cxnLst>
              <a:rect l="0" t="0" r="r" b="b"/>
              <a:pathLst>
                <a:path w="242" h="241">
                  <a:moveTo>
                    <a:pt x="10" y="0"/>
                  </a:moveTo>
                  <a:lnTo>
                    <a:pt x="242" y="241"/>
                  </a:lnTo>
                  <a:lnTo>
                    <a:pt x="0" y="9"/>
                  </a:lnTo>
                  <a:lnTo>
                    <a:pt x="1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8" name="Freeform 1197"/>
            <p:cNvSpPr>
              <a:spLocks/>
            </p:cNvSpPr>
            <p:nvPr/>
          </p:nvSpPr>
          <p:spPr bwMode="auto">
            <a:xfrm>
              <a:off x="3467101" y="4044951"/>
              <a:ext cx="296863" cy="295275"/>
            </a:xfrm>
            <a:custGeom>
              <a:avLst/>
              <a:gdLst>
                <a:gd name="T0" fmla="*/ 320 w 373"/>
                <a:gd name="T1" fmla="*/ 0 h 373"/>
                <a:gd name="T2" fmla="*/ 373 w 373"/>
                <a:gd name="T3" fmla="*/ 53 h 373"/>
                <a:gd name="T4" fmla="*/ 53 w 373"/>
                <a:gd name="T5" fmla="*/ 373 h 373"/>
                <a:gd name="T6" fmla="*/ 0 w 373"/>
                <a:gd name="T7" fmla="*/ 320 h 373"/>
                <a:gd name="T8" fmla="*/ 320 w 373"/>
                <a:gd name="T9" fmla="*/ 0 h 373"/>
              </a:gdLst>
              <a:ahLst/>
              <a:cxnLst>
                <a:cxn ang="0">
                  <a:pos x="T0" y="T1"/>
                </a:cxn>
                <a:cxn ang="0">
                  <a:pos x="T2" y="T3"/>
                </a:cxn>
                <a:cxn ang="0">
                  <a:pos x="T4" y="T5"/>
                </a:cxn>
                <a:cxn ang="0">
                  <a:pos x="T6" y="T7"/>
                </a:cxn>
                <a:cxn ang="0">
                  <a:pos x="T8" y="T9"/>
                </a:cxn>
              </a:cxnLst>
              <a:rect l="0" t="0" r="r" b="b"/>
              <a:pathLst>
                <a:path w="373" h="373">
                  <a:moveTo>
                    <a:pt x="320" y="0"/>
                  </a:moveTo>
                  <a:lnTo>
                    <a:pt x="373" y="53"/>
                  </a:lnTo>
                  <a:lnTo>
                    <a:pt x="53" y="373"/>
                  </a:lnTo>
                  <a:lnTo>
                    <a:pt x="0" y="320"/>
                  </a:lnTo>
                  <a:lnTo>
                    <a:pt x="32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9" name="Freeform 1198"/>
            <p:cNvSpPr>
              <a:spLocks/>
            </p:cNvSpPr>
            <p:nvPr/>
          </p:nvSpPr>
          <p:spPr bwMode="auto">
            <a:xfrm>
              <a:off x="3517901" y="4094164"/>
              <a:ext cx="295275" cy="296863"/>
            </a:xfrm>
            <a:custGeom>
              <a:avLst/>
              <a:gdLst>
                <a:gd name="T0" fmla="*/ 320 w 373"/>
                <a:gd name="T1" fmla="*/ 0 h 373"/>
                <a:gd name="T2" fmla="*/ 373 w 373"/>
                <a:gd name="T3" fmla="*/ 53 h 373"/>
                <a:gd name="T4" fmla="*/ 53 w 373"/>
                <a:gd name="T5" fmla="*/ 373 h 373"/>
                <a:gd name="T6" fmla="*/ 0 w 373"/>
                <a:gd name="T7" fmla="*/ 320 h 373"/>
                <a:gd name="T8" fmla="*/ 320 w 373"/>
                <a:gd name="T9" fmla="*/ 0 h 373"/>
              </a:gdLst>
              <a:ahLst/>
              <a:cxnLst>
                <a:cxn ang="0">
                  <a:pos x="T0" y="T1"/>
                </a:cxn>
                <a:cxn ang="0">
                  <a:pos x="T2" y="T3"/>
                </a:cxn>
                <a:cxn ang="0">
                  <a:pos x="T4" y="T5"/>
                </a:cxn>
                <a:cxn ang="0">
                  <a:pos x="T6" y="T7"/>
                </a:cxn>
                <a:cxn ang="0">
                  <a:pos x="T8" y="T9"/>
                </a:cxn>
              </a:cxnLst>
              <a:rect l="0" t="0" r="r" b="b"/>
              <a:pathLst>
                <a:path w="373" h="373">
                  <a:moveTo>
                    <a:pt x="320" y="0"/>
                  </a:moveTo>
                  <a:lnTo>
                    <a:pt x="373" y="53"/>
                  </a:lnTo>
                  <a:lnTo>
                    <a:pt x="53" y="373"/>
                  </a:lnTo>
                  <a:lnTo>
                    <a:pt x="0" y="320"/>
                  </a:lnTo>
                  <a:lnTo>
                    <a:pt x="32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0" name="Freeform 1199"/>
            <p:cNvSpPr>
              <a:spLocks/>
            </p:cNvSpPr>
            <p:nvPr/>
          </p:nvSpPr>
          <p:spPr bwMode="auto">
            <a:xfrm>
              <a:off x="3238501" y="3816351"/>
              <a:ext cx="568325" cy="568325"/>
            </a:xfrm>
            <a:custGeom>
              <a:avLst/>
              <a:gdLst>
                <a:gd name="T0" fmla="*/ 36 w 717"/>
                <a:gd name="T1" fmla="*/ 0 h 717"/>
                <a:gd name="T2" fmla="*/ 717 w 717"/>
                <a:gd name="T3" fmla="*/ 679 h 717"/>
                <a:gd name="T4" fmla="*/ 680 w 717"/>
                <a:gd name="T5" fmla="*/ 717 h 717"/>
                <a:gd name="T6" fmla="*/ 0 w 717"/>
                <a:gd name="T7" fmla="*/ 35 h 717"/>
                <a:gd name="T8" fmla="*/ 36 w 717"/>
                <a:gd name="T9" fmla="*/ 0 h 717"/>
              </a:gdLst>
              <a:ahLst/>
              <a:cxnLst>
                <a:cxn ang="0">
                  <a:pos x="T0" y="T1"/>
                </a:cxn>
                <a:cxn ang="0">
                  <a:pos x="T2" y="T3"/>
                </a:cxn>
                <a:cxn ang="0">
                  <a:pos x="T4" y="T5"/>
                </a:cxn>
                <a:cxn ang="0">
                  <a:pos x="T6" y="T7"/>
                </a:cxn>
                <a:cxn ang="0">
                  <a:pos x="T8" y="T9"/>
                </a:cxn>
              </a:cxnLst>
              <a:rect l="0" t="0" r="r" b="b"/>
              <a:pathLst>
                <a:path w="717" h="717">
                  <a:moveTo>
                    <a:pt x="36" y="0"/>
                  </a:moveTo>
                  <a:lnTo>
                    <a:pt x="717" y="679"/>
                  </a:lnTo>
                  <a:lnTo>
                    <a:pt x="680" y="717"/>
                  </a:lnTo>
                  <a:lnTo>
                    <a:pt x="0" y="35"/>
                  </a:lnTo>
                  <a:lnTo>
                    <a:pt x="3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1" name="Freeform 1200"/>
            <p:cNvSpPr>
              <a:spLocks/>
            </p:cNvSpPr>
            <p:nvPr/>
          </p:nvSpPr>
          <p:spPr bwMode="auto">
            <a:xfrm>
              <a:off x="3632201" y="4208464"/>
              <a:ext cx="169863" cy="169863"/>
            </a:xfrm>
            <a:custGeom>
              <a:avLst/>
              <a:gdLst>
                <a:gd name="T0" fmla="*/ 161 w 214"/>
                <a:gd name="T1" fmla="*/ 0 h 214"/>
                <a:gd name="T2" fmla="*/ 214 w 214"/>
                <a:gd name="T3" fmla="*/ 55 h 214"/>
                <a:gd name="T4" fmla="*/ 55 w 214"/>
                <a:gd name="T5" fmla="*/ 214 h 214"/>
                <a:gd name="T6" fmla="*/ 0 w 214"/>
                <a:gd name="T7" fmla="*/ 161 h 214"/>
                <a:gd name="T8" fmla="*/ 161 w 214"/>
                <a:gd name="T9" fmla="*/ 0 h 214"/>
              </a:gdLst>
              <a:ahLst/>
              <a:cxnLst>
                <a:cxn ang="0">
                  <a:pos x="T0" y="T1"/>
                </a:cxn>
                <a:cxn ang="0">
                  <a:pos x="T2" y="T3"/>
                </a:cxn>
                <a:cxn ang="0">
                  <a:pos x="T4" y="T5"/>
                </a:cxn>
                <a:cxn ang="0">
                  <a:pos x="T6" y="T7"/>
                </a:cxn>
                <a:cxn ang="0">
                  <a:pos x="T8" y="T9"/>
                </a:cxn>
              </a:cxnLst>
              <a:rect l="0" t="0" r="r" b="b"/>
              <a:pathLst>
                <a:path w="214" h="214">
                  <a:moveTo>
                    <a:pt x="161" y="0"/>
                  </a:moveTo>
                  <a:lnTo>
                    <a:pt x="214" y="55"/>
                  </a:lnTo>
                  <a:lnTo>
                    <a:pt x="55" y="214"/>
                  </a:lnTo>
                  <a:lnTo>
                    <a:pt x="0" y="161"/>
                  </a:lnTo>
                  <a:lnTo>
                    <a:pt x="16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2" name="Freeform 1201"/>
            <p:cNvSpPr>
              <a:spLocks/>
            </p:cNvSpPr>
            <p:nvPr/>
          </p:nvSpPr>
          <p:spPr bwMode="auto">
            <a:xfrm>
              <a:off x="2740026" y="3317876"/>
              <a:ext cx="296863" cy="296863"/>
            </a:xfrm>
            <a:custGeom>
              <a:avLst/>
              <a:gdLst>
                <a:gd name="T0" fmla="*/ 320 w 375"/>
                <a:gd name="T1" fmla="*/ 0 h 375"/>
                <a:gd name="T2" fmla="*/ 375 w 375"/>
                <a:gd name="T3" fmla="*/ 55 h 375"/>
                <a:gd name="T4" fmla="*/ 55 w 375"/>
                <a:gd name="T5" fmla="*/ 375 h 375"/>
                <a:gd name="T6" fmla="*/ 0 w 375"/>
                <a:gd name="T7" fmla="*/ 320 h 375"/>
                <a:gd name="T8" fmla="*/ 320 w 375"/>
                <a:gd name="T9" fmla="*/ 0 h 375"/>
              </a:gdLst>
              <a:ahLst/>
              <a:cxnLst>
                <a:cxn ang="0">
                  <a:pos x="T0" y="T1"/>
                </a:cxn>
                <a:cxn ang="0">
                  <a:pos x="T2" y="T3"/>
                </a:cxn>
                <a:cxn ang="0">
                  <a:pos x="T4" y="T5"/>
                </a:cxn>
                <a:cxn ang="0">
                  <a:pos x="T6" y="T7"/>
                </a:cxn>
                <a:cxn ang="0">
                  <a:pos x="T8" y="T9"/>
                </a:cxn>
              </a:cxnLst>
              <a:rect l="0" t="0" r="r" b="b"/>
              <a:pathLst>
                <a:path w="375" h="375">
                  <a:moveTo>
                    <a:pt x="320" y="0"/>
                  </a:moveTo>
                  <a:lnTo>
                    <a:pt x="375" y="55"/>
                  </a:lnTo>
                  <a:lnTo>
                    <a:pt x="55" y="375"/>
                  </a:lnTo>
                  <a:lnTo>
                    <a:pt x="0" y="320"/>
                  </a:lnTo>
                  <a:lnTo>
                    <a:pt x="32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3" name="Freeform 1202"/>
            <p:cNvSpPr>
              <a:spLocks/>
            </p:cNvSpPr>
            <p:nvPr/>
          </p:nvSpPr>
          <p:spPr bwMode="auto">
            <a:xfrm>
              <a:off x="2692401" y="3268664"/>
              <a:ext cx="295275" cy="296863"/>
            </a:xfrm>
            <a:custGeom>
              <a:avLst/>
              <a:gdLst>
                <a:gd name="T0" fmla="*/ 318 w 373"/>
                <a:gd name="T1" fmla="*/ 0 h 373"/>
                <a:gd name="T2" fmla="*/ 373 w 373"/>
                <a:gd name="T3" fmla="*/ 53 h 373"/>
                <a:gd name="T4" fmla="*/ 53 w 373"/>
                <a:gd name="T5" fmla="*/ 373 h 373"/>
                <a:gd name="T6" fmla="*/ 0 w 373"/>
                <a:gd name="T7" fmla="*/ 318 h 373"/>
                <a:gd name="T8" fmla="*/ 318 w 373"/>
                <a:gd name="T9" fmla="*/ 0 h 373"/>
              </a:gdLst>
              <a:ahLst/>
              <a:cxnLst>
                <a:cxn ang="0">
                  <a:pos x="T0" y="T1"/>
                </a:cxn>
                <a:cxn ang="0">
                  <a:pos x="T2" y="T3"/>
                </a:cxn>
                <a:cxn ang="0">
                  <a:pos x="T4" y="T5"/>
                </a:cxn>
                <a:cxn ang="0">
                  <a:pos x="T6" y="T7"/>
                </a:cxn>
                <a:cxn ang="0">
                  <a:pos x="T8" y="T9"/>
                </a:cxn>
              </a:cxnLst>
              <a:rect l="0" t="0" r="r" b="b"/>
              <a:pathLst>
                <a:path w="373" h="373">
                  <a:moveTo>
                    <a:pt x="318" y="0"/>
                  </a:moveTo>
                  <a:lnTo>
                    <a:pt x="373" y="53"/>
                  </a:lnTo>
                  <a:lnTo>
                    <a:pt x="53" y="373"/>
                  </a:lnTo>
                  <a:lnTo>
                    <a:pt x="0" y="318"/>
                  </a:lnTo>
                  <a:lnTo>
                    <a:pt x="31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4" name="Freeform 1203"/>
            <p:cNvSpPr>
              <a:spLocks/>
            </p:cNvSpPr>
            <p:nvPr/>
          </p:nvSpPr>
          <p:spPr bwMode="auto">
            <a:xfrm>
              <a:off x="2697163" y="3275014"/>
              <a:ext cx="569913" cy="568325"/>
            </a:xfrm>
            <a:custGeom>
              <a:avLst/>
              <a:gdLst>
                <a:gd name="T0" fmla="*/ 35 w 717"/>
                <a:gd name="T1" fmla="*/ 0 h 716"/>
                <a:gd name="T2" fmla="*/ 717 w 717"/>
                <a:gd name="T3" fmla="*/ 681 h 716"/>
                <a:gd name="T4" fmla="*/ 681 w 717"/>
                <a:gd name="T5" fmla="*/ 716 h 716"/>
                <a:gd name="T6" fmla="*/ 0 w 717"/>
                <a:gd name="T7" fmla="*/ 35 h 716"/>
                <a:gd name="T8" fmla="*/ 35 w 717"/>
                <a:gd name="T9" fmla="*/ 0 h 716"/>
              </a:gdLst>
              <a:ahLst/>
              <a:cxnLst>
                <a:cxn ang="0">
                  <a:pos x="T0" y="T1"/>
                </a:cxn>
                <a:cxn ang="0">
                  <a:pos x="T2" y="T3"/>
                </a:cxn>
                <a:cxn ang="0">
                  <a:pos x="T4" y="T5"/>
                </a:cxn>
                <a:cxn ang="0">
                  <a:pos x="T6" y="T7"/>
                </a:cxn>
                <a:cxn ang="0">
                  <a:pos x="T8" y="T9"/>
                </a:cxn>
              </a:cxnLst>
              <a:rect l="0" t="0" r="r" b="b"/>
              <a:pathLst>
                <a:path w="717" h="716">
                  <a:moveTo>
                    <a:pt x="35" y="0"/>
                  </a:moveTo>
                  <a:lnTo>
                    <a:pt x="717" y="681"/>
                  </a:lnTo>
                  <a:lnTo>
                    <a:pt x="681" y="716"/>
                  </a:lnTo>
                  <a:lnTo>
                    <a:pt x="0" y="35"/>
                  </a:lnTo>
                  <a:lnTo>
                    <a:pt x="3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5" name="Freeform 1204"/>
            <p:cNvSpPr>
              <a:spLocks/>
            </p:cNvSpPr>
            <p:nvPr/>
          </p:nvSpPr>
          <p:spPr bwMode="auto">
            <a:xfrm>
              <a:off x="2701926" y="3279776"/>
              <a:ext cx="169863" cy="169863"/>
            </a:xfrm>
            <a:custGeom>
              <a:avLst/>
              <a:gdLst>
                <a:gd name="T0" fmla="*/ 161 w 214"/>
                <a:gd name="T1" fmla="*/ 0 h 214"/>
                <a:gd name="T2" fmla="*/ 214 w 214"/>
                <a:gd name="T3" fmla="*/ 55 h 214"/>
                <a:gd name="T4" fmla="*/ 55 w 214"/>
                <a:gd name="T5" fmla="*/ 214 h 214"/>
                <a:gd name="T6" fmla="*/ 0 w 214"/>
                <a:gd name="T7" fmla="*/ 161 h 214"/>
                <a:gd name="T8" fmla="*/ 161 w 214"/>
                <a:gd name="T9" fmla="*/ 0 h 214"/>
              </a:gdLst>
              <a:ahLst/>
              <a:cxnLst>
                <a:cxn ang="0">
                  <a:pos x="T0" y="T1"/>
                </a:cxn>
                <a:cxn ang="0">
                  <a:pos x="T2" y="T3"/>
                </a:cxn>
                <a:cxn ang="0">
                  <a:pos x="T4" y="T5"/>
                </a:cxn>
                <a:cxn ang="0">
                  <a:pos x="T6" y="T7"/>
                </a:cxn>
                <a:cxn ang="0">
                  <a:pos x="T8" y="T9"/>
                </a:cxn>
              </a:cxnLst>
              <a:rect l="0" t="0" r="r" b="b"/>
              <a:pathLst>
                <a:path w="214" h="214">
                  <a:moveTo>
                    <a:pt x="161" y="0"/>
                  </a:moveTo>
                  <a:lnTo>
                    <a:pt x="214" y="55"/>
                  </a:lnTo>
                  <a:lnTo>
                    <a:pt x="55" y="214"/>
                  </a:lnTo>
                  <a:lnTo>
                    <a:pt x="0" y="161"/>
                  </a:lnTo>
                  <a:lnTo>
                    <a:pt x="16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6" name="Freeform 1205"/>
            <p:cNvSpPr>
              <a:spLocks/>
            </p:cNvSpPr>
            <p:nvPr/>
          </p:nvSpPr>
          <p:spPr bwMode="auto">
            <a:xfrm>
              <a:off x="3548063" y="4184651"/>
              <a:ext cx="190500" cy="192088"/>
            </a:xfrm>
            <a:custGeom>
              <a:avLst/>
              <a:gdLst>
                <a:gd name="T0" fmla="*/ 242 w 242"/>
                <a:gd name="T1" fmla="*/ 0 h 242"/>
                <a:gd name="T2" fmla="*/ 12 w 242"/>
                <a:gd name="T3" fmla="*/ 242 h 242"/>
                <a:gd name="T4" fmla="*/ 0 w 242"/>
                <a:gd name="T5" fmla="*/ 232 h 242"/>
                <a:gd name="T6" fmla="*/ 242 w 242"/>
                <a:gd name="T7" fmla="*/ 0 h 242"/>
              </a:gdLst>
              <a:ahLst/>
              <a:cxnLst>
                <a:cxn ang="0">
                  <a:pos x="T0" y="T1"/>
                </a:cxn>
                <a:cxn ang="0">
                  <a:pos x="T2" y="T3"/>
                </a:cxn>
                <a:cxn ang="0">
                  <a:pos x="T4" y="T5"/>
                </a:cxn>
                <a:cxn ang="0">
                  <a:pos x="T6" y="T7"/>
                </a:cxn>
              </a:cxnLst>
              <a:rect l="0" t="0" r="r" b="b"/>
              <a:pathLst>
                <a:path w="242" h="242">
                  <a:moveTo>
                    <a:pt x="242" y="0"/>
                  </a:moveTo>
                  <a:lnTo>
                    <a:pt x="12" y="242"/>
                  </a:lnTo>
                  <a:lnTo>
                    <a:pt x="0" y="232"/>
                  </a:lnTo>
                  <a:lnTo>
                    <a:pt x="24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7" name="Freeform 1206"/>
            <p:cNvSpPr>
              <a:spLocks/>
            </p:cNvSpPr>
            <p:nvPr/>
          </p:nvSpPr>
          <p:spPr bwMode="auto">
            <a:xfrm>
              <a:off x="3498851" y="4135439"/>
              <a:ext cx="192088" cy="190500"/>
            </a:xfrm>
            <a:custGeom>
              <a:avLst/>
              <a:gdLst>
                <a:gd name="T0" fmla="*/ 242 w 242"/>
                <a:gd name="T1" fmla="*/ 0 h 241"/>
                <a:gd name="T2" fmla="*/ 10 w 242"/>
                <a:gd name="T3" fmla="*/ 241 h 241"/>
                <a:gd name="T4" fmla="*/ 0 w 242"/>
                <a:gd name="T5" fmla="*/ 231 h 241"/>
                <a:gd name="T6" fmla="*/ 242 w 242"/>
                <a:gd name="T7" fmla="*/ 0 h 241"/>
              </a:gdLst>
              <a:ahLst/>
              <a:cxnLst>
                <a:cxn ang="0">
                  <a:pos x="T0" y="T1"/>
                </a:cxn>
                <a:cxn ang="0">
                  <a:pos x="T2" y="T3"/>
                </a:cxn>
                <a:cxn ang="0">
                  <a:pos x="T4" y="T5"/>
                </a:cxn>
                <a:cxn ang="0">
                  <a:pos x="T6" y="T7"/>
                </a:cxn>
              </a:cxnLst>
              <a:rect l="0" t="0" r="r" b="b"/>
              <a:pathLst>
                <a:path w="242" h="241">
                  <a:moveTo>
                    <a:pt x="242" y="0"/>
                  </a:moveTo>
                  <a:lnTo>
                    <a:pt x="10" y="241"/>
                  </a:lnTo>
                  <a:lnTo>
                    <a:pt x="0" y="231"/>
                  </a:lnTo>
                  <a:lnTo>
                    <a:pt x="24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8" name="Freeform 1207"/>
            <p:cNvSpPr>
              <a:spLocks/>
            </p:cNvSpPr>
            <p:nvPr/>
          </p:nvSpPr>
          <p:spPr bwMode="auto">
            <a:xfrm>
              <a:off x="2771776" y="3406776"/>
              <a:ext cx="190500" cy="192088"/>
            </a:xfrm>
            <a:custGeom>
              <a:avLst/>
              <a:gdLst>
                <a:gd name="T0" fmla="*/ 242 w 242"/>
                <a:gd name="T1" fmla="*/ 0 h 241"/>
                <a:gd name="T2" fmla="*/ 10 w 242"/>
                <a:gd name="T3" fmla="*/ 241 h 241"/>
                <a:gd name="T4" fmla="*/ 0 w 242"/>
                <a:gd name="T5" fmla="*/ 232 h 241"/>
                <a:gd name="T6" fmla="*/ 242 w 242"/>
                <a:gd name="T7" fmla="*/ 0 h 241"/>
              </a:gdLst>
              <a:ahLst/>
              <a:cxnLst>
                <a:cxn ang="0">
                  <a:pos x="T0" y="T1"/>
                </a:cxn>
                <a:cxn ang="0">
                  <a:pos x="T2" y="T3"/>
                </a:cxn>
                <a:cxn ang="0">
                  <a:pos x="T4" y="T5"/>
                </a:cxn>
                <a:cxn ang="0">
                  <a:pos x="T6" y="T7"/>
                </a:cxn>
              </a:cxnLst>
              <a:rect l="0" t="0" r="r" b="b"/>
              <a:pathLst>
                <a:path w="242" h="241">
                  <a:moveTo>
                    <a:pt x="242" y="0"/>
                  </a:moveTo>
                  <a:lnTo>
                    <a:pt x="10" y="241"/>
                  </a:lnTo>
                  <a:lnTo>
                    <a:pt x="0" y="232"/>
                  </a:lnTo>
                  <a:lnTo>
                    <a:pt x="24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9" name="Freeform 1208"/>
            <p:cNvSpPr>
              <a:spLocks/>
            </p:cNvSpPr>
            <p:nvPr/>
          </p:nvSpPr>
          <p:spPr bwMode="auto">
            <a:xfrm>
              <a:off x="2720976" y="3359151"/>
              <a:ext cx="192088" cy="192088"/>
            </a:xfrm>
            <a:custGeom>
              <a:avLst/>
              <a:gdLst>
                <a:gd name="T0" fmla="*/ 242 w 242"/>
                <a:gd name="T1" fmla="*/ 0 h 242"/>
                <a:gd name="T2" fmla="*/ 10 w 242"/>
                <a:gd name="T3" fmla="*/ 242 h 242"/>
                <a:gd name="T4" fmla="*/ 0 w 242"/>
                <a:gd name="T5" fmla="*/ 230 h 242"/>
                <a:gd name="T6" fmla="*/ 242 w 242"/>
                <a:gd name="T7" fmla="*/ 0 h 242"/>
              </a:gdLst>
              <a:ahLst/>
              <a:cxnLst>
                <a:cxn ang="0">
                  <a:pos x="T0" y="T1"/>
                </a:cxn>
                <a:cxn ang="0">
                  <a:pos x="T2" y="T3"/>
                </a:cxn>
                <a:cxn ang="0">
                  <a:pos x="T4" y="T5"/>
                </a:cxn>
                <a:cxn ang="0">
                  <a:pos x="T6" y="T7"/>
                </a:cxn>
              </a:cxnLst>
              <a:rect l="0" t="0" r="r" b="b"/>
              <a:pathLst>
                <a:path w="242" h="242">
                  <a:moveTo>
                    <a:pt x="242" y="0"/>
                  </a:moveTo>
                  <a:lnTo>
                    <a:pt x="10" y="242"/>
                  </a:lnTo>
                  <a:lnTo>
                    <a:pt x="0" y="230"/>
                  </a:lnTo>
                  <a:lnTo>
                    <a:pt x="24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0" name="Freeform 1209"/>
            <p:cNvSpPr>
              <a:spLocks/>
            </p:cNvSpPr>
            <p:nvPr/>
          </p:nvSpPr>
          <p:spPr bwMode="auto">
            <a:xfrm>
              <a:off x="2641601" y="3595689"/>
              <a:ext cx="1220788" cy="468313"/>
            </a:xfrm>
            <a:custGeom>
              <a:avLst/>
              <a:gdLst>
                <a:gd name="T0" fmla="*/ 770 w 1538"/>
                <a:gd name="T1" fmla="*/ 0 h 589"/>
                <a:gd name="T2" fmla="*/ 811 w 1538"/>
                <a:gd name="T3" fmla="*/ 0 h 589"/>
                <a:gd name="T4" fmla="*/ 847 w 1538"/>
                <a:gd name="T5" fmla="*/ 4 h 589"/>
                <a:gd name="T6" fmla="*/ 1461 w 1538"/>
                <a:gd name="T7" fmla="*/ 65 h 589"/>
                <a:gd name="T8" fmla="*/ 1485 w 1538"/>
                <a:gd name="T9" fmla="*/ 73 h 589"/>
                <a:gd name="T10" fmla="*/ 1506 w 1538"/>
                <a:gd name="T11" fmla="*/ 85 h 589"/>
                <a:gd name="T12" fmla="*/ 1524 w 1538"/>
                <a:gd name="T13" fmla="*/ 104 h 589"/>
                <a:gd name="T14" fmla="*/ 1534 w 1538"/>
                <a:gd name="T15" fmla="*/ 126 h 589"/>
                <a:gd name="T16" fmla="*/ 1538 w 1538"/>
                <a:gd name="T17" fmla="*/ 152 h 589"/>
                <a:gd name="T18" fmla="*/ 1538 w 1538"/>
                <a:gd name="T19" fmla="*/ 452 h 589"/>
                <a:gd name="T20" fmla="*/ 1534 w 1538"/>
                <a:gd name="T21" fmla="*/ 477 h 589"/>
                <a:gd name="T22" fmla="*/ 1524 w 1538"/>
                <a:gd name="T23" fmla="*/ 499 h 589"/>
                <a:gd name="T24" fmla="*/ 1506 w 1538"/>
                <a:gd name="T25" fmla="*/ 517 h 589"/>
                <a:gd name="T26" fmla="*/ 1485 w 1538"/>
                <a:gd name="T27" fmla="*/ 530 h 589"/>
                <a:gd name="T28" fmla="*/ 1461 w 1538"/>
                <a:gd name="T29" fmla="*/ 536 h 589"/>
                <a:gd name="T30" fmla="*/ 847 w 1538"/>
                <a:gd name="T31" fmla="*/ 585 h 589"/>
                <a:gd name="T32" fmla="*/ 811 w 1538"/>
                <a:gd name="T33" fmla="*/ 587 h 589"/>
                <a:gd name="T34" fmla="*/ 770 w 1538"/>
                <a:gd name="T35" fmla="*/ 589 h 589"/>
                <a:gd name="T36" fmla="*/ 727 w 1538"/>
                <a:gd name="T37" fmla="*/ 587 h 589"/>
                <a:gd name="T38" fmla="*/ 691 w 1538"/>
                <a:gd name="T39" fmla="*/ 585 h 589"/>
                <a:gd name="T40" fmla="*/ 79 w 1538"/>
                <a:gd name="T41" fmla="*/ 536 h 589"/>
                <a:gd name="T42" fmla="*/ 53 w 1538"/>
                <a:gd name="T43" fmla="*/ 530 h 589"/>
                <a:gd name="T44" fmla="*/ 32 w 1538"/>
                <a:gd name="T45" fmla="*/ 517 h 589"/>
                <a:gd name="T46" fmla="*/ 16 w 1538"/>
                <a:gd name="T47" fmla="*/ 499 h 589"/>
                <a:gd name="T48" fmla="*/ 4 w 1538"/>
                <a:gd name="T49" fmla="*/ 477 h 589"/>
                <a:gd name="T50" fmla="*/ 0 w 1538"/>
                <a:gd name="T51" fmla="*/ 452 h 589"/>
                <a:gd name="T52" fmla="*/ 0 w 1538"/>
                <a:gd name="T53" fmla="*/ 152 h 589"/>
                <a:gd name="T54" fmla="*/ 4 w 1538"/>
                <a:gd name="T55" fmla="*/ 126 h 589"/>
                <a:gd name="T56" fmla="*/ 16 w 1538"/>
                <a:gd name="T57" fmla="*/ 104 h 589"/>
                <a:gd name="T58" fmla="*/ 32 w 1538"/>
                <a:gd name="T59" fmla="*/ 85 h 589"/>
                <a:gd name="T60" fmla="*/ 53 w 1538"/>
                <a:gd name="T61" fmla="*/ 73 h 589"/>
                <a:gd name="T62" fmla="*/ 79 w 1538"/>
                <a:gd name="T63" fmla="*/ 65 h 589"/>
                <a:gd name="T64" fmla="*/ 691 w 1538"/>
                <a:gd name="T65" fmla="*/ 4 h 589"/>
                <a:gd name="T66" fmla="*/ 727 w 1538"/>
                <a:gd name="T67" fmla="*/ 0 h 589"/>
                <a:gd name="T68" fmla="*/ 770 w 1538"/>
                <a:gd name="T69"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8" h="589">
                  <a:moveTo>
                    <a:pt x="770" y="0"/>
                  </a:moveTo>
                  <a:lnTo>
                    <a:pt x="811" y="0"/>
                  </a:lnTo>
                  <a:lnTo>
                    <a:pt x="847" y="4"/>
                  </a:lnTo>
                  <a:lnTo>
                    <a:pt x="1461" y="65"/>
                  </a:lnTo>
                  <a:lnTo>
                    <a:pt x="1485" y="73"/>
                  </a:lnTo>
                  <a:lnTo>
                    <a:pt x="1506" y="85"/>
                  </a:lnTo>
                  <a:lnTo>
                    <a:pt x="1524" y="104"/>
                  </a:lnTo>
                  <a:lnTo>
                    <a:pt x="1534" y="126"/>
                  </a:lnTo>
                  <a:lnTo>
                    <a:pt x="1538" y="152"/>
                  </a:lnTo>
                  <a:lnTo>
                    <a:pt x="1538" y="452"/>
                  </a:lnTo>
                  <a:lnTo>
                    <a:pt x="1534" y="477"/>
                  </a:lnTo>
                  <a:lnTo>
                    <a:pt x="1524" y="499"/>
                  </a:lnTo>
                  <a:lnTo>
                    <a:pt x="1506" y="517"/>
                  </a:lnTo>
                  <a:lnTo>
                    <a:pt x="1485" y="530"/>
                  </a:lnTo>
                  <a:lnTo>
                    <a:pt x="1461" y="536"/>
                  </a:lnTo>
                  <a:lnTo>
                    <a:pt x="847" y="585"/>
                  </a:lnTo>
                  <a:lnTo>
                    <a:pt x="811" y="587"/>
                  </a:lnTo>
                  <a:lnTo>
                    <a:pt x="770" y="589"/>
                  </a:lnTo>
                  <a:lnTo>
                    <a:pt x="727" y="587"/>
                  </a:lnTo>
                  <a:lnTo>
                    <a:pt x="691" y="585"/>
                  </a:lnTo>
                  <a:lnTo>
                    <a:pt x="79" y="536"/>
                  </a:lnTo>
                  <a:lnTo>
                    <a:pt x="53" y="530"/>
                  </a:lnTo>
                  <a:lnTo>
                    <a:pt x="32" y="517"/>
                  </a:lnTo>
                  <a:lnTo>
                    <a:pt x="16" y="499"/>
                  </a:lnTo>
                  <a:lnTo>
                    <a:pt x="4" y="477"/>
                  </a:lnTo>
                  <a:lnTo>
                    <a:pt x="0" y="452"/>
                  </a:lnTo>
                  <a:lnTo>
                    <a:pt x="0" y="152"/>
                  </a:lnTo>
                  <a:lnTo>
                    <a:pt x="4" y="126"/>
                  </a:lnTo>
                  <a:lnTo>
                    <a:pt x="16" y="104"/>
                  </a:lnTo>
                  <a:lnTo>
                    <a:pt x="32" y="85"/>
                  </a:lnTo>
                  <a:lnTo>
                    <a:pt x="53" y="73"/>
                  </a:lnTo>
                  <a:lnTo>
                    <a:pt x="79" y="65"/>
                  </a:lnTo>
                  <a:lnTo>
                    <a:pt x="691" y="4"/>
                  </a:lnTo>
                  <a:lnTo>
                    <a:pt x="727" y="0"/>
                  </a:lnTo>
                  <a:lnTo>
                    <a:pt x="770"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1" name="Freeform 1210"/>
            <p:cNvSpPr>
              <a:spLocks noEditPoints="1"/>
            </p:cNvSpPr>
            <p:nvPr/>
          </p:nvSpPr>
          <p:spPr bwMode="auto">
            <a:xfrm>
              <a:off x="2674938" y="3629026"/>
              <a:ext cx="1155700" cy="401638"/>
            </a:xfrm>
            <a:custGeom>
              <a:avLst/>
              <a:gdLst>
                <a:gd name="T0" fmla="*/ 733 w 1457"/>
                <a:gd name="T1" fmla="*/ 506 h 506"/>
                <a:gd name="T2" fmla="*/ 823 w 1457"/>
                <a:gd name="T3" fmla="*/ 490 h 506"/>
                <a:gd name="T4" fmla="*/ 778 w 1457"/>
                <a:gd name="T5" fmla="*/ 504 h 506"/>
                <a:gd name="T6" fmla="*/ 823 w 1457"/>
                <a:gd name="T7" fmla="*/ 490 h 506"/>
                <a:gd name="T8" fmla="*/ 593 w 1457"/>
                <a:gd name="T9" fmla="*/ 498 h 506"/>
                <a:gd name="T10" fmla="*/ 870 w 1457"/>
                <a:gd name="T11" fmla="*/ 498 h 506"/>
                <a:gd name="T12" fmla="*/ 548 w 1457"/>
                <a:gd name="T13" fmla="*/ 482 h 506"/>
                <a:gd name="T14" fmla="*/ 1010 w 1457"/>
                <a:gd name="T15" fmla="*/ 475 h 506"/>
                <a:gd name="T16" fmla="*/ 1010 w 1457"/>
                <a:gd name="T17" fmla="*/ 475 h 506"/>
                <a:gd name="T18" fmla="*/ 409 w 1457"/>
                <a:gd name="T19" fmla="*/ 484 h 506"/>
                <a:gd name="T20" fmla="*/ 1057 w 1457"/>
                <a:gd name="T21" fmla="*/ 482 h 506"/>
                <a:gd name="T22" fmla="*/ 364 w 1457"/>
                <a:gd name="T23" fmla="*/ 469 h 506"/>
                <a:gd name="T24" fmla="*/ 1194 w 1457"/>
                <a:gd name="T25" fmla="*/ 461 h 506"/>
                <a:gd name="T26" fmla="*/ 1194 w 1457"/>
                <a:gd name="T27" fmla="*/ 461 h 506"/>
                <a:gd name="T28" fmla="*/ 222 w 1457"/>
                <a:gd name="T29" fmla="*/ 469 h 506"/>
                <a:gd name="T30" fmla="*/ 1241 w 1457"/>
                <a:gd name="T31" fmla="*/ 469 h 506"/>
                <a:gd name="T32" fmla="*/ 177 w 1457"/>
                <a:gd name="T33" fmla="*/ 453 h 506"/>
                <a:gd name="T34" fmla="*/ 1379 w 1457"/>
                <a:gd name="T35" fmla="*/ 445 h 506"/>
                <a:gd name="T36" fmla="*/ 1332 w 1457"/>
                <a:gd name="T37" fmla="*/ 449 h 506"/>
                <a:gd name="T38" fmla="*/ 63 w 1457"/>
                <a:gd name="T39" fmla="*/ 441 h 506"/>
                <a:gd name="T40" fmla="*/ 83 w 1457"/>
                <a:gd name="T41" fmla="*/ 457 h 506"/>
                <a:gd name="T42" fmla="*/ 1440 w 1457"/>
                <a:gd name="T43" fmla="*/ 392 h 506"/>
                <a:gd name="T44" fmla="*/ 1416 w 1457"/>
                <a:gd name="T45" fmla="*/ 428 h 506"/>
                <a:gd name="T46" fmla="*/ 12 w 1457"/>
                <a:gd name="T47" fmla="*/ 355 h 506"/>
                <a:gd name="T48" fmla="*/ 8 w 1457"/>
                <a:gd name="T49" fmla="*/ 402 h 506"/>
                <a:gd name="T50" fmla="*/ 1446 w 1457"/>
                <a:gd name="T51" fmla="*/ 302 h 506"/>
                <a:gd name="T52" fmla="*/ 1446 w 1457"/>
                <a:gd name="T53" fmla="*/ 302 h 506"/>
                <a:gd name="T54" fmla="*/ 0 w 1457"/>
                <a:gd name="T55" fmla="*/ 308 h 506"/>
                <a:gd name="T56" fmla="*/ 1457 w 1457"/>
                <a:gd name="T57" fmla="*/ 255 h 506"/>
                <a:gd name="T58" fmla="*/ 12 w 1457"/>
                <a:gd name="T59" fmla="*/ 168 h 506"/>
                <a:gd name="T60" fmla="*/ 1448 w 1457"/>
                <a:gd name="T61" fmla="*/ 115 h 506"/>
                <a:gd name="T62" fmla="*/ 1446 w 1457"/>
                <a:gd name="T63" fmla="*/ 163 h 506"/>
                <a:gd name="T64" fmla="*/ 1448 w 1457"/>
                <a:gd name="T65" fmla="*/ 115 h 506"/>
                <a:gd name="T66" fmla="*/ 18 w 1457"/>
                <a:gd name="T67" fmla="*/ 125 h 506"/>
                <a:gd name="T68" fmla="*/ 1371 w 1457"/>
                <a:gd name="T69" fmla="*/ 60 h 506"/>
                <a:gd name="T70" fmla="*/ 1410 w 1457"/>
                <a:gd name="T71" fmla="*/ 86 h 506"/>
                <a:gd name="T72" fmla="*/ 1371 w 1457"/>
                <a:gd name="T73" fmla="*/ 60 h 506"/>
                <a:gd name="T74" fmla="*/ 81 w 1457"/>
                <a:gd name="T75" fmla="*/ 72 h 506"/>
                <a:gd name="T76" fmla="*/ 1279 w 1457"/>
                <a:gd name="T77" fmla="*/ 51 h 506"/>
                <a:gd name="T78" fmla="*/ 1279 w 1457"/>
                <a:gd name="T79" fmla="*/ 51 h 506"/>
                <a:gd name="T80" fmla="*/ 171 w 1457"/>
                <a:gd name="T81" fmla="*/ 51 h 506"/>
                <a:gd name="T82" fmla="*/ 1232 w 1457"/>
                <a:gd name="T83" fmla="*/ 59 h 506"/>
                <a:gd name="T84" fmla="*/ 311 w 1457"/>
                <a:gd name="T85" fmla="*/ 49 h 506"/>
                <a:gd name="T86" fmla="*/ 1094 w 1457"/>
                <a:gd name="T87" fmla="*/ 33 h 506"/>
                <a:gd name="T88" fmla="*/ 1094 w 1457"/>
                <a:gd name="T89" fmla="*/ 33 h 506"/>
                <a:gd name="T90" fmla="*/ 356 w 1457"/>
                <a:gd name="T91" fmla="*/ 33 h 506"/>
                <a:gd name="T92" fmla="*/ 1047 w 1457"/>
                <a:gd name="T93" fmla="*/ 39 h 506"/>
                <a:gd name="T94" fmla="*/ 495 w 1457"/>
                <a:gd name="T95" fmla="*/ 31 h 506"/>
                <a:gd name="T96" fmla="*/ 912 w 1457"/>
                <a:gd name="T97" fmla="*/ 13 h 506"/>
                <a:gd name="T98" fmla="*/ 912 w 1457"/>
                <a:gd name="T99" fmla="*/ 13 h 506"/>
                <a:gd name="T100" fmla="*/ 540 w 1457"/>
                <a:gd name="T101" fmla="*/ 13 h 506"/>
                <a:gd name="T102" fmla="*/ 862 w 1457"/>
                <a:gd name="T103" fmla="*/ 21 h 506"/>
                <a:gd name="T104" fmla="*/ 680 w 1457"/>
                <a:gd name="T105" fmla="*/ 11 h 506"/>
                <a:gd name="T106" fmla="*/ 633 w 1457"/>
                <a:gd name="T107" fmla="*/ 4 h 506"/>
                <a:gd name="T108" fmla="*/ 725 w 1457"/>
                <a:gd name="T109" fmla="*/ 0 h 506"/>
                <a:gd name="T110" fmla="*/ 729 w 1457"/>
                <a:gd name="T111" fmla="*/ 1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57" h="506">
                  <a:moveTo>
                    <a:pt x="686" y="492"/>
                  </a:moveTo>
                  <a:lnTo>
                    <a:pt x="729" y="494"/>
                  </a:lnTo>
                  <a:lnTo>
                    <a:pt x="733" y="494"/>
                  </a:lnTo>
                  <a:lnTo>
                    <a:pt x="733" y="506"/>
                  </a:lnTo>
                  <a:lnTo>
                    <a:pt x="729" y="506"/>
                  </a:lnTo>
                  <a:lnTo>
                    <a:pt x="686" y="504"/>
                  </a:lnTo>
                  <a:lnTo>
                    <a:pt x="686" y="492"/>
                  </a:lnTo>
                  <a:close/>
                  <a:moveTo>
                    <a:pt x="823" y="490"/>
                  </a:moveTo>
                  <a:lnTo>
                    <a:pt x="825" y="502"/>
                  </a:lnTo>
                  <a:lnTo>
                    <a:pt x="806" y="502"/>
                  </a:lnTo>
                  <a:lnTo>
                    <a:pt x="794" y="504"/>
                  </a:lnTo>
                  <a:lnTo>
                    <a:pt x="778" y="504"/>
                  </a:lnTo>
                  <a:lnTo>
                    <a:pt x="778" y="492"/>
                  </a:lnTo>
                  <a:lnTo>
                    <a:pt x="792" y="492"/>
                  </a:lnTo>
                  <a:lnTo>
                    <a:pt x="806" y="490"/>
                  </a:lnTo>
                  <a:lnTo>
                    <a:pt x="823" y="490"/>
                  </a:lnTo>
                  <a:close/>
                  <a:moveTo>
                    <a:pt x="593" y="486"/>
                  </a:moveTo>
                  <a:lnTo>
                    <a:pt x="641" y="490"/>
                  </a:lnTo>
                  <a:lnTo>
                    <a:pt x="639" y="502"/>
                  </a:lnTo>
                  <a:lnTo>
                    <a:pt x="593" y="498"/>
                  </a:lnTo>
                  <a:lnTo>
                    <a:pt x="593" y="486"/>
                  </a:lnTo>
                  <a:close/>
                  <a:moveTo>
                    <a:pt x="917" y="482"/>
                  </a:moveTo>
                  <a:lnTo>
                    <a:pt x="917" y="494"/>
                  </a:lnTo>
                  <a:lnTo>
                    <a:pt x="870" y="498"/>
                  </a:lnTo>
                  <a:lnTo>
                    <a:pt x="870" y="486"/>
                  </a:lnTo>
                  <a:lnTo>
                    <a:pt x="917" y="482"/>
                  </a:lnTo>
                  <a:close/>
                  <a:moveTo>
                    <a:pt x="501" y="479"/>
                  </a:moveTo>
                  <a:lnTo>
                    <a:pt x="548" y="482"/>
                  </a:lnTo>
                  <a:lnTo>
                    <a:pt x="546" y="494"/>
                  </a:lnTo>
                  <a:lnTo>
                    <a:pt x="501" y="490"/>
                  </a:lnTo>
                  <a:lnTo>
                    <a:pt x="501" y="479"/>
                  </a:lnTo>
                  <a:close/>
                  <a:moveTo>
                    <a:pt x="1010" y="475"/>
                  </a:moveTo>
                  <a:lnTo>
                    <a:pt x="1010" y="486"/>
                  </a:lnTo>
                  <a:lnTo>
                    <a:pt x="965" y="490"/>
                  </a:lnTo>
                  <a:lnTo>
                    <a:pt x="963" y="479"/>
                  </a:lnTo>
                  <a:lnTo>
                    <a:pt x="1010" y="475"/>
                  </a:lnTo>
                  <a:close/>
                  <a:moveTo>
                    <a:pt x="409" y="473"/>
                  </a:moveTo>
                  <a:lnTo>
                    <a:pt x="456" y="475"/>
                  </a:lnTo>
                  <a:lnTo>
                    <a:pt x="454" y="486"/>
                  </a:lnTo>
                  <a:lnTo>
                    <a:pt x="409" y="484"/>
                  </a:lnTo>
                  <a:lnTo>
                    <a:pt x="409" y="473"/>
                  </a:lnTo>
                  <a:close/>
                  <a:moveTo>
                    <a:pt x="1102" y="467"/>
                  </a:moveTo>
                  <a:lnTo>
                    <a:pt x="1102" y="479"/>
                  </a:lnTo>
                  <a:lnTo>
                    <a:pt x="1057" y="482"/>
                  </a:lnTo>
                  <a:lnTo>
                    <a:pt x="1055" y="471"/>
                  </a:lnTo>
                  <a:lnTo>
                    <a:pt x="1102" y="467"/>
                  </a:lnTo>
                  <a:close/>
                  <a:moveTo>
                    <a:pt x="317" y="465"/>
                  </a:moveTo>
                  <a:lnTo>
                    <a:pt x="364" y="469"/>
                  </a:lnTo>
                  <a:lnTo>
                    <a:pt x="362" y="481"/>
                  </a:lnTo>
                  <a:lnTo>
                    <a:pt x="317" y="477"/>
                  </a:lnTo>
                  <a:lnTo>
                    <a:pt x="317" y="465"/>
                  </a:lnTo>
                  <a:close/>
                  <a:moveTo>
                    <a:pt x="1194" y="461"/>
                  </a:moveTo>
                  <a:lnTo>
                    <a:pt x="1194" y="473"/>
                  </a:lnTo>
                  <a:lnTo>
                    <a:pt x="1149" y="475"/>
                  </a:lnTo>
                  <a:lnTo>
                    <a:pt x="1147" y="465"/>
                  </a:lnTo>
                  <a:lnTo>
                    <a:pt x="1194" y="461"/>
                  </a:lnTo>
                  <a:close/>
                  <a:moveTo>
                    <a:pt x="224" y="457"/>
                  </a:moveTo>
                  <a:lnTo>
                    <a:pt x="269" y="461"/>
                  </a:lnTo>
                  <a:lnTo>
                    <a:pt x="269" y="473"/>
                  </a:lnTo>
                  <a:lnTo>
                    <a:pt x="222" y="469"/>
                  </a:lnTo>
                  <a:lnTo>
                    <a:pt x="224" y="457"/>
                  </a:lnTo>
                  <a:close/>
                  <a:moveTo>
                    <a:pt x="1287" y="453"/>
                  </a:moveTo>
                  <a:lnTo>
                    <a:pt x="1287" y="465"/>
                  </a:lnTo>
                  <a:lnTo>
                    <a:pt x="1241" y="469"/>
                  </a:lnTo>
                  <a:lnTo>
                    <a:pt x="1239" y="457"/>
                  </a:lnTo>
                  <a:lnTo>
                    <a:pt x="1287" y="453"/>
                  </a:lnTo>
                  <a:close/>
                  <a:moveTo>
                    <a:pt x="132" y="449"/>
                  </a:moveTo>
                  <a:lnTo>
                    <a:pt x="177" y="453"/>
                  </a:lnTo>
                  <a:lnTo>
                    <a:pt x="177" y="465"/>
                  </a:lnTo>
                  <a:lnTo>
                    <a:pt x="130" y="461"/>
                  </a:lnTo>
                  <a:lnTo>
                    <a:pt x="132" y="449"/>
                  </a:lnTo>
                  <a:close/>
                  <a:moveTo>
                    <a:pt x="1379" y="445"/>
                  </a:moveTo>
                  <a:lnTo>
                    <a:pt x="1379" y="457"/>
                  </a:lnTo>
                  <a:lnTo>
                    <a:pt x="1373" y="457"/>
                  </a:lnTo>
                  <a:lnTo>
                    <a:pt x="1334" y="461"/>
                  </a:lnTo>
                  <a:lnTo>
                    <a:pt x="1332" y="449"/>
                  </a:lnTo>
                  <a:lnTo>
                    <a:pt x="1373" y="445"/>
                  </a:lnTo>
                  <a:lnTo>
                    <a:pt x="1379" y="445"/>
                  </a:lnTo>
                  <a:close/>
                  <a:moveTo>
                    <a:pt x="46" y="431"/>
                  </a:moveTo>
                  <a:lnTo>
                    <a:pt x="63" y="441"/>
                  </a:lnTo>
                  <a:lnTo>
                    <a:pt x="85" y="445"/>
                  </a:lnTo>
                  <a:lnTo>
                    <a:pt x="85" y="451"/>
                  </a:lnTo>
                  <a:lnTo>
                    <a:pt x="85" y="457"/>
                  </a:lnTo>
                  <a:lnTo>
                    <a:pt x="83" y="457"/>
                  </a:lnTo>
                  <a:lnTo>
                    <a:pt x="59" y="453"/>
                  </a:lnTo>
                  <a:lnTo>
                    <a:pt x="38" y="439"/>
                  </a:lnTo>
                  <a:lnTo>
                    <a:pt x="46" y="431"/>
                  </a:lnTo>
                  <a:close/>
                  <a:moveTo>
                    <a:pt x="1440" y="392"/>
                  </a:moveTo>
                  <a:lnTo>
                    <a:pt x="1452" y="396"/>
                  </a:lnTo>
                  <a:lnTo>
                    <a:pt x="1440" y="418"/>
                  </a:lnTo>
                  <a:lnTo>
                    <a:pt x="1424" y="435"/>
                  </a:lnTo>
                  <a:lnTo>
                    <a:pt x="1416" y="428"/>
                  </a:lnTo>
                  <a:lnTo>
                    <a:pt x="1430" y="412"/>
                  </a:lnTo>
                  <a:lnTo>
                    <a:pt x="1440" y="392"/>
                  </a:lnTo>
                  <a:close/>
                  <a:moveTo>
                    <a:pt x="0" y="355"/>
                  </a:moveTo>
                  <a:lnTo>
                    <a:pt x="12" y="355"/>
                  </a:lnTo>
                  <a:lnTo>
                    <a:pt x="12" y="367"/>
                  </a:lnTo>
                  <a:lnTo>
                    <a:pt x="14" y="382"/>
                  </a:lnTo>
                  <a:lnTo>
                    <a:pt x="18" y="398"/>
                  </a:lnTo>
                  <a:lnTo>
                    <a:pt x="8" y="402"/>
                  </a:lnTo>
                  <a:lnTo>
                    <a:pt x="2" y="384"/>
                  </a:lnTo>
                  <a:lnTo>
                    <a:pt x="0" y="367"/>
                  </a:lnTo>
                  <a:lnTo>
                    <a:pt x="0" y="355"/>
                  </a:lnTo>
                  <a:close/>
                  <a:moveTo>
                    <a:pt x="1446" y="302"/>
                  </a:moveTo>
                  <a:lnTo>
                    <a:pt x="1457" y="302"/>
                  </a:lnTo>
                  <a:lnTo>
                    <a:pt x="1457" y="349"/>
                  </a:lnTo>
                  <a:lnTo>
                    <a:pt x="1446" y="349"/>
                  </a:lnTo>
                  <a:lnTo>
                    <a:pt x="1446" y="302"/>
                  </a:lnTo>
                  <a:close/>
                  <a:moveTo>
                    <a:pt x="0" y="263"/>
                  </a:moveTo>
                  <a:lnTo>
                    <a:pt x="12" y="263"/>
                  </a:lnTo>
                  <a:lnTo>
                    <a:pt x="12" y="308"/>
                  </a:lnTo>
                  <a:lnTo>
                    <a:pt x="0" y="308"/>
                  </a:lnTo>
                  <a:lnTo>
                    <a:pt x="0" y="263"/>
                  </a:lnTo>
                  <a:close/>
                  <a:moveTo>
                    <a:pt x="1446" y="210"/>
                  </a:moveTo>
                  <a:lnTo>
                    <a:pt x="1457" y="210"/>
                  </a:lnTo>
                  <a:lnTo>
                    <a:pt x="1457" y="255"/>
                  </a:lnTo>
                  <a:lnTo>
                    <a:pt x="1446" y="255"/>
                  </a:lnTo>
                  <a:lnTo>
                    <a:pt x="1446" y="210"/>
                  </a:lnTo>
                  <a:close/>
                  <a:moveTo>
                    <a:pt x="0" y="168"/>
                  </a:moveTo>
                  <a:lnTo>
                    <a:pt x="12" y="168"/>
                  </a:lnTo>
                  <a:lnTo>
                    <a:pt x="12" y="216"/>
                  </a:lnTo>
                  <a:lnTo>
                    <a:pt x="0" y="216"/>
                  </a:lnTo>
                  <a:lnTo>
                    <a:pt x="0" y="168"/>
                  </a:lnTo>
                  <a:close/>
                  <a:moveTo>
                    <a:pt x="1448" y="115"/>
                  </a:moveTo>
                  <a:lnTo>
                    <a:pt x="1454" y="133"/>
                  </a:lnTo>
                  <a:lnTo>
                    <a:pt x="1457" y="153"/>
                  </a:lnTo>
                  <a:lnTo>
                    <a:pt x="1457" y="163"/>
                  </a:lnTo>
                  <a:lnTo>
                    <a:pt x="1446" y="163"/>
                  </a:lnTo>
                  <a:lnTo>
                    <a:pt x="1446" y="153"/>
                  </a:lnTo>
                  <a:lnTo>
                    <a:pt x="1444" y="135"/>
                  </a:lnTo>
                  <a:lnTo>
                    <a:pt x="1438" y="119"/>
                  </a:lnTo>
                  <a:lnTo>
                    <a:pt x="1448" y="115"/>
                  </a:lnTo>
                  <a:close/>
                  <a:moveTo>
                    <a:pt x="34" y="82"/>
                  </a:moveTo>
                  <a:lnTo>
                    <a:pt x="42" y="90"/>
                  </a:lnTo>
                  <a:lnTo>
                    <a:pt x="28" y="106"/>
                  </a:lnTo>
                  <a:lnTo>
                    <a:pt x="18" y="125"/>
                  </a:lnTo>
                  <a:lnTo>
                    <a:pt x="6" y="121"/>
                  </a:lnTo>
                  <a:lnTo>
                    <a:pt x="18" y="100"/>
                  </a:lnTo>
                  <a:lnTo>
                    <a:pt x="34" y="82"/>
                  </a:lnTo>
                  <a:close/>
                  <a:moveTo>
                    <a:pt x="1371" y="60"/>
                  </a:moveTo>
                  <a:lnTo>
                    <a:pt x="1373" y="60"/>
                  </a:lnTo>
                  <a:lnTo>
                    <a:pt x="1397" y="66"/>
                  </a:lnTo>
                  <a:lnTo>
                    <a:pt x="1418" y="78"/>
                  </a:lnTo>
                  <a:lnTo>
                    <a:pt x="1410" y="86"/>
                  </a:lnTo>
                  <a:lnTo>
                    <a:pt x="1393" y="76"/>
                  </a:lnTo>
                  <a:lnTo>
                    <a:pt x="1373" y="72"/>
                  </a:lnTo>
                  <a:lnTo>
                    <a:pt x="1371" y="72"/>
                  </a:lnTo>
                  <a:lnTo>
                    <a:pt x="1371" y="60"/>
                  </a:lnTo>
                  <a:close/>
                  <a:moveTo>
                    <a:pt x="126" y="57"/>
                  </a:moveTo>
                  <a:lnTo>
                    <a:pt x="126" y="68"/>
                  </a:lnTo>
                  <a:lnTo>
                    <a:pt x="85" y="72"/>
                  </a:lnTo>
                  <a:lnTo>
                    <a:pt x="81" y="72"/>
                  </a:lnTo>
                  <a:lnTo>
                    <a:pt x="79" y="60"/>
                  </a:lnTo>
                  <a:lnTo>
                    <a:pt x="83" y="60"/>
                  </a:lnTo>
                  <a:lnTo>
                    <a:pt x="126" y="57"/>
                  </a:lnTo>
                  <a:close/>
                  <a:moveTo>
                    <a:pt x="1279" y="51"/>
                  </a:moveTo>
                  <a:lnTo>
                    <a:pt x="1326" y="55"/>
                  </a:lnTo>
                  <a:lnTo>
                    <a:pt x="1324" y="66"/>
                  </a:lnTo>
                  <a:lnTo>
                    <a:pt x="1279" y="62"/>
                  </a:lnTo>
                  <a:lnTo>
                    <a:pt x="1279" y="51"/>
                  </a:lnTo>
                  <a:close/>
                  <a:moveTo>
                    <a:pt x="218" y="47"/>
                  </a:moveTo>
                  <a:lnTo>
                    <a:pt x="218" y="59"/>
                  </a:lnTo>
                  <a:lnTo>
                    <a:pt x="173" y="62"/>
                  </a:lnTo>
                  <a:lnTo>
                    <a:pt x="171" y="51"/>
                  </a:lnTo>
                  <a:lnTo>
                    <a:pt x="218" y="47"/>
                  </a:lnTo>
                  <a:close/>
                  <a:moveTo>
                    <a:pt x="1186" y="41"/>
                  </a:moveTo>
                  <a:lnTo>
                    <a:pt x="1234" y="47"/>
                  </a:lnTo>
                  <a:lnTo>
                    <a:pt x="1232" y="59"/>
                  </a:lnTo>
                  <a:lnTo>
                    <a:pt x="1186" y="53"/>
                  </a:lnTo>
                  <a:lnTo>
                    <a:pt x="1186" y="41"/>
                  </a:lnTo>
                  <a:close/>
                  <a:moveTo>
                    <a:pt x="309" y="37"/>
                  </a:moveTo>
                  <a:lnTo>
                    <a:pt x="311" y="49"/>
                  </a:lnTo>
                  <a:lnTo>
                    <a:pt x="266" y="55"/>
                  </a:lnTo>
                  <a:lnTo>
                    <a:pt x="264" y="43"/>
                  </a:lnTo>
                  <a:lnTo>
                    <a:pt x="309" y="37"/>
                  </a:lnTo>
                  <a:close/>
                  <a:moveTo>
                    <a:pt x="1094" y="33"/>
                  </a:moveTo>
                  <a:lnTo>
                    <a:pt x="1141" y="37"/>
                  </a:lnTo>
                  <a:lnTo>
                    <a:pt x="1139" y="49"/>
                  </a:lnTo>
                  <a:lnTo>
                    <a:pt x="1094" y="43"/>
                  </a:lnTo>
                  <a:lnTo>
                    <a:pt x="1094" y="33"/>
                  </a:lnTo>
                  <a:close/>
                  <a:moveTo>
                    <a:pt x="401" y="27"/>
                  </a:moveTo>
                  <a:lnTo>
                    <a:pt x="403" y="39"/>
                  </a:lnTo>
                  <a:lnTo>
                    <a:pt x="358" y="45"/>
                  </a:lnTo>
                  <a:lnTo>
                    <a:pt x="356" y="33"/>
                  </a:lnTo>
                  <a:lnTo>
                    <a:pt x="401" y="27"/>
                  </a:lnTo>
                  <a:close/>
                  <a:moveTo>
                    <a:pt x="1004" y="23"/>
                  </a:moveTo>
                  <a:lnTo>
                    <a:pt x="1049" y="27"/>
                  </a:lnTo>
                  <a:lnTo>
                    <a:pt x="1047" y="39"/>
                  </a:lnTo>
                  <a:lnTo>
                    <a:pt x="1002" y="35"/>
                  </a:lnTo>
                  <a:lnTo>
                    <a:pt x="1004" y="23"/>
                  </a:lnTo>
                  <a:close/>
                  <a:moveTo>
                    <a:pt x="493" y="19"/>
                  </a:moveTo>
                  <a:lnTo>
                    <a:pt x="495" y="31"/>
                  </a:lnTo>
                  <a:lnTo>
                    <a:pt x="450" y="35"/>
                  </a:lnTo>
                  <a:lnTo>
                    <a:pt x="448" y="23"/>
                  </a:lnTo>
                  <a:lnTo>
                    <a:pt x="493" y="19"/>
                  </a:lnTo>
                  <a:close/>
                  <a:moveTo>
                    <a:pt x="912" y="13"/>
                  </a:moveTo>
                  <a:lnTo>
                    <a:pt x="957" y="17"/>
                  </a:lnTo>
                  <a:lnTo>
                    <a:pt x="955" y="29"/>
                  </a:lnTo>
                  <a:lnTo>
                    <a:pt x="910" y="25"/>
                  </a:lnTo>
                  <a:lnTo>
                    <a:pt x="912" y="13"/>
                  </a:lnTo>
                  <a:close/>
                  <a:moveTo>
                    <a:pt x="586" y="9"/>
                  </a:moveTo>
                  <a:lnTo>
                    <a:pt x="588" y="21"/>
                  </a:lnTo>
                  <a:lnTo>
                    <a:pt x="540" y="25"/>
                  </a:lnTo>
                  <a:lnTo>
                    <a:pt x="540" y="13"/>
                  </a:lnTo>
                  <a:lnTo>
                    <a:pt x="586" y="9"/>
                  </a:lnTo>
                  <a:close/>
                  <a:moveTo>
                    <a:pt x="819" y="4"/>
                  </a:moveTo>
                  <a:lnTo>
                    <a:pt x="864" y="9"/>
                  </a:lnTo>
                  <a:lnTo>
                    <a:pt x="862" y="21"/>
                  </a:lnTo>
                  <a:lnTo>
                    <a:pt x="817" y="15"/>
                  </a:lnTo>
                  <a:lnTo>
                    <a:pt x="819" y="4"/>
                  </a:lnTo>
                  <a:close/>
                  <a:moveTo>
                    <a:pt x="678" y="2"/>
                  </a:moveTo>
                  <a:lnTo>
                    <a:pt x="680" y="11"/>
                  </a:lnTo>
                  <a:lnTo>
                    <a:pt x="664" y="13"/>
                  </a:lnTo>
                  <a:lnTo>
                    <a:pt x="650" y="15"/>
                  </a:lnTo>
                  <a:lnTo>
                    <a:pt x="633" y="15"/>
                  </a:lnTo>
                  <a:lnTo>
                    <a:pt x="633" y="4"/>
                  </a:lnTo>
                  <a:lnTo>
                    <a:pt x="650" y="4"/>
                  </a:lnTo>
                  <a:lnTo>
                    <a:pt x="664" y="2"/>
                  </a:lnTo>
                  <a:lnTo>
                    <a:pt x="678" y="2"/>
                  </a:lnTo>
                  <a:close/>
                  <a:moveTo>
                    <a:pt x="725" y="0"/>
                  </a:moveTo>
                  <a:lnTo>
                    <a:pt x="729" y="0"/>
                  </a:lnTo>
                  <a:lnTo>
                    <a:pt x="772" y="0"/>
                  </a:lnTo>
                  <a:lnTo>
                    <a:pt x="772" y="11"/>
                  </a:lnTo>
                  <a:lnTo>
                    <a:pt x="729" y="11"/>
                  </a:lnTo>
                  <a:lnTo>
                    <a:pt x="725" y="11"/>
                  </a:lnTo>
                  <a:lnTo>
                    <a:pt x="72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2" name="Freeform 1211"/>
            <p:cNvSpPr>
              <a:spLocks/>
            </p:cNvSpPr>
            <p:nvPr/>
          </p:nvSpPr>
          <p:spPr bwMode="auto">
            <a:xfrm>
              <a:off x="2746376" y="3771901"/>
              <a:ext cx="87313" cy="115888"/>
            </a:xfrm>
            <a:custGeom>
              <a:avLst/>
              <a:gdLst>
                <a:gd name="T0" fmla="*/ 72 w 110"/>
                <a:gd name="T1" fmla="*/ 2 h 145"/>
                <a:gd name="T2" fmla="*/ 98 w 110"/>
                <a:gd name="T3" fmla="*/ 16 h 145"/>
                <a:gd name="T4" fmla="*/ 104 w 110"/>
                <a:gd name="T5" fmla="*/ 22 h 145"/>
                <a:gd name="T6" fmla="*/ 102 w 110"/>
                <a:gd name="T7" fmla="*/ 30 h 145"/>
                <a:gd name="T8" fmla="*/ 96 w 110"/>
                <a:gd name="T9" fmla="*/ 34 h 145"/>
                <a:gd name="T10" fmla="*/ 88 w 110"/>
                <a:gd name="T11" fmla="*/ 34 h 145"/>
                <a:gd name="T12" fmla="*/ 55 w 110"/>
                <a:gd name="T13" fmla="*/ 20 h 145"/>
                <a:gd name="T14" fmla="*/ 39 w 110"/>
                <a:gd name="T15" fmla="*/ 24 h 145"/>
                <a:gd name="T16" fmla="*/ 27 w 110"/>
                <a:gd name="T17" fmla="*/ 32 h 145"/>
                <a:gd name="T18" fmla="*/ 25 w 110"/>
                <a:gd name="T19" fmla="*/ 39 h 145"/>
                <a:gd name="T20" fmla="*/ 25 w 110"/>
                <a:gd name="T21" fmla="*/ 45 h 145"/>
                <a:gd name="T22" fmla="*/ 31 w 110"/>
                <a:gd name="T23" fmla="*/ 51 h 145"/>
                <a:gd name="T24" fmla="*/ 47 w 110"/>
                <a:gd name="T25" fmla="*/ 57 h 145"/>
                <a:gd name="T26" fmla="*/ 57 w 110"/>
                <a:gd name="T27" fmla="*/ 59 h 145"/>
                <a:gd name="T28" fmla="*/ 84 w 110"/>
                <a:gd name="T29" fmla="*/ 67 h 145"/>
                <a:gd name="T30" fmla="*/ 100 w 110"/>
                <a:gd name="T31" fmla="*/ 79 h 145"/>
                <a:gd name="T32" fmla="*/ 108 w 110"/>
                <a:gd name="T33" fmla="*/ 92 h 145"/>
                <a:gd name="T34" fmla="*/ 108 w 110"/>
                <a:gd name="T35" fmla="*/ 110 h 145"/>
                <a:gd name="T36" fmla="*/ 100 w 110"/>
                <a:gd name="T37" fmla="*/ 128 h 145"/>
                <a:gd name="T38" fmla="*/ 76 w 110"/>
                <a:gd name="T39" fmla="*/ 142 h 145"/>
                <a:gd name="T40" fmla="*/ 35 w 110"/>
                <a:gd name="T41" fmla="*/ 142 h 145"/>
                <a:gd name="T42" fmla="*/ 4 w 110"/>
                <a:gd name="T43" fmla="*/ 124 h 145"/>
                <a:gd name="T44" fmla="*/ 0 w 110"/>
                <a:gd name="T45" fmla="*/ 118 h 145"/>
                <a:gd name="T46" fmla="*/ 2 w 110"/>
                <a:gd name="T47" fmla="*/ 110 h 145"/>
                <a:gd name="T48" fmla="*/ 10 w 110"/>
                <a:gd name="T49" fmla="*/ 106 h 145"/>
                <a:gd name="T50" fmla="*/ 17 w 110"/>
                <a:gd name="T51" fmla="*/ 108 h 145"/>
                <a:gd name="T52" fmla="*/ 55 w 110"/>
                <a:gd name="T53" fmla="*/ 124 h 145"/>
                <a:gd name="T54" fmla="*/ 74 w 110"/>
                <a:gd name="T55" fmla="*/ 120 h 145"/>
                <a:gd name="T56" fmla="*/ 86 w 110"/>
                <a:gd name="T57" fmla="*/ 112 h 145"/>
                <a:gd name="T58" fmla="*/ 88 w 110"/>
                <a:gd name="T59" fmla="*/ 102 h 145"/>
                <a:gd name="T60" fmla="*/ 88 w 110"/>
                <a:gd name="T61" fmla="*/ 94 h 145"/>
                <a:gd name="T62" fmla="*/ 80 w 110"/>
                <a:gd name="T63" fmla="*/ 89 h 145"/>
                <a:gd name="T64" fmla="*/ 65 w 110"/>
                <a:gd name="T65" fmla="*/ 83 h 145"/>
                <a:gd name="T66" fmla="*/ 53 w 110"/>
                <a:gd name="T67" fmla="*/ 81 h 145"/>
                <a:gd name="T68" fmla="*/ 27 w 110"/>
                <a:gd name="T69" fmla="*/ 73 h 145"/>
                <a:gd name="T70" fmla="*/ 13 w 110"/>
                <a:gd name="T71" fmla="*/ 61 h 145"/>
                <a:gd name="T72" fmla="*/ 6 w 110"/>
                <a:gd name="T73" fmla="*/ 49 h 145"/>
                <a:gd name="T74" fmla="*/ 6 w 110"/>
                <a:gd name="T75" fmla="*/ 32 h 145"/>
                <a:gd name="T76" fmla="*/ 13 w 110"/>
                <a:gd name="T77" fmla="*/ 16 h 145"/>
                <a:gd name="T78" fmla="*/ 35 w 110"/>
                <a:gd name="T79" fmla="*/ 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145">
                  <a:moveTo>
                    <a:pt x="55" y="0"/>
                  </a:moveTo>
                  <a:lnTo>
                    <a:pt x="72" y="2"/>
                  </a:lnTo>
                  <a:lnTo>
                    <a:pt x="86" y="8"/>
                  </a:lnTo>
                  <a:lnTo>
                    <a:pt x="98" y="16"/>
                  </a:lnTo>
                  <a:lnTo>
                    <a:pt x="102" y="18"/>
                  </a:lnTo>
                  <a:lnTo>
                    <a:pt x="104" y="22"/>
                  </a:lnTo>
                  <a:lnTo>
                    <a:pt x="104" y="26"/>
                  </a:lnTo>
                  <a:lnTo>
                    <a:pt x="102" y="30"/>
                  </a:lnTo>
                  <a:lnTo>
                    <a:pt x="98" y="34"/>
                  </a:lnTo>
                  <a:lnTo>
                    <a:pt x="96" y="34"/>
                  </a:lnTo>
                  <a:lnTo>
                    <a:pt x="92" y="36"/>
                  </a:lnTo>
                  <a:lnTo>
                    <a:pt x="88" y="34"/>
                  </a:lnTo>
                  <a:lnTo>
                    <a:pt x="72" y="24"/>
                  </a:lnTo>
                  <a:lnTo>
                    <a:pt x="55" y="20"/>
                  </a:lnTo>
                  <a:lnTo>
                    <a:pt x="47" y="22"/>
                  </a:lnTo>
                  <a:lnTo>
                    <a:pt x="39" y="24"/>
                  </a:lnTo>
                  <a:lnTo>
                    <a:pt x="33" y="28"/>
                  </a:lnTo>
                  <a:lnTo>
                    <a:pt x="27" y="32"/>
                  </a:lnTo>
                  <a:lnTo>
                    <a:pt x="25" y="36"/>
                  </a:lnTo>
                  <a:lnTo>
                    <a:pt x="25" y="39"/>
                  </a:lnTo>
                  <a:lnTo>
                    <a:pt x="25" y="43"/>
                  </a:lnTo>
                  <a:lnTo>
                    <a:pt x="25" y="45"/>
                  </a:lnTo>
                  <a:lnTo>
                    <a:pt x="27" y="47"/>
                  </a:lnTo>
                  <a:lnTo>
                    <a:pt x="31" y="51"/>
                  </a:lnTo>
                  <a:lnTo>
                    <a:pt x="37" y="53"/>
                  </a:lnTo>
                  <a:lnTo>
                    <a:pt x="47" y="57"/>
                  </a:lnTo>
                  <a:lnTo>
                    <a:pt x="57" y="59"/>
                  </a:lnTo>
                  <a:lnTo>
                    <a:pt x="57" y="59"/>
                  </a:lnTo>
                  <a:lnTo>
                    <a:pt x="72" y="61"/>
                  </a:lnTo>
                  <a:lnTo>
                    <a:pt x="84" y="67"/>
                  </a:lnTo>
                  <a:lnTo>
                    <a:pt x="92" y="73"/>
                  </a:lnTo>
                  <a:lnTo>
                    <a:pt x="100" y="79"/>
                  </a:lnTo>
                  <a:lnTo>
                    <a:pt x="106" y="85"/>
                  </a:lnTo>
                  <a:lnTo>
                    <a:pt x="108" y="92"/>
                  </a:lnTo>
                  <a:lnTo>
                    <a:pt x="110" y="102"/>
                  </a:lnTo>
                  <a:lnTo>
                    <a:pt x="108" y="110"/>
                  </a:lnTo>
                  <a:lnTo>
                    <a:pt x="106" y="120"/>
                  </a:lnTo>
                  <a:lnTo>
                    <a:pt x="100" y="128"/>
                  </a:lnTo>
                  <a:lnTo>
                    <a:pt x="92" y="134"/>
                  </a:lnTo>
                  <a:lnTo>
                    <a:pt x="76" y="142"/>
                  </a:lnTo>
                  <a:lnTo>
                    <a:pt x="55" y="145"/>
                  </a:lnTo>
                  <a:lnTo>
                    <a:pt x="35" y="142"/>
                  </a:lnTo>
                  <a:lnTo>
                    <a:pt x="17" y="134"/>
                  </a:lnTo>
                  <a:lnTo>
                    <a:pt x="4" y="124"/>
                  </a:lnTo>
                  <a:lnTo>
                    <a:pt x="2" y="122"/>
                  </a:lnTo>
                  <a:lnTo>
                    <a:pt x="0" y="118"/>
                  </a:lnTo>
                  <a:lnTo>
                    <a:pt x="0" y="114"/>
                  </a:lnTo>
                  <a:lnTo>
                    <a:pt x="2" y="110"/>
                  </a:lnTo>
                  <a:lnTo>
                    <a:pt x="6" y="106"/>
                  </a:lnTo>
                  <a:lnTo>
                    <a:pt x="10" y="106"/>
                  </a:lnTo>
                  <a:lnTo>
                    <a:pt x="13" y="106"/>
                  </a:lnTo>
                  <a:lnTo>
                    <a:pt x="17" y="108"/>
                  </a:lnTo>
                  <a:lnTo>
                    <a:pt x="33" y="118"/>
                  </a:lnTo>
                  <a:lnTo>
                    <a:pt x="55" y="124"/>
                  </a:lnTo>
                  <a:lnTo>
                    <a:pt x="65" y="122"/>
                  </a:lnTo>
                  <a:lnTo>
                    <a:pt x="74" y="120"/>
                  </a:lnTo>
                  <a:lnTo>
                    <a:pt x="80" y="116"/>
                  </a:lnTo>
                  <a:lnTo>
                    <a:pt x="86" y="112"/>
                  </a:lnTo>
                  <a:lnTo>
                    <a:pt x="88" y="106"/>
                  </a:lnTo>
                  <a:lnTo>
                    <a:pt x="88" y="102"/>
                  </a:lnTo>
                  <a:lnTo>
                    <a:pt x="88" y="98"/>
                  </a:lnTo>
                  <a:lnTo>
                    <a:pt x="88" y="94"/>
                  </a:lnTo>
                  <a:lnTo>
                    <a:pt x="84" y="92"/>
                  </a:lnTo>
                  <a:lnTo>
                    <a:pt x="80" y="89"/>
                  </a:lnTo>
                  <a:lnTo>
                    <a:pt x="74" y="87"/>
                  </a:lnTo>
                  <a:lnTo>
                    <a:pt x="65" y="83"/>
                  </a:lnTo>
                  <a:lnTo>
                    <a:pt x="53" y="81"/>
                  </a:lnTo>
                  <a:lnTo>
                    <a:pt x="53" y="81"/>
                  </a:lnTo>
                  <a:lnTo>
                    <a:pt x="39" y="77"/>
                  </a:lnTo>
                  <a:lnTo>
                    <a:pt x="27" y="73"/>
                  </a:lnTo>
                  <a:lnTo>
                    <a:pt x="19" y="67"/>
                  </a:lnTo>
                  <a:lnTo>
                    <a:pt x="13" y="61"/>
                  </a:lnTo>
                  <a:lnTo>
                    <a:pt x="8" y="57"/>
                  </a:lnTo>
                  <a:lnTo>
                    <a:pt x="6" y="49"/>
                  </a:lnTo>
                  <a:lnTo>
                    <a:pt x="4" y="39"/>
                  </a:lnTo>
                  <a:lnTo>
                    <a:pt x="6" y="32"/>
                  </a:lnTo>
                  <a:lnTo>
                    <a:pt x="8" y="24"/>
                  </a:lnTo>
                  <a:lnTo>
                    <a:pt x="13" y="16"/>
                  </a:lnTo>
                  <a:lnTo>
                    <a:pt x="19" y="10"/>
                  </a:lnTo>
                  <a:lnTo>
                    <a:pt x="35" y="2"/>
                  </a:lnTo>
                  <a:lnTo>
                    <a:pt x="5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3" name="Freeform 1212"/>
            <p:cNvSpPr>
              <a:spLocks noEditPoints="1"/>
            </p:cNvSpPr>
            <p:nvPr/>
          </p:nvSpPr>
          <p:spPr bwMode="auto">
            <a:xfrm>
              <a:off x="2859088" y="3775076"/>
              <a:ext cx="71438" cy="112713"/>
            </a:xfrm>
            <a:custGeom>
              <a:avLst/>
              <a:gdLst>
                <a:gd name="T0" fmla="*/ 22 w 90"/>
                <a:gd name="T1" fmla="*/ 22 h 141"/>
                <a:gd name="T2" fmla="*/ 22 w 90"/>
                <a:gd name="T3" fmla="*/ 63 h 141"/>
                <a:gd name="T4" fmla="*/ 47 w 90"/>
                <a:gd name="T5" fmla="*/ 63 h 141"/>
                <a:gd name="T6" fmla="*/ 53 w 90"/>
                <a:gd name="T7" fmla="*/ 63 h 141"/>
                <a:gd name="T8" fmla="*/ 59 w 90"/>
                <a:gd name="T9" fmla="*/ 59 h 141"/>
                <a:gd name="T10" fmla="*/ 65 w 90"/>
                <a:gd name="T11" fmla="*/ 55 h 141"/>
                <a:gd name="T12" fmla="*/ 67 w 90"/>
                <a:gd name="T13" fmla="*/ 49 h 141"/>
                <a:gd name="T14" fmla="*/ 69 w 90"/>
                <a:gd name="T15" fmla="*/ 43 h 141"/>
                <a:gd name="T16" fmla="*/ 67 w 90"/>
                <a:gd name="T17" fmla="*/ 35 h 141"/>
                <a:gd name="T18" fmla="*/ 65 w 90"/>
                <a:gd name="T19" fmla="*/ 30 h 141"/>
                <a:gd name="T20" fmla="*/ 59 w 90"/>
                <a:gd name="T21" fmla="*/ 26 h 141"/>
                <a:gd name="T22" fmla="*/ 53 w 90"/>
                <a:gd name="T23" fmla="*/ 24 h 141"/>
                <a:gd name="T24" fmla="*/ 47 w 90"/>
                <a:gd name="T25" fmla="*/ 22 h 141"/>
                <a:gd name="T26" fmla="*/ 22 w 90"/>
                <a:gd name="T27" fmla="*/ 22 h 141"/>
                <a:gd name="T28" fmla="*/ 12 w 90"/>
                <a:gd name="T29" fmla="*/ 0 h 141"/>
                <a:gd name="T30" fmla="*/ 47 w 90"/>
                <a:gd name="T31" fmla="*/ 0 h 141"/>
                <a:gd name="T32" fmla="*/ 65 w 90"/>
                <a:gd name="T33" fmla="*/ 2 h 141"/>
                <a:gd name="T34" fmla="*/ 79 w 90"/>
                <a:gd name="T35" fmla="*/ 12 h 141"/>
                <a:gd name="T36" fmla="*/ 87 w 90"/>
                <a:gd name="T37" fmla="*/ 26 h 141"/>
                <a:gd name="T38" fmla="*/ 90 w 90"/>
                <a:gd name="T39" fmla="*/ 43 h 141"/>
                <a:gd name="T40" fmla="*/ 87 w 90"/>
                <a:gd name="T41" fmla="*/ 59 h 141"/>
                <a:gd name="T42" fmla="*/ 79 w 90"/>
                <a:gd name="T43" fmla="*/ 73 h 141"/>
                <a:gd name="T44" fmla="*/ 65 w 90"/>
                <a:gd name="T45" fmla="*/ 83 h 141"/>
                <a:gd name="T46" fmla="*/ 47 w 90"/>
                <a:gd name="T47" fmla="*/ 86 h 141"/>
                <a:gd name="T48" fmla="*/ 22 w 90"/>
                <a:gd name="T49" fmla="*/ 86 h 141"/>
                <a:gd name="T50" fmla="*/ 22 w 90"/>
                <a:gd name="T51" fmla="*/ 130 h 141"/>
                <a:gd name="T52" fmla="*/ 22 w 90"/>
                <a:gd name="T53" fmla="*/ 134 h 141"/>
                <a:gd name="T54" fmla="*/ 20 w 90"/>
                <a:gd name="T55" fmla="*/ 138 h 141"/>
                <a:gd name="T56" fmla="*/ 16 w 90"/>
                <a:gd name="T57" fmla="*/ 139 h 141"/>
                <a:gd name="T58" fmla="*/ 12 w 90"/>
                <a:gd name="T59" fmla="*/ 141 h 141"/>
                <a:gd name="T60" fmla="*/ 6 w 90"/>
                <a:gd name="T61" fmla="*/ 139 h 141"/>
                <a:gd name="T62" fmla="*/ 4 w 90"/>
                <a:gd name="T63" fmla="*/ 138 h 141"/>
                <a:gd name="T64" fmla="*/ 0 w 90"/>
                <a:gd name="T65" fmla="*/ 134 h 141"/>
                <a:gd name="T66" fmla="*/ 0 w 90"/>
                <a:gd name="T67" fmla="*/ 130 h 141"/>
                <a:gd name="T68" fmla="*/ 0 w 90"/>
                <a:gd name="T69" fmla="*/ 10 h 141"/>
                <a:gd name="T70" fmla="*/ 0 w 90"/>
                <a:gd name="T71" fmla="*/ 6 h 141"/>
                <a:gd name="T72" fmla="*/ 4 w 90"/>
                <a:gd name="T73" fmla="*/ 2 h 141"/>
                <a:gd name="T74" fmla="*/ 6 w 90"/>
                <a:gd name="T75" fmla="*/ 0 h 141"/>
                <a:gd name="T76" fmla="*/ 12 w 90"/>
                <a:gd name="T7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0" h="141">
                  <a:moveTo>
                    <a:pt x="22" y="22"/>
                  </a:moveTo>
                  <a:lnTo>
                    <a:pt x="22" y="63"/>
                  </a:lnTo>
                  <a:lnTo>
                    <a:pt x="47" y="63"/>
                  </a:lnTo>
                  <a:lnTo>
                    <a:pt x="53" y="63"/>
                  </a:lnTo>
                  <a:lnTo>
                    <a:pt x="59" y="59"/>
                  </a:lnTo>
                  <a:lnTo>
                    <a:pt x="65" y="55"/>
                  </a:lnTo>
                  <a:lnTo>
                    <a:pt x="67" y="49"/>
                  </a:lnTo>
                  <a:lnTo>
                    <a:pt x="69" y="43"/>
                  </a:lnTo>
                  <a:lnTo>
                    <a:pt x="67" y="35"/>
                  </a:lnTo>
                  <a:lnTo>
                    <a:pt x="65" y="30"/>
                  </a:lnTo>
                  <a:lnTo>
                    <a:pt x="59" y="26"/>
                  </a:lnTo>
                  <a:lnTo>
                    <a:pt x="53" y="24"/>
                  </a:lnTo>
                  <a:lnTo>
                    <a:pt x="47" y="22"/>
                  </a:lnTo>
                  <a:lnTo>
                    <a:pt x="22" y="22"/>
                  </a:lnTo>
                  <a:close/>
                  <a:moveTo>
                    <a:pt x="12" y="0"/>
                  </a:moveTo>
                  <a:lnTo>
                    <a:pt x="47" y="0"/>
                  </a:lnTo>
                  <a:lnTo>
                    <a:pt x="65" y="2"/>
                  </a:lnTo>
                  <a:lnTo>
                    <a:pt x="79" y="12"/>
                  </a:lnTo>
                  <a:lnTo>
                    <a:pt x="87" y="26"/>
                  </a:lnTo>
                  <a:lnTo>
                    <a:pt x="90" y="43"/>
                  </a:lnTo>
                  <a:lnTo>
                    <a:pt x="87" y="59"/>
                  </a:lnTo>
                  <a:lnTo>
                    <a:pt x="79" y="73"/>
                  </a:lnTo>
                  <a:lnTo>
                    <a:pt x="65" y="83"/>
                  </a:lnTo>
                  <a:lnTo>
                    <a:pt x="47" y="86"/>
                  </a:lnTo>
                  <a:lnTo>
                    <a:pt x="22" y="86"/>
                  </a:lnTo>
                  <a:lnTo>
                    <a:pt x="22" y="130"/>
                  </a:lnTo>
                  <a:lnTo>
                    <a:pt x="22" y="134"/>
                  </a:lnTo>
                  <a:lnTo>
                    <a:pt x="20" y="138"/>
                  </a:lnTo>
                  <a:lnTo>
                    <a:pt x="16" y="139"/>
                  </a:lnTo>
                  <a:lnTo>
                    <a:pt x="12" y="141"/>
                  </a:lnTo>
                  <a:lnTo>
                    <a:pt x="6" y="139"/>
                  </a:lnTo>
                  <a:lnTo>
                    <a:pt x="4" y="138"/>
                  </a:lnTo>
                  <a:lnTo>
                    <a:pt x="0" y="134"/>
                  </a:lnTo>
                  <a:lnTo>
                    <a:pt x="0" y="130"/>
                  </a:lnTo>
                  <a:lnTo>
                    <a:pt x="0" y="10"/>
                  </a:lnTo>
                  <a:lnTo>
                    <a:pt x="0" y="6"/>
                  </a:lnTo>
                  <a:lnTo>
                    <a:pt x="4" y="2"/>
                  </a:lnTo>
                  <a:lnTo>
                    <a:pt x="6" y="0"/>
                  </a:lnTo>
                  <a:lnTo>
                    <a:pt x="1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4" name="Freeform 1213"/>
            <p:cNvSpPr>
              <a:spLocks noEditPoints="1"/>
            </p:cNvSpPr>
            <p:nvPr/>
          </p:nvSpPr>
          <p:spPr bwMode="auto">
            <a:xfrm>
              <a:off x="2947988" y="3771901"/>
              <a:ext cx="107950" cy="115888"/>
            </a:xfrm>
            <a:custGeom>
              <a:avLst/>
              <a:gdLst>
                <a:gd name="T0" fmla="*/ 69 w 138"/>
                <a:gd name="T1" fmla="*/ 22 h 145"/>
                <a:gd name="T2" fmla="*/ 51 w 138"/>
                <a:gd name="T3" fmla="*/ 26 h 145"/>
                <a:gd name="T4" fmla="*/ 35 w 138"/>
                <a:gd name="T5" fmla="*/ 38 h 145"/>
                <a:gd name="T6" fmla="*/ 26 w 138"/>
                <a:gd name="T7" fmla="*/ 53 h 145"/>
                <a:gd name="T8" fmla="*/ 22 w 138"/>
                <a:gd name="T9" fmla="*/ 73 h 145"/>
                <a:gd name="T10" fmla="*/ 26 w 138"/>
                <a:gd name="T11" fmla="*/ 92 h 145"/>
                <a:gd name="T12" fmla="*/ 35 w 138"/>
                <a:gd name="T13" fmla="*/ 108 h 145"/>
                <a:gd name="T14" fmla="*/ 51 w 138"/>
                <a:gd name="T15" fmla="*/ 118 h 145"/>
                <a:gd name="T16" fmla="*/ 69 w 138"/>
                <a:gd name="T17" fmla="*/ 122 h 145"/>
                <a:gd name="T18" fmla="*/ 86 w 138"/>
                <a:gd name="T19" fmla="*/ 118 h 145"/>
                <a:gd name="T20" fmla="*/ 100 w 138"/>
                <a:gd name="T21" fmla="*/ 108 h 145"/>
                <a:gd name="T22" fmla="*/ 110 w 138"/>
                <a:gd name="T23" fmla="*/ 92 h 145"/>
                <a:gd name="T24" fmla="*/ 114 w 138"/>
                <a:gd name="T25" fmla="*/ 73 h 145"/>
                <a:gd name="T26" fmla="*/ 110 w 138"/>
                <a:gd name="T27" fmla="*/ 53 h 145"/>
                <a:gd name="T28" fmla="*/ 100 w 138"/>
                <a:gd name="T29" fmla="*/ 38 h 145"/>
                <a:gd name="T30" fmla="*/ 86 w 138"/>
                <a:gd name="T31" fmla="*/ 26 h 145"/>
                <a:gd name="T32" fmla="*/ 69 w 138"/>
                <a:gd name="T33" fmla="*/ 22 h 145"/>
                <a:gd name="T34" fmla="*/ 69 w 138"/>
                <a:gd name="T35" fmla="*/ 0 h 145"/>
                <a:gd name="T36" fmla="*/ 86 w 138"/>
                <a:gd name="T37" fmla="*/ 2 h 145"/>
                <a:gd name="T38" fmla="*/ 102 w 138"/>
                <a:gd name="T39" fmla="*/ 10 h 145"/>
                <a:gd name="T40" fmla="*/ 116 w 138"/>
                <a:gd name="T41" fmla="*/ 22 h 145"/>
                <a:gd name="T42" fmla="*/ 132 w 138"/>
                <a:gd name="T43" fmla="*/ 43 h 145"/>
                <a:gd name="T44" fmla="*/ 138 w 138"/>
                <a:gd name="T45" fmla="*/ 73 h 145"/>
                <a:gd name="T46" fmla="*/ 132 w 138"/>
                <a:gd name="T47" fmla="*/ 100 h 145"/>
                <a:gd name="T48" fmla="*/ 116 w 138"/>
                <a:gd name="T49" fmla="*/ 124 h 145"/>
                <a:gd name="T50" fmla="*/ 102 w 138"/>
                <a:gd name="T51" fmla="*/ 134 h 145"/>
                <a:gd name="T52" fmla="*/ 86 w 138"/>
                <a:gd name="T53" fmla="*/ 142 h 145"/>
                <a:gd name="T54" fmla="*/ 69 w 138"/>
                <a:gd name="T55" fmla="*/ 145 h 145"/>
                <a:gd name="T56" fmla="*/ 41 w 138"/>
                <a:gd name="T57" fmla="*/ 140 h 145"/>
                <a:gd name="T58" fmla="*/ 20 w 138"/>
                <a:gd name="T59" fmla="*/ 124 h 145"/>
                <a:gd name="T60" fmla="*/ 4 w 138"/>
                <a:gd name="T61" fmla="*/ 100 h 145"/>
                <a:gd name="T62" fmla="*/ 0 w 138"/>
                <a:gd name="T63" fmla="*/ 73 h 145"/>
                <a:gd name="T64" fmla="*/ 4 w 138"/>
                <a:gd name="T65" fmla="*/ 43 h 145"/>
                <a:gd name="T66" fmla="*/ 20 w 138"/>
                <a:gd name="T67" fmla="*/ 22 h 145"/>
                <a:gd name="T68" fmla="*/ 33 w 138"/>
                <a:gd name="T69" fmla="*/ 10 h 145"/>
                <a:gd name="T70" fmla="*/ 49 w 138"/>
                <a:gd name="T71" fmla="*/ 2 h 145"/>
                <a:gd name="T72" fmla="*/ 69 w 138"/>
                <a:gd name="T73"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45">
                  <a:moveTo>
                    <a:pt x="69" y="22"/>
                  </a:moveTo>
                  <a:lnTo>
                    <a:pt x="51" y="26"/>
                  </a:lnTo>
                  <a:lnTo>
                    <a:pt x="35" y="38"/>
                  </a:lnTo>
                  <a:lnTo>
                    <a:pt x="26" y="53"/>
                  </a:lnTo>
                  <a:lnTo>
                    <a:pt x="22" y="73"/>
                  </a:lnTo>
                  <a:lnTo>
                    <a:pt x="26" y="92"/>
                  </a:lnTo>
                  <a:lnTo>
                    <a:pt x="35" y="108"/>
                  </a:lnTo>
                  <a:lnTo>
                    <a:pt x="51" y="118"/>
                  </a:lnTo>
                  <a:lnTo>
                    <a:pt x="69" y="122"/>
                  </a:lnTo>
                  <a:lnTo>
                    <a:pt x="86" y="118"/>
                  </a:lnTo>
                  <a:lnTo>
                    <a:pt x="100" y="108"/>
                  </a:lnTo>
                  <a:lnTo>
                    <a:pt x="110" y="92"/>
                  </a:lnTo>
                  <a:lnTo>
                    <a:pt x="114" y="73"/>
                  </a:lnTo>
                  <a:lnTo>
                    <a:pt x="110" y="53"/>
                  </a:lnTo>
                  <a:lnTo>
                    <a:pt x="100" y="38"/>
                  </a:lnTo>
                  <a:lnTo>
                    <a:pt x="86" y="26"/>
                  </a:lnTo>
                  <a:lnTo>
                    <a:pt x="69" y="22"/>
                  </a:lnTo>
                  <a:close/>
                  <a:moveTo>
                    <a:pt x="69" y="0"/>
                  </a:moveTo>
                  <a:lnTo>
                    <a:pt x="86" y="2"/>
                  </a:lnTo>
                  <a:lnTo>
                    <a:pt x="102" y="10"/>
                  </a:lnTo>
                  <a:lnTo>
                    <a:pt x="116" y="22"/>
                  </a:lnTo>
                  <a:lnTo>
                    <a:pt x="132" y="43"/>
                  </a:lnTo>
                  <a:lnTo>
                    <a:pt x="138" y="73"/>
                  </a:lnTo>
                  <a:lnTo>
                    <a:pt x="132" y="100"/>
                  </a:lnTo>
                  <a:lnTo>
                    <a:pt x="116" y="124"/>
                  </a:lnTo>
                  <a:lnTo>
                    <a:pt x="102" y="134"/>
                  </a:lnTo>
                  <a:lnTo>
                    <a:pt x="86" y="142"/>
                  </a:lnTo>
                  <a:lnTo>
                    <a:pt x="69" y="145"/>
                  </a:lnTo>
                  <a:lnTo>
                    <a:pt x="41" y="140"/>
                  </a:lnTo>
                  <a:lnTo>
                    <a:pt x="20" y="124"/>
                  </a:lnTo>
                  <a:lnTo>
                    <a:pt x="4" y="100"/>
                  </a:lnTo>
                  <a:lnTo>
                    <a:pt x="0" y="73"/>
                  </a:lnTo>
                  <a:lnTo>
                    <a:pt x="4" y="43"/>
                  </a:lnTo>
                  <a:lnTo>
                    <a:pt x="20" y="22"/>
                  </a:lnTo>
                  <a:lnTo>
                    <a:pt x="33" y="10"/>
                  </a:lnTo>
                  <a:lnTo>
                    <a:pt x="49" y="2"/>
                  </a:lnTo>
                  <a:lnTo>
                    <a:pt x="69"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5" name="Freeform 1214"/>
            <p:cNvSpPr>
              <a:spLocks noEditPoints="1"/>
            </p:cNvSpPr>
            <p:nvPr/>
          </p:nvSpPr>
          <p:spPr bwMode="auto">
            <a:xfrm>
              <a:off x="3086101" y="3775076"/>
              <a:ext cx="76200" cy="112713"/>
            </a:xfrm>
            <a:custGeom>
              <a:avLst/>
              <a:gdLst>
                <a:gd name="T0" fmla="*/ 21 w 96"/>
                <a:gd name="T1" fmla="*/ 63 h 141"/>
                <a:gd name="T2" fmla="*/ 53 w 96"/>
                <a:gd name="T3" fmla="*/ 63 h 141"/>
                <a:gd name="T4" fmla="*/ 63 w 96"/>
                <a:gd name="T5" fmla="*/ 55 h 141"/>
                <a:gd name="T6" fmla="*/ 67 w 96"/>
                <a:gd name="T7" fmla="*/ 43 h 141"/>
                <a:gd name="T8" fmla="*/ 63 w 96"/>
                <a:gd name="T9" fmla="*/ 30 h 141"/>
                <a:gd name="T10" fmla="*/ 53 w 96"/>
                <a:gd name="T11" fmla="*/ 24 h 141"/>
                <a:gd name="T12" fmla="*/ 21 w 96"/>
                <a:gd name="T13" fmla="*/ 22 h 141"/>
                <a:gd name="T14" fmla="*/ 47 w 96"/>
                <a:gd name="T15" fmla="*/ 0 h 141"/>
                <a:gd name="T16" fmla="*/ 76 w 96"/>
                <a:gd name="T17" fmla="*/ 12 h 141"/>
                <a:gd name="T18" fmla="*/ 90 w 96"/>
                <a:gd name="T19" fmla="*/ 43 h 141"/>
                <a:gd name="T20" fmla="*/ 74 w 96"/>
                <a:gd name="T21" fmla="*/ 77 h 141"/>
                <a:gd name="T22" fmla="*/ 80 w 96"/>
                <a:gd name="T23" fmla="*/ 83 h 141"/>
                <a:gd name="T24" fmla="*/ 86 w 96"/>
                <a:gd name="T25" fmla="*/ 96 h 141"/>
                <a:gd name="T26" fmla="*/ 88 w 96"/>
                <a:gd name="T27" fmla="*/ 110 h 141"/>
                <a:gd name="T28" fmla="*/ 88 w 96"/>
                <a:gd name="T29" fmla="*/ 118 h 141"/>
                <a:gd name="T30" fmla="*/ 96 w 96"/>
                <a:gd name="T31" fmla="*/ 124 h 141"/>
                <a:gd name="T32" fmla="*/ 94 w 96"/>
                <a:gd name="T33" fmla="*/ 132 h 141"/>
                <a:gd name="T34" fmla="*/ 88 w 96"/>
                <a:gd name="T35" fmla="*/ 138 h 141"/>
                <a:gd name="T36" fmla="*/ 84 w 96"/>
                <a:gd name="T37" fmla="*/ 139 h 141"/>
                <a:gd name="T38" fmla="*/ 80 w 96"/>
                <a:gd name="T39" fmla="*/ 138 h 141"/>
                <a:gd name="T40" fmla="*/ 72 w 96"/>
                <a:gd name="T41" fmla="*/ 134 h 141"/>
                <a:gd name="T42" fmla="*/ 67 w 96"/>
                <a:gd name="T43" fmla="*/ 124 h 141"/>
                <a:gd name="T44" fmla="*/ 65 w 96"/>
                <a:gd name="T45" fmla="*/ 106 h 141"/>
                <a:gd name="T46" fmla="*/ 63 w 96"/>
                <a:gd name="T47" fmla="*/ 96 h 141"/>
                <a:gd name="T48" fmla="*/ 57 w 96"/>
                <a:gd name="T49" fmla="*/ 90 h 141"/>
                <a:gd name="T50" fmla="*/ 49 w 96"/>
                <a:gd name="T51" fmla="*/ 86 h 141"/>
                <a:gd name="T52" fmla="*/ 21 w 96"/>
                <a:gd name="T53" fmla="*/ 86 h 141"/>
                <a:gd name="T54" fmla="*/ 21 w 96"/>
                <a:gd name="T55" fmla="*/ 134 h 141"/>
                <a:gd name="T56" fmla="*/ 16 w 96"/>
                <a:gd name="T57" fmla="*/ 139 h 141"/>
                <a:gd name="T58" fmla="*/ 6 w 96"/>
                <a:gd name="T59" fmla="*/ 139 h 141"/>
                <a:gd name="T60" fmla="*/ 0 w 96"/>
                <a:gd name="T61" fmla="*/ 134 h 141"/>
                <a:gd name="T62" fmla="*/ 0 w 96"/>
                <a:gd name="T63" fmla="*/ 10 h 141"/>
                <a:gd name="T64" fmla="*/ 2 w 96"/>
                <a:gd name="T65" fmla="*/ 2 h 141"/>
                <a:gd name="T66" fmla="*/ 10 w 96"/>
                <a:gd name="T6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 h="141">
                  <a:moveTo>
                    <a:pt x="21" y="22"/>
                  </a:moveTo>
                  <a:lnTo>
                    <a:pt x="21" y="63"/>
                  </a:lnTo>
                  <a:lnTo>
                    <a:pt x="47" y="63"/>
                  </a:lnTo>
                  <a:lnTo>
                    <a:pt x="53" y="63"/>
                  </a:lnTo>
                  <a:lnTo>
                    <a:pt x="59" y="59"/>
                  </a:lnTo>
                  <a:lnTo>
                    <a:pt x="63" y="55"/>
                  </a:lnTo>
                  <a:lnTo>
                    <a:pt x="67" y="49"/>
                  </a:lnTo>
                  <a:lnTo>
                    <a:pt x="67" y="43"/>
                  </a:lnTo>
                  <a:lnTo>
                    <a:pt x="67" y="35"/>
                  </a:lnTo>
                  <a:lnTo>
                    <a:pt x="63" y="30"/>
                  </a:lnTo>
                  <a:lnTo>
                    <a:pt x="59" y="26"/>
                  </a:lnTo>
                  <a:lnTo>
                    <a:pt x="53" y="24"/>
                  </a:lnTo>
                  <a:lnTo>
                    <a:pt x="47" y="22"/>
                  </a:lnTo>
                  <a:lnTo>
                    <a:pt x="21" y="22"/>
                  </a:lnTo>
                  <a:close/>
                  <a:moveTo>
                    <a:pt x="10" y="0"/>
                  </a:moveTo>
                  <a:lnTo>
                    <a:pt x="47" y="0"/>
                  </a:lnTo>
                  <a:lnTo>
                    <a:pt x="63" y="2"/>
                  </a:lnTo>
                  <a:lnTo>
                    <a:pt x="76" y="12"/>
                  </a:lnTo>
                  <a:lnTo>
                    <a:pt x="86" y="26"/>
                  </a:lnTo>
                  <a:lnTo>
                    <a:pt x="90" y="43"/>
                  </a:lnTo>
                  <a:lnTo>
                    <a:pt x="84" y="61"/>
                  </a:lnTo>
                  <a:lnTo>
                    <a:pt x="74" y="77"/>
                  </a:lnTo>
                  <a:lnTo>
                    <a:pt x="78" y="79"/>
                  </a:lnTo>
                  <a:lnTo>
                    <a:pt x="80" y="83"/>
                  </a:lnTo>
                  <a:lnTo>
                    <a:pt x="84" y="90"/>
                  </a:lnTo>
                  <a:lnTo>
                    <a:pt x="86" y="96"/>
                  </a:lnTo>
                  <a:lnTo>
                    <a:pt x="88" y="106"/>
                  </a:lnTo>
                  <a:lnTo>
                    <a:pt x="88" y="110"/>
                  </a:lnTo>
                  <a:lnTo>
                    <a:pt x="88" y="114"/>
                  </a:lnTo>
                  <a:lnTo>
                    <a:pt x="88" y="118"/>
                  </a:lnTo>
                  <a:lnTo>
                    <a:pt x="92" y="120"/>
                  </a:lnTo>
                  <a:lnTo>
                    <a:pt x="96" y="124"/>
                  </a:lnTo>
                  <a:lnTo>
                    <a:pt x="96" y="128"/>
                  </a:lnTo>
                  <a:lnTo>
                    <a:pt x="94" y="132"/>
                  </a:lnTo>
                  <a:lnTo>
                    <a:pt x="92" y="136"/>
                  </a:lnTo>
                  <a:lnTo>
                    <a:pt x="88" y="138"/>
                  </a:lnTo>
                  <a:lnTo>
                    <a:pt x="86" y="138"/>
                  </a:lnTo>
                  <a:lnTo>
                    <a:pt x="84" y="139"/>
                  </a:lnTo>
                  <a:lnTo>
                    <a:pt x="84" y="139"/>
                  </a:lnTo>
                  <a:lnTo>
                    <a:pt x="80" y="138"/>
                  </a:lnTo>
                  <a:lnTo>
                    <a:pt x="76" y="136"/>
                  </a:lnTo>
                  <a:lnTo>
                    <a:pt x="72" y="134"/>
                  </a:lnTo>
                  <a:lnTo>
                    <a:pt x="69" y="130"/>
                  </a:lnTo>
                  <a:lnTo>
                    <a:pt x="67" y="124"/>
                  </a:lnTo>
                  <a:lnTo>
                    <a:pt x="65" y="116"/>
                  </a:lnTo>
                  <a:lnTo>
                    <a:pt x="65" y="106"/>
                  </a:lnTo>
                  <a:lnTo>
                    <a:pt x="65" y="100"/>
                  </a:lnTo>
                  <a:lnTo>
                    <a:pt x="63" y="96"/>
                  </a:lnTo>
                  <a:lnTo>
                    <a:pt x="61" y="94"/>
                  </a:lnTo>
                  <a:lnTo>
                    <a:pt x="57" y="90"/>
                  </a:lnTo>
                  <a:lnTo>
                    <a:pt x="53" y="88"/>
                  </a:lnTo>
                  <a:lnTo>
                    <a:pt x="49" y="86"/>
                  </a:lnTo>
                  <a:lnTo>
                    <a:pt x="45" y="86"/>
                  </a:lnTo>
                  <a:lnTo>
                    <a:pt x="21" y="86"/>
                  </a:lnTo>
                  <a:lnTo>
                    <a:pt x="21" y="130"/>
                  </a:lnTo>
                  <a:lnTo>
                    <a:pt x="21" y="134"/>
                  </a:lnTo>
                  <a:lnTo>
                    <a:pt x="17" y="138"/>
                  </a:lnTo>
                  <a:lnTo>
                    <a:pt x="16" y="139"/>
                  </a:lnTo>
                  <a:lnTo>
                    <a:pt x="10" y="141"/>
                  </a:lnTo>
                  <a:lnTo>
                    <a:pt x="6" y="139"/>
                  </a:lnTo>
                  <a:lnTo>
                    <a:pt x="2" y="138"/>
                  </a:lnTo>
                  <a:lnTo>
                    <a:pt x="0" y="134"/>
                  </a:lnTo>
                  <a:lnTo>
                    <a:pt x="0" y="130"/>
                  </a:lnTo>
                  <a:lnTo>
                    <a:pt x="0" y="10"/>
                  </a:lnTo>
                  <a:lnTo>
                    <a:pt x="0" y="6"/>
                  </a:lnTo>
                  <a:lnTo>
                    <a:pt x="2" y="2"/>
                  </a:lnTo>
                  <a:lnTo>
                    <a:pt x="6" y="0"/>
                  </a:lnTo>
                  <a:lnTo>
                    <a:pt x="1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6" name="Freeform 1215"/>
            <p:cNvSpPr>
              <a:spLocks/>
            </p:cNvSpPr>
            <p:nvPr/>
          </p:nvSpPr>
          <p:spPr bwMode="auto">
            <a:xfrm>
              <a:off x="3176588" y="3775076"/>
              <a:ext cx="85725" cy="112713"/>
            </a:xfrm>
            <a:custGeom>
              <a:avLst/>
              <a:gdLst>
                <a:gd name="T0" fmla="*/ 10 w 108"/>
                <a:gd name="T1" fmla="*/ 0 h 141"/>
                <a:gd name="T2" fmla="*/ 96 w 108"/>
                <a:gd name="T3" fmla="*/ 0 h 141"/>
                <a:gd name="T4" fmla="*/ 100 w 108"/>
                <a:gd name="T5" fmla="*/ 0 h 141"/>
                <a:gd name="T6" fmla="*/ 104 w 108"/>
                <a:gd name="T7" fmla="*/ 2 h 141"/>
                <a:gd name="T8" fmla="*/ 106 w 108"/>
                <a:gd name="T9" fmla="*/ 6 h 141"/>
                <a:gd name="T10" fmla="*/ 108 w 108"/>
                <a:gd name="T11" fmla="*/ 10 h 141"/>
                <a:gd name="T12" fmla="*/ 106 w 108"/>
                <a:gd name="T13" fmla="*/ 16 h 141"/>
                <a:gd name="T14" fmla="*/ 104 w 108"/>
                <a:gd name="T15" fmla="*/ 18 h 141"/>
                <a:gd name="T16" fmla="*/ 100 w 108"/>
                <a:gd name="T17" fmla="*/ 22 h 141"/>
                <a:gd name="T18" fmla="*/ 96 w 108"/>
                <a:gd name="T19" fmla="*/ 22 h 141"/>
                <a:gd name="T20" fmla="*/ 65 w 108"/>
                <a:gd name="T21" fmla="*/ 22 h 141"/>
                <a:gd name="T22" fmla="*/ 65 w 108"/>
                <a:gd name="T23" fmla="*/ 130 h 141"/>
                <a:gd name="T24" fmla="*/ 63 w 108"/>
                <a:gd name="T25" fmla="*/ 134 h 141"/>
                <a:gd name="T26" fmla="*/ 61 w 108"/>
                <a:gd name="T27" fmla="*/ 138 h 141"/>
                <a:gd name="T28" fmla="*/ 57 w 108"/>
                <a:gd name="T29" fmla="*/ 139 h 141"/>
                <a:gd name="T30" fmla="*/ 53 w 108"/>
                <a:gd name="T31" fmla="*/ 141 h 141"/>
                <a:gd name="T32" fmla="*/ 49 w 108"/>
                <a:gd name="T33" fmla="*/ 139 h 141"/>
                <a:gd name="T34" fmla="*/ 45 w 108"/>
                <a:gd name="T35" fmla="*/ 138 h 141"/>
                <a:gd name="T36" fmla="*/ 43 w 108"/>
                <a:gd name="T37" fmla="*/ 134 h 141"/>
                <a:gd name="T38" fmla="*/ 43 w 108"/>
                <a:gd name="T39" fmla="*/ 130 h 141"/>
                <a:gd name="T40" fmla="*/ 43 w 108"/>
                <a:gd name="T41" fmla="*/ 22 h 141"/>
                <a:gd name="T42" fmla="*/ 10 w 108"/>
                <a:gd name="T43" fmla="*/ 22 h 141"/>
                <a:gd name="T44" fmla="*/ 6 w 108"/>
                <a:gd name="T45" fmla="*/ 22 h 141"/>
                <a:gd name="T46" fmla="*/ 2 w 108"/>
                <a:gd name="T47" fmla="*/ 18 h 141"/>
                <a:gd name="T48" fmla="*/ 0 w 108"/>
                <a:gd name="T49" fmla="*/ 16 h 141"/>
                <a:gd name="T50" fmla="*/ 0 w 108"/>
                <a:gd name="T51" fmla="*/ 10 h 141"/>
                <a:gd name="T52" fmla="*/ 0 w 108"/>
                <a:gd name="T53" fmla="*/ 6 h 141"/>
                <a:gd name="T54" fmla="*/ 2 w 108"/>
                <a:gd name="T55" fmla="*/ 2 h 141"/>
                <a:gd name="T56" fmla="*/ 6 w 108"/>
                <a:gd name="T57" fmla="*/ 0 h 141"/>
                <a:gd name="T58" fmla="*/ 10 w 108"/>
                <a:gd name="T5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8" h="141">
                  <a:moveTo>
                    <a:pt x="10" y="0"/>
                  </a:moveTo>
                  <a:lnTo>
                    <a:pt x="96" y="0"/>
                  </a:lnTo>
                  <a:lnTo>
                    <a:pt x="100" y="0"/>
                  </a:lnTo>
                  <a:lnTo>
                    <a:pt x="104" y="2"/>
                  </a:lnTo>
                  <a:lnTo>
                    <a:pt x="106" y="6"/>
                  </a:lnTo>
                  <a:lnTo>
                    <a:pt x="108" y="10"/>
                  </a:lnTo>
                  <a:lnTo>
                    <a:pt x="106" y="16"/>
                  </a:lnTo>
                  <a:lnTo>
                    <a:pt x="104" y="18"/>
                  </a:lnTo>
                  <a:lnTo>
                    <a:pt x="100" y="22"/>
                  </a:lnTo>
                  <a:lnTo>
                    <a:pt x="96" y="22"/>
                  </a:lnTo>
                  <a:lnTo>
                    <a:pt x="65" y="22"/>
                  </a:lnTo>
                  <a:lnTo>
                    <a:pt x="65" y="130"/>
                  </a:lnTo>
                  <a:lnTo>
                    <a:pt x="63" y="134"/>
                  </a:lnTo>
                  <a:lnTo>
                    <a:pt x="61" y="138"/>
                  </a:lnTo>
                  <a:lnTo>
                    <a:pt x="57" y="139"/>
                  </a:lnTo>
                  <a:lnTo>
                    <a:pt x="53" y="141"/>
                  </a:lnTo>
                  <a:lnTo>
                    <a:pt x="49" y="139"/>
                  </a:lnTo>
                  <a:lnTo>
                    <a:pt x="45" y="138"/>
                  </a:lnTo>
                  <a:lnTo>
                    <a:pt x="43" y="134"/>
                  </a:lnTo>
                  <a:lnTo>
                    <a:pt x="43" y="130"/>
                  </a:lnTo>
                  <a:lnTo>
                    <a:pt x="43" y="22"/>
                  </a:lnTo>
                  <a:lnTo>
                    <a:pt x="10" y="22"/>
                  </a:lnTo>
                  <a:lnTo>
                    <a:pt x="6" y="22"/>
                  </a:lnTo>
                  <a:lnTo>
                    <a:pt x="2" y="18"/>
                  </a:lnTo>
                  <a:lnTo>
                    <a:pt x="0" y="16"/>
                  </a:lnTo>
                  <a:lnTo>
                    <a:pt x="0" y="10"/>
                  </a:lnTo>
                  <a:lnTo>
                    <a:pt x="0" y="6"/>
                  </a:lnTo>
                  <a:lnTo>
                    <a:pt x="2" y="2"/>
                  </a:lnTo>
                  <a:lnTo>
                    <a:pt x="6" y="0"/>
                  </a:lnTo>
                  <a:lnTo>
                    <a:pt x="1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7" name="Freeform 1216"/>
            <p:cNvSpPr>
              <a:spLocks/>
            </p:cNvSpPr>
            <p:nvPr/>
          </p:nvSpPr>
          <p:spPr bwMode="auto">
            <a:xfrm>
              <a:off x="3330576" y="3771901"/>
              <a:ext cx="100013" cy="115888"/>
            </a:xfrm>
            <a:custGeom>
              <a:avLst/>
              <a:gdLst>
                <a:gd name="T0" fmla="*/ 75 w 126"/>
                <a:gd name="T1" fmla="*/ 0 h 145"/>
                <a:gd name="T2" fmla="*/ 100 w 126"/>
                <a:gd name="T3" fmla="*/ 4 h 145"/>
                <a:gd name="T4" fmla="*/ 122 w 126"/>
                <a:gd name="T5" fmla="*/ 16 h 145"/>
                <a:gd name="T6" fmla="*/ 124 w 126"/>
                <a:gd name="T7" fmla="*/ 18 h 145"/>
                <a:gd name="T8" fmla="*/ 126 w 126"/>
                <a:gd name="T9" fmla="*/ 24 h 145"/>
                <a:gd name="T10" fmla="*/ 126 w 126"/>
                <a:gd name="T11" fmla="*/ 28 h 145"/>
                <a:gd name="T12" fmla="*/ 124 w 126"/>
                <a:gd name="T13" fmla="*/ 32 h 145"/>
                <a:gd name="T14" fmla="*/ 120 w 126"/>
                <a:gd name="T15" fmla="*/ 34 h 145"/>
                <a:gd name="T16" fmla="*/ 116 w 126"/>
                <a:gd name="T17" fmla="*/ 36 h 145"/>
                <a:gd name="T18" fmla="*/ 112 w 126"/>
                <a:gd name="T19" fmla="*/ 36 h 145"/>
                <a:gd name="T20" fmla="*/ 108 w 126"/>
                <a:gd name="T21" fmla="*/ 34 h 145"/>
                <a:gd name="T22" fmla="*/ 92 w 126"/>
                <a:gd name="T23" fmla="*/ 26 h 145"/>
                <a:gd name="T24" fmla="*/ 75 w 126"/>
                <a:gd name="T25" fmla="*/ 22 h 145"/>
                <a:gd name="T26" fmla="*/ 55 w 126"/>
                <a:gd name="T27" fmla="*/ 26 h 145"/>
                <a:gd name="T28" fmla="*/ 39 w 126"/>
                <a:gd name="T29" fmla="*/ 38 h 145"/>
                <a:gd name="T30" fmla="*/ 28 w 126"/>
                <a:gd name="T31" fmla="*/ 53 h 145"/>
                <a:gd name="T32" fmla="*/ 24 w 126"/>
                <a:gd name="T33" fmla="*/ 73 h 145"/>
                <a:gd name="T34" fmla="*/ 28 w 126"/>
                <a:gd name="T35" fmla="*/ 92 h 145"/>
                <a:gd name="T36" fmla="*/ 39 w 126"/>
                <a:gd name="T37" fmla="*/ 108 h 145"/>
                <a:gd name="T38" fmla="*/ 55 w 126"/>
                <a:gd name="T39" fmla="*/ 118 h 145"/>
                <a:gd name="T40" fmla="*/ 75 w 126"/>
                <a:gd name="T41" fmla="*/ 122 h 145"/>
                <a:gd name="T42" fmla="*/ 92 w 126"/>
                <a:gd name="T43" fmla="*/ 118 h 145"/>
                <a:gd name="T44" fmla="*/ 108 w 126"/>
                <a:gd name="T45" fmla="*/ 110 h 145"/>
                <a:gd name="T46" fmla="*/ 112 w 126"/>
                <a:gd name="T47" fmla="*/ 108 h 145"/>
                <a:gd name="T48" fmla="*/ 116 w 126"/>
                <a:gd name="T49" fmla="*/ 108 h 145"/>
                <a:gd name="T50" fmla="*/ 120 w 126"/>
                <a:gd name="T51" fmla="*/ 110 h 145"/>
                <a:gd name="T52" fmla="*/ 124 w 126"/>
                <a:gd name="T53" fmla="*/ 112 h 145"/>
                <a:gd name="T54" fmla="*/ 126 w 126"/>
                <a:gd name="T55" fmla="*/ 116 h 145"/>
                <a:gd name="T56" fmla="*/ 126 w 126"/>
                <a:gd name="T57" fmla="*/ 122 h 145"/>
                <a:gd name="T58" fmla="*/ 124 w 126"/>
                <a:gd name="T59" fmla="*/ 126 h 145"/>
                <a:gd name="T60" fmla="*/ 122 w 126"/>
                <a:gd name="T61" fmla="*/ 130 h 145"/>
                <a:gd name="T62" fmla="*/ 100 w 126"/>
                <a:gd name="T63" fmla="*/ 140 h 145"/>
                <a:gd name="T64" fmla="*/ 75 w 126"/>
                <a:gd name="T65" fmla="*/ 145 h 145"/>
                <a:gd name="T66" fmla="*/ 47 w 126"/>
                <a:gd name="T67" fmla="*/ 140 h 145"/>
                <a:gd name="T68" fmla="*/ 24 w 126"/>
                <a:gd name="T69" fmla="*/ 124 h 145"/>
                <a:gd name="T70" fmla="*/ 6 w 126"/>
                <a:gd name="T71" fmla="*/ 100 h 145"/>
                <a:gd name="T72" fmla="*/ 0 w 126"/>
                <a:gd name="T73" fmla="*/ 73 h 145"/>
                <a:gd name="T74" fmla="*/ 6 w 126"/>
                <a:gd name="T75" fmla="*/ 43 h 145"/>
                <a:gd name="T76" fmla="*/ 24 w 126"/>
                <a:gd name="T77" fmla="*/ 22 h 145"/>
                <a:gd name="T78" fmla="*/ 47 w 126"/>
                <a:gd name="T79" fmla="*/ 6 h 145"/>
                <a:gd name="T80" fmla="*/ 75 w 126"/>
                <a:gd name="T8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 h="145">
                  <a:moveTo>
                    <a:pt x="75" y="0"/>
                  </a:moveTo>
                  <a:lnTo>
                    <a:pt x="100" y="4"/>
                  </a:lnTo>
                  <a:lnTo>
                    <a:pt x="122" y="16"/>
                  </a:lnTo>
                  <a:lnTo>
                    <a:pt x="124" y="18"/>
                  </a:lnTo>
                  <a:lnTo>
                    <a:pt x="126" y="24"/>
                  </a:lnTo>
                  <a:lnTo>
                    <a:pt x="126" y="28"/>
                  </a:lnTo>
                  <a:lnTo>
                    <a:pt x="124" y="32"/>
                  </a:lnTo>
                  <a:lnTo>
                    <a:pt x="120" y="34"/>
                  </a:lnTo>
                  <a:lnTo>
                    <a:pt x="116" y="36"/>
                  </a:lnTo>
                  <a:lnTo>
                    <a:pt x="112" y="36"/>
                  </a:lnTo>
                  <a:lnTo>
                    <a:pt x="108" y="34"/>
                  </a:lnTo>
                  <a:lnTo>
                    <a:pt x="92" y="26"/>
                  </a:lnTo>
                  <a:lnTo>
                    <a:pt x="75" y="22"/>
                  </a:lnTo>
                  <a:lnTo>
                    <a:pt x="55" y="26"/>
                  </a:lnTo>
                  <a:lnTo>
                    <a:pt x="39" y="38"/>
                  </a:lnTo>
                  <a:lnTo>
                    <a:pt x="28" y="53"/>
                  </a:lnTo>
                  <a:lnTo>
                    <a:pt x="24" y="73"/>
                  </a:lnTo>
                  <a:lnTo>
                    <a:pt x="28" y="92"/>
                  </a:lnTo>
                  <a:lnTo>
                    <a:pt x="39" y="108"/>
                  </a:lnTo>
                  <a:lnTo>
                    <a:pt x="55" y="118"/>
                  </a:lnTo>
                  <a:lnTo>
                    <a:pt x="75" y="122"/>
                  </a:lnTo>
                  <a:lnTo>
                    <a:pt x="92" y="118"/>
                  </a:lnTo>
                  <a:lnTo>
                    <a:pt x="108" y="110"/>
                  </a:lnTo>
                  <a:lnTo>
                    <a:pt x="112" y="108"/>
                  </a:lnTo>
                  <a:lnTo>
                    <a:pt x="116" y="108"/>
                  </a:lnTo>
                  <a:lnTo>
                    <a:pt x="120" y="110"/>
                  </a:lnTo>
                  <a:lnTo>
                    <a:pt x="124" y="112"/>
                  </a:lnTo>
                  <a:lnTo>
                    <a:pt x="126" y="116"/>
                  </a:lnTo>
                  <a:lnTo>
                    <a:pt x="126" y="122"/>
                  </a:lnTo>
                  <a:lnTo>
                    <a:pt x="124" y="126"/>
                  </a:lnTo>
                  <a:lnTo>
                    <a:pt x="122" y="130"/>
                  </a:lnTo>
                  <a:lnTo>
                    <a:pt x="100" y="140"/>
                  </a:lnTo>
                  <a:lnTo>
                    <a:pt x="75" y="145"/>
                  </a:lnTo>
                  <a:lnTo>
                    <a:pt x="47" y="140"/>
                  </a:lnTo>
                  <a:lnTo>
                    <a:pt x="24" y="124"/>
                  </a:lnTo>
                  <a:lnTo>
                    <a:pt x="6" y="100"/>
                  </a:lnTo>
                  <a:lnTo>
                    <a:pt x="0" y="73"/>
                  </a:lnTo>
                  <a:lnTo>
                    <a:pt x="6" y="43"/>
                  </a:lnTo>
                  <a:lnTo>
                    <a:pt x="24" y="22"/>
                  </a:lnTo>
                  <a:lnTo>
                    <a:pt x="47" y="6"/>
                  </a:lnTo>
                  <a:lnTo>
                    <a:pt x="75"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8" name="Freeform 1217"/>
            <p:cNvSpPr>
              <a:spLocks/>
            </p:cNvSpPr>
            <p:nvPr/>
          </p:nvSpPr>
          <p:spPr bwMode="auto">
            <a:xfrm>
              <a:off x="3460751" y="3775076"/>
              <a:ext cx="69850" cy="112713"/>
            </a:xfrm>
            <a:custGeom>
              <a:avLst/>
              <a:gdLst>
                <a:gd name="T0" fmla="*/ 10 w 88"/>
                <a:gd name="T1" fmla="*/ 0 h 141"/>
                <a:gd name="T2" fmla="*/ 16 w 88"/>
                <a:gd name="T3" fmla="*/ 0 h 141"/>
                <a:gd name="T4" fmla="*/ 20 w 88"/>
                <a:gd name="T5" fmla="*/ 2 h 141"/>
                <a:gd name="T6" fmla="*/ 22 w 88"/>
                <a:gd name="T7" fmla="*/ 6 h 141"/>
                <a:gd name="T8" fmla="*/ 22 w 88"/>
                <a:gd name="T9" fmla="*/ 10 h 141"/>
                <a:gd name="T10" fmla="*/ 22 w 88"/>
                <a:gd name="T11" fmla="*/ 118 h 141"/>
                <a:gd name="T12" fmla="*/ 77 w 88"/>
                <a:gd name="T13" fmla="*/ 118 h 141"/>
                <a:gd name="T14" fmla="*/ 81 w 88"/>
                <a:gd name="T15" fmla="*/ 120 h 141"/>
                <a:gd name="T16" fmla="*/ 85 w 88"/>
                <a:gd name="T17" fmla="*/ 122 h 141"/>
                <a:gd name="T18" fmla="*/ 86 w 88"/>
                <a:gd name="T19" fmla="*/ 126 h 141"/>
                <a:gd name="T20" fmla="*/ 88 w 88"/>
                <a:gd name="T21" fmla="*/ 130 h 141"/>
                <a:gd name="T22" fmla="*/ 86 w 88"/>
                <a:gd name="T23" fmla="*/ 134 h 141"/>
                <a:gd name="T24" fmla="*/ 85 w 88"/>
                <a:gd name="T25" fmla="*/ 138 h 141"/>
                <a:gd name="T26" fmla="*/ 81 w 88"/>
                <a:gd name="T27" fmla="*/ 139 h 141"/>
                <a:gd name="T28" fmla="*/ 77 w 88"/>
                <a:gd name="T29" fmla="*/ 141 h 141"/>
                <a:gd name="T30" fmla="*/ 10 w 88"/>
                <a:gd name="T31" fmla="*/ 141 h 141"/>
                <a:gd name="T32" fmla="*/ 6 w 88"/>
                <a:gd name="T33" fmla="*/ 139 h 141"/>
                <a:gd name="T34" fmla="*/ 2 w 88"/>
                <a:gd name="T35" fmla="*/ 138 h 141"/>
                <a:gd name="T36" fmla="*/ 0 w 88"/>
                <a:gd name="T37" fmla="*/ 134 h 141"/>
                <a:gd name="T38" fmla="*/ 0 w 88"/>
                <a:gd name="T39" fmla="*/ 130 h 141"/>
                <a:gd name="T40" fmla="*/ 0 w 88"/>
                <a:gd name="T41" fmla="*/ 10 h 141"/>
                <a:gd name="T42" fmla="*/ 0 w 88"/>
                <a:gd name="T43" fmla="*/ 6 h 141"/>
                <a:gd name="T44" fmla="*/ 2 w 88"/>
                <a:gd name="T45" fmla="*/ 2 h 141"/>
                <a:gd name="T46" fmla="*/ 6 w 88"/>
                <a:gd name="T47" fmla="*/ 0 h 141"/>
                <a:gd name="T48" fmla="*/ 10 w 88"/>
                <a:gd name="T4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41">
                  <a:moveTo>
                    <a:pt x="10" y="0"/>
                  </a:moveTo>
                  <a:lnTo>
                    <a:pt x="16" y="0"/>
                  </a:lnTo>
                  <a:lnTo>
                    <a:pt x="20" y="2"/>
                  </a:lnTo>
                  <a:lnTo>
                    <a:pt x="22" y="6"/>
                  </a:lnTo>
                  <a:lnTo>
                    <a:pt x="22" y="10"/>
                  </a:lnTo>
                  <a:lnTo>
                    <a:pt x="22" y="118"/>
                  </a:lnTo>
                  <a:lnTo>
                    <a:pt x="77" y="118"/>
                  </a:lnTo>
                  <a:lnTo>
                    <a:pt x="81" y="120"/>
                  </a:lnTo>
                  <a:lnTo>
                    <a:pt x="85" y="122"/>
                  </a:lnTo>
                  <a:lnTo>
                    <a:pt x="86" y="126"/>
                  </a:lnTo>
                  <a:lnTo>
                    <a:pt x="88" y="130"/>
                  </a:lnTo>
                  <a:lnTo>
                    <a:pt x="86" y="134"/>
                  </a:lnTo>
                  <a:lnTo>
                    <a:pt x="85" y="138"/>
                  </a:lnTo>
                  <a:lnTo>
                    <a:pt x="81" y="139"/>
                  </a:lnTo>
                  <a:lnTo>
                    <a:pt x="77" y="141"/>
                  </a:lnTo>
                  <a:lnTo>
                    <a:pt x="10" y="141"/>
                  </a:lnTo>
                  <a:lnTo>
                    <a:pt x="6" y="139"/>
                  </a:lnTo>
                  <a:lnTo>
                    <a:pt x="2" y="138"/>
                  </a:lnTo>
                  <a:lnTo>
                    <a:pt x="0" y="134"/>
                  </a:lnTo>
                  <a:lnTo>
                    <a:pt x="0" y="130"/>
                  </a:lnTo>
                  <a:lnTo>
                    <a:pt x="0" y="10"/>
                  </a:lnTo>
                  <a:lnTo>
                    <a:pt x="0" y="6"/>
                  </a:lnTo>
                  <a:lnTo>
                    <a:pt x="2" y="2"/>
                  </a:lnTo>
                  <a:lnTo>
                    <a:pt x="6" y="0"/>
                  </a:lnTo>
                  <a:lnTo>
                    <a:pt x="1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9" name="Freeform 1218"/>
            <p:cNvSpPr>
              <a:spLocks/>
            </p:cNvSpPr>
            <p:nvPr/>
          </p:nvSpPr>
          <p:spPr bwMode="auto">
            <a:xfrm>
              <a:off x="3548063" y="3775076"/>
              <a:ext cx="90488" cy="112713"/>
            </a:xfrm>
            <a:custGeom>
              <a:avLst/>
              <a:gdLst>
                <a:gd name="T0" fmla="*/ 10 w 116"/>
                <a:gd name="T1" fmla="*/ 0 h 141"/>
                <a:gd name="T2" fmla="*/ 16 w 116"/>
                <a:gd name="T3" fmla="*/ 0 h 141"/>
                <a:gd name="T4" fmla="*/ 18 w 116"/>
                <a:gd name="T5" fmla="*/ 2 h 141"/>
                <a:gd name="T6" fmla="*/ 22 w 116"/>
                <a:gd name="T7" fmla="*/ 6 h 141"/>
                <a:gd name="T8" fmla="*/ 22 w 116"/>
                <a:gd name="T9" fmla="*/ 10 h 141"/>
                <a:gd name="T10" fmla="*/ 22 w 116"/>
                <a:gd name="T11" fmla="*/ 83 h 141"/>
                <a:gd name="T12" fmla="*/ 28 w 116"/>
                <a:gd name="T13" fmla="*/ 100 h 141"/>
                <a:gd name="T14" fmla="*/ 39 w 116"/>
                <a:gd name="T15" fmla="*/ 114 h 141"/>
                <a:gd name="T16" fmla="*/ 57 w 116"/>
                <a:gd name="T17" fmla="*/ 118 h 141"/>
                <a:gd name="T18" fmla="*/ 77 w 116"/>
                <a:gd name="T19" fmla="*/ 114 h 141"/>
                <a:gd name="T20" fmla="*/ 88 w 116"/>
                <a:gd name="T21" fmla="*/ 100 h 141"/>
                <a:gd name="T22" fmla="*/ 94 w 116"/>
                <a:gd name="T23" fmla="*/ 83 h 141"/>
                <a:gd name="T24" fmla="*/ 94 w 116"/>
                <a:gd name="T25" fmla="*/ 10 h 141"/>
                <a:gd name="T26" fmla="*/ 94 w 116"/>
                <a:gd name="T27" fmla="*/ 6 h 141"/>
                <a:gd name="T28" fmla="*/ 96 w 116"/>
                <a:gd name="T29" fmla="*/ 2 h 141"/>
                <a:gd name="T30" fmla="*/ 100 w 116"/>
                <a:gd name="T31" fmla="*/ 0 h 141"/>
                <a:gd name="T32" fmla="*/ 104 w 116"/>
                <a:gd name="T33" fmla="*/ 0 h 141"/>
                <a:gd name="T34" fmla="*/ 110 w 116"/>
                <a:gd name="T35" fmla="*/ 0 h 141"/>
                <a:gd name="T36" fmla="*/ 112 w 116"/>
                <a:gd name="T37" fmla="*/ 2 h 141"/>
                <a:gd name="T38" fmla="*/ 116 w 116"/>
                <a:gd name="T39" fmla="*/ 6 h 141"/>
                <a:gd name="T40" fmla="*/ 116 w 116"/>
                <a:gd name="T41" fmla="*/ 10 h 141"/>
                <a:gd name="T42" fmla="*/ 116 w 116"/>
                <a:gd name="T43" fmla="*/ 83 h 141"/>
                <a:gd name="T44" fmla="*/ 112 w 116"/>
                <a:gd name="T45" fmla="*/ 104 h 141"/>
                <a:gd name="T46" fmla="*/ 98 w 116"/>
                <a:gd name="T47" fmla="*/ 124 h 141"/>
                <a:gd name="T48" fmla="*/ 81 w 116"/>
                <a:gd name="T49" fmla="*/ 136 h 141"/>
                <a:gd name="T50" fmla="*/ 57 w 116"/>
                <a:gd name="T51" fmla="*/ 141 h 141"/>
                <a:gd name="T52" fmla="*/ 35 w 116"/>
                <a:gd name="T53" fmla="*/ 136 h 141"/>
                <a:gd name="T54" fmla="*/ 16 w 116"/>
                <a:gd name="T55" fmla="*/ 124 h 141"/>
                <a:gd name="T56" fmla="*/ 4 w 116"/>
                <a:gd name="T57" fmla="*/ 104 h 141"/>
                <a:gd name="T58" fmla="*/ 0 w 116"/>
                <a:gd name="T59" fmla="*/ 83 h 141"/>
                <a:gd name="T60" fmla="*/ 0 w 116"/>
                <a:gd name="T61" fmla="*/ 10 h 141"/>
                <a:gd name="T62" fmla="*/ 0 w 116"/>
                <a:gd name="T63" fmla="*/ 6 h 141"/>
                <a:gd name="T64" fmla="*/ 2 w 116"/>
                <a:gd name="T65" fmla="*/ 2 h 141"/>
                <a:gd name="T66" fmla="*/ 6 w 116"/>
                <a:gd name="T67" fmla="*/ 0 h 141"/>
                <a:gd name="T68" fmla="*/ 10 w 116"/>
                <a:gd name="T6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41">
                  <a:moveTo>
                    <a:pt x="10" y="0"/>
                  </a:moveTo>
                  <a:lnTo>
                    <a:pt x="16" y="0"/>
                  </a:lnTo>
                  <a:lnTo>
                    <a:pt x="18" y="2"/>
                  </a:lnTo>
                  <a:lnTo>
                    <a:pt x="22" y="6"/>
                  </a:lnTo>
                  <a:lnTo>
                    <a:pt x="22" y="10"/>
                  </a:lnTo>
                  <a:lnTo>
                    <a:pt x="22" y="83"/>
                  </a:lnTo>
                  <a:lnTo>
                    <a:pt x="28" y="100"/>
                  </a:lnTo>
                  <a:lnTo>
                    <a:pt x="39" y="114"/>
                  </a:lnTo>
                  <a:lnTo>
                    <a:pt x="57" y="118"/>
                  </a:lnTo>
                  <a:lnTo>
                    <a:pt x="77" y="114"/>
                  </a:lnTo>
                  <a:lnTo>
                    <a:pt x="88" y="100"/>
                  </a:lnTo>
                  <a:lnTo>
                    <a:pt x="94" y="83"/>
                  </a:lnTo>
                  <a:lnTo>
                    <a:pt x="94" y="10"/>
                  </a:lnTo>
                  <a:lnTo>
                    <a:pt x="94" y="6"/>
                  </a:lnTo>
                  <a:lnTo>
                    <a:pt x="96" y="2"/>
                  </a:lnTo>
                  <a:lnTo>
                    <a:pt x="100" y="0"/>
                  </a:lnTo>
                  <a:lnTo>
                    <a:pt x="104" y="0"/>
                  </a:lnTo>
                  <a:lnTo>
                    <a:pt x="110" y="0"/>
                  </a:lnTo>
                  <a:lnTo>
                    <a:pt x="112" y="2"/>
                  </a:lnTo>
                  <a:lnTo>
                    <a:pt x="116" y="6"/>
                  </a:lnTo>
                  <a:lnTo>
                    <a:pt x="116" y="10"/>
                  </a:lnTo>
                  <a:lnTo>
                    <a:pt x="116" y="83"/>
                  </a:lnTo>
                  <a:lnTo>
                    <a:pt x="112" y="104"/>
                  </a:lnTo>
                  <a:lnTo>
                    <a:pt x="98" y="124"/>
                  </a:lnTo>
                  <a:lnTo>
                    <a:pt x="81" y="136"/>
                  </a:lnTo>
                  <a:lnTo>
                    <a:pt x="57" y="141"/>
                  </a:lnTo>
                  <a:lnTo>
                    <a:pt x="35" y="136"/>
                  </a:lnTo>
                  <a:lnTo>
                    <a:pt x="16" y="124"/>
                  </a:lnTo>
                  <a:lnTo>
                    <a:pt x="4" y="104"/>
                  </a:lnTo>
                  <a:lnTo>
                    <a:pt x="0" y="83"/>
                  </a:lnTo>
                  <a:lnTo>
                    <a:pt x="0" y="10"/>
                  </a:lnTo>
                  <a:lnTo>
                    <a:pt x="0" y="6"/>
                  </a:lnTo>
                  <a:lnTo>
                    <a:pt x="2" y="2"/>
                  </a:lnTo>
                  <a:lnTo>
                    <a:pt x="6" y="0"/>
                  </a:lnTo>
                  <a:lnTo>
                    <a:pt x="10"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0" name="Freeform 1219"/>
            <p:cNvSpPr>
              <a:spLocks noEditPoints="1"/>
            </p:cNvSpPr>
            <p:nvPr/>
          </p:nvSpPr>
          <p:spPr bwMode="auto">
            <a:xfrm>
              <a:off x="3676651" y="3775076"/>
              <a:ext cx="71438" cy="112713"/>
            </a:xfrm>
            <a:custGeom>
              <a:avLst/>
              <a:gdLst>
                <a:gd name="T0" fmla="*/ 24 w 90"/>
                <a:gd name="T1" fmla="*/ 77 h 141"/>
                <a:gd name="T2" fmla="*/ 24 w 90"/>
                <a:gd name="T3" fmla="*/ 118 h 141"/>
                <a:gd name="T4" fmla="*/ 47 w 90"/>
                <a:gd name="T5" fmla="*/ 118 h 141"/>
                <a:gd name="T6" fmla="*/ 55 w 90"/>
                <a:gd name="T7" fmla="*/ 118 h 141"/>
                <a:gd name="T8" fmla="*/ 61 w 90"/>
                <a:gd name="T9" fmla="*/ 114 h 141"/>
                <a:gd name="T10" fmla="*/ 65 w 90"/>
                <a:gd name="T11" fmla="*/ 110 h 141"/>
                <a:gd name="T12" fmla="*/ 67 w 90"/>
                <a:gd name="T13" fmla="*/ 104 h 141"/>
                <a:gd name="T14" fmla="*/ 69 w 90"/>
                <a:gd name="T15" fmla="*/ 98 h 141"/>
                <a:gd name="T16" fmla="*/ 67 w 90"/>
                <a:gd name="T17" fmla="*/ 90 h 141"/>
                <a:gd name="T18" fmla="*/ 65 w 90"/>
                <a:gd name="T19" fmla="*/ 85 h 141"/>
                <a:gd name="T20" fmla="*/ 61 w 90"/>
                <a:gd name="T21" fmla="*/ 81 h 141"/>
                <a:gd name="T22" fmla="*/ 55 w 90"/>
                <a:gd name="T23" fmla="*/ 79 h 141"/>
                <a:gd name="T24" fmla="*/ 47 w 90"/>
                <a:gd name="T25" fmla="*/ 77 h 141"/>
                <a:gd name="T26" fmla="*/ 24 w 90"/>
                <a:gd name="T27" fmla="*/ 77 h 141"/>
                <a:gd name="T28" fmla="*/ 24 w 90"/>
                <a:gd name="T29" fmla="*/ 22 h 141"/>
                <a:gd name="T30" fmla="*/ 24 w 90"/>
                <a:gd name="T31" fmla="*/ 55 h 141"/>
                <a:gd name="T32" fmla="*/ 39 w 90"/>
                <a:gd name="T33" fmla="*/ 55 h 141"/>
                <a:gd name="T34" fmla="*/ 47 w 90"/>
                <a:gd name="T35" fmla="*/ 53 h 141"/>
                <a:gd name="T36" fmla="*/ 51 w 90"/>
                <a:gd name="T37" fmla="*/ 49 h 141"/>
                <a:gd name="T38" fmla="*/ 55 w 90"/>
                <a:gd name="T39" fmla="*/ 43 h 141"/>
                <a:gd name="T40" fmla="*/ 57 w 90"/>
                <a:gd name="T41" fmla="*/ 37 h 141"/>
                <a:gd name="T42" fmla="*/ 55 w 90"/>
                <a:gd name="T43" fmla="*/ 32 h 141"/>
                <a:gd name="T44" fmla="*/ 51 w 90"/>
                <a:gd name="T45" fmla="*/ 26 h 141"/>
                <a:gd name="T46" fmla="*/ 47 w 90"/>
                <a:gd name="T47" fmla="*/ 24 h 141"/>
                <a:gd name="T48" fmla="*/ 39 w 90"/>
                <a:gd name="T49" fmla="*/ 22 h 141"/>
                <a:gd name="T50" fmla="*/ 24 w 90"/>
                <a:gd name="T51" fmla="*/ 22 h 141"/>
                <a:gd name="T52" fmla="*/ 12 w 90"/>
                <a:gd name="T53" fmla="*/ 0 h 141"/>
                <a:gd name="T54" fmla="*/ 39 w 90"/>
                <a:gd name="T55" fmla="*/ 0 h 141"/>
                <a:gd name="T56" fmla="*/ 59 w 90"/>
                <a:gd name="T57" fmla="*/ 4 h 141"/>
                <a:gd name="T58" fmla="*/ 73 w 90"/>
                <a:gd name="T59" fmla="*/ 18 h 141"/>
                <a:gd name="T60" fmla="*/ 79 w 90"/>
                <a:gd name="T61" fmla="*/ 37 h 141"/>
                <a:gd name="T62" fmla="*/ 77 w 90"/>
                <a:gd name="T63" fmla="*/ 47 h 141"/>
                <a:gd name="T64" fmla="*/ 75 w 90"/>
                <a:gd name="T65" fmla="*/ 53 h 141"/>
                <a:gd name="T66" fmla="*/ 71 w 90"/>
                <a:gd name="T67" fmla="*/ 61 h 141"/>
                <a:gd name="T68" fmla="*/ 86 w 90"/>
                <a:gd name="T69" fmla="*/ 77 h 141"/>
                <a:gd name="T70" fmla="*/ 90 w 90"/>
                <a:gd name="T71" fmla="*/ 98 h 141"/>
                <a:gd name="T72" fmla="*/ 88 w 90"/>
                <a:gd name="T73" fmla="*/ 114 h 141"/>
                <a:gd name="T74" fmla="*/ 79 w 90"/>
                <a:gd name="T75" fmla="*/ 128 h 141"/>
                <a:gd name="T76" fmla="*/ 65 w 90"/>
                <a:gd name="T77" fmla="*/ 138 h 141"/>
                <a:gd name="T78" fmla="*/ 47 w 90"/>
                <a:gd name="T79" fmla="*/ 141 h 141"/>
                <a:gd name="T80" fmla="*/ 12 w 90"/>
                <a:gd name="T81" fmla="*/ 141 h 141"/>
                <a:gd name="T82" fmla="*/ 12 w 90"/>
                <a:gd name="T83" fmla="*/ 141 h 141"/>
                <a:gd name="T84" fmla="*/ 12 w 90"/>
                <a:gd name="T85" fmla="*/ 141 h 141"/>
                <a:gd name="T86" fmla="*/ 8 w 90"/>
                <a:gd name="T87" fmla="*/ 139 h 141"/>
                <a:gd name="T88" fmla="*/ 4 w 90"/>
                <a:gd name="T89" fmla="*/ 138 h 141"/>
                <a:gd name="T90" fmla="*/ 2 w 90"/>
                <a:gd name="T91" fmla="*/ 134 h 141"/>
                <a:gd name="T92" fmla="*/ 0 w 90"/>
                <a:gd name="T93" fmla="*/ 130 h 141"/>
                <a:gd name="T94" fmla="*/ 0 w 90"/>
                <a:gd name="T95" fmla="*/ 10 h 141"/>
                <a:gd name="T96" fmla="*/ 2 w 90"/>
                <a:gd name="T97" fmla="*/ 6 h 141"/>
                <a:gd name="T98" fmla="*/ 4 w 90"/>
                <a:gd name="T99" fmla="*/ 2 h 141"/>
                <a:gd name="T100" fmla="*/ 8 w 90"/>
                <a:gd name="T101" fmla="*/ 0 h 141"/>
                <a:gd name="T102" fmla="*/ 12 w 90"/>
                <a:gd name="T10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0" h="141">
                  <a:moveTo>
                    <a:pt x="24" y="77"/>
                  </a:moveTo>
                  <a:lnTo>
                    <a:pt x="24" y="118"/>
                  </a:lnTo>
                  <a:lnTo>
                    <a:pt x="47" y="118"/>
                  </a:lnTo>
                  <a:lnTo>
                    <a:pt x="55" y="118"/>
                  </a:lnTo>
                  <a:lnTo>
                    <a:pt x="61" y="114"/>
                  </a:lnTo>
                  <a:lnTo>
                    <a:pt x="65" y="110"/>
                  </a:lnTo>
                  <a:lnTo>
                    <a:pt x="67" y="104"/>
                  </a:lnTo>
                  <a:lnTo>
                    <a:pt x="69" y="98"/>
                  </a:lnTo>
                  <a:lnTo>
                    <a:pt x="67" y="90"/>
                  </a:lnTo>
                  <a:lnTo>
                    <a:pt x="65" y="85"/>
                  </a:lnTo>
                  <a:lnTo>
                    <a:pt x="61" y="81"/>
                  </a:lnTo>
                  <a:lnTo>
                    <a:pt x="55" y="79"/>
                  </a:lnTo>
                  <a:lnTo>
                    <a:pt x="47" y="77"/>
                  </a:lnTo>
                  <a:lnTo>
                    <a:pt x="24" y="77"/>
                  </a:lnTo>
                  <a:close/>
                  <a:moveTo>
                    <a:pt x="24" y="22"/>
                  </a:moveTo>
                  <a:lnTo>
                    <a:pt x="24" y="55"/>
                  </a:lnTo>
                  <a:lnTo>
                    <a:pt x="39" y="55"/>
                  </a:lnTo>
                  <a:lnTo>
                    <a:pt x="47" y="53"/>
                  </a:lnTo>
                  <a:lnTo>
                    <a:pt x="51" y="49"/>
                  </a:lnTo>
                  <a:lnTo>
                    <a:pt x="55" y="43"/>
                  </a:lnTo>
                  <a:lnTo>
                    <a:pt x="57" y="37"/>
                  </a:lnTo>
                  <a:lnTo>
                    <a:pt x="55" y="32"/>
                  </a:lnTo>
                  <a:lnTo>
                    <a:pt x="51" y="26"/>
                  </a:lnTo>
                  <a:lnTo>
                    <a:pt x="47" y="24"/>
                  </a:lnTo>
                  <a:lnTo>
                    <a:pt x="39" y="22"/>
                  </a:lnTo>
                  <a:lnTo>
                    <a:pt x="24" y="22"/>
                  </a:lnTo>
                  <a:close/>
                  <a:moveTo>
                    <a:pt x="12" y="0"/>
                  </a:moveTo>
                  <a:lnTo>
                    <a:pt x="39" y="0"/>
                  </a:lnTo>
                  <a:lnTo>
                    <a:pt x="59" y="4"/>
                  </a:lnTo>
                  <a:lnTo>
                    <a:pt x="73" y="18"/>
                  </a:lnTo>
                  <a:lnTo>
                    <a:pt x="79" y="37"/>
                  </a:lnTo>
                  <a:lnTo>
                    <a:pt x="77" y="47"/>
                  </a:lnTo>
                  <a:lnTo>
                    <a:pt x="75" y="53"/>
                  </a:lnTo>
                  <a:lnTo>
                    <a:pt x="71" y="61"/>
                  </a:lnTo>
                  <a:lnTo>
                    <a:pt x="86" y="77"/>
                  </a:lnTo>
                  <a:lnTo>
                    <a:pt x="90" y="98"/>
                  </a:lnTo>
                  <a:lnTo>
                    <a:pt x="88" y="114"/>
                  </a:lnTo>
                  <a:lnTo>
                    <a:pt x="79" y="128"/>
                  </a:lnTo>
                  <a:lnTo>
                    <a:pt x="65" y="138"/>
                  </a:lnTo>
                  <a:lnTo>
                    <a:pt x="47" y="141"/>
                  </a:lnTo>
                  <a:lnTo>
                    <a:pt x="12" y="141"/>
                  </a:lnTo>
                  <a:lnTo>
                    <a:pt x="12" y="141"/>
                  </a:lnTo>
                  <a:lnTo>
                    <a:pt x="12" y="141"/>
                  </a:lnTo>
                  <a:lnTo>
                    <a:pt x="8" y="139"/>
                  </a:lnTo>
                  <a:lnTo>
                    <a:pt x="4" y="138"/>
                  </a:lnTo>
                  <a:lnTo>
                    <a:pt x="2" y="134"/>
                  </a:lnTo>
                  <a:lnTo>
                    <a:pt x="0" y="130"/>
                  </a:lnTo>
                  <a:lnTo>
                    <a:pt x="0" y="10"/>
                  </a:lnTo>
                  <a:lnTo>
                    <a:pt x="2" y="6"/>
                  </a:lnTo>
                  <a:lnTo>
                    <a:pt x="4" y="2"/>
                  </a:lnTo>
                  <a:lnTo>
                    <a:pt x="8" y="0"/>
                  </a:lnTo>
                  <a:lnTo>
                    <a:pt x="12" y="0"/>
                  </a:lnTo>
                  <a:close/>
                </a:path>
              </a:pathLst>
            </a:custGeom>
            <a:solidFill>
              <a:schemeClr val="tx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1" name="Freeform 1220"/>
            <p:cNvSpPr>
              <a:spLocks noEditPoints="1"/>
            </p:cNvSpPr>
            <p:nvPr/>
          </p:nvSpPr>
          <p:spPr bwMode="auto">
            <a:xfrm>
              <a:off x="3025776" y="3427414"/>
              <a:ext cx="173038" cy="104775"/>
            </a:xfrm>
            <a:custGeom>
              <a:avLst/>
              <a:gdLst>
                <a:gd name="T0" fmla="*/ 171 w 218"/>
                <a:gd name="T1" fmla="*/ 4 h 132"/>
                <a:gd name="T2" fmla="*/ 171 w 218"/>
                <a:gd name="T3" fmla="*/ 4 h 132"/>
                <a:gd name="T4" fmla="*/ 126 w 218"/>
                <a:gd name="T5" fmla="*/ 2 h 132"/>
                <a:gd name="T6" fmla="*/ 159 w 218"/>
                <a:gd name="T7" fmla="*/ 14 h 132"/>
                <a:gd name="T8" fmla="*/ 163 w 218"/>
                <a:gd name="T9" fmla="*/ 8 h 132"/>
                <a:gd name="T10" fmla="*/ 167 w 218"/>
                <a:gd name="T11" fmla="*/ 4 h 132"/>
                <a:gd name="T12" fmla="*/ 173 w 218"/>
                <a:gd name="T13" fmla="*/ 4 h 132"/>
                <a:gd name="T14" fmla="*/ 175 w 218"/>
                <a:gd name="T15" fmla="*/ 6 h 132"/>
                <a:gd name="T16" fmla="*/ 171 w 218"/>
                <a:gd name="T17" fmla="*/ 8 h 132"/>
                <a:gd name="T18" fmla="*/ 167 w 218"/>
                <a:gd name="T19" fmla="*/ 10 h 132"/>
                <a:gd name="T20" fmla="*/ 163 w 218"/>
                <a:gd name="T21" fmla="*/ 14 h 132"/>
                <a:gd name="T22" fmla="*/ 187 w 218"/>
                <a:gd name="T23" fmla="*/ 22 h 132"/>
                <a:gd name="T24" fmla="*/ 210 w 218"/>
                <a:gd name="T25" fmla="*/ 24 h 132"/>
                <a:gd name="T26" fmla="*/ 216 w 218"/>
                <a:gd name="T27" fmla="*/ 18 h 132"/>
                <a:gd name="T28" fmla="*/ 218 w 218"/>
                <a:gd name="T29" fmla="*/ 18 h 132"/>
                <a:gd name="T30" fmla="*/ 218 w 218"/>
                <a:gd name="T31" fmla="*/ 20 h 132"/>
                <a:gd name="T32" fmla="*/ 214 w 218"/>
                <a:gd name="T33" fmla="*/ 26 h 132"/>
                <a:gd name="T34" fmla="*/ 206 w 218"/>
                <a:gd name="T35" fmla="*/ 28 h 132"/>
                <a:gd name="T36" fmla="*/ 181 w 218"/>
                <a:gd name="T37" fmla="*/ 24 h 132"/>
                <a:gd name="T38" fmla="*/ 161 w 218"/>
                <a:gd name="T39" fmla="*/ 18 h 132"/>
                <a:gd name="T40" fmla="*/ 140 w 218"/>
                <a:gd name="T41" fmla="*/ 65 h 132"/>
                <a:gd name="T42" fmla="*/ 116 w 218"/>
                <a:gd name="T43" fmla="*/ 110 h 132"/>
                <a:gd name="T44" fmla="*/ 87 w 218"/>
                <a:gd name="T45" fmla="*/ 128 h 132"/>
                <a:gd name="T46" fmla="*/ 49 w 218"/>
                <a:gd name="T47" fmla="*/ 132 h 132"/>
                <a:gd name="T48" fmla="*/ 16 w 218"/>
                <a:gd name="T49" fmla="*/ 118 h 132"/>
                <a:gd name="T50" fmla="*/ 0 w 218"/>
                <a:gd name="T51" fmla="*/ 89 h 132"/>
                <a:gd name="T52" fmla="*/ 6 w 218"/>
                <a:gd name="T53" fmla="*/ 63 h 132"/>
                <a:gd name="T54" fmla="*/ 14 w 218"/>
                <a:gd name="T55" fmla="*/ 55 h 132"/>
                <a:gd name="T56" fmla="*/ 20 w 218"/>
                <a:gd name="T57" fmla="*/ 51 h 132"/>
                <a:gd name="T58" fmla="*/ 24 w 218"/>
                <a:gd name="T59" fmla="*/ 55 h 132"/>
                <a:gd name="T60" fmla="*/ 18 w 218"/>
                <a:gd name="T61" fmla="*/ 57 h 132"/>
                <a:gd name="T62" fmla="*/ 12 w 218"/>
                <a:gd name="T63" fmla="*/ 65 h 132"/>
                <a:gd name="T64" fmla="*/ 6 w 218"/>
                <a:gd name="T65" fmla="*/ 77 h 132"/>
                <a:gd name="T66" fmla="*/ 14 w 218"/>
                <a:gd name="T67" fmla="*/ 108 h 132"/>
                <a:gd name="T68" fmla="*/ 40 w 218"/>
                <a:gd name="T69" fmla="*/ 124 h 132"/>
                <a:gd name="T70" fmla="*/ 77 w 218"/>
                <a:gd name="T71" fmla="*/ 122 h 132"/>
                <a:gd name="T72" fmla="*/ 108 w 218"/>
                <a:gd name="T73" fmla="*/ 103 h 132"/>
                <a:gd name="T74" fmla="*/ 132 w 218"/>
                <a:gd name="T75" fmla="*/ 65 h 132"/>
                <a:gd name="T76" fmla="*/ 149 w 218"/>
                <a:gd name="T77" fmla="*/ 26 h 132"/>
                <a:gd name="T78" fmla="*/ 132 w 218"/>
                <a:gd name="T79" fmla="*/ 10 h 132"/>
                <a:gd name="T80" fmla="*/ 87 w 218"/>
                <a:gd name="T81" fmla="*/ 10 h 132"/>
                <a:gd name="T82" fmla="*/ 61 w 218"/>
                <a:gd name="T83" fmla="*/ 30 h 132"/>
                <a:gd name="T84" fmla="*/ 59 w 218"/>
                <a:gd name="T85" fmla="*/ 53 h 132"/>
                <a:gd name="T86" fmla="*/ 77 w 218"/>
                <a:gd name="T87" fmla="*/ 61 h 132"/>
                <a:gd name="T88" fmla="*/ 87 w 218"/>
                <a:gd name="T89" fmla="*/ 57 h 132"/>
                <a:gd name="T90" fmla="*/ 94 w 218"/>
                <a:gd name="T91" fmla="*/ 51 h 132"/>
                <a:gd name="T92" fmla="*/ 98 w 218"/>
                <a:gd name="T93" fmla="*/ 44 h 132"/>
                <a:gd name="T94" fmla="*/ 98 w 218"/>
                <a:gd name="T95" fmla="*/ 42 h 132"/>
                <a:gd name="T96" fmla="*/ 102 w 218"/>
                <a:gd name="T97" fmla="*/ 42 h 132"/>
                <a:gd name="T98" fmla="*/ 98 w 218"/>
                <a:gd name="T99" fmla="*/ 53 h 132"/>
                <a:gd name="T100" fmla="*/ 79 w 218"/>
                <a:gd name="T101" fmla="*/ 65 h 132"/>
                <a:gd name="T102" fmla="*/ 55 w 218"/>
                <a:gd name="T103" fmla="*/ 57 h 132"/>
                <a:gd name="T104" fmla="*/ 51 w 218"/>
                <a:gd name="T105" fmla="*/ 32 h 132"/>
                <a:gd name="T106" fmla="*/ 67 w 218"/>
                <a:gd name="T107" fmla="*/ 8 h 132"/>
                <a:gd name="T108" fmla="*/ 106 w 218"/>
                <a:gd name="T10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 h="132">
                  <a:moveTo>
                    <a:pt x="171" y="4"/>
                  </a:moveTo>
                  <a:lnTo>
                    <a:pt x="171" y="4"/>
                  </a:lnTo>
                  <a:lnTo>
                    <a:pt x="171" y="4"/>
                  </a:lnTo>
                  <a:lnTo>
                    <a:pt x="171" y="4"/>
                  </a:lnTo>
                  <a:close/>
                  <a:moveTo>
                    <a:pt x="106" y="0"/>
                  </a:moveTo>
                  <a:lnTo>
                    <a:pt x="126" y="2"/>
                  </a:lnTo>
                  <a:lnTo>
                    <a:pt x="146" y="8"/>
                  </a:lnTo>
                  <a:lnTo>
                    <a:pt x="159" y="14"/>
                  </a:lnTo>
                  <a:lnTo>
                    <a:pt x="159" y="12"/>
                  </a:lnTo>
                  <a:lnTo>
                    <a:pt x="163" y="8"/>
                  </a:lnTo>
                  <a:lnTo>
                    <a:pt x="165" y="6"/>
                  </a:lnTo>
                  <a:lnTo>
                    <a:pt x="167" y="4"/>
                  </a:lnTo>
                  <a:lnTo>
                    <a:pt x="171" y="4"/>
                  </a:lnTo>
                  <a:lnTo>
                    <a:pt x="173" y="4"/>
                  </a:lnTo>
                  <a:lnTo>
                    <a:pt x="175" y="4"/>
                  </a:lnTo>
                  <a:lnTo>
                    <a:pt x="175" y="6"/>
                  </a:lnTo>
                  <a:lnTo>
                    <a:pt x="173" y="8"/>
                  </a:lnTo>
                  <a:lnTo>
                    <a:pt x="171" y="8"/>
                  </a:lnTo>
                  <a:lnTo>
                    <a:pt x="169" y="8"/>
                  </a:lnTo>
                  <a:lnTo>
                    <a:pt x="167" y="10"/>
                  </a:lnTo>
                  <a:lnTo>
                    <a:pt x="165" y="12"/>
                  </a:lnTo>
                  <a:lnTo>
                    <a:pt x="163" y="14"/>
                  </a:lnTo>
                  <a:lnTo>
                    <a:pt x="173" y="18"/>
                  </a:lnTo>
                  <a:lnTo>
                    <a:pt x="187" y="22"/>
                  </a:lnTo>
                  <a:lnTo>
                    <a:pt x="201" y="24"/>
                  </a:lnTo>
                  <a:lnTo>
                    <a:pt x="210" y="24"/>
                  </a:lnTo>
                  <a:lnTo>
                    <a:pt x="216" y="18"/>
                  </a:lnTo>
                  <a:lnTo>
                    <a:pt x="216" y="18"/>
                  </a:lnTo>
                  <a:lnTo>
                    <a:pt x="216" y="16"/>
                  </a:lnTo>
                  <a:lnTo>
                    <a:pt x="218" y="18"/>
                  </a:lnTo>
                  <a:lnTo>
                    <a:pt x="218" y="18"/>
                  </a:lnTo>
                  <a:lnTo>
                    <a:pt x="218" y="20"/>
                  </a:lnTo>
                  <a:lnTo>
                    <a:pt x="218" y="24"/>
                  </a:lnTo>
                  <a:lnTo>
                    <a:pt x="214" y="26"/>
                  </a:lnTo>
                  <a:lnTo>
                    <a:pt x="210" y="28"/>
                  </a:lnTo>
                  <a:lnTo>
                    <a:pt x="206" y="28"/>
                  </a:lnTo>
                  <a:lnTo>
                    <a:pt x="201" y="28"/>
                  </a:lnTo>
                  <a:lnTo>
                    <a:pt x="181" y="24"/>
                  </a:lnTo>
                  <a:lnTo>
                    <a:pt x="167" y="20"/>
                  </a:lnTo>
                  <a:lnTo>
                    <a:pt x="161" y="18"/>
                  </a:lnTo>
                  <a:lnTo>
                    <a:pt x="149" y="42"/>
                  </a:lnTo>
                  <a:lnTo>
                    <a:pt x="140" y="65"/>
                  </a:lnTo>
                  <a:lnTo>
                    <a:pt x="132" y="89"/>
                  </a:lnTo>
                  <a:lnTo>
                    <a:pt x="116" y="110"/>
                  </a:lnTo>
                  <a:lnTo>
                    <a:pt x="104" y="120"/>
                  </a:lnTo>
                  <a:lnTo>
                    <a:pt x="87" y="128"/>
                  </a:lnTo>
                  <a:lnTo>
                    <a:pt x="67" y="132"/>
                  </a:lnTo>
                  <a:lnTo>
                    <a:pt x="49" y="132"/>
                  </a:lnTo>
                  <a:lnTo>
                    <a:pt x="32" y="126"/>
                  </a:lnTo>
                  <a:lnTo>
                    <a:pt x="16" y="118"/>
                  </a:lnTo>
                  <a:lnTo>
                    <a:pt x="6" y="106"/>
                  </a:lnTo>
                  <a:lnTo>
                    <a:pt x="0" y="89"/>
                  </a:lnTo>
                  <a:lnTo>
                    <a:pt x="4" y="69"/>
                  </a:lnTo>
                  <a:lnTo>
                    <a:pt x="6" y="63"/>
                  </a:lnTo>
                  <a:lnTo>
                    <a:pt x="10" y="59"/>
                  </a:lnTo>
                  <a:lnTo>
                    <a:pt x="14" y="55"/>
                  </a:lnTo>
                  <a:lnTo>
                    <a:pt x="18" y="53"/>
                  </a:lnTo>
                  <a:lnTo>
                    <a:pt x="20" y="51"/>
                  </a:lnTo>
                  <a:lnTo>
                    <a:pt x="22" y="53"/>
                  </a:lnTo>
                  <a:lnTo>
                    <a:pt x="24" y="55"/>
                  </a:lnTo>
                  <a:lnTo>
                    <a:pt x="22" y="55"/>
                  </a:lnTo>
                  <a:lnTo>
                    <a:pt x="18" y="57"/>
                  </a:lnTo>
                  <a:lnTo>
                    <a:pt x="16" y="61"/>
                  </a:lnTo>
                  <a:lnTo>
                    <a:pt x="12" y="65"/>
                  </a:lnTo>
                  <a:lnTo>
                    <a:pt x="8" y="69"/>
                  </a:lnTo>
                  <a:lnTo>
                    <a:pt x="6" y="77"/>
                  </a:lnTo>
                  <a:lnTo>
                    <a:pt x="8" y="95"/>
                  </a:lnTo>
                  <a:lnTo>
                    <a:pt x="14" y="108"/>
                  </a:lnTo>
                  <a:lnTo>
                    <a:pt x="26" y="118"/>
                  </a:lnTo>
                  <a:lnTo>
                    <a:pt x="40" y="124"/>
                  </a:lnTo>
                  <a:lnTo>
                    <a:pt x="55" y="126"/>
                  </a:lnTo>
                  <a:lnTo>
                    <a:pt x="77" y="122"/>
                  </a:lnTo>
                  <a:lnTo>
                    <a:pt x="94" y="114"/>
                  </a:lnTo>
                  <a:lnTo>
                    <a:pt x="108" y="103"/>
                  </a:lnTo>
                  <a:lnTo>
                    <a:pt x="120" y="87"/>
                  </a:lnTo>
                  <a:lnTo>
                    <a:pt x="132" y="65"/>
                  </a:lnTo>
                  <a:lnTo>
                    <a:pt x="142" y="44"/>
                  </a:lnTo>
                  <a:lnTo>
                    <a:pt x="149" y="26"/>
                  </a:lnTo>
                  <a:lnTo>
                    <a:pt x="155" y="16"/>
                  </a:lnTo>
                  <a:lnTo>
                    <a:pt x="132" y="10"/>
                  </a:lnTo>
                  <a:lnTo>
                    <a:pt x="108" y="8"/>
                  </a:lnTo>
                  <a:lnTo>
                    <a:pt x="87" y="10"/>
                  </a:lnTo>
                  <a:lnTo>
                    <a:pt x="73" y="18"/>
                  </a:lnTo>
                  <a:lnTo>
                    <a:pt x="61" y="30"/>
                  </a:lnTo>
                  <a:lnTo>
                    <a:pt x="57" y="42"/>
                  </a:lnTo>
                  <a:lnTo>
                    <a:pt x="59" y="53"/>
                  </a:lnTo>
                  <a:lnTo>
                    <a:pt x="69" y="59"/>
                  </a:lnTo>
                  <a:lnTo>
                    <a:pt x="77" y="61"/>
                  </a:lnTo>
                  <a:lnTo>
                    <a:pt x="83" y="61"/>
                  </a:lnTo>
                  <a:lnTo>
                    <a:pt x="87" y="57"/>
                  </a:lnTo>
                  <a:lnTo>
                    <a:pt x="93" y="55"/>
                  </a:lnTo>
                  <a:lnTo>
                    <a:pt x="94" y="51"/>
                  </a:lnTo>
                  <a:lnTo>
                    <a:pt x="98" y="48"/>
                  </a:lnTo>
                  <a:lnTo>
                    <a:pt x="98" y="44"/>
                  </a:lnTo>
                  <a:lnTo>
                    <a:pt x="98" y="42"/>
                  </a:lnTo>
                  <a:lnTo>
                    <a:pt x="98" y="42"/>
                  </a:lnTo>
                  <a:lnTo>
                    <a:pt x="100" y="42"/>
                  </a:lnTo>
                  <a:lnTo>
                    <a:pt x="102" y="42"/>
                  </a:lnTo>
                  <a:lnTo>
                    <a:pt x="102" y="44"/>
                  </a:lnTo>
                  <a:lnTo>
                    <a:pt x="98" y="53"/>
                  </a:lnTo>
                  <a:lnTo>
                    <a:pt x="91" y="61"/>
                  </a:lnTo>
                  <a:lnTo>
                    <a:pt x="79" y="65"/>
                  </a:lnTo>
                  <a:lnTo>
                    <a:pt x="67" y="63"/>
                  </a:lnTo>
                  <a:lnTo>
                    <a:pt x="55" y="57"/>
                  </a:lnTo>
                  <a:lnTo>
                    <a:pt x="51" y="46"/>
                  </a:lnTo>
                  <a:lnTo>
                    <a:pt x="51" y="32"/>
                  </a:lnTo>
                  <a:lnTo>
                    <a:pt x="55" y="18"/>
                  </a:lnTo>
                  <a:lnTo>
                    <a:pt x="67" y="8"/>
                  </a:lnTo>
                  <a:lnTo>
                    <a:pt x="85" y="0"/>
                  </a:lnTo>
                  <a:lnTo>
                    <a:pt x="10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2" name="Freeform 1221"/>
            <p:cNvSpPr>
              <a:spLocks/>
            </p:cNvSpPr>
            <p:nvPr/>
          </p:nvSpPr>
          <p:spPr bwMode="auto">
            <a:xfrm>
              <a:off x="3132138" y="3443289"/>
              <a:ext cx="57150" cy="77788"/>
            </a:xfrm>
            <a:custGeom>
              <a:avLst/>
              <a:gdLst>
                <a:gd name="T0" fmla="*/ 59 w 70"/>
                <a:gd name="T1" fmla="*/ 0 h 98"/>
                <a:gd name="T2" fmla="*/ 57 w 70"/>
                <a:gd name="T3" fmla="*/ 8 h 98"/>
                <a:gd name="T4" fmla="*/ 39 w 70"/>
                <a:gd name="T5" fmla="*/ 39 h 98"/>
                <a:gd name="T6" fmla="*/ 21 w 70"/>
                <a:gd name="T7" fmla="*/ 73 h 98"/>
                <a:gd name="T8" fmla="*/ 33 w 70"/>
                <a:gd name="T9" fmla="*/ 59 h 98"/>
                <a:gd name="T10" fmla="*/ 43 w 70"/>
                <a:gd name="T11" fmla="*/ 53 h 98"/>
                <a:gd name="T12" fmla="*/ 55 w 70"/>
                <a:gd name="T13" fmla="*/ 47 h 98"/>
                <a:gd name="T14" fmla="*/ 63 w 70"/>
                <a:gd name="T15" fmla="*/ 45 h 98"/>
                <a:gd name="T16" fmla="*/ 57 w 70"/>
                <a:gd name="T17" fmla="*/ 55 h 98"/>
                <a:gd name="T18" fmla="*/ 47 w 70"/>
                <a:gd name="T19" fmla="*/ 77 h 98"/>
                <a:gd name="T20" fmla="*/ 43 w 70"/>
                <a:gd name="T21" fmla="*/ 90 h 98"/>
                <a:gd name="T22" fmla="*/ 45 w 70"/>
                <a:gd name="T23" fmla="*/ 94 h 98"/>
                <a:gd name="T24" fmla="*/ 49 w 70"/>
                <a:gd name="T25" fmla="*/ 92 h 98"/>
                <a:gd name="T26" fmla="*/ 57 w 70"/>
                <a:gd name="T27" fmla="*/ 86 h 98"/>
                <a:gd name="T28" fmla="*/ 63 w 70"/>
                <a:gd name="T29" fmla="*/ 75 h 98"/>
                <a:gd name="T30" fmla="*/ 68 w 70"/>
                <a:gd name="T31" fmla="*/ 67 h 98"/>
                <a:gd name="T32" fmla="*/ 70 w 70"/>
                <a:gd name="T33" fmla="*/ 65 h 98"/>
                <a:gd name="T34" fmla="*/ 70 w 70"/>
                <a:gd name="T35" fmla="*/ 69 h 98"/>
                <a:gd name="T36" fmla="*/ 65 w 70"/>
                <a:gd name="T37" fmla="*/ 81 h 98"/>
                <a:gd name="T38" fmla="*/ 55 w 70"/>
                <a:gd name="T39" fmla="*/ 92 h 98"/>
                <a:gd name="T40" fmla="*/ 45 w 70"/>
                <a:gd name="T41" fmla="*/ 98 h 98"/>
                <a:gd name="T42" fmla="*/ 39 w 70"/>
                <a:gd name="T43" fmla="*/ 96 h 98"/>
                <a:gd name="T44" fmla="*/ 35 w 70"/>
                <a:gd name="T45" fmla="*/ 90 h 98"/>
                <a:gd name="T46" fmla="*/ 35 w 70"/>
                <a:gd name="T47" fmla="*/ 79 h 98"/>
                <a:gd name="T48" fmla="*/ 41 w 70"/>
                <a:gd name="T49" fmla="*/ 69 h 98"/>
                <a:gd name="T50" fmla="*/ 45 w 70"/>
                <a:gd name="T51" fmla="*/ 59 h 98"/>
                <a:gd name="T52" fmla="*/ 45 w 70"/>
                <a:gd name="T53" fmla="*/ 57 h 98"/>
                <a:gd name="T54" fmla="*/ 41 w 70"/>
                <a:gd name="T55" fmla="*/ 57 h 98"/>
                <a:gd name="T56" fmla="*/ 33 w 70"/>
                <a:gd name="T57" fmla="*/ 63 h 98"/>
                <a:gd name="T58" fmla="*/ 12 w 70"/>
                <a:gd name="T59" fmla="*/ 94 h 98"/>
                <a:gd name="T60" fmla="*/ 6 w 70"/>
                <a:gd name="T61" fmla="*/ 96 h 98"/>
                <a:gd name="T62" fmla="*/ 0 w 70"/>
                <a:gd name="T63" fmla="*/ 98 h 98"/>
                <a:gd name="T64" fmla="*/ 43 w 70"/>
                <a:gd name="T65" fmla="*/ 10 h 98"/>
                <a:gd name="T66" fmla="*/ 49 w 70"/>
                <a:gd name="T67" fmla="*/ 2 h 98"/>
                <a:gd name="T68" fmla="*/ 55 w 70"/>
                <a:gd name="T6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 h="98">
                  <a:moveTo>
                    <a:pt x="55" y="0"/>
                  </a:moveTo>
                  <a:lnTo>
                    <a:pt x="59" y="0"/>
                  </a:lnTo>
                  <a:lnTo>
                    <a:pt x="61" y="0"/>
                  </a:lnTo>
                  <a:lnTo>
                    <a:pt x="57" y="8"/>
                  </a:lnTo>
                  <a:lnTo>
                    <a:pt x="47" y="22"/>
                  </a:lnTo>
                  <a:lnTo>
                    <a:pt x="39" y="39"/>
                  </a:lnTo>
                  <a:lnTo>
                    <a:pt x="29" y="57"/>
                  </a:lnTo>
                  <a:lnTo>
                    <a:pt x="21" y="73"/>
                  </a:lnTo>
                  <a:lnTo>
                    <a:pt x="27" y="67"/>
                  </a:lnTo>
                  <a:lnTo>
                    <a:pt x="33" y="59"/>
                  </a:lnTo>
                  <a:lnTo>
                    <a:pt x="39" y="57"/>
                  </a:lnTo>
                  <a:lnTo>
                    <a:pt x="43" y="53"/>
                  </a:lnTo>
                  <a:lnTo>
                    <a:pt x="49" y="49"/>
                  </a:lnTo>
                  <a:lnTo>
                    <a:pt x="55" y="47"/>
                  </a:lnTo>
                  <a:lnTo>
                    <a:pt x="59" y="45"/>
                  </a:lnTo>
                  <a:lnTo>
                    <a:pt x="63" y="45"/>
                  </a:lnTo>
                  <a:lnTo>
                    <a:pt x="61" y="47"/>
                  </a:lnTo>
                  <a:lnTo>
                    <a:pt x="57" y="55"/>
                  </a:lnTo>
                  <a:lnTo>
                    <a:pt x="51" y="67"/>
                  </a:lnTo>
                  <a:lnTo>
                    <a:pt x="47" y="77"/>
                  </a:lnTo>
                  <a:lnTo>
                    <a:pt x="43" y="86"/>
                  </a:lnTo>
                  <a:lnTo>
                    <a:pt x="43" y="90"/>
                  </a:lnTo>
                  <a:lnTo>
                    <a:pt x="43" y="92"/>
                  </a:lnTo>
                  <a:lnTo>
                    <a:pt x="45" y="94"/>
                  </a:lnTo>
                  <a:lnTo>
                    <a:pt x="47" y="94"/>
                  </a:lnTo>
                  <a:lnTo>
                    <a:pt x="49" y="92"/>
                  </a:lnTo>
                  <a:lnTo>
                    <a:pt x="53" y="90"/>
                  </a:lnTo>
                  <a:lnTo>
                    <a:pt x="57" y="86"/>
                  </a:lnTo>
                  <a:lnTo>
                    <a:pt x="61" y="81"/>
                  </a:lnTo>
                  <a:lnTo>
                    <a:pt x="63" y="75"/>
                  </a:lnTo>
                  <a:lnTo>
                    <a:pt x="66" y="71"/>
                  </a:lnTo>
                  <a:lnTo>
                    <a:pt x="68" y="67"/>
                  </a:lnTo>
                  <a:lnTo>
                    <a:pt x="68" y="65"/>
                  </a:lnTo>
                  <a:lnTo>
                    <a:pt x="70" y="65"/>
                  </a:lnTo>
                  <a:lnTo>
                    <a:pt x="70" y="65"/>
                  </a:lnTo>
                  <a:lnTo>
                    <a:pt x="70" y="69"/>
                  </a:lnTo>
                  <a:lnTo>
                    <a:pt x="66" y="75"/>
                  </a:lnTo>
                  <a:lnTo>
                    <a:pt x="65" y="81"/>
                  </a:lnTo>
                  <a:lnTo>
                    <a:pt x="59" y="86"/>
                  </a:lnTo>
                  <a:lnTo>
                    <a:pt x="55" y="92"/>
                  </a:lnTo>
                  <a:lnTo>
                    <a:pt x="51" y="96"/>
                  </a:lnTo>
                  <a:lnTo>
                    <a:pt x="45" y="98"/>
                  </a:lnTo>
                  <a:lnTo>
                    <a:pt x="41" y="96"/>
                  </a:lnTo>
                  <a:lnTo>
                    <a:pt x="39" y="96"/>
                  </a:lnTo>
                  <a:lnTo>
                    <a:pt x="37" y="94"/>
                  </a:lnTo>
                  <a:lnTo>
                    <a:pt x="35" y="90"/>
                  </a:lnTo>
                  <a:lnTo>
                    <a:pt x="35" y="84"/>
                  </a:lnTo>
                  <a:lnTo>
                    <a:pt x="35" y="79"/>
                  </a:lnTo>
                  <a:lnTo>
                    <a:pt x="37" y="75"/>
                  </a:lnTo>
                  <a:lnTo>
                    <a:pt x="41" y="69"/>
                  </a:lnTo>
                  <a:lnTo>
                    <a:pt x="45" y="63"/>
                  </a:lnTo>
                  <a:lnTo>
                    <a:pt x="45" y="59"/>
                  </a:lnTo>
                  <a:lnTo>
                    <a:pt x="47" y="57"/>
                  </a:lnTo>
                  <a:lnTo>
                    <a:pt x="45" y="57"/>
                  </a:lnTo>
                  <a:lnTo>
                    <a:pt x="45" y="57"/>
                  </a:lnTo>
                  <a:lnTo>
                    <a:pt x="41" y="57"/>
                  </a:lnTo>
                  <a:lnTo>
                    <a:pt x="37" y="59"/>
                  </a:lnTo>
                  <a:lnTo>
                    <a:pt x="33" y="63"/>
                  </a:lnTo>
                  <a:lnTo>
                    <a:pt x="23" y="75"/>
                  </a:lnTo>
                  <a:lnTo>
                    <a:pt x="12" y="94"/>
                  </a:lnTo>
                  <a:lnTo>
                    <a:pt x="10" y="96"/>
                  </a:lnTo>
                  <a:lnTo>
                    <a:pt x="6" y="96"/>
                  </a:lnTo>
                  <a:lnTo>
                    <a:pt x="2" y="96"/>
                  </a:lnTo>
                  <a:lnTo>
                    <a:pt x="0" y="98"/>
                  </a:lnTo>
                  <a:lnTo>
                    <a:pt x="21" y="55"/>
                  </a:lnTo>
                  <a:lnTo>
                    <a:pt x="43" y="10"/>
                  </a:lnTo>
                  <a:lnTo>
                    <a:pt x="47" y="6"/>
                  </a:lnTo>
                  <a:lnTo>
                    <a:pt x="49" y="2"/>
                  </a:lnTo>
                  <a:lnTo>
                    <a:pt x="51" y="0"/>
                  </a:lnTo>
                  <a:lnTo>
                    <a:pt x="5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3" name="Freeform 1222"/>
            <p:cNvSpPr>
              <a:spLocks noEditPoints="1"/>
            </p:cNvSpPr>
            <p:nvPr/>
          </p:nvSpPr>
          <p:spPr bwMode="auto">
            <a:xfrm>
              <a:off x="3184526" y="3476626"/>
              <a:ext cx="34925" cy="44450"/>
            </a:xfrm>
            <a:custGeom>
              <a:avLst/>
              <a:gdLst>
                <a:gd name="T0" fmla="*/ 31 w 45"/>
                <a:gd name="T1" fmla="*/ 4 h 57"/>
                <a:gd name="T2" fmla="*/ 21 w 45"/>
                <a:gd name="T3" fmla="*/ 14 h 57"/>
                <a:gd name="T4" fmla="*/ 15 w 45"/>
                <a:gd name="T5" fmla="*/ 22 h 57"/>
                <a:gd name="T6" fmla="*/ 11 w 45"/>
                <a:gd name="T7" fmla="*/ 28 h 57"/>
                <a:gd name="T8" fmla="*/ 19 w 45"/>
                <a:gd name="T9" fmla="*/ 28 h 57"/>
                <a:gd name="T10" fmla="*/ 27 w 45"/>
                <a:gd name="T11" fmla="*/ 22 h 57"/>
                <a:gd name="T12" fmla="*/ 35 w 45"/>
                <a:gd name="T13" fmla="*/ 14 h 57"/>
                <a:gd name="T14" fmla="*/ 37 w 45"/>
                <a:gd name="T15" fmla="*/ 8 h 57"/>
                <a:gd name="T16" fmla="*/ 35 w 45"/>
                <a:gd name="T17" fmla="*/ 2 h 57"/>
                <a:gd name="T18" fmla="*/ 29 w 45"/>
                <a:gd name="T19" fmla="*/ 0 h 57"/>
                <a:gd name="T20" fmla="*/ 39 w 45"/>
                <a:gd name="T21" fmla="*/ 0 h 57"/>
                <a:gd name="T22" fmla="*/ 41 w 45"/>
                <a:gd name="T23" fmla="*/ 8 h 57"/>
                <a:gd name="T24" fmla="*/ 37 w 45"/>
                <a:gd name="T25" fmla="*/ 16 h 57"/>
                <a:gd name="T26" fmla="*/ 29 w 45"/>
                <a:gd name="T27" fmla="*/ 24 h 57"/>
                <a:gd name="T28" fmla="*/ 19 w 45"/>
                <a:gd name="T29" fmla="*/ 30 h 57"/>
                <a:gd name="T30" fmla="*/ 9 w 45"/>
                <a:gd name="T31" fmla="*/ 32 h 57"/>
                <a:gd name="T32" fmla="*/ 7 w 45"/>
                <a:gd name="T33" fmla="*/ 38 h 57"/>
                <a:gd name="T34" fmla="*/ 7 w 45"/>
                <a:gd name="T35" fmla="*/ 47 h 57"/>
                <a:gd name="T36" fmla="*/ 11 w 45"/>
                <a:gd name="T37" fmla="*/ 51 h 57"/>
                <a:gd name="T38" fmla="*/ 21 w 45"/>
                <a:gd name="T39" fmla="*/ 51 h 57"/>
                <a:gd name="T40" fmla="*/ 31 w 45"/>
                <a:gd name="T41" fmla="*/ 45 h 57"/>
                <a:gd name="T42" fmla="*/ 37 w 45"/>
                <a:gd name="T43" fmla="*/ 36 h 57"/>
                <a:gd name="T44" fmla="*/ 41 w 45"/>
                <a:gd name="T45" fmla="*/ 26 h 57"/>
                <a:gd name="T46" fmla="*/ 45 w 45"/>
                <a:gd name="T47" fmla="*/ 24 h 57"/>
                <a:gd name="T48" fmla="*/ 45 w 45"/>
                <a:gd name="T49" fmla="*/ 26 h 57"/>
                <a:gd name="T50" fmla="*/ 39 w 45"/>
                <a:gd name="T51" fmla="*/ 38 h 57"/>
                <a:gd name="T52" fmla="*/ 31 w 45"/>
                <a:gd name="T53" fmla="*/ 49 h 57"/>
                <a:gd name="T54" fmla="*/ 21 w 45"/>
                <a:gd name="T55" fmla="*/ 55 h 57"/>
                <a:gd name="T56" fmla="*/ 9 w 45"/>
                <a:gd name="T57" fmla="*/ 55 h 57"/>
                <a:gd name="T58" fmla="*/ 1 w 45"/>
                <a:gd name="T59" fmla="*/ 51 h 57"/>
                <a:gd name="T60" fmla="*/ 0 w 45"/>
                <a:gd name="T61" fmla="*/ 42 h 57"/>
                <a:gd name="T62" fmla="*/ 1 w 45"/>
                <a:gd name="T63" fmla="*/ 26 h 57"/>
                <a:gd name="T64" fmla="*/ 11 w 45"/>
                <a:gd name="T65" fmla="*/ 12 h 57"/>
                <a:gd name="T66" fmla="*/ 21 w 45"/>
                <a:gd name="T67" fmla="*/ 4 h 57"/>
                <a:gd name="T68" fmla="*/ 29 w 45"/>
                <a:gd name="T6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57">
                  <a:moveTo>
                    <a:pt x="33" y="2"/>
                  </a:moveTo>
                  <a:lnTo>
                    <a:pt x="31" y="4"/>
                  </a:lnTo>
                  <a:lnTo>
                    <a:pt x="25" y="8"/>
                  </a:lnTo>
                  <a:lnTo>
                    <a:pt x="21" y="14"/>
                  </a:lnTo>
                  <a:lnTo>
                    <a:pt x="17" y="18"/>
                  </a:lnTo>
                  <a:lnTo>
                    <a:pt x="15" y="22"/>
                  </a:lnTo>
                  <a:lnTo>
                    <a:pt x="13" y="26"/>
                  </a:lnTo>
                  <a:lnTo>
                    <a:pt x="11" y="28"/>
                  </a:lnTo>
                  <a:lnTo>
                    <a:pt x="13" y="28"/>
                  </a:lnTo>
                  <a:lnTo>
                    <a:pt x="19" y="28"/>
                  </a:lnTo>
                  <a:lnTo>
                    <a:pt x="23" y="24"/>
                  </a:lnTo>
                  <a:lnTo>
                    <a:pt x="27" y="22"/>
                  </a:lnTo>
                  <a:lnTo>
                    <a:pt x="31" y="18"/>
                  </a:lnTo>
                  <a:lnTo>
                    <a:pt x="35" y="14"/>
                  </a:lnTo>
                  <a:lnTo>
                    <a:pt x="35" y="10"/>
                  </a:lnTo>
                  <a:lnTo>
                    <a:pt x="37" y="8"/>
                  </a:lnTo>
                  <a:lnTo>
                    <a:pt x="37" y="4"/>
                  </a:lnTo>
                  <a:lnTo>
                    <a:pt x="35" y="2"/>
                  </a:lnTo>
                  <a:lnTo>
                    <a:pt x="33" y="2"/>
                  </a:lnTo>
                  <a:close/>
                  <a:moveTo>
                    <a:pt x="29" y="0"/>
                  </a:moveTo>
                  <a:lnTo>
                    <a:pt x="35" y="0"/>
                  </a:lnTo>
                  <a:lnTo>
                    <a:pt x="39" y="0"/>
                  </a:lnTo>
                  <a:lnTo>
                    <a:pt x="41" y="4"/>
                  </a:lnTo>
                  <a:lnTo>
                    <a:pt x="41" y="8"/>
                  </a:lnTo>
                  <a:lnTo>
                    <a:pt x="41" y="12"/>
                  </a:lnTo>
                  <a:lnTo>
                    <a:pt x="37" y="16"/>
                  </a:lnTo>
                  <a:lnTo>
                    <a:pt x="35" y="20"/>
                  </a:lnTo>
                  <a:lnTo>
                    <a:pt x="29" y="24"/>
                  </a:lnTo>
                  <a:lnTo>
                    <a:pt x="25" y="28"/>
                  </a:lnTo>
                  <a:lnTo>
                    <a:pt x="19" y="30"/>
                  </a:lnTo>
                  <a:lnTo>
                    <a:pt x="13" y="32"/>
                  </a:lnTo>
                  <a:lnTo>
                    <a:pt x="9" y="32"/>
                  </a:lnTo>
                  <a:lnTo>
                    <a:pt x="9" y="34"/>
                  </a:lnTo>
                  <a:lnTo>
                    <a:pt x="7" y="38"/>
                  </a:lnTo>
                  <a:lnTo>
                    <a:pt x="7" y="42"/>
                  </a:lnTo>
                  <a:lnTo>
                    <a:pt x="7" y="47"/>
                  </a:lnTo>
                  <a:lnTo>
                    <a:pt x="9" y="49"/>
                  </a:lnTo>
                  <a:lnTo>
                    <a:pt x="11" y="51"/>
                  </a:lnTo>
                  <a:lnTo>
                    <a:pt x="15" y="53"/>
                  </a:lnTo>
                  <a:lnTo>
                    <a:pt x="21" y="51"/>
                  </a:lnTo>
                  <a:lnTo>
                    <a:pt x="27" y="49"/>
                  </a:lnTo>
                  <a:lnTo>
                    <a:pt x="31" y="45"/>
                  </a:lnTo>
                  <a:lnTo>
                    <a:pt x="35" y="40"/>
                  </a:lnTo>
                  <a:lnTo>
                    <a:pt x="37" y="36"/>
                  </a:lnTo>
                  <a:lnTo>
                    <a:pt x="39" y="30"/>
                  </a:lnTo>
                  <a:lnTo>
                    <a:pt x="41" y="26"/>
                  </a:lnTo>
                  <a:lnTo>
                    <a:pt x="43" y="24"/>
                  </a:lnTo>
                  <a:lnTo>
                    <a:pt x="45" y="24"/>
                  </a:lnTo>
                  <a:lnTo>
                    <a:pt x="45" y="24"/>
                  </a:lnTo>
                  <a:lnTo>
                    <a:pt x="45" y="26"/>
                  </a:lnTo>
                  <a:lnTo>
                    <a:pt x="43" y="32"/>
                  </a:lnTo>
                  <a:lnTo>
                    <a:pt x="39" y="38"/>
                  </a:lnTo>
                  <a:lnTo>
                    <a:pt x="35" y="43"/>
                  </a:lnTo>
                  <a:lnTo>
                    <a:pt x="31" y="49"/>
                  </a:lnTo>
                  <a:lnTo>
                    <a:pt x="27" y="53"/>
                  </a:lnTo>
                  <a:lnTo>
                    <a:pt x="21" y="55"/>
                  </a:lnTo>
                  <a:lnTo>
                    <a:pt x="13" y="57"/>
                  </a:lnTo>
                  <a:lnTo>
                    <a:pt x="9" y="55"/>
                  </a:lnTo>
                  <a:lnTo>
                    <a:pt x="5" y="53"/>
                  </a:lnTo>
                  <a:lnTo>
                    <a:pt x="1" y="51"/>
                  </a:lnTo>
                  <a:lnTo>
                    <a:pt x="0" y="47"/>
                  </a:lnTo>
                  <a:lnTo>
                    <a:pt x="0" y="42"/>
                  </a:lnTo>
                  <a:lnTo>
                    <a:pt x="0" y="34"/>
                  </a:lnTo>
                  <a:lnTo>
                    <a:pt x="1" y="26"/>
                  </a:lnTo>
                  <a:lnTo>
                    <a:pt x="5" y="18"/>
                  </a:lnTo>
                  <a:lnTo>
                    <a:pt x="11" y="12"/>
                  </a:lnTo>
                  <a:lnTo>
                    <a:pt x="15" y="6"/>
                  </a:lnTo>
                  <a:lnTo>
                    <a:pt x="21" y="4"/>
                  </a:lnTo>
                  <a:lnTo>
                    <a:pt x="25" y="0"/>
                  </a:lnTo>
                  <a:lnTo>
                    <a:pt x="2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4" name="Freeform 1223"/>
            <p:cNvSpPr>
              <a:spLocks noEditPoints="1"/>
            </p:cNvSpPr>
            <p:nvPr/>
          </p:nvSpPr>
          <p:spPr bwMode="auto">
            <a:xfrm>
              <a:off x="3244851" y="3421064"/>
              <a:ext cx="134938" cy="103188"/>
            </a:xfrm>
            <a:custGeom>
              <a:avLst/>
              <a:gdLst>
                <a:gd name="T0" fmla="*/ 14 w 171"/>
                <a:gd name="T1" fmla="*/ 106 h 129"/>
                <a:gd name="T2" fmla="*/ 10 w 171"/>
                <a:gd name="T3" fmla="*/ 115 h 129"/>
                <a:gd name="T4" fmla="*/ 18 w 171"/>
                <a:gd name="T5" fmla="*/ 123 h 129"/>
                <a:gd name="T6" fmla="*/ 39 w 171"/>
                <a:gd name="T7" fmla="*/ 123 h 129"/>
                <a:gd name="T8" fmla="*/ 45 w 171"/>
                <a:gd name="T9" fmla="*/ 111 h 129"/>
                <a:gd name="T10" fmla="*/ 24 w 171"/>
                <a:gd name="T11" fmla="*/ 104 h 129"/>
                <a:gd name="T12" fmla="*/ 102 w 171"/>
                <a:gd name="T13" fmla="*/ 62 h 129"/>
                <a:gd name="T14" fmla="*/ 63 w 171"/>
                <a:gd name="T15" fmla="*/ 115 h 129"/>
                <a:gd name="T16" fmla="*/ 122 w 171"/>
                <a:gd name="T17" fmla="*/ 123 h 129"/>
                <a:gd name="T18" fmla="*/ 151 w 171"/>
                <a:gd name="T19" fmla="*/ 94 h 129"/>
                <a:gd name="T20" fmla="*/ 130 w 171"/>
                <a:gd name="T21" fmla="*/ 68 h 129"/>
                <a:gd name="T22" fmla="*/ 110 w 171"/>
                <a:gd name="T23" fmla="*/ 62 h 129"/>
                <a:gd name="T24" fmla="*/ 112 w 171"/>
                <a:gd name="T25" fmla="*/ 58 h 129"/>
                <a:gd name="T26" fmla="*/ 126 w 171"/>
                <a:gd name="T27" fmla="*/ 58 h 129"/>
                <a:gd name="T28" fmla="*/ 151 w 171"/>
                <a:gd name="T29" fmla="*/ 51 h 129"/>
                <a:gd name="T30" fmla="*/ 159 w 171"/>
                <a:gd name="T31" fmla="*/ 23 h 129"/>
                <a:gd name="T32" fmla="*/ 134 w 171"/>
                <a:gd name="T33" fmla="*/ 11 h 129"/>
                <a:gd name="T34" fmla="*/ 141 w 171"/>
                <a:gd name="T35" fmla="*/ 2 h 129"/>
                <a:gd name="T36" fmla="*/ 136 w 171"/>
                <a:gd name="T37" fmla="*/ 6 h 129"/>
                <a:gd name="T38" fmla="*/ 165 w 171"/>
                <a:gd name="T39" fmla="*/ 23 h 129"/>
                <a:gd name="T40" fmla="*/ 159 w 171"/>
                <a:gd name="T41" fmla="*/ 57 h 129"/>
                <a:gd name="T42" fmla="*/ 138 w 171"/>
                <a:gd name="T43" fmla="*/ 64 h 129"/>
                <a:gd name="T44" fmla="*/ 155 w 171"/>
                <a:gd name="T45" fmla="*/ 74 h 129"/>
                <a:gd name="T46" fmla="*/ 161 w 171"/>
                <a:gd name="T47" fmla="*/ 102 h 129"/>
                <a:gd name="T48" fmla="*/ 120 w 171"/>
                <a:gd name="T49" fmla="*/ 129 h 129"/>
                <a:gd name="T50" fmla="*/ 59 w 171"/>
                <a:gd name="T51" fmla="*/ 119 h 129"/>
                <a:gd name="T52" fmla="*/ 12 w 171"/>
                <a:gd name="T53" fmla="*/ 127 h 129"/>
                <a:gd name="T54" fmla="*/ 0 w 171"/>
                <a:gd name="T55" fmla="*/ 115 h 129"/>
                <a:gd name="T56" fmla="*/ 4 w 171"/>
                <a:gd name="T57" fmla="*/ 104 h 129"/>
                <a:gd name="T58" fmla="*/ 24 w 171"/>
                <a:gd name="T59" fmla="*/ 98 h 129"/>
                <a:gd name="T60" fmla="*/ 47 w 171"/>
                <a:gd name="T61" fmla="*/ 108 h 129"/>
                <a:gd name="T62" fmla="*/ 85 w 171"/>
                <a:gd name="T63" fmla="*/ 70 h 129"/>
                <a:gd name="T64" fmla="*/ 126 w 171"/>
                <a:gd name="T65" fmla="*/ 9 h 129"/>
                <a:gd name="T66" fmla="*/ 45 w 171"/>
                <a:gd name="T67" fmla="*/ 17 h 129"/>
                <a:gd name="T68" fmla="*/ 18 w 171"/>
                <a:gd name="T69" fmla="*/ 51 h 129"/>
                <a:gd name="T70" fmla="*/ 35 w 171"/>
                <a:gd name="T71" fmla="*/ 66 h 129"/>
                <a:gd name="T72" fmla="*/ 51 w 171"/>
                <a:gd name="T73" fmla="*/ 60 h 129"/>
                <a:gd name="T74" fmla="*/ 59 w 171"/>
                <a:gd name="T75" fmla="*/ 51 h 129"/>
                <a:gd name="T76" fmla="*/ 61 w 171"/>
                <a:gd name="T77" fmla="*/ 47 h 129"/>
                <a:gd name="T78" fmla="*/ 61 w 171"/>
                <a:gd name="T79" fmla="*/ 49 h 129"/>
                <a:gd name="T80" fmla="*/ 28 w 171"/>
                <a:gd name="T81" fmla="*/ 70 h 129"/>
                <a:gd name="T82" fmla="*/ 14 w 171"/>
                <a:gd name="T83" fmla="*/ 35 h 129"/>
                <a:gd name="T84" fmla="*/ 67 w 171"/>
                <a:gd name="T85" fmla="*/ 4 h 129"/>
                <a:gd name="T86" fmla="*/ 134 w 171"/>
                <a:gd name="T87"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1" h="129">
                  <a:moveTo>
                    <a:pt x="24" y="104"/>
                  </a:moveTo>
                  <a:lnTo>
                    <a:pt x="18" y="104"/>
                  </a:lnTo>
                  <a:lnTo>
                    <a:pt x="14" y="106"/>
                  </a:lnTo>
                  <a:lnTo>
                    <a:pt x="10" y="108"/>
                  </a:lnTo>
                  <a:lnTo>
                    <a:pt x="10" y="111"/>
                  </a:lnTo>
                  <a:lnTo>
                    <a:pt x="10" y="115"/>
                  </a:lnTo>
                  <a:lnTo>
                    <a:pt x="10" y="119"/>
                  </a:lnTo>
                  <a:lnTo>
                    <a:pt x="14" y="121"/>
                  </a:lnTo>
                  <a:lnTo>
                    <a:pt x="18" y="123"/>
                  </a:lnTo>
                  <a:lnTo>
                    <a:pt x="24" y="125"/>
                  </a:lnTo>
                  <a:lnTo>
                    <a:pt x="32" y="125"/>
                  </a:lnTo>
                  <a:lnTo>
                    <a:pt x="39" y="123"/>
                  </a:lnTo>
                  <a:lnTo>
                    <a:pt x="47" y="119"/>
                  </a:lnTo>
                  <a:lnTo>
                    <a:pt x="53" y="115"/>
                  </a:lnTo>
                  <a:lnTo>
                    <a:pt x="45" y="111"/>
                  </a:lnTo>
                  <a:lnTo>
                    <a:pt x="37" y="108"/>
                  </a:lnTo>
                  <a:lnTo>
                    <a:pt x="30" y="106"/>
                  </a:lnTo>
                  <a:lnTo>
                    <a:pt x="24" y="104"/>
                  </a:lnTo>
                  <a:close/>
                  <a:moveTo>
                    <a:pt x="134" y="11"/>
                  </a:moveTo>
                  <a:lnTo>
                    <a:pt x="118" y="35"/>
                  </a:lnTo>
                  <a:lnTo>
                    <a:pt x="102" y="62"/>
                  </a:lnTo>
                  <a:lnTo>
                    <a:pt x="85" y="88"/>
                  </a:lnTo>
                  <a:lnTo>
                    <a:pt x="69" y="110"/>
                  </a:lnTo>
                  <a:lnTo>
                    <a:pt x="63" y="115"/>
                  </a:lnTo>
                  <a:lnTo>
                    <a:pt x="81" y="121"/>
                  </a:lnTo>
                  <a:lnTo>
                    <a:pt x="102" y="125"/>
                  </a:lnTo>
                  <a:lnTo>
                    <a:pt x="122" y="123"/>
                  </a:lnTo>
                  <a:lnTo>
                    <a:pt x="136" y="117"/>
                  </a:lnTo>
                  <a:lnTo>
                    <a:pt x="147" y="106"/>
                  </a:lnTo>
                  <a:lnTo>
                    <a:pt x="151" y="94"/>
                  </a:lnTo>
                  <a:lnTo>
                    <a:pt x="149" y="82"/>
                  </a:lnTo>
                  <a:lnTo>
                    <a:pt x="138" y="72"/>
                  </a:lnTo>
                  <a:lnTo>
                    <a:pt x="130" y="68"/>
                  </a:lnTo>
                  <a:lnTo>
                    <a:pt x="122" y="66"/>
                  </a:lnTo>
                  <a:lnTo>
                    <a:pt x="116" y="64"/>
                  </a:lnTo>
                  <a:lnTo>
                    <a:pt x="110" y="62"/>
                  </a:lnTo>
                  <a:lnTo>
                    <a:pt x="108" y="60"/>
                  </a:lnTo>
                  <a:lnTo>
                    <a:pt x="108" y="58"/>
                  </a:lnTo>
                  <a:lnTo>
                    <a:pt x="112" y="58"/>
                  </a:lnTo>
                  <a:lnTo>
                    <a:pt x="114" y="57"/>
                  </a:lnTo>
                  <a:lnTo>
                    <a:pt x="120" y="58"/>
                  </a:lnTo>
                  <a:lnTo>
                    <a:pt x="126" y="58"/>
                  </a:lnTo>
                  <a:lnTo>
                    <a:pt x="132" y="58"/>
                  </a:lnTo>
                  <a:lnTo>
                    <a:pt x="141" y="57"/>
                  </a:lnTo>
                  <a:lnTo>
                    <a:pt x="151" y="51"/>
                  </a:lnTo>
                  <a:lnTo>
                    <a:pt x="157" y="43"/>
                  </a:lnTo>
                  <a:lnTo>
                    <a:pt x="161" y="33"/>
                  </a:lnTo>
                  <a:lnTo>
                    <a:pt x="159" y="23"/>
                  </a:lnTo>
                  <a:lnTo>
                    <a:pt x="147" y="15"/>
                  </a:lnTo>
                  <a:lnTo>
                    <a:pt x="141" y="13"/>
                  </a:lnTo>
                  <a:lnTo>
                    <a:pt x="134" y="11"/>
                  </a:lnTo>
                  <a:close/>
                  <a:moveTo>
                    <a:pt x="141" y="0"/>
                  </a:moveTo>
                  <a:lnTo>
                    <a:pt x="141" y="0"/>
                  </a:lnTo>
                  <a:lnTo>
                    <a:pt x="141" y="2"/>
                  </a:lnTo>
                  <a:lnTo>
                    <a:pt x="140" y="2"/>
                  </a:lnTo>
                  <a:lnTo>
                    <a:pt x="138" y="4"/>
                  </a:lnTo>
                  <a:lnTo>
                    <a:pt x="136" y="6"/>
                  </a:lnTo>
                  <a:lnTo>
                    <a:pt x="136" y="7"/>
                  </a:lnTo>
                  <a:lnTo>
                    <a:pt x="153" y="13"/>
                  </a:lnTo>
                  <a:lnTo>
                    <a:pt x="165" y="23"/>
                  </a:lnTo>
                  <a:lnTo>
                    <a:pt x="171" y="33"/>
                  </a:lnTo>
                  <a:lnTo>
                    <a:pt x="167" y="47"/>
                  </a:lnTo>
                  <a:lnTo>
                    <a:pt x="159" y="57"/>
                  </a:lnTo>
                  <a:lnTo>
                    <a:pt x="145" y="60"/>
                  </a:lnTo>
                  <a:lnTo>
                    <a:pt x="132" y="62"/>
                  </a:lnTo>
                  <a:lnTo>
                    <a:pt x="138" y="64"/>
                  </a:lnTo>
                  <a:lnTo>
                    <a:pt x="143" y="68"/>
                  </a:lnTo>
                  <a:lnTo>
                    <a:pt x="149" y="70"/>
                  </a:lnTo>
                  <a:lnTo>
                    <a:pt x="155" y="74"/>
                  </a:lnTo>
                  <a:lnTo>
                    <a:pt x="159" y="80"/>
                  </a:lnTo>
                  <a:lnTo>
                    <a:pt x="163" y="86"/>
                  </a:lnTo>
                  <a:lnTo>
                    <a:pt x="161" y="102"/>
                  </a:lnTo>
                  <a:lnTo>
                    <a:pt x="153" y="115"/>
                  </a:lnTo>
                  <a:lnTo>
                    <a:pt x="138" y="123"/>
                  </a:lnTo>
                  <a:lnTo>
                    <a:pt x="120" y="129"/>
                  </a:lnTo>
                  <a:lnTo>
                    <a:pt x="102" y="129"/>
                  </a:lnTo>
                  <a:lnTo>
                    <a:pt x="77" y="125"/>
                  </a:lnTo>
                  <a:lnTo>
                    <a:pt x="59" y="119"/>
                  </a:lnTo>
                  <a:lnTo>
                    <a:pt x="41" y="129"/>
                  </a:lnTo>
                  <a:lnTo>
                    <a:pt x="20" y="129"/>
                  </a:lnTo>
                  <a:lnTo>
                    <a:pt x="12" y="127"/>
                  </a:lnTo>
                  <a:lnTo>
                    <a:pt x="4" y="125"/>
                  </a:lnTo>
                  <a:lnTo>
                    <a:pt x="2" y="121"/>
                  </a:lnTo>
                  <a:lnTo>
                    <a:pt x="0" y="115"/>
                  </a:lnTo>
                  <a:lnTo>
                    <a:pt x="0" y="111"/>
                  </a:lnTo>
                  <a:lnTo>
                    <a:pt x="2" y="108"/>
                  </a:lnTo>
                  <a:lnTo>
                    <a:pt x="4" y="104"/>
                  </a:lnTo>
                  <a:lnTo>
                    <a:pt x="10" y="100"/>
                  </a:lnTo>
                  <a:lnTo>
                    <a:pt x="16" y="98"/>
                  </a:lnTo>
                  <a:lnTo>
                    <a:pt x="24" y="98"/>
                  </a:lnTo>
                  <a:lnTo>
                    <a:pt x="33" y="100"/>
                  </a:lnTo>
                  <a:lnTo>
                    <a:pt x="39" y="104"/>
                  </a:lnTo>
                  <a:lnTo>
                    <a:pt x="47" y="108"/>
                  </a:lnTo>
                  <a:lnTo>
                    <a:pt x="57" y="113"/>
                  </a:lnTo>
                  <a:lnTo>
                    <a:pt x="71" y="94"/>
                  </a:lnTo>
                  <a:lnTo>
                    <a:pt x="85" y="70"/>
                  </a:lnTo>
                  <a:lnTo>
                    <a:pt x="98" y="43"/>
                  </a:lnTo>
                  <a:lnTo>
                    <a:pt x="116" y="19"/>
                  </a:lnTo>
                  <a:lnTo>
                    <a:pt x="126" y="9"/>
                  </a:lnTo>
                  <a:lnTo>
                    <a:pt x="96" y="7"/>
                  </a:lnTo>
                  <a:lnTo>
                    <a:pt x="65" y="11"/>
                  </a:lnTo>
                  <a:lnTo>
                    <a:pt x="45" y="17"/>
                  </a:lnTo>
                  <a:lnTo>
                    <a:pt x="32" y="27"/>
                  </a:lnTo>
                  <a:lnTo>
                    <a:pt x="22" y="39"/>
                  </a:lnTo>
                  <a:lnTo>
                    <a:pt x="18" y="51"/>
                  </a:lnTo>
                  <a:lnTo>
                    <a:pt x="22" y="60"/>
                  </a:lnTo>
                  <a:lnTo>
                    <a:pt x="30" y="66"/>
                  </a:lnTo>
                  <a:lnTo>
                    <a:pt x="35" y="66"/>
                  </a:lnTo>
                  <a:lnTo>
                    <a:pt x="41" y="66"/>
                  </a:lnTo>
                  <a:lnTo>
                    <a:pt x="47" y="64"/>
                  </a:lnTo>
                  <a:lnTo>
                    <a:pt x="51" y="60"/>
                  </a:lnTo>
                  <a:lnTo>
                    <a:pt x="55" y="57"/>
                  </a:lnTo>
                  <a:lnTo>
                    <a:pt x="57" y="55"/>
                  </a:lnTo>
                  <a:lnTo>
                    <a:pt x="59" y="51"/>
                  </a:lnTo>
                  <a:lnTo>
                    <a:pt x="59" y="49"/>
                  </a:lnTo>
                  <a:lnTo>
                    <a:pt x="59" y="47"/>
                  </a:lnTo>
                  <a:lnTo>
                    <a:pt x="61" y="47"/>
                  </a:lnTo>
                  <a:lnTo>
                    <a:pt x="61" y="47"/>
                  </a:lnTo>
                  <a:lnTo>
                    <a:pt x="61" y="49"/>
                  </a:lnTo>
                  <a:lnTo>
                    <a:pt x="61" y="49"/>
                  </a:lnTo>
                  <a:lnTo>
                    <a:pt x="55" y="62"/>
                  </a:lnTo>
                  <a:lnTo>
                    <a:pt x="43" y="70"/>
                  </a:lnTo>
                  <a:lnTo>
                    <a:pt x="28" y="70"/>
                  </a:lnTo>
                  <a:lnTo>
                    <a:pt x="16" y="60"/>
                  </a:lnTo>
                  <a:lnTo>
                    <a:pt x="12" y="49"/>
                  </a:lnTo>
                  <a:lnTo>
                    <a:pt x="14" y="35"/>
                  </a:lnTo>
                  <a:lnTo>
                    <a:pt x="24" y="21"/>
                  </a:lnTo>
                  <a:lnTo>
                    <a:pt x="41" y="11"/>
                  </a:lnTo>
                  <a:lnTo>
                    <a:pt x="67" y="4"/>
                  </a:lnTo>
                  <a:lnTo>
                    <a:pt x="100" y="2"/>
                  </a:lnTo>
                  <a:lnTo>
                    <a:pt x="130" y="6"/>
                  </a:lnTo>
                  <a:lnTo>
                    <a:pt x="134" y="2"/>
                  </a:lnTo>
                  <a:lnTo>
                    <a:pt x="138" y="0"/>
                  </a:lnTo>
                  <a:lnTo>
                    <a:pt x="14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5" name="Freeform 1224"/>
            <p:cNvSpPr>
              <a:spLocks noEditPoints="1"/>
            </p:cNvSpPr>
            <p:nvPr/>
          </p:nvSpPr>
          <p:spPr bwMode="auto">
            <a:xfrm>
              <a:off x="3378201" y="3476626"/>
              <a:ext cx="36513" cy="44450"/>
            </a:xfrm>
            <a:custGeom>
              <a:avLst/>
              <a:gdLst>
                <a:gd name="T0" fmla="*/ 31 w 45"/>
                <a:gd name="T1" fmla="*/ 4 h 57"/>
                <a:gd name="T2" fmla="*/ 22 w 45"/>
                <a:gd name="T3" fmla="*/ 14 h 57"/>
                <a:gd name="T4" fmla="*/ 16 w 45"/>
                <a:gd name="T5" fmla="*/ 22 h 57"/>
                <a:gd name="T6" fmla="*/ 12 w 45"/>
                <a:gd name="T7" fmla="*/ 28 h 57"/>
                <a:gd name="T8" fmla="*/ 20 w 45"/>
                <a:gd name="T9" fmla="*/ 28 h 57"/>
                <a:gd name="T10" fmla="*/ 29 w 45"/>
                <a:gd name="T11" fmla="*/ 22 h 57"/>
                <a:gd name="T12" fmla="*/ 35 w 45"/>
                <a:gd name="T13" fmla="*/ 14 h 57"/>
                <a:gd name="T14" fmla="*/ 37 w 45"/>
                <a:gd name="T15" fmla="*/ 8 h 57"/>
                <a:gd name="T16" fmla="*/ 37 w 45"/>
                <a:gd name="T17" fmla="*/ 2 h 57"/>
                <a:gd name="T18" fmla="*/ 31 w 45"/>
                <a:gd name="T19" fmla="*/ 0 h 57"/>
                <a:gd name="T20" fmla="*/ 39 w 45"/>
                <a:gd name="T21" fmla="*/ 0 h 57"/>
                <a:gd name="T22" fmla="*/ 41 w 45"/>
                <a:gd name="T23" fmla="*/ 8 h 57"/>
                <a:gd name="T24" fmla="*/ 39 w 45"/>
                <a:gd name="T25" fmla="*/ 16 h 57"/>
                <a:gd name="T26" fmla="*/ 31 w 45"/>
                <a:gd name="T27" fmla="*/ 24 h 57"/>
                <a:gd name="T28" fmla="*/ 22 w 45"/>
                <a:gd name="T29" fmla="*/ 30 h 57"/>
                <a:gd name="T30" fmla="*/ 12 w 45"/>
                <a:gd name="T31" fmla="*/ 32 h 57"/>
                <a:gd name="T32" fmla="*/ 10 w 45"/>
                <a:gd name="T33" fmla="*/ 38 h 57"/>
                <a:gd name="T34" fmla="*/ 10 w 45"/>
                <a:gd name="T35" fmla="*/ 47 h 57"/>
                <a:gd name="T36" fmla="*/ 12 w 45"/>
                <a:gd name="T37" fmla="*/ 51 h 57"/>
                <a:gd name="T38" fmla="*/ 22 w 45"/>
                <a:gd name="T39" fmla="*/ 51 h 57"/>
                <a:gd name="T40" fmla="*/ 31 w 45"/>
                <a:gd name="T41" fmla="*/ 45 h 57"/>
                <a:gd name="T42" fmla="*/ 39 w 45"/>
                <a:gd name="T43" fmla="*/ 36 h 57"/>
                <a:gd name="T44" fmla="*/ 43 w 45"/>
                <a:gd name="T45" fmla="*/ 26 h 57"/>
                <a:gd name="T46" fmla="*/ 45 w 45"/>
                <a:gd name="T47" fmla="*/ 24 h 57"/>
                <a:gd name="T48" fmla="*/ 45 w 45"/>
                <a:gd name="T49" fmla="*/ 26 h 57"/>
                <a:gd name="T50" fmla="*/ 39 w 45"/>
                <a:gd name="T51" fmla="*/ 38 h 57"/>
                <a:gd name="T52" fmla="*/ 33 w 45"/>
                <a:gd name="T53" fmla="*/ 49 h 57"/>
                <a:gd name="T54" fmla="*/ 22 w 45"/>
                <a:gd name="T55" fmla="*/ 55 h 57"/>
                <a:gd name="T56" fmla="*/ 10 w 45"/>
                <a:gd name="T57" fmla="*/ 55 h 57"/>
                <a:gd name="T58" fmla="*/ 4 w 45"/>
                <a:gd name="T59" fmla="*/ 51 h 57"/>
                <a:gd name="T60" fmla="*/ 0 w 45"/>
                <a:gd name="T61" fmla="*/ 42 h 57"/>
                <a:gd name="T62" fmla="*/ 4 w 45"/>
                <a:gd name="T63" fmla="*/ 26 h 57"/>
                <a:gd name="T64" fmla="*/ 12 w 45"/>
                <a:gd name="T65" fmla="*/ 12 h 57"/>
                <a:gd name="T66" fmla="*/ 22 w 45"/>
                <a:gd name="T67" fmla="*/ 4 h 57"/>
                <a:gd name="T68" fmla="*/ 31 w 45"/>
                <a:gd name="T6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57">
                  <a:moveTo>
                    <a:pt x="35" y="2"/>
                  </a:moveTo>
                  <a:lnTo>
                    <a:pt x="31" y="4"/>
                  </a:lnTo>
                  <a:lnTo>
                    <a:pt x="27" y="8"/>
                  </a:lnTo>
                  <a:lnTo>
                    <a:pt x="22" y="14"/>
                  </a:lnTo>
                  <a:lnTo>
                    <a:pt x="20" y="18"/>
                  </a:lnTo>
                  <a:lnTo>
                    <a:pt x="16" y="22"/>
                  </a:lnTo>
                  <a:lnTo>
                    <a:pt x="14" y="26"/>
                  </a:lnTo>
                  <a:lnTo>
                    <a:pt x="12" y="28"/>
                  </a:lnTo>
                  <a:lnTo>
                    <a:pt x="16" y="28"/>
                  </a:lnTo>
                  <a:lnTo>
                    <a:pt x="20" y="28"/>
                  </a:lnTo>
                  <a:lnTo>
                    <a:pt x="24" y="24"/>
                  </a:lnTo>
                  <a:lnTo>
                    <a:pt x="29" y="22"/>
                  </a:lnTo>
                  <a:lnTo>
                    <a:pt x="33" y="18"/>
                  </a:lnTo>
                  <a:lnTo>
                    <a:pt x="35" y="14"/>
                  </a:lnTo>
                  <a:lnTo>
                    <a:pt x="37" y="10"/>
                  </a:lnTo>
                  <a:lnTo>
                    <a:pt x="37" y="8"/>
                  </a:lnTo>
                  <a:lnTo>
                    <a:pt x="37" y="4"/>
                  </a:lnTo>
                  <a:lnTo>
                    <a:pt x="37" y="2"/>
                  </a:lnTo>
                  <a:lnTo>
                    <a:pt x="35" y="2"/>
                  </a:lnTo>
                  <a:close/>
                  <a:moveTo>
                    <a:pt x="31" y="0"/>
                  </a:moveTo>
                  <a:lnTo>
                    <a:pt x="35" y="0"/>
                  </a:lnTo>
                  <a:lnTo>
                    <a:pt x="39" y="0"/>
                  </a:lnTo>
                  <a:lnTo>
                    <a:pt x="41" y="4"/>
                  </a:lnTo>
                  <a:lnTo>
                    <a:pt x="41" y="8"/>
                  </a:lnTo>
                  <a:lnTo>
                    <a:pt x="41" y="12"/>
                  </a:lnTo>
                  <a:lnTo>
                    <a:pt x="39" y="16"/>
                  </a:lnTo>
                  <a:lnTo>
                    <a:pt x="35" y="20"/>
                  </a:lnTo>
                  <a:lnTo>
                    <a:pt x="31" y="24"/>
                  </a:lnTo>
                  <a:lnTo>
                    <a:pt x="26" y="28"/>
                  </a:lnTo>
                  <a:lnTo>
                    <a:pt x="22" y="30"/>
                  </a:lnTo>
                  <a:lnTo>
                    <a:pt x="16" y="32"/>
                  </a:lnTo>
                  <a:lnTo>
                    <a:pt x="12" y="32"/>
                  </a:lnTo>
                  <a:lnTo>
                    <a:pt x="10" y="34"/>
                  </a:lnTo>
                  <a:lnTo>
                    <a:pt x="10" y="38"/>
                  </a:lnTo>
                  <a:lnTo>
                    <a:pt x="10" y="42"/>
                  </a:lnTo>
                  <a:lnTo>
                    <a:pt x="10" y="47"/>
                  </a:lnTo>
                  <a:lnTo>
                    <a:pt x="10" y="49"/>
                  </a:lnTo>
                  <a:lnTo>
                    <a:pt x="12" y="51"/>
                  </a:lnTo>
                  <a:lnTo>
                    <a:pt x="16" y="53"/>
                  </a:lnTo>
                  <a:lnTo>
                    <a:pt x="22" y="51"/>
                  </a:lnTo>
                  <a:lnTo>
                    <a:pt x="27" y="49"/>
                  </a:lnTo>
                  <a:lnTo>
                    <a:pt x="31" y="45"/>
                  </a:lnTo>
                  <a:lnTo>
                    <a:pt x="35" y="40"/>
                  </a:lnTo>
                  <a:lnTo>
                    <a:pt x="39" y="36"/>
                  </a:lnTo>
                  <a:lnTo>
                    <a:pt x="41" y="30"/>
                  </a:lnTo>
                  <a:lnTo>
                    <a:pt x="43" y="26"/>
                  </a:lnTo>
                  <a:lnTo>
                    <a:pt x="43" y="24"/>
                  </a:lnTo>
                  <a:lnTo>
                    <a:pt x="45" y="24"/>
                  </a:lnTo>
                  <a:lnTo>
                    <a:pt x="45" y="24"/>
                  </a:lnTo>
                  <a:lnTo>
                    <a:pt x="45" y="26"/>
                  </a:lnTo>
                  <a:lnTo>
                    <a:pt x="43" y="32"/>
                  </a:lnTo>
                  <a:lnTo>
                    <a:pt x="39" y="38"/>
                  </a:lnTo>
                  <a:lnTo>
                    <a:pt x="37" y="43"/>
                  </a:lnTo>
                  <a:lnTo>
                    <a:pt x="33" y="49"/>
                  </a:lnTo>
                  <a:lnTo>
                    <a:pt x="27" y="53"/>
                  </a:lnTo>
                  <a:lnTo>
                    <a:pt x="22" y="55"/>
                  </a:lnTo>
                  <a:lnTo>
                    <a:pt x="16" y="57"/>
                  </a:lnTo>
                  <a:lnTo>
                    <a:pt x="10" y="55"/>
                  </a:lnTo>
                  <a:lnTo>
                    <a:pt x="6" y="53"/>
                  </a:lnTo>
                  <a:lnTo>
                    <a:pt x="4" y="51"/>
                  </a:lnTo>
                  <a:lnTo>
                    <a:pt x="0" y="47"/>
                  </a:lnTo>
                  <a:lnTo>
                    <a:pt x="0" y="42"/>
                  </a:lnTo>
                  <a:lnTo>
                    <a:pt x="0" y="34"/>
                  </a:lnTo>
                  <a:lnTo>
                    <a:pt x="4" y="26"/>
                  </a:lnTo>
                  <a:lnTo>
                    <a:pt x="8" y="18"/>
                  </a:lnTo>
                  <a:lnTo>
                    <a:pt x="12" y="12"/>
                  </a:lnTo>
                  <a:lnTo>
                    <a:pt x="16" y="6"/>
                  </a:lnTo>
                  <a:lnTo>
                    <a:pt x="22" y="4"/>
                  </a:lnTo>
                  <a:lnTo>
                    <a:pt x="26" y="0"/>
                  </a:lnTo>
                  <a:lnTo>
                    <a:pt x="31"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6" name="Freeform 1225"/>
            <p:cNvSpPr>
              <a:spLocks noEditPoints="1"/>
            </p:cNvSpPr>
            <p:nvPr/>
          </p:nvSpPr>
          <p:spPr bwMode="auto">
            <a:xfrm>
              <a:off x="3405188" y="3470276"/>
              <a:ext cx="42863" cy="50800"/>
            </a:xfrm>
            <a:custGeom>
              <a:avLst/>
              <a:gdLst>
                <a:gd name="T0" fmla="*/ 6 w 53"/>
                <a:gd name="T1" fmla="*/ 53 h 65"/>
                <a:gd name="T2" fmla="*/ 6 w 53"/>
                <a:gd name="T3" fmla="*/ 59 h 65"/>
                <a:gd name="T4" fmla="*/ 12 w 53"/>
                <a:gd name="T5" fmla="*/ 61 h 65"/>
                <a:gd name="T6" fmla="*/ 12 w 53"/>
                <a:gd name="T7" fmla="*/ 59 h 65"/>
                <a:gd name="T8" fmla="*/ 10 w 53"/>
                <a:gd name="T9" fmla="*/ 50 h 65"/>
                <a:gd name="T10" fmla="*/ 20 w 53"/>
                <a:gd name="T11" fmla="*/ 20 h 65"/>
                <a:gd name="T12" fmla="*/ 12 w 53"/>
                <a:gd name="T13" fmla="*/ 36 h 65"/>
                <a:gd name="T14" fmla="*/ 8 w 53"/>
                <a:gd name="T15" fmla="*/ 42 h 65"/>
                <a:gd name="T16" fmla="*/ 12 w 53"/>
                <a:gd name="T17" fmla="*/ 44 h 65"/>
                <a:gd name="T18" fmla="*/ 12 w 53"/>
                <a:gd name="T19" fmla="*/ 53 h 65"/>
                <a:gd name="T20" fmla="*/ 18 w 53"/>
                <a:gd name="T21" fmla="*/ 59 h 65"/>
                <a:gd name="T22" fmla="*/ 24 w 53"/>
                <a:gd name="T23" fmla="*/ 51 h 65"/>
                <a:gd name="T24" fmla="*/ 26 w 53"/>
                <a:gd name="T25" fmla="*/ 38 h 65"/>
                <a:gd name="T26" fmla="*/ 24 w 53"/>
                <a:gd name="T27" fmla="*/ 24 h 65"/>
                <a:gd name="T28" fmla="*/ 24 w 53"/>
                <a:gd name="T29" fmla="*/ 12 h 65"/>
                <a:gd name="T30" fmla="*/ 38 w 53"/>
                <a:gd name="T31" fmla="*/ 2 h 65"/>
                <a:gd name="T32" fmla="*/ 40 w 53"/>
                <a:gd name="T33" fmla="*/ 4 h 65"/>
                <a:gd name="T34" fmla="*/ 38 w 53"/>
                <a:gd name="T35" fmla="*/ 4 h 65"/>
                <a:gd name="T36" fmla="*/ 32 w 53"/>
                <a:gd name="T37" fmla="*/ 4 h 65"/>
                <a:gd name="T38" fmla="*/ 28 w 53"/>
                <a:gd name="T39" fmla="*/ 10 h 65"/>
                <a:gd name="T40" fmla="*/ 28 w 53"/>
                <a:gd name="T41" fmla="*/ 18 h 65"/>
                <a:gd name="T42" fmla="*/ 30 w 53"/>
                <a:gd name="T43" fmla="*/ 24 h 65"/>
                <a:gd name="T44" fmla="*/ 34 w 53"/>
                <a:gd name="T45" fmla="*/ 36 h 65"/>
                <a:gd name="T46" fmla="*/ 34 w 53"/>
                <a:gd name="T47" fmla="*/ 50 h 65"/>
                <a:gd name="T48" fmla="*/ 24 w 53"/>
                <a:gd name="T49" fmla="*/ 61 h 65"/>
                <a:gd name="T50" fmla="*/ 30 w 53"/>
                <a:gd name="T51" fmla="*/ 61 h 65"/>
                <a:gd name="T52" fmla="*/ 40 w 53"/>
                <a:gd name="T53" fmla="*/ 53 h 65"/>
                <a:gd name="T54" fmla="*/ 46 w 53"/>
                <a:gd name="T55" fmla="*/ 44 h 65"/>
                <a:gd name="T56" fmla="*/ 51 w 53"/>
                <a:gd name="T57" fmla="*/ 34 h 65"/>
                <a:gd name="T58" fmla="*/ 53 w 53"/>
                <a:gd name="T59" fmla="*/ 32 h 65"/>
                <a:gd name="T60" fmla="*/ 47 w 53"/>
                <a:gd name="T61" fmla="*/ 46 h 65"/>
                <a:gd name="T62" fmla="*/ 32 w 53"/>
                <a:gd name="T63" fmla="*/ 63 h 65"/>
                <a:gd name="T64" fmla="*/ 16 w 53"/>
                <a:gd name="T65" fmla="*/ 63 h 65"/>
                <a:gd name="T66" fmla="*/ 8 w 53"/>
                <a:gd name="T67" fmla="*/ 63 h 65"/>
                <a:gd name="T68" fmla="*/ 0 w 53"/>
                <a:gd name="T69" fmla="*/ 59 h 65"/>
                <a:gd name="T70" fmla="*/ 0 w 53"/>
                <a:gd name="T71" fmla="*/ 51 h 65"/>
                <a:gd name="T72" fmla="*/ 0 w 53"/>
                <a:gd name="T73" fmla="*/ 46 h 65"/>
                <a:gd name="T74" fmla="*/ 6 w 53"/>
                <a:gd name="T75" fmla="*/ 42 h 65"/>
                <a:gd name="T76" fmla="*/ 14 w 53"/>
                <a:gd name="T77" fmla="*/ 24 h 65"/>
                <a:gd name="T78" fmla="*/ 22 w 53"/>
                <a:gd name="T79" fmla="*/ 10 h 65"/>
                <a:gd name="T80" fmla="*/ 28 w 53"/>
                <a:gd name="T81" fmla="*/ 2 h 65"/>
                <a:gd name="T82" fmla="*/ 36 w 53"/>
                <a:gd name="T8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65">
                  <a:moveTo>
                    <a:pt x="10" y="50"/>
                  </a:moveTo>
                  <a:lnTo>
                    <a:pt x="6" y="53"/>
                  </a:lnTo>
                  <a:lnTo>
                    <a:pt x="6" y="55"/>
                  </a:lnTo>
                  <a:lnTo>
                    <a:pt x="6" y="59"/>
                  </a:lnTo>
                  <a:lnTo>
                    <a:pt x="10" y="61"/>
                  </a:lnTo>
                  <a:lnTo>
                    <a:pt x="12" y="61"/>
                  </a:lnTo>
                  <a:lnTo>
                    <a:pt x="16" y="61"/>
                  </a:lnTo>
                  <a:lnTo>
                    <a:pt x="12" y="59"/>
                  </a:lnTo>
                  <a:lnTo>
                    <a:pt x="10" y="55"/>
                  </a:lnTo>
                  <a:lnTo>
                    <a:pt x="10" y="50"/>
                  </a:lnTo>
                  <a:close/>
                  <a:moveTo>
                    <a:pt x="24" y="12"/>
                  </a:moveTo>
                  <a:lnTo>
                    <a:pt x="20" y="20"/>
                  </a:lnTo>
                  <a:lnTo>
                    <a:pt x="16" y="28"/>
                  </a:lnTo>
                  <a:lnTo>
                    <a:pt x="12" y="36"/>
                  </a:lnTo>
                  <a:lnTo>
                    <a:pt x="8" y="42"/>
                  </a:lnTo>
                  <a:lnTo>
                    <a:pt x="8" y="42"/>
                  </a:lnTo>
                  <a:lnTo>
                    <a:pt x="10" y="44"/>
                  </a:lnTo>
                  <a:lnTo>
                    <a:pt x="12" y="44"/>
                  </a:lnTo>
                  <a:lnTo>
                    <a:pt x="12" y="48"/>
                  </a:lnTo>
                  <a:lnTo>
                    <a:pt x="12" y="53"/>
                  </a:lnTo>
                  <a:lnTo>
                    <a:pt x="14" y="57"/>
                  </a:lnTo>
                  <a:lnTo>
                    <a:pt x="18" y="59"/>
                  </a:lnTo>
                  <a:lnTo>
                    <a:pt x="22" y="55"/>
                  </a:lnTo>
                  <a:lnTo>
                    <a:pt x="24" y="51"/>
                  </a:lnTo>
                  <a:lnTo>
                    <a:pt x="26" y="44"/>
                  </a:lnTo>
                  <a:lnTo>
                    <a:pt x="26" y="38"/>
                  </a:lnTo>
                  <a:lnTo>
                    <a:pt x="24" y="30"/>
                  </a:lnTo>
                  <a:lnTo>
                    <a:pt x="24" y="24"/>
                  </a:lnTo>
                  <a:lnTo>
                    <a:pt x="24" y="18"/>
                  </a:lnTo>
                  <a:lnTo>
                    <a:pt x="24" y="12"/>
                  </a:lnTo>
                  <a:close/>
                  <a:moveTo>
                    <a:pt x="36" y="0"/>
                  </a:moveTo>
                  <a:lnTo>
                    <a:pt x="38" y="2"/>
                  </a:lnTo>
                  <a:lnTo>
                    <a:pt x="40" y="2"/>
                  </a:lnTo>
                  <a:lnTo>
                    <a:pt x="40" y="4"/>
                  </a:lnTo>
                  <a:lnTo>
                    <a:pt x="40" y="4"/>
                  </a:lnTo>
                  <a:lnTo>
                    <a:pt x="38" y="4"/>
                  </a:lnTo>
                  <a:lnTo>
                    <a:pt x="36" y="4"/>
                  </a:lnTo>
                  <a:lnTo>
                    <a:pt x="32" y="4"/>
                  </a:lnTo>
                  <a:lnTo>
                    <a:pt x="30" y="6"/>
                  </a:lnTo>
                  <a:lnTo>
                    <a:pt x="28" y="10"/>
                  </a:lnTo>
                  <a:lnTo>
                    <a:pt x="28" y="14"/>
                  </a:lnTo>
                  <a:lnTo>
                    <a:pt x="28" y="18"/>
                  </a:lnTo>
                  <a:lnTo>
                    <a:pt x="28" y="22"/>
                  </a:lnTo>
                  <a:lnTo>
                    <a:pt x="30" y="24"/>
                  </a:lnTo>
                  <a:lnTo>
                    <a:pt x="32" y="30"/>
                  </a:lnTo>
                  <a:lnTo>
                    <a:pt x="34" y="36"/>
                  </a:lnTo>
                  <a:lnTo>
                    <a:pt x="36" y="44"/>
                  </a:lnTo>
                  <a:lnTo>
                    <a:pt x="34" y="50"/>
                  </a:lnTo>
                  <a:lnTo>
                    <a:pt x="30" y="55"/>
                  </a:lnTo>
                  <a:lnTo>
                    <a:pt x="24" y="61"/>
                  </a:lnTo>
                  <a:lnTo>
                    <a:pt x="24" y="61"/>
                  </a:lnTo>
                  <a:lnTo>
                    <a:pt x="30" y="61"/>
                  </a:lnTo>
                  <a:lnTo>
                    <a:pt x="36" y="57"/>
                  </a:lnTo>
                  <a:lnTo>
                    <a:pt x="40" y="53"/>
                  </a:lnTo>
                  <a:lnTo>
                    <a:pt x="42" y="50"/>
                  </a:lnTo>
                  <a:lnTo>
                    <a:pt x="46" y="44"/>
                  </a:lnTo>
                  <a:lnTo>
                    <a:pt x="47" y="38"/>
                  </a:lnTo>
                  <a:lnTo>
                    <a:pt x="51" y="34"/>
                  </a:lnTo>
                  <a:lnTo>
                    <a:pt x="51" y="32"/>
                  </a:lnTo>
                  <a:lnTo>
                    <a:pt x="53" y="32"/>
                  </a:lnTo>
                  <a:lnTo>
                    <a:pt x="53" y="34"/>
                  </a:lnTo>
                  <a:lnTo>
                    <a:pt x="47" y="46"/>
                  </a:lnTo>
                  <a:lnTo>
                    <a:pt x="42" y="55"/>
                  </a:lnTo>
                  <a:lnTo>
                    <a:pt x="32" y="63"/>
                  </a:lnTo>
                  <a:lnTo>
                    <a:pt x="20" y="63"/>
                  </a:lnTo>
                  <a:lnTo>
                    <a:pt x="16" y="63"/>
                  </a:lnTo>
                  <a:lnTo>
                    <a:pt x="14" y="65"/>
                  </a:lnTo>
                  <a:lnTo>
                    <a:pt x="8" y="63"/>
                  </a:lnTo>
                  <a:lnTo>
                    <a:pt x="4" y="61"/>
                  </a:lnTo>
                  <a:lnTo>
                    <a:pt x="0" y="59"/>
                  </a:lnTo>
                  <a:lnTo>
                    <a:pt x="0" y="55"/>
                  </a:lnTo>
                  <a:lnTo>
                    <a:pt x="0" y="51"/>
                  </a:lnTo>
                  <a:lnTo>
                    <a:pt x="0" y="48"/>
                  </a:lnTo>
                  <a:lnTo>
                    <a:pt x="0" y="46"/>
                  </a:lnTo>
                  <a:lnTo>
                    <a:pt x="2" y="44"/>
                  </a:lnTo>
                  <a:lnTo>
                    <a:pt x="6" y="42"/>
                  </a:lnTo>
                  <a:lnTo>
                    <a:pt x="10" y="34"/>
                  </a:lnTo>
                  <a:lnTo>
                    <a:pt x="14" y="24"/>
                  </a:lnTo>
                  <a:lnTo>
                    <a:pt x="20" y="14"/>
                  </a:lnTo>
                  <a:lnTo>
                    <a:pt x="22" y="10"/>
                  </a:lnTo>
                  <a:lnTo>
                    <a:pt x="24" y="6"/>
                  </a:lnTo>
                  <a:lnTo>
                    <a:pt x="28" y="2"/>
                  </a:lnTo>
                  <a:lnTo>
                    <a:pt x="32" y="0"/>
                  </a:lnTo>
                  <a:lnTo>
                    <a:pt x="3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7" name="Freeform 1226"/>
            <p:cNvSpPr>
              <a:spLocks noEditPoints="1"/>
            </p:cNvSpPr>
            <p:nvPr/>
          </p:nvSpPr>
          <p:spPr bwMode="auto">
            <a:xfrm>
              <a:off x="3443288" y="3444876"/>
              <a:ext cx="34925" cy="74613"/>
            </a:xfrm>
            <a:custGeom>
              <a:avLst/>
              <a:gdLst>
                <a:gd name="T0" fmla="*/ 20 w 46"/>
                <a:gd name="T1" fmla="*/ 45 h 94"/>
                <a:gd name="T2" fmla="*/ 14 w 46"/>
                <a:gd name="T3" fmla="*/ 59 h 94"/>
                <a:gd name="T4" fmla="*/ 30 w 46"/>
                <a:gd name="T5" fmla="*/ 37 h 94"/>
                <a:gd name="T6" fmla="*/ 40 w 46"/>
                <a:gd name="T7" fmla="*/ 6 h 94"/>
                <a:gd name="T8" fmla="*/ 36 w 46"/>
                <a:gd name="T9" fmla="*/ 12 h 94"/>
                <a:gd name="T10" fmla="*/ 28 w 46"/>
                <a:gd name="T11" fmla="*/ 26 h 94"/>
                <a:gd name="T12" fmla="*/ 32 w 46"/>
                <a:gd name="T13" fmla="*/ 35 h 94"/>
                <a:gd name="T14" fmla="*/ 40 w 46"/>
                <a:gd name="T15" fmla="*/ 18 h 94"/>
                <a:gd name="T16" fmla="*/ 42 w 46"/>
                <a:gd name="T17" fmla="*/ 12 h 94"/>
                <a:gd name="T18" fmla="*/ 42 w 46"/>
                <a:gd name="T19" fmla="*/ 8 h 94"/>
                <a:gd name="T20" fmla="*/ 40 w 46"/>
                <a:gd name="T21" fmla="*/ 6 h 94"/>
                <a:gd name="T22" fmla="*/ 44 w 46"/>
                <a:gd name="T23" fmla="*/ 0 h 94"/>
                <a:gd name="T24" fmla="*/ 46 w 46"/>
                <a:gd name="T25" fmla="*/ 8 h 94"/>
                <a:gd name="T26" fmla="*/ 42 w 46"/>
                <a:gd name="T27" fmla="*/ 22 h 94"/>
                <a:gd name="T28" fmla="*/ 44 w 46"/>
                <a:gd name="T29" fmla="*/ 35 h 94"/>
                <a:gd name="T30" fmla="*/ 44 w 46"/>
                <a:gd name="T31" fmla="*/ 37 h 94"/>
                <a:gd name="T32" fmla="*/ 34 w 46"/>
                <a:gd name="T33" fmla="*/ 37 h 94"/>
                <a:gd name="T34" fmla="*/ 20 w 46"/>
                <a:gd name="T35" fmla="*/ 55 h 94"/>
                <a:gd name="T36" fmla="*/ 12 w 46"/>
                <a:gd name="T37" fmla="*/ 67 h 94"/>
                <a:gd name="T38" fmla="*/ 10 w 46"/>
                <a:gd name="T39" fmla="*/ 77 h 94"/>
                <a:gd name="T40" fmla="*/ 8 w 46"/>
                <a:gd name="T41" fmla="*/ 81 h 94"/>
                <a:gd name="T42" fmla="*/ 8 w 46"/>
                <a:gd name="T43" fmla="*/ 88 h 94"/>
                <a:gd name="T44" fmla="*/ 14 w 46"/>
                <a:gd name="T45" fmla="*/ 90 h 94"/>
                <a:gd name="T46" fmla="*/ 18 w 46"/>
                <a:gd name="T47" fmla="*/ 88 h 94"/>
                <a:gd name="T48" fmla="*/ 28 w 46"/>
                <a:gd name="T49" fmla="*/ 79 h 94"/>
                <a:gd name="T50" fmla="*/ 36 w 46"/>
                <a:gd name="T51" fmla="*/ 65 h 94"/>
                <a:gd name="T52" fmla="*/ 38 w 46"/>
                <a:gd name="T53" fmla="*/ 63 h 94"/>
                <a:gd name="T54" fmla="*/ 38 w 46"/>
                <a:gd name="T55" fmla="*/ 65 h 94"/>
                <a:gd name="T56" fmla="*/ 32 w 46"/>
                <a:gd name="T57" fmla="*/ 79 h 94"/>
                <a:gd name="T58" fmla="*/ 26 w 46"/>
                <a:gd name="T59" fmla="*/ 86 h 94"/>
                <a:gd name="T60" fmla="*/ 18 w 46"/>
                <a:gd name="T61" fmla="*/ 92 h 94"/>
                <a:gd name="T62" fmla="*/ 10 w 46"/>
                <a:gd name="T63" fmla="*/ 94 h 94"/>
                <a:gd name="T64" fmla="*/ 4 w 46"/>
                <a:gd name="T65" fmla="*/ 92 h 94"/>
                <a:gd name="T66" fmla="*/ 0 w 46"/>
                <a:gd name="T67" fmla="*/ 84 h 94"/>
                <a:gd name="T68" fmla="*/ 2 w 46"/>
                <a:gd name="T69" fmla="*/ 67 h 94"/>
                <a:gd name="T70" fmla="*/ 12 w 46"/>
                <a:gd name="T71" fmla="*/ 37 h 94"/>
                <a:gd name="T72" fmla="*/ 2 w 46"/>
                <a:gd name="T73" fmla="*/ 37 h 94"/>
                <a:gd name="T74" fmla="*/ 4 w 46"/>
                <a:gd name="T75" fmla="*/ 35 h 94"/>
                <a:gd name="T76" fmla="*/ 20 w 46"/>
                <a:gd name="T77" fmla="*/ 24 h 94"/>
                <a:gd name="T78" fmla="*/ 30 w 46"/>
                <a:gd name="T79" fmla="*/ 6 h 94"/>
                <a:gd name="T80" fmla="*/ 38 w 46"/>
                <a:gd name="T8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 h="94">
                  <a:moveTo>
                    <a:pt x="22" y="37"/>
                  </a:moveTo>
                  <a:lnTo>
                    <a:pt x="20" y="45"/>
                  </a:lnTo>
                  <a:lnTo>
                    <a:pt x="16" y="53"/>
                  </a:lnTo>
                  <a:lnTo>
                    <a:pt x="14" y="59"/>
                  </a:lnTo>
                  <a:lnTo>
                    <a:pt x="22" y="49"/>
                  </a:lnTo>
                  <a:lnTo>
                    <a:pt x="30" y="37"/>
                  </a:lnTo>
                  <a:lnTo>
                    <a:pt x="22" y="37"/>
                  </a:lnTo>
                  <a:close/>
                  <a:moveTo>
                    <a:pt x="40" y="6"/>
                  </a:moveTo>
                  <a:lnTo>
                    <a:pt x="38" y="8"/>
                  </a:lnTo>
                  <a:lnTo>
                    <a:pt x="36" y="12"/>
                  </a:lnTo>
                  <a:lnTo>
                    <a:pt x="32" y="18"/>
                  </a:lnTo>
                  <a:lnTo>
                    <a:pt x="28" y="26"/>
                  </a:lnTo>
                  <a:lnTo>
                    <a:pt x="24" y="35"/>
                  </a:lnTo>
                  <a:lnTo>
                    <a:pt x="32" y="35"/>
                  </a:lnTo>
                  <a:lnTo>
                    <a:pt x="36" y="26"/>
                  </a:lnTo>
                  <a:lnTo>
                    <a:pt x="40" y="18"/>
                  </a:lnTo>
                  <a:lnTo>
                    <a:pt x="42" y="16"/>
                  </a:lnTo>
                  <a:lnTo>
                    <a:pt x="42" y="12"/>
                  </a:lnTo>
                  <a:lnTo>
                    <a:pt x="42" y="10"/>
                  </a:lnTo>
                  <a:lnTo>
                    <a:pt x="42" y="8"/>
                  </a:lnTo>
                  <a:lnTo>
                    <a:pt x="42" y="6"/>
                  </a:lnTo>
                  <a:lnTo>
                    <a:pt x="40" y="6"/>
                  </a:lnTo>
                  <a:close/>
                  <a:moveTo>
                    <a:pt x="42" y="0"/>
                  </a:moveTo>
                  <a:lnTo>
                    <a:pt x="44" y="0"/>
                  </a:lnTo>
                  <a:lnTo>
                    <a:pt x="46" y="2"/>
                  </a:lnTo>
                  <a:lnTo>
                    <a:pt x="46" y="8"/>
                  </a:lnTo>
                  <a:lnTo>
                    <a:pt x="46" y="14"/>
                  </a:lnTo>
                  <a:lnTo>
                    <a:pt x="42" y="22"/>
                  </a:lnTo>
                  <a:lnTo>
                    <a:pt x="36" y="35"/>
                  </a:lnTo>
                  <a:lnTo>
                    <a:pt x="44" y="35"/>
                  </a:lnTo>
                  <a:lnTo>
                    <a:pt x="44" y="35"/>
                  </a:lnTo>
                  <a:lnTo>
                    <a:pt x="44" y="37"/>
                  </a:lnTo>
                  <a:lnTo>
                    <a:pt x="44" y="37"/>
                  </a:lnTo>
                  <a:lnTo>
                    <a:pt x="34" y="37"/>
                  </a:lnTo>
                  <a:lnTo>
                    <a:pt x="28" y="47"/>
                  </a:lnTo>
                  <a:lnTo>
                    <a:pt x="20" y="55"/>
                  </a:lnTo>
                  <a:lnTo>
                    <a:pt x="12" y="65"/>
                  </a:lnTo>
                  <a:lnTo>
                    <a:pt x="12" y="67"/>
                  </a:lnTo>
                  <a:lnTo>
                    <a:pt x="10" y="73"/>
                  </a:lnTo>
                  <a:lnTo>
                    <a:pt x="10" y="77"/>
                  </a:lnTo>
                  <a:lnTo>
                    <a:pt x="8" y="79"/>
                  </a:lnTo>
                  <a:lnTo>
                    <a:pt x="8" y="81"/>
                  </a:lnTo>
                  <a:lnTo>
                    <a:pt x="8" y="84"/>
                  </a:lnTo>
                  <a:lnTo>
                    <a:pt x="8" y="88"/>
                  </a:lnTo>
                  <a:lnTo>
                    <a:pt x="10" y="90"/>
                  </a:lnTo>
                  <a:lnTo>
                    <a:pt x="14" y="90"/>
                  </a:lnTo>
                  <a:lnTo>
                    <a:pt x="16" y="90"/>
                  </a:lnTo>
                  <a:lnTo>
                    <a:pt x="18" y="88"/>
                  </a:lnTo>
                  <a:lnTo>
                    <a:pt x="24" y="84"/>
                  </a:lnTo>
                  <a:lnTo>
                    <a:pt x="28" y="79"/>
                  </a:lnTo>
                  <a:lnTo>
                    <a:pt x="32" y="71"/>
                  </a:lnTo>
                  <a:lnTo>
                    <a:pt x="36" y="65"/>
                  </a:lnTo>
                  <a:lnTo>
                    <a:pt x="38" y="63"/>
                  </a:lnTo>
                  <a:lnTo>
                    <a:pt x="38" y="63"/>
                  </a:lnTo>
                  <a:lnTo>
                    <a:pt x="38" y="63"/>
                  </a:lnTo>
                  <a:lnTo>
                    <a:pt x="38" y="65"/>
                  </a:lnTo>
                  <a:lnTo>
                    <a:pt x="34" y="73"/>
                  </a:lnTo>
                  <a:lnTo>
                    <a:pt x="32" y="79"/>
                  </a:lnTo>
                  <a:lnTo>
                    <a:pt x="28" y="82"/>
                  </a:lnTo>
                  <a:lnTo>
                    <a:pt x="26" y="86"/>
                  </a:lnTo>
                  <a:lnTo>
                    <a:pt x="22" y="90"/>
                  </a:lnTo>
                  <a:lnTo>
                    <a:pt x="18" y="92"/>
                  </a:lnTo>
                  <a:lnTo>
                    <a:pt x="14" y="94"/>
                  </a:lnTo>
                  <a:lnTo>
                    <a:pt x="10" y="94"/>
                  </a:lnTo>
                  <a:lnTo>
                    <a:pt x="6" y="94"/>
                  </a:lnTo>
                  <a:lnTo>
                    <a:pt x="4" y="92"/>
                  </a:lnTo>
                  <a:lnTo>
                    <a:pt x="2" y="88"/>
                  </a:lnTo>
                  <a:lnTo>
                    <a:pt x="0" y="84"/>
                  </a:lnTo>
                  <a:lnTo>
                    <a:pt x="0" y="79"/>
                  </a:lnTo>
                  <a:lnTo>
                    <a:pt x="2" y="67"/>
                  </a:lnTo>
                  <a:lnTo>
                    <a:pt x="8" y="51"/>
                  </a:lnTo>
                  <a:lnTo>
                    <a:pt x="12" y="37"/>
                  </a:lnTo>
                  <a:lnTo>
                    <a:pt x="4" y="37"/>
                  </a:lnTo>
                  <a:lnTo>
                    <a:pt x="2" y="37"/>
                  </a:lnTo>
                  <a:lnTo>
                    <a:pt x="4" y="35"/>
                  </a:lnTo>
                  <a:lnTo>
                    <a:pt x="4" y="35"/>
                  </a:lnTo>
                  <a:lnTo>
                    <a:pt x="14" y="35"/>
                  </a:lnTo>
                  <a:lnTo>
                    <a:pt x="20" y="24"/>
                  </a:lnTo>
                  <a:lnTo>
                    <a:pt x="26" y="12"/>
                  </a:lnTo>
                  <a:lnTo>
                    <a:pt x="30" y="6"/>
                  </a:lnTo>
                  <a:lnTo>
                    <a:pt x="34" y="2"/>
                  </a:lnTo>
                  <a:lnTo>
                    <a:pt x="38" y="0"/>
                  </a:lnTo>
                  <a:lnTo>
                    <a:pt x="42"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8" name="Freeform 1228"/>
            <p:cNvSpPr>
              <a:spLocks noEditPoints="1"/>
            </p:cNvSpPr>
            <p:nvPr/>
          </p:nvSpPr>
          <p:spPr bwMode="auto">
            <a:xfrm>
              <a:off x="3019426" y="4164013"/>
              <a:ext cx="52388" cy="57150"/>
            </a:xfrm>
            <a:custGeom>
              <a:avLst/>
              <a:gdLst>
                <a:gd name="T0" fmla="*/ 34 w 67"/>
                <a:gd name="T1" fmla="*/ 10 h 70"/>
                <a:gd name="T2" fmla="*/ 28 w 67"/>
                <a:gd name="T3" fmla="*/ 12 h 70"/>
                <a:gd name="T4" fmla="*/ 22 w 67"/>
                <a:gd name="T5" fmla="*/ 14 h 70"/>
                <a:gd name="T6" fmla="*/ 18 w 67"/>
                <a:gd name="T7" fmla="*/ 17 h 70"/>
                <a:gd name="T8" fmla="*/ 14 w 67"/>
                <a:gd name="T9" fmla="*/ 23 h 70"/>
                <a:gd name="T10" fmla="*/ 12 w 67"/>
                <a:gd name="T11" fmla="*/ 29 h 70"/>
                <a:gd name="T12" fmla="*/ 12 w 67"/>
                <a:gd name="T13" fmla="*/ 35 h 70"/>
                <a:gd name="T14" fmla="*/ 12 w 67"/>
                <a:gd name="T15" fmla="*/ 41 h 70"/>
                <a:gd name="T16" fmla="*/ 14 w 67"/>
                <a:gd name="T17" fmla="*/ 47 h 70"/>
                <a:gd name="T18" fmla="*/ 18 w 67"/>
                <a:gd name="T19" fmla="*/ 53 h 70"/>
                <a:gd name="T20" fmla="*/ 22 w 67"/>
                <a:gd name="T21" fmla="*/ 57 h 70"/>
                <a:gd name="T22" fmla="*/ 28 w 67"/>
                <a:gd name="T23" fmla="*/ 59 h 70"/>
                <a:gd name="T24" fmla="*/ 34 w 67"/>
                <a:gd name="T25" fmla="*/ 59 h 70"/>
                <a:gd name="T26" fmla="*/ 40 w 67"/>
                <a:gd name="T27" fmla="*/ 59 h 70"/>
                <a:gd name="T28" fmla="*/ 46 w 67"/>
                <a:gd name="T29" fmla="*/ 57 h 70"/>
                <a:gd name="T30" fmla="*/ 49 w 67"/>
                <a:gd name="T31" fmla="*/ 53 h 70"/>
                <a:gd name="T32" fmla="*/ 53 w 67"/>
                <a:gd name="T33" fmla="*/ 47 h 70"/>
                <a:gd name="T34" fmla="*/ 55 w 67"/>
                <a:gd name="T35" fmla="*/ 41 h 70"/>
                <a:gd name="T36" fmla="*/ 57 w 67"/>
                <a:gd name="T37" fmla="*/ 35 h 70"/>
                <a:gd name="T38" fmla="*/ 55 w 67"/>
                <a:gd name="T39" fmla="*/ 29 h 70"/>
                <a:gd name="T40" fmla="*/ 53 w 67"/>
                <a:gd name="T41" fmla="*/ 23 h 70"/>
                <a:gd name="T42" fmla="*/ 49 w 67"/>
                <a:gd name="T43" fmla="*/ 17 h 70"/>
                <a:gd name="T44" fmla="*/ 46 w 67"/>
                <a:gd name="T45" fmla="*/ 14 h 70"/>
                <a:gd name="T46" fmla="*/ 40 w 67"/>
                <a:gd name="T47" fmla="*/ 12 h 70"/>
                <a:gd name="T48" fmla="*/ 34 w 67"/>
                <a:gd name="T49" fmla="*/ 10 h 70"/>
                <a:gd name="T50" fmla="*/ 34 w 67"/>
                <a:gd name="T51" fmla="*/ 0 h 70"/>
                <a:gd name="T52" fmla="*/ 44 w 67"/>
                <a:gd name="T53" fmla="*/ 0 h 70"/>
                <a:gd name="T54" fmla="*/ 51 w 67"/>
                <a:gd name="T55" fmla="*/ 4 h 70"/>
                <a:gd name="T56" fmla="*/ 57 w 67"/>
                <a:gd name="T57" fmla="*/ 10 h 70"/>
                <a:gd name="T58" fmla="*/ 63 w 67"/>
                <a:gd name="T59" fmla="*/ 17 h 70"/>
                <a:gd name="T60" fmla="*/ 67 w 67"/>
                <a:gd name="T61" fmla="*/ 25 h 70"/>
                <a:gd name="T62" fmla="*/ 67 w 67"/>
                <a:gd name="T63" fmla="*/ 35 h 70"/>
                <a:gd name="T64" fmla="*/ 67 w 67"/>
                <a:gd name="T65" fmla="*/ 45 h 70"/>
                <a:gd name="T66" fmla="*/ 63 w 67"/>
                <a:gd name="T67" fmla="*/ 53 h 70"/>
                <a:gd name="T68" fmla="*/ 57 w 67"/>
                <a:gd name="T69" fmla="*/ 61 h 70"/>
                <a:gd name="T70" fmla="*/ 51 w 67"/>
                <a:gd name="T71" fmla="*/ 67 h 70"/>
                <a:gd name="T72" fmla="*/ 44 w 67"/>
                <a:gd name="T73" fmla="*/ 68 h 70"/>
                <a:gd name="T74" fmla="*/ 34 w 67"/>
                <a:gd name="T75" fmla="*/ 70 h 70"/>
                <a:gd name="T76" fmla="*/ 26 w 67"/>
                <a:gd name="T77" fmla="*/ 68 h 70"/>
                <a:gd name="T78" fmla="*/ 16 w 67"/>
                <a:gd name="T79" fmla="*/ 67 h 70"/>
                <a:gd name="T80" fmla="*/ 10 w 67"/>
                <a:gd name="T81" fmla="*/ 61 h 70"/>
                <a:gd name="T82" fmla="*/ 4 w 67"/>
                <a:gd name="T83" fmla="*/ 53 h 70"/>
                <a:gd name="T84" fmla="*/ 0 w 67"/>
                <a:gd name="T85" fmla="*/ 45 h 70"/>
                <a:gd name="T86" fmla="*/ 0 w 67"/>
                <a:gd name="T87" fmla="*/ 35 h 70"/>
                <a:gd name="T88" fmla="*/ 0 w 67"/>
                <a:gd name="T89" fmla="*/ 25 h 70"/>
                <a:gd name="T90" fmla="*/ 4 w 67"/>
                <a:gd name="T91" fmla="*/ 17 h 70"/>
                <a:gd name="T92" fmla="*/ 10 w 67"/>
                <a:gd name="T93" fmla="*/ 10 h 70"/>
                <a:gd name="T94" fmla="*/ 16 w 67"/>
                <a:gd name="T95" fmla="*/ 4 h 70"/>
                <a:gd name="T96" fmla="*/ 26 w 67"/>
                <a:gd name="T97" fmla="*/ 0 h 70"/>
                <a:gd name="T98" fmla="*/ 34 w 67"/>
                <a:gd name="T9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 h="70">
                  <a:moveTo>
                    <a:pt x="34" y="10"/>
                  </a:moveTo>
                  <a:lnTo>
                    <a:pt x="28" y="12"/>
                  </a:lnTo>
                  <a:lnTo>
                    <a:pt x="22" y="14"/>
                  </a:lnTo>
                  <a:lnTo>
                    <a:pt x="18" y="17"/>
                  </a:lnTo>
                  <a:lnTo>
                    <a:pt x="14" y="23"/>
                  </a:lnTo>
                  <a:lnTo>
                    <a:pt x="12" y="29"/>
                  </a:lnTo>
                  <a:lnTo>
                    <a:pt x="12" y="35"/>
                  </a:lnTo>
                  <a:lnTo>
                    <a:pt x="12" y="41"/>
                  </a:lnTo>
                  <a:lnTo>
                    <a:pt x="14" y="47"/>
                  </a:lnTo>
                  <a:lnTo>
                    <a:pt x="18" y="53"/>
                  </a:lnTo>
                  <a:lnTo>
                    <a:pt x="22" y="57"/>
                  </a:lnTo>
                  <a:lnTo>
                    <a:pt x="28" y="59"/>
                  </a:lnTo>
                  <a:lnTo>
                    <a:pt x="34" y="59"/>
                  </a:lnTo>
                  <a:lnTo>
                    <a:pt x="40" y="59"/>
                  </a:lnTo>
                  <a:lnTo>
                    <a:pt x="46" y="57"/>
                  </a:lnTo>
                  <a:lnTo>
                    <a:pt x="49" y="53"/>
                  </a:lnTo>
                  <a:lnTo>
                    <a:pt x="53" y="47"/>
                  </a:lnTo>
                  <a:lnTo>
                    <a:pt x="55" y="41"/>
                  </a:lnTo>
                  <a:lnTo>
                    <a:pt x="57" y="35"/>
                  </a:lnTo>
                  <a:lnTo>
                    <a:pt x="55" y="29"/>
                  </a:lnTo>
                  <a:lnTo>
                    <a:pt x="53" y="23"/>
                  </a:lnTo>
                  <a:lnTo>
                    <a:pt x="49" y="17"/>
                  </a:lnTo>
                  <a:lnTo>
                    <a:pt x="46" y="14"/>
                  </a:lnTo>
                  <a:lnTo>
                    <a:pt x="40" y="12"/>
                  </a:lnTo>
                  <a:lnTo>
                    <a:pt x="34" y="10"/>
                  </a:lnTo>
                  <a:close/>
                  <a:moveTo>
                    <a:pt x="34" y="0"/>
                  </a:moveTo>
                  <a:lnTo>
                    <a:pt x="44" y="0"/>
                  </a:lnTo>
                  <a:lnTo>
                    <a:pt x="51" y="4"/>
                  </a:lnTo>
                  <a:lnTo>
                    <a:pt x="57" y="10"/>
                  </a:lnTo>
                  <a:lnTo>
                    <a:pt x="63" y="17"/>
                  </a:lnTo>
                  <a:lnTo>
                    <a:pt x="67" y="25"/>
                  </a:lnTo>
                  <a:lnTo>
                    <a:pt x="67" y="35"/>
                  </a:lnTo>
                  <a:lnTo>
                    <a:pt x="67" y="45"/>
                  </a:lnTo>
                  <a:lnTo>
                    <a:pt x="63" y="53"/>
                  </a:lnTo>
                  <a:lnTo>
                    <a:pt x="57" y="61"/>
                  </a:lnTo>
                  <a:lnTo>
                    <a:pt x="51" y="67"/>
                  </a:lnTo>
                  <a:lnTo>
                    <a:pt x="44" y="68"/>
                  </a:lnTo>
                  <a:lnTo>
                    <a:pt x="34" y="70"/>
                  </a:lnTo>
                  <a:lnTo>
                    <a:pt x="26" y="68"/>
                  </a:lnTo>
                  <a:lnTo>
                    <a:pt x="16" y="67"/>
                  </a:lnTo>
                  <a:lnTo>
                    <a:pt x="10" y="61"/>
                  </a:lnTo>
                  <a:lnTo>
                    <a:pt x="4" y="53"/>
                  </a:lnTo>
                  <a:lnTo>
                    <a:pt x="0" y="45"/>
                  </a:lnTo>
                  <a:lnTo>
                    <a:pt x="0" y="35"/>
                  </a:lnTo>
                  <a:lnTo>
                    <a:pt x="0" y="25"/>
                  </a:lnTo>
                  <a:lnTo>
                    <a:pt x="4" y="17"/>
                  </a:lnTo>
                  <a:lnTo>
                    <a:pt x="10" y="10"/>
                  </a:lnTo>
                  <a:lnTo>
                    <a:pt x="16" y="4"/>
                  </a:lnTo>
                  <a:lnTo>
                    <a:pt x="26" y="0"/>
                  </a:lnTo>
                  <a:lnTo>
                    <a:pt x="3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9" name="Freeform 1229"/>
            <p:cNvSpPr>
              <a:spLocks/>
            </p:cNvSpPr>
            <p:nvPr/>
          </p:nvSpPr>
          <p:spPr bwMode="auto">
            <a:xfrm>
              <a:off x="3087688" y="4165601"/>
              <a:ext cx="33338" cy="55563"/>
            </a:xfrm>
            <a:custGeom>
              <a:avLst/>
              <a:gdLst>
                <a:gd name="T0" fmla="*/ 6 w 43"/>
                <a:gd name="T1" fmla="*/ 0 h 68"/>
                <a:gd name="T2" fmla="*/ 8 w 43"/>
                <a:gd name="T3" fmla="*/ 0 h 68"/>
                <a:gd name="T4" fmla="*/ 10 w 43"/>
                <a:gd name="T5" fmla="*/ 2 h 68"/>
                <a:gd name="T6" fmla="*/ 12 w 43"/>
                <a:gd name="T7" fmla="*/ 4 h 68"/>
                <a:gd name="T8" fmla="*/ 12 w 43"/>
                <a:gd name="T9" fmla="*/ 57 h 68"/>
                <a:gd name="T10" fmla="*/ 39 w 43"/>
                <a:gd name="T11" fmla="*/ 57 h 68"/>
                <a:gd name="T12" fmla="*/ 41 w 43"/>
                <a:gd name="T13" fmla="*/ 59 h 68"/>
                <a:gd name="T14" fmla="*/ 43 w 43"/>
                <a:gd name="T15" fmla="*/ 61 h 68"/>
                <a:gd name="T16" fmla="*/ 43 w 43"/>
                <a:gd name="T17" fmla="*/ 63 h 68"/>
                <a:gd name="T18" fmla="*/ 43 w 43"/>
                <a:gd name="T19" fmla="*/ 66 h 68"/>
                <a:gd name="T20" fmla="*/ 41 w 43"/>
                <a:gd name="T21" fmla="*/ 68 h 68"/>
                <a:gd name="T22" fmla="*/ 39 w 43"/>
                <a:gd name="T23" fmla="*/ 68 h 68"/>
                <a:gd name="T24" fmla="*/ 6 w 43"/>
                <a:gd name="T25" fmla="*/ 68 h 68"/>
                <a:gd name="T26" fmla="*/ 4 w 43"/>
                <a:gd name="T27" fmla="*/ 68 h 68"/>
                <a:gd name="T28" fmla="*/ 2 w 43"/>
                <a:gd name="T29" fmla="*/ 66 h 68"/>
                <a:gd name="T30" fmla="*/ 0 w 43"/>
                <a:gd name="T31" fmla="*/ 63 h 68"/>
                <a:gd name="T32" fmla="*/ 0 w 43"/>
                <a:gd name="T33" fmla="*/ 4 h 68"/>
                <a:gd name="T34" fmla="*/ 2 w 43"/>
                <a:gd name="T35" fmla="*/ 2 h 68"/>
                <a:gd name="T36" fmla="*/ 4 w 43"/>
                <a:gd name="T37" fmla="*/ 0 h 68"/>
                <a:gd name="T38" fmla="*/ 6 w 43"/>
                <a:gd name="T3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68">
                  <a:moveTo>
                    <a:pt x="6" y="0"/>
                  </a:moveTo>
                  <a:lnTo>
                    <a:pt x="8" y="0"/>
                  </a:lnTo>
                  <a:lnTo>
                    <a:pt x="10" y="2"/>
                  </a:lnTo>
                  <a:lnTo>
                    <a:pt x="12" y="4"/>
                  </a:lnTo>
                  <a:lnTo>
                    <a:pt x="12" y="57"/>
                  </a:lnTo>
                  <a:lnTo>
                    <a:pt x="39" y="57"/>
                  </a:lnTo>
                  <a:lnTo>
                    <a:pt x="41" y="59"/>
                  </a:lnTo>
                  <a:lnTo>
                    <a:pt x="43" y="61"/>
                  </a:lnTo>
                  <a:lnTo>
                    <a:pt x="43" y="63"/>
                  </a:lnTo>
                  <a:lnTo>
                    <a:pt x="43" y="66"/>
                  </a:lnTo>
                  <a:lnTo>
                    <a:pt x="41" y="68"/>
                  </a:lnTo>
                  <a:lnTo>
                    <a:pt x="39" y="68"/>
                  </a:lnTo>
                  <a:lnTo>
                    <a:pt x="6" y="68"/>
                  </a:lnTo>
                  <a:lnTo>
                    <a:pt x="4" y="68"/>
                  </a:lnTo>
                  <a:lnTo>
                    <a:pt x="2" y="66"/>
                  </a:lnTo>
                  <a:lnTo>
                    <a:pt x="0" y="63"/>
                  </a:lnTo>
                  <a:lnTo>
                    <a:pt x="0" y="4"/>
                  </a:lnTo>
                  <a:lnTo>
                    <a:pt x="2" y="2"/>
                  </a:lnTo>
                  <a:lnTo>
                    <a:pt x="4" y="0"/>
                  </a:lnTo>
                  <a:lnTo>
                    <a:pt x="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0" name="Freeform 1230"/>
            <p:cNvSpPr>
              <a:spLocks noEditPoints="1"/>
            </p:cNvSpPr>
            <p:nvPr/>
          </p:nvSpPr>
          <p:spPr bwMode="auto">
            <a:xfrm>
              <a:off x="3132138" y="4165601"/>
              <a:ext cx="41275" cy="55563"/>
            </a:xfrm>
            <a:custGeom>
              <a:avLst/>
              <a:gdLst>
                <a:gd name="T0" fmla="*/ 10 w 51"/>
                <a:gd name="T1" fmla="*/ 10 h 68"/>
                <a:gd name="T2" fmla="*/ 10 w 51"/>
                <a:gd name="T3" fmla="*/ 57 h 68"/>
                <a:gd name="T4" fmla="*/ 15 w 51"/>
                <a:gd name="T5" fmla="*/ 57 h 68"/>
                <a:gd name="T6" fmla="*/ 23 w 51"/>
                <a:gd name="T7" fmla="*/ 57 h 68"/>
                <a:gd name="T8" fmla="*/ 31 w 51"/>
                <a:gd name="T9" fmla="*/ 53 h 68"/>
                <a:gd name="T10" fmla="*/ 35 w 51"/>
                <a:gd name="T11" fmla="*/ 47 h 68"/>
                <a:gd name="T12" fmla="*/ 39 w 51"/>
                <a:gd name="T13" fmla="*/ 41 h 68"/>
                <a:gd name="T14" fmla="*/ 39 w 51"/>
                <a:gd name="T15" fmla="*/ 33 h 68"/>
                <a:gd name="T16" fmla="*/ 39 w 51"/>
                <a:gd name="T17" fmla="*/ 27 h 68"/>
                <a:gd name="T18" fmla="*/ 35 w 51"/>
                <a:gd name="T19" fmla="*/ 19 h 68"/>
                <a:gd name="T20" fmla="*/ 31 w 51"/>
                <a:gd name="T21" fmla="*/ 15 h 68"/>
                <a:gd name="T22" fmla="*/ 23 w 51"/>
                <a:gd name="T23" fmla="*/ 12 h 68"/>
                <a:gd name="T24" fmla="*/ 15 w 51"/>
                <a:gd name="T25" fmla="*/ 10 h 68"/>
                <a:gd name="T26" fmla="*/ 10 w 51"/>
                <a:gd name="T27" fmla="*/ 10 h 68"/>
                <a:gd name="T28" fmla="*/ 4 w 51"/>
                <a:gd name="T29" fmla="*/ 0 h 68"/>
                <a:gd name="T30" fmla="*/ 15 w 51"/>
                <a:gd name="T31" fmla="*/ 0 h 68"/>
                <a:gd name="T32" fmla="*/ 33 w 51"/>
                <a:gd name="T33" fmla="*/ 4 h 68"/>
                <a:gd name="T34" fmla="*/ 47 w 51"/>
                <a:gd name="T35" fmla="*/ 15 h 68"/>
                <a:gd name="T36" fmla="*/ 51 w 51"/>
                <a:gd name="T37" fmla="*/ 33 h 68"/>
                <a:gd name="T38" fmla="*/ 47 w 51"/>
                <a:gd name="T39" fmla="*/ 51 h 68"/>
                <a:gd name="T40" fmla="*/ 33 w 51"/>
                <a:gd name="T41" fmla="*/ 65 h 68"/>
                <a:gd name="T42" fmla="*/ 15 w 51"/>
                <a:gd name="T43" fmla="*/ 68 h 68"/>
                <a:gd name="T44" fmla="*/ 4 w 51"/>
                <a:gd name="T45" fmla="*/ 68 h 68"/>
                <a:gd name="T46" fmla="*/ 2 w 51"/>
                <a:gd name="T47" fmla="*/ 68 h 68"/>
                <a:gd name="T48" fmla="*/ 0 w 51"/>
                <a:gd name="T49" fmla="*/ 66 h 68"/>
                <a:gd name="T50" fmla="*/ 0 w 51"/>
                <a:gd name="T51" fmla="*/ 63 h 68"/>
                <a:gd name="T52" fmla="*/ 0 w 51"/>
                <a:gd name="T53" fmla="*/ 4 h 68"/>
                <a:gd name="T54" fmla="*/ 0 w 51"/>
                <a:gd name="T55" fmla="*/ 2 h 68"/>
                <a:gd name="T56" fmla="*/ 2 w 51"/>
                <a:gd name="T57" fmla="*/ 0 h 68"/>
                <a:gd name="T58" fmla="*/ 4 w 51"/>
                <a:gd name="T5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 h="68">
                  <a:moveTo>
                    <a:pt x="10" y="10"/>
                  </a:moveTo>
                  <a:lnTo>
                    <a:pt x="10" y="57"/>
                  </a:lnTo>
                  <a:lnTo>
                    <a:pt x="15" y="57"/>
                  </a:lnTo>
                  <a:lnTo>
                    <a:pt x="23" y="57"/>
                  </a:lnTo>
                  <a:lnTo>
                    <a:pt x="31" y="53"/>
                  </a:lnTo>
                  <a:lnTo>
                    <a:pt x="35" y="47"/>
                  </a:lnTo>
                  <a:lnTo>
                    <a:pt x="39" y="41"/>
                  </a:lnTo>
                  <a:lnTo>
                    <a:pt x="39" y="33"/>
                  </a:lnTo>
                  <a:lnTo>
                    <a:pt x="39" y="27"/>
                  </a:lnTo>
                  <a:lnTo>
                    <a:pt x="35" y="19"/>
                  </a:lnTo>
                  <a:lnTo>
                    <a:pt x="31" y="15"/>
                  </a:lnTo>
                  <a:lnTo>
                    <a:pt x="23" y="12"/>
                  </a:lnTo>
                  <a:lnTo>
                    <a:pt x="15" y="10"/>
                  </a:lnTo>
                  <a:lnTo>
                    <a:pt x="10" y="10"/>
                  </a:lnTo>
                  <a:close/>
                  <a:moveTo>
                    <a:pt x="4" y="0"/>
                  </a:moveTo>
                  <a:lnTo>
                    <a:pt x="15" y="0"/>
                  </a:lnTo>
                  <a:lnTo>
                    <a:pt x="33" y="4"/>
                  </a:lnTo>
                  <a:lnTo>
                    <a:pt x="47" y="15"/>
                  </a:lnTo>
                  <a:lnTo>
                    <a:pt x="51" y="33"/>
                  </a:lnTo>
                  <a:lnTo>
                    <a:pt x="47" y="51"/>
                  </a:lnTo>
                  <a:lnTo>
                    <a:pt x="33" y="65"/>
                  </a:lnTo>
                  <a:lnTo>
                    <a:pt x="15" y="68"/>
                  </a:lnTo>
                  <a:lnTo>
                    <a:pt x="4" y="68"/>
                  </a:lnTo>
                  <a:lnTo>
                    <a:pt x="2" y="68"/>
                  </a:lnTo>
                  <a:lnTo>
                    <a:pt x="0" y="66"/>
                  </a:lnTo>
                  <a:lnTo>
                    <a:pt x="0" y="63"/>
                  </a:lnTo>
                  <a:lnTo>
                    <a:pt x="0" y="4"/>
                  </a:lnTo>
                  <a:lnTo>
                    <a:pt x="0" y="2"/>
                  </a:lnTo>
                  <a:lnTo>
                    <a:pt x="2" y="0"/>
                  </a:lnTo>
                  <a:lnTo>
                    <a:pt x="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1" name="Freeform 1231"/>
            <p:cNvSpPr>
              <a:spLocks/>
            </p:cNvSpPr>
            <p:nvPr/>
          </p:nvSpPr>
          <p:spPr bwMode="auto">
            <a:xfrm>
              <a:off x="3209926" y="4164013"/>
              <a:ext cx="42863" cy="57150"/>
            </a:xfrm>
            <a:custGeom>
              <a:avLst/>
              <a:gdLst>
                <a:gd name="T0" fmla="*/ 33 w 53"/>
                <a:gd name="T1" fmla="*/ 0 h 70"/>
                <a:gd name="T2" fmla="*/ 43 w 53"/>
                <a:gd name="T3" fmla="*/ 4 h 70"/>
                <a:gd name="T4" fmla="*/ 49 w 53"/>
                <a:gd name="T5" fmla="*/ 10 h 70"/>
                <a:gd name="T6" fmla="*/ 49 w 53"/>
                <a:gd name="T7" fmla="*/ 14 h 70"/>
                <a:gd name="T8" fmla="*/ 45 w 53"/>
                <a:gd name="T9" fmla="*/ 16 h 70"/>
                <a:gd name="T10" fmla="*/ 37 w 53"/>
                <a:gd name="T11" fmla="*/ 12 h 70"/>
                <a:gd name="T12" fmla="*/ 25 w 53"/>
                <a:gd name="T13" fmla="*/ 10 h 70"/>
                <a:gd name="T14" fmla="*/ 16 w 53"/>
                <a:gd name="T15" fmla="*/ 14 h 70"/>
                <a:gd name="T16" fmla="*/ 12 w 53"/>
                <a:gd name="T17" fmla="*/ 19 h 70"/>
                <a:gd name="T18" fmla="*/ 16 w 53"/>
                <a:gd name="T19" fmla="*/ 23 h 70"/>
                <a:gd name="T20" fmla="*/ 27 w 53"/>
                <a:gd name="T21" fmla="*/ 29 h 70"/>
                <a:gd name="T22" fmla="*/ 35 w 53"/>
                <a:gd name="T23" fmla="*/ 31 h 70"/>
                <a:gd name="T24" fmla="*/ 47 w 53"/>
                <a:gd name="T25" fmla="*/ 37 h 70"/>
                <a:gd name="T26" fmla="*/ 53 w 53"/>
                <a:gd name="T27" fmla="*/ 45 h 70"/>
                <a:gd name="T28" fmla="*/ 53 w 53"/>
                <a:gd name="T29" fmla="*/ 55 h 70"/>
                <a:gd name="T30" fmla="*/ 45 w 53"/>
                <a:gd name="T31" fmla="*/ 65 h 70"/>
                <a:gd name="T32" fmla="*/ 33 w 53"/>
                <a:gd name="T33" fmla="*/ 70 h 70"/>
                <a:gd name="T34" fmla="*/ 20 w 53"/>
                <a:gd name="T35" fmla="*/ 70 h 70"/>
                <a:gd name="T36" fmla="*/ 6 w 53"/>
                <a:gd name="T37" fmla="*/ 65 h 70"/>
                <a:gd name="T38" fmla="*/ 0 w 53"/>
                <a:gd name="T39" fmla="*/ 59 h 70"/>
                <a:gd name="T40" fmla="*/ 0 w 53"/>
                <a:gd name="T41" fmla="*/ 53 h 70"/>
                <a:gd name="T42" fmla="*/ 6 w 53"/>
                <a:gd name="T43" fmla="*/ 51 h 70"/>
                <a:gd name="T44" fmla="*/ 14 w 53"/>
                <a:gd name="T45" fmla="*/ 57 h 70"/>
                <a:gd name="T46" fmla="*/ 25 w 53"/>
                <a:gd name="T47" fmla="*/ 61 h 70"/>
                <a:gd name="T48" fmla="*/ 39 w 53"/>
                <a:gd name="T49" fmla="*/ 57 h 70"/>
                <a:gd name="T50" fmla="*/ 43 w 53"/>
                <a:gd name="T51" fmla="*/ 49 h 70"/>
                <a:gd name="T52" fmla="*/ 43 w 53"/>
                <a:gd name="T53" fmla="*/ 47 h 70"/>
                <a:gd name="T54" fmla="*/ 33 w 53"/>
                <a:gd name="T55" fmla="*/ 41 h 70"/>
                <a:gd name="T56" fmla="*/ 25 w 53"/>
                <a:gd name="T57" fmla="*/ 39 h 70"/>
                <a:gd name="T58" fmla="*/ 12 w 53"/>
                <a:gd name="T59" fmla="*/ 35 h 70"/>
                <a:gd name="T60" fmla="*/ 4 w 53"/>
                <a:gd name="T61" fmla="*/ 27 h 70"/>
                <a:gd name="T62" fmla="*/ 2 w 53"/>
                <a:gd name="T63" fmla="*/ 19 h 70"/>
                <a:gd name="T64" fmla="*/ 6 w 53"/>
                <a:gd name="T65" fmla="*/ 8 h 70"/>
                <a:gd name="T66" fmla="*/ 14 w 53"/>
                <a:gd name="T67" fmla="*/ 2 h 70"/>
                <a:gd name="T68" fmla="*/ 25 w 53"/>
                <a:gd name="T6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 h="70">
                  <a:moveTo>
                    <a:pt x="25" y="0"/>
                  </a:moveTo>
                  <a:lnTo>
                    <a:pt x="33" y="0"/>
                  </a:lnTo>
                  <a:lnTo>
                    <a:pt x="39" y="2"/>
                  </a:lnTo>
                  <a:lnTo>
                    <a:pt x="43" y="4"/>
                  </a:lnTo>
                  <a:lnTo>
                    <a:pt x="47" y="8"/>
                  </a:lnTo>
                  <a:lnTo>
                    <a:pt x="49" y="10"/>
                  </a:lnTo>
                  <a:lnTo>
                    <a:pt x="51" y="12"/>
                  </a:lnTo>
                  <a:lnTo>
                    <a:pt x="49" y="14"/>
                  </a:lnTo>
                  <a:lnTo>
                    <a:pt x="47" y="16"/>
                  </a:lnTo>
                  <a:lnTo>
                    <a:pt x="45" y="16"/>
                  </a:lnTo>
                  <a:lnTo>
                    <a:pt x="43" y="16"/>
                  </a:lnTo>
                  <a:lnTo>
                    <a:pt x="37" y="12"/>
                  </a:lnTo>
                  <a:lnTo>
                    <a:pt x="31" y="10"/>
                  </a:lnTo>
                  <a:lnTo>
                    <a:pt x="25" y="10"/>
                  </a:lnTo>
                  <a:lnTo>
                    <a:pt x="20" y="10"/>
                  </a:lnTo>
                  <a:lnTo>
                    <a:pt x="16" y="14"/>
                  </a:lnTo>
                  <a:lnTo>
                    <a:pt x="12" y="16"/>
                  </a:lnTo>
                  <a:lnTo>
                    <a:pt x="12" y="19"/>
                  </a:lnTo>
                  <a:lnTo>
                    <a:pt x="12" y="21"/>
                  </a:lnTo>
                  <a:lnTo>
                    <a:pt x="16" y="23"/>
                  </a:lnTo>
                  <a:lnTo>
                    <a:pt x="20" y="27"/>
                  </a:lnTo>
                  <a:lnTo>
                    <a:pt x="27" y="29"/>
                  </a:lnTo>
                  <a:lnTo>
                    <a:pt x="27" y="29"/>
                  </a:lnTo>
                  <a:lnTo>
                    <a:pt x="35" y="31"/>
                  </a:lnTo>
                  <a:lnTo>
                    <a:pt x="41" y="33"/>
                  </a:lnTo>
                  <a:lnTo>
                    <a:pt x="47" y="37"/>
                  </a:lnTo>
                  <a:lnTo>
                    <a:pt x="51" y="41"/>
                  </a:lnTo>
                  <a:lnTo>
                    <a:pt x="53" y="45"/>
                  </a:lnTo>
                  <a:lnTo>
                    <a:pt x="53" y="49"/>
                  </a:lnTo>
                  <a:lnTo>
                    <a:pt x="53" y="55"/>
                  </a:lnTo>
                  <a:lnTo>
                    <a:pt x="49" y="61"/>
                  </a:lnTo>
                  <a:lnTo>
                    <a:pt x="45" y="65"/>
                  </a:lnTo>
                  <a:lnTo>
                    <a:pt x="39" y="68"/>
                  </a:lnTo>
                  <a:lnTo>
                    <a:pt x="33" y="70"/>
                  </a:lnTo>
                  <a:lnTo>
                    <a:pt x="25" y="70"/>
                  </a:lnTo>
                  <a:lnTo>
                    <a:pt x="20" y="70"/>
                  </a:lnTo>
                  <a:lnTo>
                    <a:pt x="12" y="67"/>
                  </a:lnTo>
                  <a:lnTo>
                    <a:pt x="6" y="65"/>
                  </a:lnTo>
                  <a:lnTo>
                    <a:pt x="2" y="61"/>
                  </a:lnTo>
                  <a:lnTo>
                    <a:pt x="0" y="59"/>
                  </a:lnTo>
                  <a:lnTo>
                    <a:pt x="0" y="57"/>
                  </a:lnTo>
                  <a:lnTo>
                    <a:pt x="0" y="53"/>
                  </a:lnTo>
                  <a:lnTo>
                    <a:pt x="2" y="51"/>
                  </a:lnTo>
                  <a:lnTo>
                    <a:pt x="6" y="51"/>
                  </a:lnTo>
                  <a:lnTo>
                    <a:pt x="8" y="53"/>
                  </a:lnTo>
                  <a:lnTo>
                    <a:pt x="14" y="57"/>
                  </a:lnTo>
                  <a:lnTo>
                    <a:pt x="20" y="59"/>
                  </a:lnTo>
                  <a:lnTo>
                    <a:pt x="25" y="61"/>
                  </a:lnTo>
                  <a:lnTo>
                    <a:pt x="33" y="59"/>
                  </a:lnTo>
                  <a:lnTo>
                    <a:pt x="39" y="57"/>
                  </a:lnTo>
                  <a:lnTo>
                    <a:pt x="41" y="53"/>
                  </a:lnTo>
                  <a:lnTo>
                    <a:pt x="43" y="49"/>
                  </a:lnTo>
                  <a:lnTo>
                    <a:pt x="43" y="47"/>
                  </a:lnTo>
                  <a:lnTo>
                    <a:pt x="43" y="47"/>
                  </a:lnTo>
                  <a:lnTo>
                    <a:pt x="39" y="43"/>
                  </a:lnTo>
                  <a:lnTo>
                    <a:pt x="33" y="41"/>
                  </a:lnTo>
                  <a:lnTo>
                    <a:pt x="25" y="39"/>
                  </a:lnTo>
                  <a:lnTo>
                    <a:pt x="25" y="39"/>
                  </a:lnTo>
                  <a:lnTo>
                    <a:pt x="20" y="37"/>
                  </a:lnTo>
                  <a:lnTo>
                    <a:pt x="12" y="35"/>
                  </a:lnTo>
                  <a:lnTo>
                    <a:pt x="8" y="31"/>
                  </a:lnTo>
                  <a:lnTo>
                    <a:pt x="4" y="27"/>
                  </a:lnTo>
                  <a:lnTo>
                    <a:pt x="2" y="23"/>
                  </a:lnTo>
                  <a:lnTo>
                    <a:pt x="2" y="19"/>
                  </a:lnTo>
                  <a:lnTo>
                    <a:pt x="2" y="14"/>
                  </a:lnTo>
                  <a:lnTo>
                    <a:pt x="6" y="8"/>
                  </a:lnTo>
                  <a:lnTo>
                    <a:pt x="10" y="4"/>
                  </a:lnTo>
                  <a:lnTo>
                    <a:pt x="14" y="2"/>
                  </a:lnTo>
                  <a:lnTo>
                    <a:pt x="20" y="0"/>
                  </a:lnTo>
                  <a:lnTo>
                    <a:pt x="2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2" name="Freeform 1232"/>
            <p:cNvSpPr>
              <a:spLocks/>
            </p:cNvSpPr>
            <p:nvPr/>
          </p:nvSpPr>
          <p:spPr bwMode="auto">
            <a:xfrm>
              <a:off x="3265488" y="4165601"/>
              <a:ext cx="36513" cy="55563"/>
            </a:xfrm>
            <a:custGeom>
              <a:avLst/>
              <a:gdLst>
                <a:gd name="T0" fmla="*/ 6 w 47"/>
                <a:gd name="T1" fmla="*/ 0 h 68"/>
                <a:gd name="T2" fmla="*/ 7 w 47"/>
                <a:gd name="T3" fmla="*/ 0 h 68"/>
                <a:gd name="T4" fmla="*/ 9 w 47"/>
                <a:gd name="T5" fmla="*/ 2 h 68"/>
                <a:gd name="T6" fmla="*/ 11 w 47"/>
                <a:gd name="T7" fmla="*/ 4 h 68"/>
                <a:gd name="T8" fmla="*/ 11 w 47"/>
                <a:gd name="T9" fmla="*/ 29 h 68"/>
                <a:gd name="T10" fmla="*/ 37 w 47"/>
                <a:gd name="T11" fmla="*/ 29 h 68"/>
                <a:gd name="T12" fmla="*/ 37 w 47"/>
                <a:gd name="T13" fmla="*/ 4 h 68"/>
                <a:gd name="T14" fmla="*/ 37 w 47"/>
                <a:gd name="T15" fmla="*/ 2 h 68"/>
                <a:gd name="T16" fmla="*/ 39 w 47"/>
                <a:gd name="T17" fmla="*/ 0 h 68"/>
                <a:gd name="T18" fmla="*/ 43 w 47"/>
                <a:gd name="T19" fmla="*/ 0 h 68"/>
                <a:gd name="T20" fmla="*/ 45 w 47"/>
                <a:gd name="T21" fmla="*/ 0 h 68"/>
                <a:gd name="T22" fmla="*/ 47 w 47"/>
                <a:gd name="T23" fmla="*/ 2 h 68"/>
                <a:gd name="T24" fmla="*/ 47 w 47"/>
                <a:gd name="T25" fmla="*/ 4 h 68"/>
                <a:gd name="T26" fmla="*/ 47 w 47"/>
                <a:gd name="T27" fmla="*/ 63 h 68"/>
                <a:gd name="T28" fmla="*/ 47 w 47"/>
                <a:gd name="T29" fmla="*/ 66 h 68"/>
                <a:gd name="T30" fmla="*/ 45 w 47"/>
                <a:gd name="T31" fmla="*/ 68 h 68"/>
                <a:gd name="T32" fmla="*/ 43 w 47"/>
                <a:gd name="T33" fmla="*/ 68 h 68"/>
                <a:gd name="T34" fmla="*/ 39 w 47"/>
                <a:gd name="T35" fmla="*/ 68 h 68"/>
                <a:gd name="T36" fmla="*/ 37 w 47"/>
                <a:gd name="T37" fmla="*/ 66 h 68"/>
                <a:gd name="T38" fmla="*/ 37 w 47"/>
                <a:gd name="T39" fmla="*/ 63 h 68"/>
                <a:gd name="T40" fmla="*/ 37 w 47"/>
                <a:gd name="T41" fmla="*/ 39 h 68"/>
                <a:gd name="T42" fmla="*/ 11 w 47"/>
                <a:gd name="T43" fmla="*/ 39 h 68"/>
                <a:gd name="T44" fmla="*/ 11 w 47"/>
                <a:gd name="T45" fmla="*/ 63 h 68"/>
                <a:gd name="T46" fmla="*/ 9 w 47"/>
                <a:gd name="T47" fmla="*/ 66 h 68"/>
                <a:gd name="T48" fmla="*/ 7 w 47"/>
                <a:gd name="T49" fmla="*/ 68 h 68"/>
                <a:gd name="T50" fmla="*/ 6 w 47"/>
                <a:gd name="T51" fmla="*/ 68 h 68"/>
                <a:gd name="T52" fmla="*/ 2 w 47"/>
                <a:gd name="T53" fmla="*/ 68 h 68"/>
                <a:gd name="T54" fmla="*/ 0 w 47"/>
                <a:gd name="T55" fmla="*/ 66 h 68"/>
                <a:gd name="T56" fmla="*/ 0 w 47"/>
                <a:gd name="T57" fmla="*/ 63 h 68"/>
                <a:gd name="T58" fmla="*/ 0 w 47"/>
                <a:gd name="T59" fmla="*/ 4 h 68"/>
                <a:gd name="T60" fmla="*/ 0 w 47"/>
                <a:gd name="T61" fmla="*/ 2 h 68"/>
                <a:gd name="T62" fmla="*/ 2 w 47"/>
                <a:gd name="T63" fmla="*/ 0 h 68"/>
                <a:gd name="T64" fmla="*/ 6 w 47"/>
                <a:gd name="T6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68">
                  <a:moveTo>
                    <a:pt x="6" y="0"/>
                  </a:moveTo>
                  <a:lnTo>
                    <a:pt x="7" y="0"/>
                  </a:lnTo>
                  <a:lnTo>
                    <a:pt x="9" y="2"/>
                  </a:lnTo>
                  <a:lnTo>
                    <a:pt x="11" y="4"/>
                  </a:lnTo>
                  <a:lnTo>
                    <a:pt x="11" y="29"/>
                  </a:lnTo>
                  <a:lnTo>
                    <a:pt x="37" y="29"/>
                  </a:lnTo>
                  <a:lnTo>
                    <a:pt x="37" y="4"/>
                  </a:lnTo>
                  <a:lnTo>
                    <a:pt x="37" y="2"/>
                  </a:lnTo>
                  <a:lnTo>
                    <a:pt x="39" y="0"/>
                  </a:lnTo>
                  <a:lnTo>
                    <a:pt x="43" y="0"/>
                  </a:lnTo>
                  <a:lnTo>
                    <a:pt x="45" y="0"/>
                  </a:lnTo>
                  <a:lnTo>
                    <a:pt x="47" y="2"/>
                  </a:lnTo>
                  <a:lnTo>
                    <a:pt x="47" y="4"/>
                  </a:lnTo>
                  <a:lnTo>
                    <a:pt x="47" y="63"/>
                  </a:lnTo>
                  <a:lnTo>
                    <a:pt x="47" y="66"/>
                  </a:lnTo>
                  <a:lnTo>
                    <a:pt x="45" y="68"/>
                  </a:lnTo>
                  <a:lnTo>
                    <a:pt x="43" y="68"/>
                  </a:lnTo>
                  <a:lnTo>
                    <a:pt x="39" y="68"/>
                  </a:lnTo>
                  <a:lnTo>
                    <a:pt x="37" y="66"/>
                  </a:lnTo>
                  <a:lnTo>
                    <a:pt x="37" y="63"/>
                  </a:lnTo>
                  <a:lnTo>
                    <a:pt x="37" y="39"/>
                  </a:lnTo>
                  <a:lnTo>
                    <a:pt x="11" y="39"/>
                  </a:lnTo>
                  <a:lnTo>
                    <a:pt x="11" y="63"/>
                  </a:lnTo>
                  <a:lnTo>
                    <a:pt x="9" y="66"/>
                  </a:lnTo>
                  <a:lnTo>
                    <a:pt x="7" y="68"/>
                  </a:lnTo>
                  <a:lnTo>
                    <a:pt x="6" y="68"/>
                  </a:lnTo>
                  <a:lnTo>
                    <a:pt x="2" y="68"/>
                  </a:lnTo>
                  <a:lnTo>
                    <a:pt x="0" y="66"/>
                  </a:lnTo>
                  <a:lnTo>
                    <a:pt x="0" y="63"/>
                  </a:lnTo>
                  <a:lnTo>
                    <a:pt x="0" y="4"/>
                  </a:lnTo>
                  <a:lnTo>
                    <a:pt x="0" y="2"/>
                  </a:lnTo>
                  <a:lnTo>
                    <a:pt x="2" y="0"/>
                  </a:lnTo>
                  <a:lnTo>
                    <a:pt x="6"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3" name="Freeform 1233"/>
            <p:cNvSpPr>
              <a:spLocks noEditPoints="1"/>
            </p:cNvSpPr>
            <p:nvPr/>
          </p:nvSpPr>
          <p:spPr bwMode="auto">
            <a:xfrm>
              <a:off x="3316288" y="4164013"/>
              <a:ext cx="53975" cy="57150"/>
            </a:xfrm>
            <a:custGeom>
              <a:avLst/>
              <a:gdLst>
                <a:gd name="T0" fmla="*/ 34 w 67"/>
                <a:gd name="T1" fmla="*/ 10 h 70"/>
                <a:gd name="T2" fmla="*/ 28 w 67"/>
                <a:gd name="T3" fmla="*/ 12 h 70"/>
                <a:gd name="T4" fmla="*/ 22 w 67"/>
                <a:gd name="T5" fmla="*/ 14 h 70"/>
                <a:gd name="T6" fmla="*/ 18 w 67"/>
                <a:gd name="T7" fmla="*/ 17 h 70"/>
                <a:gd name="T8" fmla="*/ 14 w 67"/>
                <a:gd name="T9" fmla="*/ 23 h 70"/>
                <a:gd name="T10" fmla="*/ 12 w 67"/>
                <a:gd name="T11" fmla="*/ 29 h 70"/>
                <a:gd name="T12" fmla="*/ 12 w 67"/>
                <a:gd name="T13" fmla="*/ 35 h 70"/>
                <a:gd name="T14" fmla="*/ 12 w 67"/>
                <a:gd name="T15" fmla="*/ 41 h 70"/>
                <a:gd name="T16" fmla="*/ 14 w 67"/>
                <a:gd name="T17" fmla="*/ 47 h 70"/>
                <a:gd name="T18" fmla="*/ 18 w 67"/>
                <a:gd name="T19" fmla="*/ 53 h 70"/>
                <a:gd name="T20" fmla="*/ 22 w 67"/>
                <a:gd name="T21" fmla="*/ 57 h 70"/>
                <a:gd name="T22" fmla="*/ 28 w 67"/>
                <a:gd name="T23" fmla="*/ 59 h 70"/>
                <a:gd name="T24" fmla="*/ 34 w 67"/>
                <a:gd name="T25" fmla="*/ 59 h 70"/>
                <a:gd name="T26" fmla="*/ 40 w 67"/>
                <a:gd name="T27" fmla="*/ 59 h 70"/>
                <a:gd name="T28" fmla="*/ 46 w 67"/>
                <a:gd name="T29" fmla="*/ 57 h 70"/>
                <a:gd name="T30" fmla="*/ 50 w 67"/>
                <a:gd name="T31" fmla="*/ 53 h 70"/>
                <a:gd name="T32" fmla="*/ 53 w 67"/>
                <a:gd name="T33" fmla="*/ 47 h 70"/>
                <a:gd name="T34" fmla="*/ 55 w 67"/>
                <a:gd name="T35" fmla="*/ 41 h 70"/>
                <a:gd name="T36" fmla="*/ 57 w 67"/>
                <a:gd name="T37" fmla="*/ 35 h 70"/>
                <a:gd name="T38" fmla="*/ 55 w 67"/>
                <a:gd name="T39" fmla="*/ 29 h 70"/>
                <a:gd name="T40" fmla="*/ 53 w 67"/>
                <a:gd name="T41" fmla="*/ 23 h 70"/>
                <a:gd name="T42" fmla="*/ 50 w 67"/>
                <a:gd name="T43" fmla="*/ 17 h 70"/>
                <a:gd name="T44" fmla="*/ 46 w 67"/>
                <a:gd name="T45" fmla="*/ 14 h 70"/>
                <a:gd name="T46" fmla="*/ 40 w 67"/>
                <a:gd name="T47" fmla="*/ 12 h 70"/>
                <a:gd name="T48" fmla="*/ 34 w 67"/>
                <a:gd name="T49" fmla="*/ 10 h 70"/>
                <a:gd name="T50" fmla="*/ 34 w 67"/>
                <a:gd name="T51" fmla="*/ 0 h 70"/>
                <a:gd name="T52" fmla="*/ 44 w 67"/>
                <a:gd name="T53" fmla="*/ 0 h 70"/>
                <a:gd name="T54" fmla="*/ 51 w 67"/>
                <a:gd name="T55" fmla="*/ 4 h 70"/>
                <a:gd name="T56" fmla="*/ 57 w 67"/>
                <a:gd name="T57" fmla="*/ 10 h 70"/>
                <a:gd name="T58" fmla="*/ 63 w 67"/>
                <a:gd name="T59" fmla="*/ 17 h 70"/>
                <a:gd name="T60" fmla="*/ 67 w 67"/>
                <a:gd name="T61" fmla="*/ 25 h 70"/>
                <a:gd name="T62" fmla="*/ 67 w 67"/>
                <a:gd name="T63" fmla="*/ 35 h 70"/>
                <a:gd name="T64" fmla="*/ 67 w 67"/>
                <a:gd name="T65" fmla="*/ 45 h 70"/>
                <a:gd name="T66" fmla="*/ 63 w 67"/>
                <a:gd name="T67" fmla="*/ 53 h 70"/>
                <a:gd name="T68" fmla="*/ 57 w 67"/>
                <a:gd name="T69" fmla="*/ 61 h 70"/>
                <a:gd name="T70" fmla="*/ 51 w 67"/>
                <a:gd name="T71" fmla="*/ 67 h 70"/>
                <a:gd name="T72" fmla="*/ 44 w 67"/>
                <a:gd name="T73" fmla="*/ 68 h 70"/>
                <a:gd name="T74" fmla="*/ 34 w 67"/>
                <a:gd name="T75" fmla="*/ 70 h 70"/>
                <a:gd name="T76" fmla="*/ 24 w 67"/>
                <a:gd name="T77" fmla="*/ 68 h 70"/>
                <a:gd name="T78" fmla="*/ 16 w 67"/>
                <a:gd name="T79" fmla="*/ 67 h 70"/>
                <a:gd name="T80" fmla="*/ 10 w 67"/>
                <a:gd name="T81" fmla="*/ 61 h 70"/>
                <a:gd name="T82" fmla="*/ 4 w 67"/>
                <a:gd name="T83" fmla="*/ 53 h 70"/>
                <a:gd name="T84" fmla="*/ 0 w 67"/>
                <a:gd name="T85" fmla="*/ 45 h 70"/>
                <a:gd name="T86" fmla="*/ 0 w 67"/>
                <a:gd name="T87" fmla="*/ 35 h 70"/>
                <a:gd name="T88" fmla="*/ 0 w 67"/>
                <a:gd name="T89" fmla="*/ 25 h 70"/>
                <a:gd name="T90" fmla="*/ 4 w 67"/>
                <a:gd name="T91" fmla="*/ 17 h 70"/>
                <a:gd name="T92" fmla="*/ 10 w 67"/>
                <a:gd name="T93" fmla="*/ 10 h 70"/>
                <a:gd name="T94" fmla="*/ 16 w 67"/>
                <a:gd name="T95" fmla="*/ 4 h 70"/>
                <a:gd name="T96" fmla="*/ 24 w 67"/>
                <a:gd name="T97" fmla="*/ 0 h 70"/>
                <a:gd name="T98" fmla="*/ 34 w 67"/>
                <a:gd name="T9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 h="70">
                  <a:moveTo>
                    <a:pt x="34" y="10"/>
                  </a:moveTo>
                  <a:lnTo>
                    <a:pt x="28" y="12"/>
                  </a:lnTo>
                  <a:lnTo>
                    <a:pt x="22" y="14"/>
                  </a:lnTo>
                  <a:lnTo>
                    <a:pt x="18" y="17"/>
                  </a:lnTo>
                  <a:lnTo>
                    <a:pt x="14" y="23"/>
                  </a:lnTo>
                  <a:lnTo>
                    <a:pt x="12" y="29"/>
                  </a:lnTo>
                  <a:lnTo>
                    <a:pt x="12" y="35"/>
                  </a:lnTo>
                  <a:lnTo>
                    <a:pt x="12" y="41"/>
                  </a:lnTo>
                  <a:lnTo>
                    <a:pt x="14" y="47"/>
                  </a:lnTo>
                  <a:lnTo>
                    <a:pt x="18" y="53"/>
                  </a:lnTo>
                  <a:lnTo>
                    <a:pt x="22" y="57"/>
                  </a:lnTo>
                  <a:lnTo>
                    <a:pt x="28" y="59"/>
                  </a:lnTo>
                  <a:lnTo>
                    <a:pt x="34" y="59"/>
                  </a:lnTo>
                  <a:lnTo>
                    <a:pt x="40" y="59"/>
                  </a:lnTo>
                  <a:lnTo>
                    <a:pt x="46" y="57"/>
                  </a:lnTo>
                  <a:lnTo>
                    <a:pt x="50" y="53"/>
                  </a:lnTo>
                  <a:lnTo>
                    <a:pt x="53" y="47"/>
                  </a:lnTo>
                  <a:lnTo>
                    <a:pt x="55" y="41"/>
                  </a:lnTo>
                  <a:lnTo>
                    <a:pt x="57" y="35"/>
                  </a:lnTo>
                  <a:lnTo>
                    <a:pt x="55" y="29"/>
                  </a:lnTo>
                  <a:lnTo>
                    <a:pt x="53" y="23"/>
                  </a:lnTo>
                  <a:lnTo>
                    <a:pt x="50" y="17"/>
                  </a:lnTo>
                  <a:lnTo>
                    <a:pt x="46" y="14"/>
                  </a:lnTo>
                  <a:lnTo>
                    <a:pt x="40" y="12"/>
                  </a:lnTo>
                  <a:lnTo>
                    <a:pt x="34" y="10"/>
                  </a:lnTo>
                  <a:close/>
                  <a:moveTo>
                    <a:pt x="34" y="0"/>
                  </a:moveTo>
                  <a:lnTo>
                    <a:pt x="44" y="0"/>
                  </a:lnTo>
                  <a:lnTo>
                    <a:pt x="51" y="4"/>
                  </a:lnTo>
                  <a:lnTo>
                    <a:pt x="57" y="10"/>
                  </a:lnTo>
                  <a:lnTo>
                    <a:pt x="63" y="17"/>
                  </a:lnTo>
                  <a:lnTo>
                    <a:pt x="67" y="25"/>
                  </a:lnTo>
                  <a:lnTo>
                    <a:pt x="67" y="35"/>
                  </a:lnTo>
                  <a:lnTo>
                    <a:pt x="67" y="45"/>
                  </a:lnTo>
                  <a:lnTo>
                    <a:pt x="63" y="53"/>
                  </a:lnTo>
                  <a:lnTo>
                    <a:pt x="57" y="61"/>
                  </a:lnTo>
                  <a:lnTo>
                    <a:pt x="51" y="67"/>
                  </a:lnTo>
                  <a:lnTo>
                    <a:pt x="44" y="68"/>
                  </a:lnTo>
                  <a:lnTo>
                    <a:pt x="34" y="70"/>
                  </a:lnTo>
                  <a:lnTo>
                    <a:pt x="24" y="68"/>
                  </a:lnTo>
                  <a:lnTo>
                    <a:pt x="16" y="67"/>
                  </a:lnTo>
                  <a:lnTo>
                    <a:pt x="10" y="61"/>
                  </a:lnTo>
                  <a:lnTo>
                    <a:pt x="4" y="53"/>
                  </a:lnTo>
                  <a:lnTo>
                    <a:pt x="0" y="45"/>
                  </a:lnTo>
                  <a:lnTo>
                    <a:pt x="0" y="35"/>
                  </a:lnTo>
                  <a:lnTo>
                    <a:pt x="0" y="25"/>
                  </a:lnTo>
                  <a:lnTo>
                    <a:pt x="4" y="17"/>
                  </a:lnTo>
                  <a:lnTo>
                    <a:pt x="10" y="10"/>
                  </a:lnTo>
                  <a:lnTo>
                    <a:pt x="16" y="4"/>
                  </a:lnTo>
                  <a:lnTo>
                    <a:pt x="24" y="0"/>
                  </a:lnTo>
                  <a:lnTo>
                    <a:pt x="3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4" name="Freeform 1234"/>
            <p:cNvSpPr>
              <a:spLocks noEditPoints="1"/>
            </p:cNvSpPr>
            <p:nvPr/>
          </p:nvSpPr>
          <p:spPr bwMode="auto">
            <a:xfrm>
              <a:off x="3381376" y="4164013"/>
              <a:ext cx="55563" cy="57150"/>
            </a:xfrm>
            <a:custGeom>
              <a:avLst/>
              <a:gdLst>
                <a:gd name="T0" fmla="*/ 35 w 69"/>
                <a:gd name="T1" fmla="*/ 10 h 70"/>
                <a:gd name="T2" fmla="*/ 29 w 69"/>
                <a:gd name="T3" fmla="*/ 12 h 70"/>
                <a:gd name="T4" fmla="*/ 23 w 69"/>
                <a:gd name="T5" fmla="*/ 14 h 70"/>
                <a:gd name="T6" fmla="*/ 18 w 69"/>
                <a:gd name="T7" fmla="*/ 17 h 70"/>
                <a:gd name="T8" fmla="*/ 16 w 69"/>
                <a:gd name="T9" fmla="*/ 23 h 70"/>
                <a:gd name="T10" fmla="*/ 12 w 69"/>
                <a:gd name="T11" fmla="*/ 29 h 70"/>
                <a:gd name="T12" fmla="*/ 12 w 69"/>
                <a:gd name="T13" fmla="*/ 35 h 70"/>
                <a:gd name="T14" fmla="*/ 12 w 69"/>
                <a:gd name="T15" fmla="*/ 41 h 70"/>
                <a:gd name="T16" fmla="*/ 16 w 69"/>
                <a:gd name="T17" fmla="*/ 47 h 70"/>
                <a:gd name="T18" fmla="*/ 18 w 69"/>
                <a:gd name="T19" fmla="*/ 53 h 70"/>
                <a:gd name="T20" fmla="*/ 23 w 69"/>
                <a:gd name="T21" fmla="*/ 57 h 70"/>
                <a:gd name="T22" fmla="*/ 29 w 69"/>
                <a:gd name="T23" fmla="*/ 59 h 70"/>
                <a:gd name="T24" fmla="*/ 35 w 69"/>
                <a:gd name="T25" fmla="*/ 59 h 70"/>
                <a:gd name="T26" fmla="*/ 41 w 69"/>
                <a:gd name="T27" fmla="*/ 59 h 70"/>
                <a:gd name="T28" fmla="*/ 45 w 69"/>
                <a:gd name="T29" fmla="*/ 57 h 70"/>
                <a:gd name="T30" fmla="*/ 51 w 69"/>
                <a:gd name="T31" fmla="*/ 53 h 70"/>
                <a:gd name="T32" fmla="*/ 53 w 69"/>
                <a:gd name="T33" fmla="*/ 47 h 70"/>
                <a:gd name="T34" fmla="*/ 57 w 69"/>
                <a:gd name="T35" fmla="*/ 41 h 70"/>
                <a:gd name="T36" fmla="*/ 57 w 69"/>
                <a:gd name="T37" fmla="*/ 35 h 70"/>
                <a:gd name="T38" fmla="*/ 57 w 69"/>
                <a:gd name="T39" fmla="*/ 29 h 70"/>
                <a:gd name="T40" fmla="*/ 53 w 69"/>
                <a:gd name="T41" fmla="*/ 23 h 70"/>
                <a:gd name="T42" fmla="*/ 51 w 69"/>
                <a:gd name="T43" fmla="*/ 17 h 70"/>
                <a:gd name="T44" fmla="*/ 45 w 69"/>
                <a:gd name="T45" fmla="*/ 14 h 70"/>
                <a:gd name="T46" fmla="*/ 41 w 69"/>
                <a:gd name="T47" fmla="*/ 12 h 70"/>
                <a:gd name="T48" fmla="*/ 35 w 69"/>
                <a:gd name="T49" fmla="*/ 10 h 70"/>
                <a:gd name="T50" fmla="*/ 35 w 69"/>
                <a:gd name="T51" fmla="*/ 0 h 70"/>
                <a:gd name="T52" fmla="*/ 43 w 69"/>
                <a:gd name="T53" fmla="*/ 0 h 70"/>
                <a:gd name="T54" fmla="*/ 51 w 69"/>
                <a:gd name="T55" fmla="*/ 4 h 70"/>
                <a:gd name="T56" fmla="*/ 59 w 69"/>
                <a:gd name="T57" fmla="*/ 10 h 70"/>
                <a:gd name="T58" fmla="*/ 63 w 69"/>
                <a:gd name="T59" fmla="*/ 17 h 70"/>
                <a:gd name="T60" fmla="*/ 67 w 69"/>
                <a:gd name="T61" fmla="*/ 25 h 70"/>
                <a:gd name="T62" fmla="*/ 69 w 69"/>
                <a:gd name="T63" fmla="*/ 35 h 70"/>
                <a:gd name="T64" fmla="*/ 67 w 69"/>
                <a:gd name="T65" fmla="*/ 45 h 70"/>
                <a:gd name="T66" fmla="*/ 63 w 69"/>
                <a:gd name="T67" fmla="*/ 53 h 70"/>
                <a:gd name="T68" fmla="*/ 59 w 69"/>
                <a:gd name="T69" fmla="*/ 61 h 70"/>
                <a:gd name="T70" fmla="*/ 51 w 69"/>
                <a:gd name="T71" fmla="*/ 67 h 70"/>
                <a:gd name="T72" fmla="*/ 43 w 69"/>
                <a:gd name="T73" fmla="*/ 68 h 70"/>
                <a:gd name="T74" fmla="*/ 35 w 69"/>
                <a:gd name="T75" fmla="*/ 70 h 70"/>
                <a:gd name="T76" fmla="*/ 25 w 69"/>
                <a:gd name="T77" fmla="*/ 68 h 70"/>
                <a:gd name="T78" fmla="*/ 18 w 69"/>
                <a:gd name="T79" fmla="*/ 67 h 70"/>
                <a:gd name="T80" fmla="*/ 10 w 69"/>
                <a:gd name="T81" fmla="*/ 61 h 70"/>
                <a:gd name="T82" fmla="*/ 6 w 69"/>
                <a:gd name="T83" fmla="*/ 53 h 70"/>
                <a:gd name="T84" fmla="*/ 2 w 69"/>
                <a:gd name="T85" fmla="*/ 45 h 70"/>
                <a:gd name="T86" fmla="*/ 0 w 69"/>
                <a:gd name="T87" fmla="*/ 35 h 70"/>
                <a:gd name="T88" fmla="*/ 2 w 69"/>
                <a:gd name="T89" fmla="*/ 25 h 70"/>
                <a:gd name="T90" fmla="*/ 6 w 69"/>
                <a:gd name="T91" fmla="*/ 17 h 70"/>
                <a:gd name="T92" fmla="*/ 10 w 69"/>
                <a:gd name="T93" fmla="*/ 10 h 70"/>
                <a:gd name="T94" fmla="*/ 18 w 69"/>
                <a:gd name="T95" fmla="*/ 4 h 70"/>
                <a:gd name="T96" fmla="*/ 25 w 69"/>
                <a:gd name="T97" fmla="*/ 0 h 70"/>
                <a:gd name="T98" fmla="*/ 35 w 69"/>
                <a:gd name="T9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 h="70">
                  <a:moveTo>
                    <a:pt x="35" y="10"/>
                  </a:moveTo>
                  <a:lnTo>
                    <a:pt x="29" y="12"/>
                  </a:lnTo>
                  <a:lnTo>
                    <a:pt x="23" y="14"/>
                  </a:lnTo>
                  <a:lnTo>
                    <a:pt x="18" y="17"/>
                  </a:lnTo>
                  <a:lnTo>
                    <a:pt x="16" y="23"/>
                  </a:lnTo>
                  <a:lnTo>
                    <a:pt x="12" y="29"/>
                  </a:lnTo>
                  <a:lnTo>
                    <a:pt x="12" y="35"/>
                  </a:lnTo>
                  <a:lnTo>
                    <a:pt x="12" y="41"/>
                  </a:lnTo>
                  <a:lnTo>
                    <a:pt x="16" y="47"/>
                  </a:lnTo>
                  <a:lnTo>
                    <a:pt x="18" y="53"/>
                  </a:lnTo>
                  <a:lnTo>
                    <a:pt x="23" y="57"/>
                  </a:lnTo>
                  <a:lnTo>
                    <a:pt x="29" y="59"/>
                  </a:lnTo>
                  <a:lnTo>
                    <a:pt x="35" y="59"/>
                  </a:lnTo>
                  <a:lnTo>
                    <a:pt x="41" y="59"/>
                  </a:lnTo>
                  <a:lnTo>
                    <a:pt x="45" y="57"/>
                  </a:lnTo>
                  <a:lnTo>
                    <a:pt x="51" y="53"/>
                  </a:lnTo>
                  <a:lnTo>
                    <a:pt x="53" y="47"/>
                  </a:lnTo>
                  <a:lnTo>
                    <a:pt x="57" y="41"/>
                  </a:lnTo>
                  <a:lnTo>
                    <a:pt x="57" y="35"/>
                  </a:lnTo>
                  <a:lnTo>
                    <a:pt x="57" y="29"/>
                  </a:lnTo>
                  <a:lnTo>
                    <a:pt x="53" y="23"/>
                  </a:lnTo>
                  <a:lnTo>
                    <a:pt x="51" y="17"/>
                  </a:lnTo>
                  <a:lnTo>
                    <a:pt x="45" y="14"/>
                  </a:lnTo>
                  <a:lnTo>
                    <a:pt x="41" y="12"/>
                  </a:lnTo>
                  <a:lnTo>
                    <a:pt x="35" y="10"/>
                  </a:lnTo>
                  <a:close/>
                  <a:moveTo>
                    <a:pt x="35" y="0"/>
                  </a:moveTo>
                  <a:lnTo>
                    <a:pt x="43" y="0"/>
                  </a:lnTo>
                  <a:lnTo>
                    <a:pt x="51" y="4"/>
                  </a:lnTo>
                  <a:lnTo>
                    <a:pt x="59" y="10"/>
                  </a:lnTo>
                  <a:lnTo>
                    <a:pt x="63" y="17"/>
                  </a:lnTo>
                  <a:lnTo>
                    <a:pt x="67" y="25"/>
                  </a:lnTo>
                  <a:lnTo>
                    <a:pt x="69" y="35"/>
                  </a:lnTo>
                  <a:lnTo>
                    <a:pt x="67" y="45"/>
                  </a:lnTo>
                  <a:lnTo>
                    <a:pt x="63" y="53"/>
                  </a:lnTo>
                  <a:lnTo>
                    <a:pt x="59" y="61"/>
                  </a:lnTo>
                  <a:lnTo>
                    <a:pt x="51" y="67"/>
                  </a:lnTo>
                  <a:lnTo>
                    <a:pt x="43" y="68"/>
                  </a:lnTo>
                  <a:lnTo>
                    <a:pt x="35" y="70"/>
                  </a:lnTo>
                  <a:lnTo>
                    <a:pt x="25" y="68"/>
                  </a:lnTo>
                  <a:lnTo>
                    <a:pt x="18" y="67"/>
                  </a:lnTo>
                  <a:lnTo>
                    <a:pt x="10" y="61"/>
                  </a:lnTo>
                  <a:lnTo>
                    <a:pt x="6" y="53"/>
                  </a:lnTo>
                  <a:lnTo>
                    <a:pt x="2" y="45"/>
                  </a:lnTo>
                  <a:lnTo>
                    <a:pt x="0" y="35"/>
                  </a:lnTo>
                  <a:lnTo>
                    <a:pt x="2" y="25"/>
                  </a:lnTo>
                  <a:lnTo>
                    <a:pt x="6" y="17"/>
                  </a:lnTo>
                  <a:lnTo>
                    <a:pt x="10" y="10"/>
                  </a:lnTo>
                  <a:lnTo>
                    <a:pt x="18" y="4"/>
                  </a:lnTo>
                  <a:lnTo>
                    <a:pt x="25" y="0"/>
                  </a:lnTo>
                  <a:lnTo>
                    <a:pt x="35"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5" name="Freeform 1235"/>
            <p:cNvSpPr>
              <a:spLocks/>
            </p:cNvSpPr>
            <p:nvPr/>
          </p:nvSpPr>
          <p:spPr bwMode="auto">
            <a:xfrm>
              <a:off x="3452813" y="4165601"/>
              <a:ext cx="33338" cy="55563"/>
            </a:xfrm>
            <a:custGeom>
              <a:avLst/>
              <a:gdLst>
                <a:gd name="T0" fmla="*/ 4 w 43"/>
                <a:gd name="T1" fmla="*/ 0 h 68"/>
                <a:gd name="T2" fmla="*/ 8 w 43"/>
                <a:gd name="T3" fmla="*/ 0 h 68"/>
                <a:gd name="T4" fmla="*/ 10 w 43"/>
                <a:gd name="T5" fmla="*/ 2 h 68"/>
                <a:gd name="T6" fmla="*/ 10 w 43"/>
                <a:gd name="T7" fmla="*/ 4 h 68"/>
                <a:gd name="T8" fmla="*/ 10 w 43"/>
                <a:gd name="T9" fmla="*/ 57 h 68"/>
                <a:gd name="T10" fmla="*/ 38 w 43"/>
                <a:gd name="T11" fmla="*/ 57 h 68"/>
                <a:gd name="T12" fmla="*/ 40 w 43"/>
                <a:gd name="T13" fmla="*/ 59 h 68"/>
                <a:gd name="T14" fmla="*/ 42 w 43"/>
                <a:gd name="T15" fmla="*/ 61 h 68"/>
                <a:gd name="T16" fmla="*/ 43 w 43"/>
                <a:gd name="T17" fmla="*/ 63 h 68"/>
                <a:gd name="T18" fmla="*/ 42 w 43"/>
                <a:gd name="T19" fmla="*/ 66 h 68"/>
                <a:gd name="T20" fmla="*/ 40 w 43"/>
                <a:gd name="T21" fmla="*/ 68 h 68"/>
                <a:gd name="T22" fmla="*/ 38 w 43"/>
                <a:gd name="T23" fmla="*/ 68 h 68"/>
                <a:gd name="T24" fmla="*/ 4 w 43"/>
                <a:gd name="T25" fmla="*/ 68 h 68"/>
                <a:gd name="T26" fmla="*/ 2 w 43"/>
                <a:gd name="T27" fmla="*/ 68 h 68"/>
                <a:gd name="T28" fmla="*/ 0 w 43"/>
                <a:gd name="T29" fmla="*/ 66 h 68"/>
                <a:gd name="T30" fmla="*/ 0 w 43"/>
                <a:gd name="T31" fmla="*/ 63 h 68"/>
                <a:gd name="T32" fmla="*/ 0 w 43"/>
                <a:gd name="T33" fmla="*/ 4 h 68"/>
                <a:gd name="T34" fmla="*/ 0 w 43"/>
                <a:gd name="T35" fmla="*/ 2 h 68"/>
                <a:gd name="T36" fmla="*/ 2 w 43"/>
                <a:gd name="T37" fmla="*/ 0 h 68"/>
                <a:gd name="T38" fmla="*/ 4 w 43"/>
                <a:gd name="T3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68">
                  <a:moveTo>
                    <a:pt x="4" y="0"/>
                  </a:moveTo>
                  <a:lnTo>
                    <a:pt x="8" y="0"/>
                  </a:lnTo>
                  <a:lnTo>
                    <a:pt x="10" y="2"/>
                  </a:lnTo>
                  <a:lnTo>
                    <a:pt x="10" y="4"/>
                  </a:lnTo>
                  <a:lnTo>
                    <a:pt x="10" y="57"/>
                  </a:lnTo>
                  <a:lnTo>
                    <a:pt x="38" y="57"/>
                  </a:lnTo>
                  <a:lnTo>
                    <a:pt x="40" y="59"/>
                  </a:lnTo>
                  <a:lnTo>
                    <a:pt x="42" y="61"/>
                  </a:lnTo>
                  <a:lnTo>
                    <a:pt x="43" y="63"/>
                  </a:lnTo>
                  <a:lnTo>
                    <a:pt x="42" y="66"/>
                  </a:lnTo>
                  <a:lnTo>
                    <a:pt x="40" y="68"/>
                  </a:lnTo>
                  <a:lnTo>
                    <a:pt x="38" y="68"/>
                  </a:lnTo>
                  <a:lnTo>
                    <a:pt x="4" y="68"/>
                  </a:lnTo>
                  <a:lnTo>
                    <a:pt x="2" y="68"/>
                  </a:lnTo>
                  <a:lnTo>
                    <a:pt x="0" y="66"/>
                  </a:lnTo>
                  <a:lnTo>
                    <a:pt x="0" y="63"/>
                  </a:lnTo>
                  <a:lnTo>
                    <a:pt x="0" y="4"/>
                  </a:lnTo>
                  <a:lnTo>
                    <a:pt x="0" y="2"/>
                  </a:lnTo>
                  <a:lnTo>
                    <a:pt x="2" y="0"/>
                  </a:lnTo>
                  <a:lnTo>
                    <a:pt x="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6" name="Freeform 1236"/>
            <p:cNvSpPr>
              <a:spLocks/>
            </p:cNvSpPr>
            <p:nvPr/>
          </p:nvSpPr>
          <p:spPr bwMode="auto">
            <a:xfrm>
              <a:off x="3203576" y="3138488"/>
              <a:ext cx="98425" cy="95250"/>
            </a:xfrm>
            <a:custGeom>
              <a:avLst/>
              <a:gdLst>
                <a:gd name="T0" fmla="*/ 63 w 126"/>
                <a:gd name="T1" fmla="*/ 0 h 120"/>
                <a:gd name="T2" fmla="*/ 83 w 126"/>
                <a:gd name="T3" fmla="*/ 40 h 120"/>
                <a:gd name="T4" fmla="*/ 126 w 126"/>
                <a:gd name="T5" fmla="*/ 46 h 120"/>
                <a:gd name="T6" fmla="*/ 94 w 126"/>
                <a:gd name="T7" fmla="*/ 77 h 120"/>
                <a:gd name="T8" fmla="*/ 102 w 126"/>
                <a:gd name="T9" fmla="*/ 120 h 120"/>
                <a:gd name="T10" fmla="*/ 63 w 126"/>
                <a:gd name="T11" fmla="*/ 99 h 120"/>
                <a:gd name="T12" fmla="*/ 24 w 126"/>
                <a:gd name="T13" fmla="*/ 120 h 120"/>
                <a:gd name="T14" fmla="*/ 32 w 126"/>
                <a:gd name="T15" fmla="*/ 77 h 120"/>
                <a:gd name="T16" fmla="*/ 0 w 126"/>
                <a:gd name="T17" fmla="*/ 46 h 120"/>
                <a:gd name="T18" fmla="*/ 43 w 126"/>
                <a:gd name="T19" fmla="*/ 40 h 120"/>
                <a:gd name="T20" fmla="*/ 63 w 126"/>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0">
                  <a:moveTo>
                    <a:pt x="63" y="0"/>
                  </a:moveTo>
                  <a:lnTo>
                    <a:pt x="83" y="40"/>
                  </a:lnTo>
                  <a:lnTo>
                    <a:pt x="126" y="46"/>
                  </a:lnTo>
                  <a:lnTo>
                    <a:pt x="94" y="77"/>
                  </a:lnTo>
                  <a:lnTo>
                    <a:pt x="102" y="120"/>
                  </a:lnTo>
                  <a:lnTo>
                    <a:pt x="63" y="99"/>
                  </a:lnTo>
                  <a:lnTo>
                    <a:pt x="24" y="120"/>
                  </a:lnTo>
                  <a:lnTo>
                    <a:pt x="32" y="77"/>
                  </a:lnTo>
                  <a:lnTo>
                    <a:pt x="0" y="46"/>
                  </a:lnTo>
                  <a:lnTo>
                    <a:pt x="43" y="40"/>
                  </a:lnTo>
                  <a:lnTo>
                    <a:pt x="6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7" name="Freeform 1237"/>
            <p:cNvSpPr>
              <a:spLocks/>
            </p:cNvSpPr>
            <p:nvPr/>
          </p:nvSpPr>
          <p:spPr bwMode="auto">
            <a:xfrm>
              <a:off x="3376613" y="3203576"/>
              <a:ext cx="71438" cy="69850"/>
            </a:xfrm>
            <a:custGeom>
              <a:avLst/>
              <a:gdLst>
                <a:gd name="T0" fmla="*/ 24 w 90"/>
                <a:gd name="T1" fmla="*/ 0 h 88"/>
                <a:gd name="T2" fmla="*/ 49 w 90"/>
                <a:gd name="T3" fmla="*/ 18 h 88"/>
                <a:gd name="T4" fmla="*/ 79 w 90"/>
                <a:gd name="T5" fmla="*/ 6 h 88"/>
                <a:gd name="T6" fmla="*/ 71 w 90"/>
                <a:gd name="T7" fmla="*/ 35 h 88"/>
                <a:gd name="T8" fmla="*/ 90 w 90"/>
                <a:gd name="T9" fmla="*/ 61 h 88"/>
                <a:gd name="T10" fmla="*/ 59 w 90"/>
                <a:gd name="T11" fmla="*/ 61 h 88"/>
                <a:gd name="T12" fmla="*/ 43 w 90"/>
                <a:gd name="T13" fmla="*/ 88 h 88"/>
                <a:gd name="T14" fmla="*/ 31 w 90"/>
                <a:gd name="T15" fmla="*/ 59 h 88"/>
                <a:gd name="T16" fmla="*/ 0 w 90"/>
                <a:gd name="T17" fmla="*/ 51 h 88"/>
                <a:gd name="T18" fmla="*/ 26 w 90"/>
                <a:gd name="T19" fmla="*/ 31 h 88"/>
                <a:gd name="T20" fmla="*/ 24 w 9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88">
                  <a:moveTo>
                    <a:pt x="24" y="0"/>
                  </a:moveTo>
                  <a:lnTo>
                    <a:pt x="49" y="18"/>
                  </a:lnTo>
                  <a:lnTo>
                    <a:pt x="79" y="6"/>
                  </a:lnTo>
                  <a:lnTo>
                    <a:pt x="71" y="35"/>
                  </a:lnTo>
                  <a:lnTo>
                    <a:pt x="90" y="61"/>
                  </a:lnTo>
                  <a:lnTo>
                    <a:pt x="59" y="61"/>
                  </a:lnTo>
                  <a:lnTo>
                    <a:pt x="43" y="88"/>
                  </a:lnTo>
                  <a:lnTo>
                    <a:pt x="31" y="59"/>
                  </a:lnTo>
                  <a:lnTo>
                    <a:pt x="0" y="51"/>
                  </a:lnTo>
                  <a:lnTo>
                    <a:pt x="26" y="31"/>
                  </a:lnTo>
                  <a:lnTo>
                    <a:pt x="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8" name="Freeform 1238"/>
            <p:cNvSpPr>
              <a:spLocks/>
            </p:cNvSpPr>
            <p:nvPr/>
          </p:nvSpPr>
          <p:spPr bwMode="auto">
            <a:xfrm>
              <a:off x="3055938" y="3203576"/>
              <a:ext cx="71438" cy="69850"/>
            </a:xfrm>
            <a:custGeom>
              <a:avLst/>
              <a:gdLst>
                <a:gd name="T0" fmla="*/ 68 w 90"/>
                <a:gd name="T1" fmla="*/ 0 h 88"/>
                <a:gd name="T2" fmla="*/ 64 w 90"/>
                <a:gd name="T3" fmla="*/ 31 h 88"/>
                <a:gd name="T4" fmla="*/ 90 w 90"/>
                <a:gd name="T5" fmla="*/ 51 h 88"/>
                <a:gd name="T6" fmla="*/ 58 w 90"/>
                <a:gd name="T7" fmla="*/ 59 h 88"/>
                <a:gd name="T8" fmla="*/ 49 w 90"/>
                <a:gd name="T9" fmla="*/ 88 h 88"/>
                <a:gd name="T10" fmla="*/ 31 w 90"/>
                <a:gd name="T11" fmla="*/ 61 h 88"/>
                <a:gd name="T12" fmla="*/ 0 w 90"/>
                <a:gd name="T13" fmla="*/ 61 h 88"/>
                <a:gd name="T14" fmla="*/ 19 w 90"/>
                <a:gd name="T15" fmla="*/ 35 h 88"/>
                <a:gd name="T16" fmla="*/ 11 w 90"/>
                <a:gd name="T17" fmla="*/ 6 h 88"/>
                <a:gd name="T18" fmla="*/ 41 w 90"/>
                <a:gd name="T19" fmla="*/ 18 h 88"/>
                <a:gd name="T20" fmla="*/ 68 w 9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88">
                  <a:moveTo>
                    <a:pt x="68" y="0"/>
                  </a:moveTo>
                  <a:lnTo>
                    <a:pt x="64" y="31"/>
                  </a:lnTo>
                  <a:lnTo>
                    <a:pt x="90" y="51"/>
                  </a:lnTo>
                  <a:lnTo>
                    <a:pt x="58" y="59"/>
                  </a:lnTo>
                  <a:lnTo>
                    <a:pt x="49" y="88"/>
                  </a:lnTo>
                  <a:lnTo>
                    <a:pt x="31" y="61"/>
                  </a:lnTo>
                  <a:lnTo>
                    <a:pt x="0" y="61"/>
                  </a:lnTo>
                  <a:lnTo>
                    <a:pt x="19" y="35"/>
                  </a:lnTo>
                  <a:lnTo>
                    <a:pt x="11" y="6"/>
                  </a:lnTo>
                  <a:lnTo>
                    <a:pt x="41" y="18"/>
                  </a:lnTo>
                  <a:lnTo>
                    <a:pt x="68"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9" name="Freeform 1239"/>
            <p:cNvSpPr>
              <a:spLocks/>
            </p:cNvSpPr>
            <p:nvPr/>
          </p:nvSpPr>
          <p:spPr bwMode="auto">
            <a:xfrm>
              <a:off x="3203576" y="4365626"/>
              <a:ext cx="98425" cy="95250"/>
            </a:xfrm>
            <a:custGeom>
              <a:avLst/>
              <a:gdLst>
                <a:gd name="T0" fmla="*/ 24 w 126"/>
                <a:gd name="T1" fmla="*/ 0 h 120"/>
                <a:gd name="T2" fmla="*/ 63 w 126"/>
                <a:gd name="T3" fmla="*/ 20 h 120"/>
                <a:gd name="T4" fmla="*/ 102 w 126"/>
                <a:gd name="T5" fmla="*/ 0 h 120"/>
                <a:gd name="T6" fmla="*/ 94 w 126"/>
                <a:gd name="T7" fmla="*/ 43 h 120"/>
                <a:gd name="T8" fmla="*/ 126 w 126"/>
                <a:gd name="T9" fmla="*/ 73 h 120"/>
                <a:gd name="T10" fmla="*/ 83 w 126"/>
                <a:gd name="T11" fmla="*/ 80 h 120"/>
                <a:gd name="T12" fmla="*/ 63 w 126"/>
                <a:gd name="T13" fmla="*/ 120 h 120"/>
                <a:gd name="T14" fmla="*/ 43 w 126"/>
                <a:gd name="T15" fmla="*/ 80 h 120"/>
                <a:gd name="T16" fmla="*/ 0 w 126"/>
                <a:gd name="T17" fmla="*/ 73 h 120"/>
                <a:gd name="T18" fmla="*/ 32 w 126"/>
                <a:gd name="T19" fmla="*/ 43 h 120"/>
                <a:gd name="T20" fmla="*/ 24 w 126"/>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0">
                  <a:moveTo>
                    <a:pt x="24" y="0"/>
                  </a:moveTo>
                  <a:lnTo>
                    <a:pt x="63" y="20"/>
                  </a:lnTo>
                  <a:lnTo>
                    <a:pt x="102" y="0"/>
                  </a:lnTo>
                  <a:lnTo>
                    <a:pt x="94" y="43"/>
                  </a:lnTo>
                  <a:lnTo>
                    <a:pt x="126" y="73"/>
                  </a:lnTo>
                  <a:lnTo>
                    <a:pt x="83" y="80"/>
                  </a:lnTo>
                  <a:lnTo>
                    <a:pt x="63" y="120"/>
                  </a:lnTo>
                  <a:lnTo>
                    <a:pt x="43" y="80"/>
                  </a:lnTo>
                  <a:lnTo>
                    <a:pt x="0" y="73"/>
                  </a:lnTo>
                  <a:lnTo>
                    <a:pt x="32" y="43"/>
                  </a:lnTo>
                  <a:lnTo>
                    <a:pt x="24"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0" name="Freeform 1240"/>
            <p:cNvSpPr>
              <a:spLocks/>
            </p:cNvSpPr>
            <p:nvPr/>
          </p:nvSpPr>
          <p:spPr bwMode="auto">
            <a:xfrm>
              <a:off x="3376613" y="4322763"/>
              <a:ext cx="71438" cy="73025"/>
            </a:xfrm>
            <a:custGeom>
              <a:avLst/>
              <a:gdLst>
                <a:gd name="T0" fmla="*/ 43 w 90"/>
                <a:gd name="T1" fmla="*/ 0 h 90"/>
                <a:gd name="T2" fmla="*/ 59 w 90"/>
                <a:gd name="T3" fmla="*/ 27 h 90"/>
                <a:gd name="T4" fmla="*/ 90 w 90"/>
                <a:gd name="T5" fmla="*/ 29 h 90"/>
                <a:gd name="T6" fmla="*/ 71 w 90"/>
                <a:gd name="T7" fmla="*/ 53 h 90"/>
                <a:gd name="T8" fmla="*/ 79 w 90"/>
                <a:gd name="T9" fmla="*/ 84 h 90"/>
                <a:gd name="T10" fmla="*/ 49 w 90"/>
                <a:gd name="T11" fmla="*/ 73 h 90"/>
                <a:gd name="T12" fmla="*/ 24 w 90"/>
                <a:gd name="T13" fmla="*/ 90 h 90"/>
                <a:gd name="T14" fmla="*/ 26 w 90"/>
                <a:gd name="T15" fmla="*/ 57 h 90"/>
                <a:gd name="T16" fmla="*/ 0 w 90"/>
                <a:gd name="T17" fmla="*/ 37 h 90"/>
                <a:gd name="T18" fmla="*/ 31 w 90"/>
                <a:gd name="T19" fmla="*/ 29 h 90"/>
                <a:gd name="T20" fmla="*/ 43 w 90"/>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90">
                  <a:moveTo>
                    <a:pt x="43" y="0"/>
                  </a:moveTo>
                  <a:lnTo>
                    <a:pt x="59" y="27"/>
                  </a:lnTo>
                  <a:lnTo>
                    <a:pt x="90" y="29"/>
                  </a:lnTo>
                  <a:lnTo>
                    <a:pt x="71" y="53"/>
                  </a:lnTo>
                  <a:lnTo>
                    <a:pt x="79" y="84"/>
                  </a:lnTo>
                  <a:lnTo>
                    <a:pt x="49" y="73"/>
                  </a:lnTo>
                  <a:lnTo>
                    <a:pt x="24" y="90"/>
                  </a:lnTo>
                  <a:lnTo>
                    <a:pt x="26" y="57"/>
                  </a:lnTo>
                  <a:lnTo>
                    <a:pt x="0" y="37"/>
                  </a:lnTo>
                  <a:lnTo>
                    <a:pt x="31" y="29"/>
                  </a:lnTo>
                  <a:lnTo>
                    <a:pt x="43"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1" name="Freeform 1241"/>
            <p:cNvSpPr>
              <a:spLocks/>
            </p:cNvSpPr>
            <p:nvPr/>
          </p:nvSpPr>
          <p:spPr bwMode="auto">
            <a:xfrm>
              <a:off x="3055938" y="4322763"/>
              <a:ext cx="71438" cy="73025"/>
            </a:xfrm>
            <a:custGeom>
              <a:avLst/>
              <a:gdLst>
                <a:gd name="T0" fmla="*/ 49 w 90"/>
                <a:gd name="T1" fmla="*/ 0 h 90"/>
                <a:gd name="T2" fmla="*/ 58 w 90"/>
                <a:gd name="T3" fmla="*/ 29 h 90"/>
                <a:gd name="T4" fmla="*/ 90 w 90"/>
                <a:gd name="T5" fmla="*/ 37 h 90"/>
                <a:gd name="T6" fmla="*/ 64 w 90"/>
                <a:gd name="T7" fmla="*/ 57 h 90"/>
                <a:gd name="T8" fmla="*/ 68 w 90"/>
                <a:gd name="T9" fmla="*/ 90 h 90"/>
                <a:gd name="T10" fmla="*/ 41 w 90"/>
                <a:gd name="T11" fmla="*/ 73 h 90"/>
                <a:gd name="T12" fmla="*/ 11 w 90"/>
                <a:gd name="T13" fmla="*/ 84 h 90"/>
                <a:gd name="T14" fmla="*/ 19 w 90"/>
                <a:gd name="T15" fmla="*/ 53 h 90"/>
                <a:gd name="T16" fmla="*/ 0 w 90"/>
                <a:gd name="T17" fmla="*/ 29 h 90"/>
                <a:gd name="T18" fmla="*/ 31 w 90"/>
                <a:gd name="T19" fmla="*/ 27 h 90"/>
                <a:gd name="T20" fmla="*/ 49 w 90"/>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90">
                  <a:moveTo>
                    <a:pt x="49" y="0"/>
                  </a:moveTo>
                  <a:lnTo>
                    <a:pt x="58" y="29"/>
                  </a:lnTo>
                  <a:lnTo>
                    <a:pt x="90" y="37"/>
                  </a:lnTo>
                  <a:lnTo>
                    <a:pt x="64" y="57"/>
                  </a:lnTo>
                  <a:lnTo>
                    <a:pt x="68" y="90"/>
                  </a:lnTo>
                  <a:lnTo>
                    <a:pt x="41" y="73"/>
                  </a:lnTo>
                  <a:lnTo>
                    <a:pt x="11" y="84"/>
                  </a:lnTo>
                  <a:lnTo>
                    <a:pt x="19" y="53"/>
                  </a:lnTo>
                  <a:lnTo>
                    <a:pt x="0" y="29"/>
                  </a:lnTo>
                  <a:lnTo>
                    <a:pt x="31" y="27"/>
                  </a:lnTo>
                  <a:lnTo>
                    <a:pt x="49" y="0"/>
                  </a:lnTo>
                  <a:close/>
                </a:path>
              </a:pathLst>
            </a:custGeom>
            <a:solidFill>
              <a:schemeClr val="tx1"/>
            </a:solidFill>
            <a:ln w="0">
              <a:solidFill>
                <a:srgbClr val="3E3E3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 name="Freeform 6"/>
          <p:cNvSpPr>
            <a:spLocks noEditPoints="1"/>
          </p:cNvSpPr>
          <p:nvPr/>
        </p:nvSpPr>
        <p:spPr bwMode="auto">
          <a:xfrm>
            <a:off x="4864645" y="1907693"/>
            <a:ext cx="392630" cy="323667"/>
          </a:xfrm>
          <a:custGeom>
            <a:avLst/>
            <a:gdLst>
              <a:gd name="T0" fmla="*/ 3525 w 3695"/>
              <a:gd name="T1" fmla="*/ 8 h 3046"/>
              <a:gd name="T2" fmla="*/ 3577 w 3695"/>
              <a:gd name="T3" fmla="*/ 58 h 3046"/>
              <a:gd name="T4" fmla="*/ 3695 w 3695"/>
              <a:gd name="T5" fmla="*/ 586 h 3046"/>
              <a:gd name="T6" fmla="*/ 3676 w 3695"/>
              <a:gd name="T7" fmla="*/ 646 h 3046"/>
              <a:gd name="T8" fmla="*/ 3623 w 3695"/>
              <a:gd name="T9" fmla="*/ 688 h 3046"/>
              <a:gd name="T10" fmla="*/ 3444 w 3695"/>
              <a:gd name="T11" fmla="*/ 724 h 3046"/>
              <a:gd name="T12" fmla="*/ 3248 w 3695"/>
              <a:gd name="T13" fmla="*/ 794 h 3046"/>
              <a:gd name="T14" fmla="*/ 3097 w 3695"/>
              <a:gd name="T15" fmla="*/ 896 h 3046"/>
              <a:gd name="T16" fmla="*/ 2994 w 3695"/>
              <a:gd name="T17" fmla="*/ 1030 h 3046"/>
              <a:gd name="T18" fmla="*/ 2937 w 3695"/>
              <a:gd name="T19" fmla="*/ 1194 h 3046"/>
              <a:gd name="T20" fmla="*/ 3327 w 3695"/>
              <a:gd name="T21" fmla="*/ 1319 h 3046"/>
              <a:gd name="T22" fmla="*/ 3386 w 3695"/>
              <a:gd name="T23" fmla="*/ 1337 h 3046"/>
              <a:gd name="T24" fmla="*/ 3425 w 3695"/>
              <a:gd name="T25" fmla="*/ 1386 h 3046"/>
              <a:gd name="T26" fmla="*/ 3433 w 3695"/>
              <a:gd name="T27" fmla="*/ 2937 h 3046"/>
              <a:gd name="T28" fmla="*/ 3416 w 3695"/>
              <a:gd name="T29" fmla="*/ 2998 h 3046"/>
              <a:gd name="T30" fmla="*/ 3368 w 3695"/>
              <a:gd name="T31" fmla="*/ 3038 h 3046"/>
              <a:gd name="T32" fmla="*/ 2063 w 3695"/>
              <a:gd name="T33" fmla="*/ 3046 h 3046"/>
              <a:gd name="T34" fmla="*/ 2004 w 3695"/>
              <a:gd name="T35" fmla="*/ 3029 h 3046"/>
              <a:gd name="T36" fmla="*/ 1962 w 3695"/>
              <a:gd name="T37" fmla="*/ 2980 h 3046"/>
              <a:gd name="T38" fmla="*/ 1953 w 3695"/>
              <a:gd name="T39" fmla="*/ 1629 h 3046"/>
              <a:gd name="T40" fmla="*/ 1973 w 3695"/>
              <a:gd name="T41" fmla="*/ 1291 h 3046"/>
              <a:gd name="T42" fmla="*/ 2034 w 3695"/>
              <a:gd name="T43" fmla="*/ 992 h 3046"/>
              <a:gd name="T44" fmla="*/ 2136 w 3695"/>
              <a:gd name="T45" fmla="*/ 733 h 3046"/>
              <a:gd name="T46" fmla="*/ 2277 w 3695"/>
              <a:gd name="T47" fmla="*/ 512 h 3046"/>
              <a:gd name="T48" fmla="*/ 2459 w 3695"/>
              <a:gd name="T49" fmla="*/ 330 h 3046"/>
              <a:gd name="T50" fmla="*/ 2682 w 3695"/>
              <a:gd name="T51" fmla="*/ 187 h 3046"/>
              <a:gd name="T52" fmla="*/ 2946 w 3695"/>
              <a:gd name="T53" fmla="*/ 85 h 3046"/>
              <a:gd name="T54" fmla="*/ 3250 w 3695"/>
              <a:gd name="T55" fmla="*/ 21 h 3046"/>
              <a:gd name="T56" fmla="*/ 1522 w 3695"/>
              <a:gd name="T57" fmla="*/ 0 h 3046"/>
              <a:gd name="T58" fmla="*/ 1593 w 3695"/>
              <a:gd name="T59" fmla="*/ 20 h 3046"/>
              <a:gd name="T60" fmla="*/ 1632 w 3695"/>
              <a:gd name="T61" fmla="*/ 83 h 3046"/>
              <a:gd name="T62" fmla="*/ 1740 w 3695"/>
              <a:gd name="T63" fmla="*/ 606 h 3046"/>
              <a:gd name="T64" fmla="*/ 1706 w 3695"/>
              <a:gd name="T65" fmla="*/ 665 h 3046"/>
              <a:gd name="T66" fmla="*/ 1648 w 3695"/>
              <a:gd name="T67" fmla="*/ 693 h 3046"/>
              <a:gd name="T68" fmla="*/ 1420 w 3695"/>
              <a:gd name="T69" fmla="*/ 744 h 3046"/>
              <a:gd name="T70" fmla="*/ 1240 w 3695"/>
              <a:gd name="T71" fmla="*/ 826 h 3046"/>
              <a:gd name="T72" fmla="*/ 1104 w 3695"/>
              <a:gd name="T73" fmla="*/ 938 h 3046"/>
              <a:gd name="T74" fmla="*/ 1016 w 3695"/>
              <a:gd name="T75" fmla="*/ 1080 h 3046"/>
              <a:gd name="T76" fmla="*/ 975 w 3695"/>
              <a:gd name="T77" fmla="*/ 1255 h 3046"/>
              <a:gd name="T78" fmla="*/ 1394 w 3695"/>
              <a:gd name="T79" fmla="*/ 1322 h 3046"/>
              <a:gd name="T80" fmla="*/ 1448 w 3695"/>
              <a:gd name="T81" fmla="*/ 1351 h 3046"/>
              <a:gd name="T82" fmla="*/ 1477 w 3695"/>
              <a:gd name="T83" fmla="*/ 1405 h 3046"/>
              <a:gd name="T84" fmla="*/ 1477 w 3695"/>
              <a:gd name="T85" fmla="*/ 2960 h 3046"/>
              <a:gd name="T86" fmla="*/ 1448 w 3695"/>
              <a:gd name="T87" fmla="*/ 3015 h 3046"/>
              <a:gd name="T88" fmla="*/ 1394 w 3695"/>
              <a:gd name="T89" fmla="*/ 3044 h 3046"/>
              <a:gd name="T90" fmla="*/ 89 w 3695"/>
              <a:gd name="T91" fmla="*/ 3044 h 3046"/>
              <a:gd name="T92" fmla="*/ 34 w 3695"/>
              <a:gd name="T93" fmla="*/ 3015 h 3046"/>
              <a:gd name="T94" fmla="*/ 2 w 3695"/>
              <a:gd name="T95" fmla="*/ 2960 h 3046"/>
              <a:gd name="T96" fmla="*/ 2 w 3695"/>
              <a:gd name="T97" fmla="*/ 1512 h 3046"/>
              <a:gd name="T98" fmla="*/ 36 w 3695"/>
              <a:gd name="T99" fmla="*/ 1187 h 3046"/>
              <a:gd name="T100" fmla="*/ 110 w 3695"/>
              <a:gd name="T101" fmla="*/ 901 h 3046"/>
              <a:gd name="T102" fmla="*/ 224 w 3695"/>
              <a:gd name="T103" fmla="*/ 654 h 3046"/>
              <a:gd name="T104" fmla="*/ 379 w 3695"/>
              <a:gd name="T105" fmla="*/ 447 h 3046"/>
              <a:gd name="T106" fmla="*/ 575 w 3695"/>
              <a:gd name="T107" fmla="*/ 278 h 3046"/>
              <a:gd name="T108" fmla="*/ 812 w 3695"/>
              <a:gd name="T109" fmla="*/ 149 h 3046"/>
              <a:gd name="T110" fmla="*/ 1089 w 3695"/>
              <a:gd name="T111" fmla="*/ 59 h 3046"/>
              <a:gd name="T112" fmla="*/ 1408 w 3695"/>
              <a:gd name="T113" fmla="*/ 9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95" h="3046">
                <a:moveTo>
                  <a:pt x="3477" y="0"/>
                </a:moveTo>
                <a:lnTo>
                  <a:pt x="3501" y="1"/>
                </a:lnTo>
                <a:lnTo>
                  <a:pt x="3525" y="8"/>
                </a:lnTo>
                <a:lnTo>
                  <a:pt x="3547" y="20"/>
                </a:lnTo>
                <a:lnTo>
                  <a:pt x="3565" y="37"/>
                </a:lnTo>
                <a:lnTo>
                  <a:pt x="3577" y="58"/>
                </a:lnTo>
                <a:lnTo>
                  <a:pt x="3585" y="83"/>
                </a:lnTo>
                <a:lnTo>
                  <a:pt x="3692" y="564"/>
                </a:lnTo>
                <a:lnTo>
                  <a:pt x="3695" y="586"/>
                </a:lnTo>
                <a:lnTo>
                  <a:pt x="3693" y="606"/>
                </a:lnTo>
                <a:lnTo>
                  <a:pt x="3687" y="626"/>
                </a:lnTo>
                <a:lnTo>
                  <a:pt x="3676" y="646"/>
                </a:lnTo>
                <a:lnTo>
                  <a:pt x="3660" y="664"/>
                </a:lnTo>
                <a:lnTo>
                  <a:pt x="3644" y="678"/>
                </a:lnTo>
                <a:lnTo>
                  <a:pt x="3623" y="688"/>
                </a:lnTo>
                <a:lnTo>
                  <a:pt x="3601" y="693"/>
                </a:lnTo>
                <a:lnTo>
                  <a:pt x="3520" y="707"/>
                </a:lnTo>
                <a:lnTo>
                  <a:pt x="3444" y="724"/>
                </a:lnTo>
                <a:lnTo>
                  <a:pt x="3373" y="744"/>
                </a:lnTo>
                <a:lnTo>
                  <a:pt x="3308" y="767"/>
                </a:lnTo>
                <a:lnTo>
                  <a:pt x="3248" y="794"/>
                </a:lnTo>
                <a:lnTo>
                  <a:pt x="3193" y="826"/>
                </a:lnTo>
                <a:lnTo>
                  <a:pt x="3142" y="859"/>
                </a:lnTo>
                <a:lnTo>
                  <a:pt x="3097" y="896"/>
                </a:lnTo>
                <a:lnTo>
                  <a:pt x="3058" y="938"/>
                </a:lnTo>
                <a:lnTo>
                  <a:pt x="3023" y="982"/>
                </a:lnTo>
                <a:lnTo>
                  <a:pt x="2994" y="1030"/>
                </a:lnTo>
                <a:lnTo>
                  <a:pt x="2969" y="1080"/>
                </a:lnTo>
                <a:lnTo>
                  <a:pt x="2950" y="1135"/>
                </a:lnTo>
                <a:lnTo>
                  <a:pt x="2937" y="1194"/>
                </a:lnTo>
                <a:lnTo>
                  <a:pt x="2928" y="1255"/>
                </a:lnTo>
                <a:lnTo>
                  <a:pt x="2925" y="1319"/>
                </a:lnTo>
                <a:lnTo>
                  <a:pt x="3327" y="1319"/>
                </a:lnTo>
                <a:lnTo>
                  <a:pt x="3349" y="1322"/>
                </a:lnTo>
                <a:lnTo>
                  <a:pt x="3368" y="1327"/>
                </a:lnTo>
                <a:lnTo>
                  <a:pt x="3386" y="1337"/>
                </a:lnTo>
                <a:lnTo>
                  <a:pt x="3401" y="1351"/>
                </a:lnTo>
                <a:lnTo>
                  <a:pt x="3416" y="1368"/>
                </a:lnTo>
                <a:lnTo>
                  <a:pt x="3425" y="1386"/>
                </a:lnTo>
                <a:lnTo>
                  <a:pt x="3432" y="1405"/>
                </a:lnTo>
                <a:lnTo>
                  <a:pt x="3433" y="1426"/>
                </a:lnTo>
                <a:lnTo>
                  <a:pt x="3433" y="2937"/>
                </a:lnTo>
                <a:lnTo>
                  <a:pt x="3432" y="2960"/>
                </a:lnTo>
                <a:lnTo>
                  <a:pt x="3425" y="2980"/>
                </a:lnTo>
                <a:lnTo>
                  <a:pt x="3416" y="2998"/>
                </a:lnTo>
                <a:lnTo>
                  <a:pt x="3401" y="3015"/>
                </a:lnTo>
                <a:lnTo>
                  <a:pt x="3386" y="3029"/>
                </a:lnTo>
                <a:lnTo>
                  <a:pt x="3368" y="3038"/>
                </a:lnTo>
                <a:lnTo>
                  <a:pt x="3349" y="3044"/>
                </a:lnTo>
                <a:lnTo>
                  <a:pt x="3327" y="3046"/>
                </a:lnTo>
                <a:lnTo>
                  <a:pt x="2063" y="3046"/>
                </a:lnTo>
                <a:lnTo>
                  <a:pt x="2042" y="3044"/>
                </a:lnTo>
                <a:lnTo>
                  <a:pt x="2023" y="3038"/>
                </a:lnTo>
                <a:lnTo>
                  <a:pt x="2004" y="3029"/>
                </a:lnTo>
                <a:lnTo>
                  <a:pt x="1987" y="3015"/>
                </a:lnTo>
                <a:lnTo>
                  <a:pt x="1972" y="2998"/>
                </a:lnTo>
                <a:lnTo>
                  <a:pt x="1962" y="2980"/>
                </a:lnTo>
                <a:lnTo>
                  <a:pt x="1955" y="2960"/>
                </a:lnTo>
                <a:lnTo>
                  <a:pt x="1953" y="2937"/>
                </a:lnTo>
                <a:lnTo>
                  <a:pt x="1953" y="1629"/>
                </a:lnTo>
                <a:lnTo>
                  <a:pt x="1955" y="1512"/>
                </a:lnTo>
                <a:lnTo>
                  <a:pt x="1962" y="1399"/>
                </a:lnTo>
                <a:lnTo>
                  <a:pt x="1973" y="1291"/>
                </a:lnTo>
                <a:lnTo>
                  <a:pt x="1989" y="1187"/>
                </a:lnTo>
                <a:lnTo>
                  <a:pt x="2009" y="1087"/>
                </a:lnTo>
                <a:lnTo>
                  <a:pt x="2034" y="992"/>
                </a:lnTo>
                <a:lnTo>
                  <a:pt x="2063" y="901"/>
                </a:lnTo>
                <a:lnTo>
                  <a:pt x="2097" y="815"/>
                </a:lnTo>
                <a:lnTo>
                  <a:pt x="2136" y="733"/>
                </a:lnTo>
                <a:lnTo>
                  <a:pt x="2179" y="654"/>
                </a:lnTo>
                <a:lnTo>
                  <a:pt x="2226" y="581"/>
                </a:lnTo>
                <a:lnTo>
                  <a:pt x="2277" y="512"/>
                </a:lnTo>
                <a:lnTo>
                  <a:pt x="2333" y="447"/>
                </a:lnTo>
                <a:lnTo>
                  <a:pt x="2394" y="386"/>
                </a:lnTo>
                <a:lnTo>
                  <a:pt x="2459" y="330"/>
                </a:lnTo>
                <a:lnTo>
                  <a:pt x="2529" y="278"/>
                </a:lnTo>
                <a:lnTo>
                  <a:pt x="2603" y="231"/>
                </a:lnTo>
                <a:lnTo>
                  <a:pt x="2682" y="187"/>
                </a:lnTo>
                <a:lnTo>
                  <a:pt x="2765" y="149"/>
                </a:lnTo>
                <a:lnTo>
                  <a:pt x="2853" y="114"/>
                </a:lnTo>
                <a:lnTo>
                  <a:pt x="2946" y="85"/>
                </a:lnTo>
                <a:lnTo>
                  <a:pt x="3042" y="59"/>
                </a:lnTo>
                <a:lnTo>
                  <a:pt x="3144" y="38"/>
                </a:lnTo>
                <a:lnTo>
                  <a:pt x="3250" y="21"/>
                </a:lnTo>
                <a:lnTo>
                  <a:pt x="3361" y="9"/>
                </a:lnTo>
                <a:lnTo>
                  <a:pt x="3477" y="0"/>
                </a:lnTo>
                <a:close/>
                <a:moveTo>
                  <a:pt x="1522" y="0"/>
                </a:moveTo>
                <a:lnTo>
                  <a:pt x="1548" y="1"/>
                </a:lnTo>
                <a:lnTo>
                  <a:pt x="1572" y="8"/>
                </a:lnTo>
                <a:lnTo>
                  <a:pt x="1593" y="20"/>
                </a:lnTo>
                <a:lnTo>
                  <a:pt x="1612" y="37"/>
                </a:lnTo>
                <a:lnTo>
                  <a:pt x="1624" y="58"/>
                </a:lnTo>
                <a:lnTo>
                  <a:pt x="1632" y="83"/>
                </a:lnTo>
                <a:lnTo>
                  <a:pt x="1738" y="564"/>
                </a:lnTo>
                <a:lnTo>
                  <a:pt x="1741" y="586"/>
                </a:lnTo>
                <a:lnTo>
                  <a:pt x="1740" y="606"/>
                </a:lnTo>
                <a:lnTo>
                  <a:pt x="1733" y="626"/>
                </a:lnTo>
                <a:lnTo>
                  <a:pt x="1722" y="646"/>
                </a:lnTo>
                <a:lnTo>
                  <a:pt x="1706" y="665"/>
                </a:lnTo>
                <a:lnTo>
                  <a:pt x="1688" y="680"/>
                </a:lnTo>
                <a:lnTo>
                  <a:pt x="1669" y="689"/>
                </a:lnTo>
                <a:lnTo>
                  <a:pt x="1648" y="693"/>
                </a:lnTo>
                <a:lnTo>
                  <a:pt x="1567" y="707"/>
                </a:lnTo>
                <a:lnTo>
                  <a:pt x="1491" y="724"/>
                </a:lnTo>
                <a:lnTo>
                  <a:pt x="1420" y="744"/>
                </a:lnTo>
                <a:lnTo>
                  <a:pt x="1355" y="767"/>
                </a:lnTo>
                <a:lnTo>
                  <a:pt x="1295" y="794"/>
                </a:lnTo>
                <a:lnTo>
                  <a:pt x="1240" y="826"/>
                </a:lnTo>
                <a:lnTo>
                  <a:pt x="1189" y="859"/>
                </a:lnTo>
                <a:lnTo>
                  <a:pt x="1144" y="896"/>
                </a:lnTo>
                <a:lnTo>
                  <a:pt x="1104" y="938"/>
                </a:lnTo>
                <a:lnTo>
                  <a:pt x="1070" y="982"/>
                </a:lnTo>
                <a:lnTo>
                  <a:pt x="1040" y="1030"/>
                </a:lnTo>
                <a:lnTo>
                  <a:pt x="1016" y="1080"/>
                </a:lnTo>
                <a:lnTo>
                  <a:pt x="997" y="1135"/>
                </a:lnTo>
                <a:lnTo>
                  <a:pt x="983" y="1194"/>
                </a:lnTo>
                <a:lnTo>
                  <a:pt x="975" y="1255"/>
                </a:lnTo>
                <a:lnTo>
                  <a:pt x="970" y="1319"/>
                </a:lnTo>
                <a:lnTo>
                  <a:pt x="1374" y="1319"/>
                </a:lnTo>
                <a:lnTo>
                  <a:pt x="1394" y="1322"/>
                </a:lnTo>
                <a:lnTo>
                  <a:pt x="1415" y="1327"/>
                </a:lnTo>
                <a:lnTo>
                  <a:pt x="1433" y="1337"/>
                </a:lnTo>
                <a:lnTo>
                  <a:pt x="1448" y="1351"/>
                </a:lnTo>
                <a:lnTo>
                  <a:pt x="1462" y="1368"/>
                </a:lnTo>
                <a:lnTo>
                  <a:pt x="1472" y="1386"/>
                </a:lnTo>
                <a:lnTo>
                  <a:pt x="1477" y="1405"/>
                </a:lnTo>
                <a:lnTo>
                  <a:pt x="1480" y="1426"/>
                </a:lnTo>
                <a:lnTo>
                  <a:pt x="1480" y="2937"/>
                </a:lnTo>
                <a:lnTo>
                  <a:pt x="1477" y="2960"/>
                </a:lnTo>
                <a:lnTo>
                  <a:pt x="1472" y="2980"/>
                </a:lnTo>
                <a:lnTo>
                  <a:pt x="1462" y="2998"/>
                </a:lnTo>
                <a:lnTo>
                  <a:pt x="1448" y="3015"/>
                </a:lnTo>
                <a:lnTo>
                  <a:pt x="1433" y="3029"/>
                </a:lnTo>
                <a:lnTo>
                  <a:pt x="1415" y="3038"/>
                </a:lnTo>
                <a:lnTo>
                  <a:pt x="1394" y="3044"/>
                </a:lnTo>
                <a:lnTo>
                  <a:pt x="1374" y="3046"/>
                </a:lnTo>
                <a:lnTo>
                  <a:pt x="110" y="3046"/>
                </a:lnTo>
                <a:lnTo>
                  <a:pt x="89" y="3044"/>
                </a:lnTo>
                <a:lnTo>
                  <a:pt x="70" y="3038"/>
                </a:lnTo>
                <a:lnTo>
                  <a:pt x="50" y="3029"/>
                </a:lnTo>
                <a:lnTo>
                  <a:pt x="34" y="3015"/>
                </a:lnTo>
                <a:lnTo>
                  <a:pt x="19" y="2998"/>
                </a:lnTo>
                <a:lnTo>
                  <a:pt x="8" y="2980"/>
                </a:lnTo>
                <a:lnTo>
                  <a:pt x="2" y="2960"/>
                </a:lnTo>
                <a:lnTo>
                  <a:pt x="0" y="2937"/>
                </a:lnTo>
                <a:lnTo>
                  <a:pt x="0" y="1629"/>
                </a:lnTo>
                <a:lnTo>
                  <a:pt x="2" y="1512"/>
                </a:lnTo>
                <a:lnTo>
                  <a:pt x="9" y="1399"/>
                </a:lnTo>
                <a:lnTo>
                  <a:pt x="20" y="1291"/>
                </a:lnTo>
                <a:lnTo>
                  <a:pt x="36" y="1187"/>
                </a:lnTo>
                <a:lnTo>
                  <a:pt x="56" y="1087"/>
                </a:lnTo>
                <a:lnTo>
                  <a:pt x="81" y="992"/>
                </a:lnTo>
                <a:lnTo>
                  <a:pt x="110" y="901"/>
                </a:lnTo>
                <a:lnTo>
                  <a:pt x="144" y="815"/>
                </a:lnTo>
                <a:lnTo>
                  <a:pt x="182" y="733"/>
                </a:lnTo>
                <a:lnTo>
                  <a:pt x="224" y="654"/>
                </a:lnTo>
                <a:lnTo>
                  <a:pt x="271" y="581"/>
                </a:lnTo>
                <a:lnTo>
                  <a:pt x="323" y="512"/>
                </a:lnTo>
                <a:lnTo>
                  <a:pt x="379" y="447"/>
                </a:lnTo>
                <a:lnTo>
                  <a:pt x="441" y="386"/>
                </a:lnTo>
                <a:lnTo>
                  <a:pt x="506" y="330"/>
                </a:lnTo>
                <a:lnTo>
                  <a:pt x="575" y="278"/>
                </a:lnTo>
                <a:lnTo>
                  <a:pt x="650" y="231"/>
                </a:lnTo>
                <a:lnTo>
                  <a:pt x="728" y="187"/>
                </a:lnTo>
                <a:lnTo>
                  <a:pt x="812" y="149"/>
                </a:lnTo>
                <a:lnTo>
                  <a:pt x="900" y="114"/>
                </a:lnTo>
                <a:lnTo>
                  <a:pt x="993" y="85"/>
                </a:lnTo>
                <a:lnTo>
                  <a:pt x="1089" y="59"/>
                </a:lnTo>
                <a:lnTo>
                  <a:pt x="1191" y="38"/>
                </a:lnTo>
                <a:lnTo>
                  <a:pt x="1297" y="21"/>
                </a:lnTo>
                <a:lnTo>
                  <a:pt x="1408" y="9"/>
                </a:lnTo>
                <a:lnTo>
                  <a:pt x="152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4" name="TextBox 433"/>
          <p:cNvSpPr txBox="1"/>
          <p:nvPr/>
        </p:nvSpPr>
        <p:spPr>
          <a:xfrm>
            <a:off x="4864645" y="2231360"/>
            <a:ext cx="4721837" cy="923330"/>
          </a:xfrm>
          <a:prstGeom prst="rect">
            <a:avLst/>
          </a:prstGeom>
          <a:noFill/>
        </p:spPr>
        <p:txBody>
          <a:bodyPr wrap="square" rtlCol="0">
            <a:spAutoFit/>
          </a:bodyPr>
          <a:lstStyle/>
          <a:p>
            <a:pPr algn="just">
              <a:lnSpc>
                <a:spcPct val="150000"/>
              </a:lnSpc>
            </a:pPr>
            <a:r>
              <a:rPr lang="en-US" sz="1200" dirty="0"/>
              <a:t>I am so happy, my dear friend, so absorbed in the exquisite sense of mere tranquil existence, that I neglect my talents. I should be incapable of drawing a single stroke.</a:t>
            </a:r>
          </a:p>
        </p:txBody>
      </p:sp>
      <p:sp>
        <p:nvSpPr>
          <p:cNvPr id="11" name="TextBox 10"/>
          <p:cNvSpPr txBox="1"/>
          <p:nvPr/>
        </p:nvSpPr>
        <p:spPr>
          <a:xfrm>
            <a:off x="4864645" y="3148688"/>
            <a:ext cx="1752403" cy="338554"/>
          </a:xfrm>
          <a:prstGeom prst="rect">
            <a:avLst/>
          </a:prstGeom>
          <a:noFill/>
        </p:spPr>
        <p:txBody>
          <a:bodyPr wrap="none" rtlCol="0">
            <a:spAutoFit/>
          </a:bodyPr>
          <a:lstStyle/>
          <a:p>
            <a:r>
              <a:rPr lang="en-US" sz="1600" dirty="0">
                <a:latin typeface="+mj-lt"/>
              </a:rPr>
              <a:t>Andrew </a:t>
            </a:r>
            <a:r>
              <a:rPr lang="en-US" sz="1600" dirty="0" err="1">
                <a:latin typeface="+mj-lt"/>
              </a:rPr>
              <a:t>Haggar</a:t>
            </a:r>
            <a:endParaRPr lang="en-US" sz="1600" dirty="0">
              <a:latin typeface="+mj-lt"/>
            </a:endParaRPr>
          </a:p>
        </p:txBody>
      </p:sp>
      <p:pic>
        <p:nvPicPr>
          <p:cNvPr id="8" name="Picture Placeholder 7">
            <a:extLst>
              <a:ext uri="{FF2B5EF4-FFF2-40B4-BE49-F238E27FC236}">
                <a16:creationId xmlns:a16="http://schemas.microsoft.com/office/drawing/2014/main" id="{C34064DD-BDCE-4BD5-8866-57C63CCEF447}"/>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38" b="38"/>
          <a:stretch>
            <a:fillRect/>
          </a:stretch>
        </p:blipFill>
        <p:spPr/>
      </p:pic>
    </p:spTree>
    <p:extLst>
      <p:ext uri="{BB962C8B-B14F-4D97-AF65-F5344CB8AC3E}">
        <p14:creationId xmlns:p14="http://schemas.microsoft.com/office/powerpoint/2010/main" val="3770526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81"/>
                                        </p:tgtEl>
                                        <p:attrNameLst>
                                          <p:attrName>style.visibility</p:attrName>
                                        </p:attrNameLst>
                                      </p:cBhvr>
                                      <p:to>
                                        <p:strVal val="visible"/>
                                      </p:to>
                                    </p:set>
                                    <p:animEffect transition="in" filter="fade">
                                      <p:cBhvr>
                                        <p:cTn id="7" dur="500"/>
                                        <p:tgtEl>
                                          <p:spTgt spid="128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34"/>
                                        </p:tgtEl>
                                        <p:attrNameLst>
                                          <p:attrName>style.visibility</p:attrName>
                                        </p:attrNameLst>
                                      </p:cBhvr>
                                      <p:to>
                                        <p:strVal val="visible"/>
                                      </p:to>
                                    </p:set>
                                    <p:animEffect transition="in" filter="wipe(left)">
                                      <p:cBhvr>
                                        <p:cTn id="19" dur="500"/>
                                        <p:tgtEl>
                                          <p:spTgt spid="43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53" presetClass="entr" presetSubtype="16" fill="hold" nodeType="withEffect">
                                  <p:stCondLst>
                                    <p:cond delay="500"/>
                                  </p:stCondLst>
                                  <p:childTnLst>
                                    <p:set>
                                      <p:cBhvr>
                                        <p:cTn id="25" dur="1" fill="hold">
                                          <p:stCondLst>
                                            <p:cond delay="0"/>
                                          </p:stCondLst>
                                        </p:cTn>
                                        <p:tgtEl>
                                          <p:spTgt spid="1282"/>
                                        </p:tgtEl>
                                        <p:attrNameLst>
                                          <p:attrName>style.visibility</p:attrName>
                                        </p:attrNameLst>
                                      </p:cBhvr>
                                      <p:to>
                                        <p:strVal val="visible"/>
                                      </p:to>
                                    </p:set>
                                    <p:anim calcmode="lin" valueType="num">
                                      <p:cBhvr>
                                        <p:cTn id="26" dur="500" fill="hold"/>
                                        <p:tgtEl>
                                          <p:spTgt spid="1282"/>
                                        </p:tgtEl>
                                        <p:attrNameLst>
                                          <p:attrName>ppt_w</p:attrName>
                                        </p:attrNameLst>
                                      </p:cBhvr>
                                      <p:tavLst>
                                        <p:tav tm="0">
                                          <p:val>
                                            <p:fltVal val="0"/>
                                          </p:val>
                                        </p:tav>
                                        <p:tav tm="100000">
                                          <p:val>
                                            <p:strVal val="#ppt_w"/>
                                          </p:val>
                                        </p:tav>
                                      </p:tavLst>
                                    </p:anim>
                                    <p:anim calcmode="lin" valueType="num">
                                      <p:cBhvr>
                                        <p:cTn id="27" dur="500" fill="hold"/>
                                        <p:tgtEl>
                                          <p:spTgt spid="1282"/>
                                        </p:tgtEl>
                                        <p:attrNameLst>
                                          <p:attrName>ppt_h</p:attrName>
                                        </p:attrNameLst>
                                      </p:cBhvr>
                                      <p:tavLst>
                                        <p:tav tm="0">
                                          <p:val>
                                            <p:fltVal val="0"/>
                                          </p:val>
                                        </p:tav>
                                        <p:tav tm="100000">
                                          <p:val>
                                            <p:strVal val="#ppt_h"/>
                                          </p:val>
                                        </p:tav>
                                      </p:tavLst>
                                    </p:anim>
                                    <p:animEffect transition="in" filter="fade">
                                      <p:cBhvr>
                                        <p:cTn id="28" dur="500"/>
                                        <p:tgtEl>
                                          <p:spTgt spid="1282"/>
                                        </p:tgtEl>
                                      </p:cBhvr>
                                    </p:animEffect>
                                  </p:childTnLst>
                                </p:cTn>
                              </p:par>
                              <p:par>
                                <p:cTn id="29" presetID="53" presetClass="entr" presetSubtype="16" fill="hold" nodeType="withEffect">
                                  <p:stCondLst>
                                    <p:cond delay="500"/>
                                  </p:stCondLst>
                                  <p:childTnLst>
                                    <p:set>
                                      <p:cBhvr>
                                        <p:cTn id="30" dur="1" fill="hold">
                                          <p:stCondLst>
                                            <p:cond delay="0"/>
                                          </p:stCondLst>
                                        </p:cTn>
                                        <p:tgtEl>
                                          <p:spTgt spid="1323"/>
                                        </p:tgtEl>
                                        <p:attrNameLst>
                                          <p:attrName>style.visibility</p:attrName>
                                        </p:attrNameLst>
                                      </p:cBhvr>
                                      <p:to>
                                        <p:strVal val="visible"/>
                                      </p:to>
                                    </p:set>
                                    <p:anim calcmode="lin" valueType="num">
                                      <p:cBhvr>
                                        <p:cTn id="31" dur="500" fill="hold"/>
                                        <p:tgtEl>
                                          <p:spTgt spid="1323"/>
                                        </p:tgtEl>
                                        <p:attrNameLst>
                                          <p:attrName>ppt_w</p:attrName>
                                        </p:attrNameLst>
                                      </p:cBhvr>
                                      <p:tavLst>
                                        <p:tav tm="0">
                                          <p:val>
                                            <p:fltVal val="0"/>
                                          </p:val>
                                        </p:tav>
                                        <p:tav tm="100000">
                                          <p:val>
                                            <p:strVal val="#ppt_w"/>
                                          </p:val>
                                        </p:tav>
                                      </p:tavLst>
                                    </p:anim>
                                    <p:anim calcmode="lin" valueType="num">
                                      <p:cBhvr>
                                        <p:cTn id="32" dur="500" fill="hold"/>
                                        <p:tgtEl>
                                          <p:spTgt spid="1323"/>
                                        </p:tgtEl>
                                        <p:attrNameLst>
                                          <p:attrName>ppt_h</p:attrName>
                                        </p:attrNameLst>
                                      </p:cBhvr>
                                      <p:tavLst>
                                        <p:tav tm="0">
                                          <p:val>
                                            <p:fltVal val="0"/>
                                          </p:val>
                                        </p:tav>
                                        <p:tav tm="100000">
                                          <p:val>
                                            <p:strVal val="#ppt_h"/>
                                          </p:val>
                                        </p:tav>
                                      </p:tavLst>
                                    </p:anim>
                                    <p:animEffect transition="in" filter="fade">
                                      <p:cBhvr>
                                        <p:cTn id="33" dur="500"/>
                                        <p:tgtEl>
                                          <p:spTgt spid="1323"/>
                                        </p:tgtEl>
                                      </p:cBhvr>
                                    </p:animEffect>
                                  </p:childTnLst>
                                </p:cTn>
                              </p:par>
                              <p:par>
                                <p:cTn id="34" presetID="53" presetClass="entr" presetSubtype="16" fill="hold" nodeType="withEffect">
                                  <p:stCondLst>
                                    <p:cond delay="500"/>
                                  </p:stCondLst>
                                  <p:childTnLst>
                                    <p:set>
                                      <p:cBhvr>
                                        <p:cTn id="35" dur="1" fill="hold">
                                          <p:stCondLst>
                                            <p:cond delay="0"/>
                                          </p:stCondLst>
                                        </p:cTn>
                                        <p:tgtEl>
                                          <p:spTgt spid="1393"/>
                                        </p:tgtEl>
                                        <p:attrNameLst>
                                          <p:attrName>style.visibility</p:attrName>
                                        </p:attrNameLst>
                                      </p:cBhvr>
                                      <p:to>
                                        <p:strVal val="visible"/>
                                      </p:to>
                                    </p:set>
                                    <p:anim calcmode="lin" valueType="num">
                                      <p:cBhvr>
                                        <p:cTn id="36" dur="500" fill="hold"/>
                                        <p:tgtEl>
                                          <p:spTgt spid="1393"/>
                                        </p:tgtEl>
                                        <p:attrNameLst>
                                          <p:attrName>ppt_w</p:attrName>
                                        </p:attrNameLst>
                                      </p:cBhvr>
                                      <p:tavLst>
                                        <p:tav tm="0">
                                          <p:val>
                                            <p:fltVal val="0"/>
                                          </p:val>
                                        </p:tav>
                                        <p:tav tm="100000">
                                          <p:val>
                                            <p:strVal val="#ppt_w"/>
                                          </p:val>
                                        </p:tav>
                                      </p:tavLst>
                                    </p:anim>
                                    <p:anim calcmode="lin" valueType="num">
                                      <p:cBhvr>
                                        <p:cTn id="37" dur="500" fill="hold"/>
                                        <p:tgtEl>
                                          <p:spTgt spid="1393"/>
                                        </p:tgtEl>
                                        <p:attrNameLst>
                                          <p:attrName>ppt_h</p:attrName>
                                        </p:attrNameLst>
                                      </p:cBhvr>
                                      <p:tavLst>
                                        <p:tav tm="0">
                                          <p:val>
                                            <p:fltVal val="0"/>
                                          </p:val>
                                        </p:tav>
                                        <p:tav tm="100000">
                                          <p:val>
                                            <p:strVal val="#ppt_h"/>
                                          </p:val>
                                        </p:tav>
                                      </p:tavLst>
                                    </p:anim>
                                    <p:animEffect transition="in" filter="fade">
                                      <p:cBhvr>
                                        <p:cTn id="38" dur="500"/>
                                        <p:tgtEl>
                                          <p:spTgt spid="1393"/>
                                        </p:tgtEl>
                                      </p:cBhvr>
                                    </p:animEffect>
                                  </p:childTnLst>
                                </p:cTn>
                              </p:par>
                              <p:par>
                                <p:cTn id="39" presetID="53" presetClass="entr" presetSubtype="16" fill="hold" nodeType="withEffect">
                                  <p:stCondLst>
                                    <p:cond delay="500"/>
                                  </p:stCondLst>
                                  <p:childTnLst>
                                    <p:set>
                                      <p:cBhvr>
                                        <p:cTn id="40" dur="1" fill="hold">
                                          <p:stCondLst>
                                            <p:cond delay="0"/>
                                          </p:stCondLst>
                                        </p:cTn>
                                        <p:tgtEl>
                                          <p:spTgt spid="1487"/>
                                        </p:tgtEl>
                                        <p:attrNameLst>
                                          <p:attrName>style.visibility</p:attrName>
                                        </p:attrNameLst>
                                      </p:cBhvr>
                                      <p:to>
                                        <p:strVal val="visible"/>
                                      </p:to>
                                    </p:set>
                                    <p:anim calcmode="lin" valueType="num">
                                      <p:cBhvr>
                                        <p:cTn id="41" dur="500" fill="hold"/>
                                        <p:tgtEl>
                                          <p:spTgt spid="1487"/>
                                        </p:tgtEl>
                                        <p:attrNameLst>
                                          <p:attrName>ppt_w</p:attrName>
                                        </p:attrNameLst>
                                      </p:cBhvr>
                                      <p:tavLst>
                                        <p:tav tm="0">
                                          <p:val>
                                            <p:fltVal val="0"/>
                                          </p:val>
                                        </p:tav>
                                        <p:tav tm="100000">
                                          <p:val>
                                            <p:strVal val="#ppt_w"/>
                                          </p:val>
                                        </p:tav>
                                      </p:tavLst>
                                    </p:anim>
                                    <p:anim calcmode="lin" valueType="num">
                                      <p:cBhvr>
                                        <p:cTn id="42" dur="500" fill="hold"/>
                                        <p:tgtEl>
                                          <p:spTgt spid="1487"/>
                                        </p:tgtEl>
                                        <p:attrNameLst>
                                          <p:attrName>ppt_h</p:attrName>
                                        </p:attrNameLst>
                                      </p:cBhvr>
                                      <p:tavLst>
                                        <p:tav tm="0">
                                          <p:val>
                                            <p:fltVal val="0"/>
                                          </p:val>
                                        </p:tav>
                                        <p:tav tm="100000">
                                          <p:val>
                                            <p:strVal val="#ppt_h"/>
                                          </p:val>
                                        </p:tav>
                                      </p:tavLst>
                                    </p:anim>
                                    <p:animEffect transition="in" filter="fade">
                                      <p:cBhvr>
                                        <p:cTn id="43" dur="500"/>
                                        <p:tgtEl>
                                          <p:spTgt spid="1487"/>
                                        </p:tgtEl>
                                      </p:cBhvr>
                                    </p:animEffect>
                                  </p:childTnLst>
                                </p:cTn>
                              </p:par>
                              <p:par>
                                <p:cTn id="44" presetID="53" presetClass="entr" presetSubtype="16" fill="hold" nodeType="withEffect">
                                  <p:stCondLst>
                                    <p:cond delay="500"/>
                                  </p:stCondLst>
                                  <p:childTnLst>
                                    <p:set>
                                      <p:cBhvr>
                                        <p:cTn id="45" dur="1" fill="hold">
                                          <p:stCondLst>
                                            <p:cond delay="0"/>
                                          </p:stCondLst>
                                        </p:cTn>
                                        <p:tgtEl>
                                          <p:spTgt spid="1561"/>
                                        </p:tgtEl>
                                        <p:attrNameLst>
                                          <p:attrName>style.visibility</p:attrName>
                                        </p:attrNameLst>
                                      </p:cBhvr>
                                      <p:to>
                                        <p:strVal val="visible"/>
                                      </p:to>
                                    </p:set>
                                    <p:anim calcmode="lin" valueType="num">
                                      <p:cBhvr>
                                        <p:cTn id="46" dur="500" fill="hold"/>
                                        <p:tgtEl>
                                          <p:spTgt spid="1561"/>
                                        </p:tgtEl>
                                        <p:attrNameLst>
                                          <p:attrName>ppt_w</p:attrName>
                                        </p:attrNameLst>
                                      </p:cBhvr>
                                      <p:tavLst>
                                        <p:tav tm="0">
                                          <p:val>
                                            <p:fltVal val="0"/>
                                          </p:val>
                                        </p:tav>
                                        <p:tav tm="100000">
                                          <p:val>
                                            <p:strVal val="#ppt_w"/>
                                          </p:val>
                                        </p:tav>
                                      </p:tavLst>
                                    </p:anim>
                                    <p:anim calcmode="lin" valueType="num">
                                      <p:cBhvr>
                                        <p:cTn id="47" dur="500" fill="hold"/>
                                        <p:tgtEl>
                                          <p:spTgt spid="1561"/>
                                        </p:tgtEl>
                                        <p:attrNameLst>
                                          <p:attrName>ppt_h</p:attrName>
                                        </p:attrNameLst>
                                      </p:cBhvr>
                                      <p:tavLst>
                                        <p:tav tm="0">
                                          <p:val>
                                            <p:fltVal val="0"/>
                                          </p:val>
                                        </p:tav>
                                        <p:tav tm="100000">
                                          <p:val>
                                            <p:strVal val="#ppt_h"/>
                                          </p:val>
                                        </p:tav>
                                      </p:tavLst>
                                    </p:anim>
                                    <p:animEffect transition="in" filter="fade">
                                      <p:cBhvr>
                                        <p:cTn id="48" dur="500"/>
                                        <p:tgtEl>
                                          <p:spTgt spid="1561"/>
                                        </p:tgtEl>
                                      </p:cBhvr>
                                    </p:animEffect>
                                  </p:childTnLst>
                                </p:cTn>
                              </p:par>
                              <p:par>
                                <p:cTn id="49" presetID="53" presetClass="entr" presetSubtype="16" fill="hold" nodeType="withEffect">
                                  <p:stCondLst>
                                    <p:cond delay="500"/>
                                  </p:stCondLst>
                                  <p:childTnLst>
                                    <p:set>
                                      <p:cBhvr>
                                        <p:cTn id="50" dur="1" fill="hold">
                                          <p:stCondLst>
                                            <p:cond delay="0"/>
                                          </p:stCondLst>
                                        </p:cTn>
                                        <p:tgtEl>
                                          <p:spTgt spid="1645"/>
                                        </p:tgtEl>
                                        <p:attrNameLst>
                                          <p:attrName>style.visibility</p:attrName>
                                        </p:attrNameLst>
                                      </p:cBhvr>
                                      <p:to>
                                        <p:strVal val="visible"/>
                                      </p:to>
                                    </p:set>
                                    <p:anim calcmode="lin" valueType="num">
                                      <p:cBhvr>
                                        <p:cTn id="51" dur="500" fill="hold"/>
                                        <p:tgtEl>
                                          <p:spTgt spid="1645"/>
                                        </p:tgtEl>
                                        <p:attrNameLst>
                                          <p:attrName>ppt_w</p:attrName>
                                        </p:attrNameLst>
                                      </p:cBhvr>
                                      <p:tavLst>
                                        <p:tav tm="0">
                                          <p:val>
                                            <p:fltVal val="0"/>
                                          </p:val>
                                        </p:tav>
                                        <p:tav tm="100000">
                                          <p:val>
                                            <p:strVal val="#ppt_w"/>
                                          </p:val>
                                        </p:tav>
                                      </p:tavLst>
                                    </p:anim>
                                    <p:anim calcmode="lin" valueType="num">
                                      <p:cBhvr>
                                        <p:cTn id="52" dur="500" fill="hold"/>
                                        <p:tgtEl>
                                          <p:spTgt spid="1645"/>
                                        </p:tgtEl>
                                        <p:attrNameLst>
                                          <p:attrName>ppt_h</p:attrName>
                                        </p:attrNameLst>
                                      </p:cBhvr>
                                      <p:tavLst>
                                        <p:tav tm="0">
                                          <p:val>
                                            <p:fltVal val="0"/>
                                          </p:val>
                                        </p:tav>
                                        <p:tav tm="100000">
                                          <p:val>
                                            <p:strVal val="#ppt_h"/>
                                          </p:val>
                                        </p:tav>
                                      </p:tavLst>
                                    </p:anim>
                                    <p:animEffect transition="in" filter="fade">
                                      <p:cBhvr>
                                        <p:cTn id="53" dur="500"/>
                                        <p:tgtEl>
                                          <p:spTgt spid="1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1" grpId="0" animBg="1"/>
      <p:bldP spid="2" grpId="0"/>
      <p:bldP spid="10" grpId="0" animBg="1"/>
      <p:bldP spid="434"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4962" y="333375"/>
            <a:ext cx="11522075" cy="3095625"/>
          </a:xfrm>
          <a:prstGeom prst="rect">
            <a:avLst/>
          </a:prstGeom>
          <a:ln>
            <a:noFill/>
          </a:ln>
          <a:effectLst>
            <a:outerShdw blurRad="1270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p:txBody>
          <a:bodyPr/>
          <a:lstStyle/>
          <a:p>
            <a:r>
              <a:rPr lang="en-US" dirty="0">
                <a:solidFill>
                  <a:schemeClr val="bg2"/>
                </a:solidFill>
              </a:rPr>
              <a:t>OUR CONTACT</a:t>
            </a:r>
          </a:p>
        </p:txBody>
      </p:sp>
      <p:sp>
        <p:nvSpPr>
          <p:cNvPr id="10" name="Rectangle 9"/>
          <p:cNvSpPr/>
          <p:nvPr/>
        </p:nvSpPr>
        <p:spPr>
          <a:xfrm>
            <a:off x="11478249" y="6148976"/>
            <a:ext cx="713751" cy="70902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361087" y="6303433"/>
            <a:ext cx="948075" cy="400110"/>
          </a:xfrm>
          <a:prstGeom prst="rect">
            <a:avLst/>
          </a:prstGeom>
        </p:spPr>
        <p:txBody>
          <a:bodyPr wrap="square">
            <a:spAutoFit/>
          </a:bodyPr>
          <a:lstStyle/>
          <a:p>
            <a:pPr algn="ctr"/>
            <a:r>
              <a:rPr lang="en-US" sz="2000" dirty="0">
                <a:solidFill>
                  <a:schemeClr val="bg2"/>
                </a:solidFill>
                <a:latin typeface="+mj-lt"/>
              </a:rPr>
              <a:t>29</a:t>
            </a:r>
            <a:endParaRPr lang="en-US" sz="2000" b="0" dirty="0">
              <a:solidFill>
                <a:schemeClr val="bg2"/>
              </a:solidFill>
              <a:latin typeface="+mj-lt"/>
            </a:endParaRPr>
          </a:p>
        </p:txBody>
      </p:sp>
      <p:sp>
        <p:nvSpPr>
          <p:cNvPr id="12" name="TextBox 11"/>
          <p:cNvSpPr txBox="1"/>
          <p:nvPr/>
        </p:nvSpPr>
        <p:spPr>
          <a:xfrm>
            <a:off x="2566553" y="1360805"/>
            <a:ext cx="7058892" cy="923330"/>
          </a:xfrm>
          <a:prstGeom prst="rect">
            <a:avLst/>
          </a:prstGeom>
          <a:noFill/>
        </p:spPr>
        <p:txBody>
          <a:bodyPr wrap="square" rtlCol="0">
            <a:spAutoFit/>
          </a:bodyPr>
          <a:lstStyle/>
          <a:p>
            <a:pPr algn="ctr">
              <a:lnSpc>
                <a:spcPct val="150000"/>
              </a:lnSpc>
            </a:pPr>
            <a:r>
              <a:rPr lang="en-US" sz="1200" dirty="0">
                <a:solidFill>
                  <a:schemeClr val="bg2"/>
                </a:solidFill>
              </a:rPr>
              <a:t>A small river named </a:t>
            </a:r>
            <a:r>
              <a:rPr lang="en-US" sz="1200" dirty="0" err="1">
                <a:solidFill>
                  <a:schemeClr val="bg2"/>
                </a:solidFill>
              </a:rPr>
              <a:t>Duden</a:t>
            </a:r>
            <a:r>
              <a:rPr lang="en-US" sz="1200" dirty="0">
                <a:solidFill>
                  <a:schemeClr val="bg2"/>
                </a:solidFill>
              </a:rPr>
              <a:t> flows by their place and supplies it with the necessary </a:t>
            </a:r>
            <a:r>
              <a:rPr lang="en-US" sz="1200" dirty="0" err="1">
                <a:solidFill>
                  <a:schemeClr val="bg2"/>
                </a:solidFill>
              </a:rPr>
              <a:t>regelialia</a:t>
            </a:r>
            <a:r>
              <a:rPr lang="en-US" sz="1200" dirty="0">
                <a:solidFill>
                  <a:schemeClr val="bg2"/>
                </a:solidFill>
              </a:rPr>
              <a:t>. It is a </a:t>
            </a:r>
            <a:r>
              <a:rPr lang="en-US" sz="1200" dirty="0" err="1">
                <a:solidFill>
                  <a:schemeClr val="bg2"/>
                </a:solidFill>
              </a:rPr>
              <a:t>paradisematic</a:t>
            </a:r>
            <a:r>
              <a:rPr lang="en-US" sz="1200" dirty="0">
                <a:solidFill>
                  <a:schemeClr val="bg2"/>
                </a:solidFill>
              </a:rPr>
              <a:t> country, in which roasted parts of sentences fly into your mouth. Even the all-powerful Pointing has no control about the blind texts it is an almost.</a:t>
            </a:r>
          </a:p>
        </p:txBody>
      </p:sp>
      <p:sp>
        <p:nvSpPr>
          <p:cNvPr id="32" name="TextBox 31"/>
          <p:cNvSpPr txBox="1"/>
          <p:nvPr/>
        </p:nvSpPr>
        <p:spPr>
          <a:xfrm>
            <a:off x="-207818" y="4478482"/>
            <a:ext cx="184731" cy="369332"/>
          </a:xfrm>
          <a:prstGeom prst="rect">
            <a:avLst/>
          </a:prstGeom>
          <a:noFill/>
        </p:spPr>
        <p:txBody>
          <a:bodyPr wrap="none" rtlCol="0">
            <a:spAutoFit/>
          </a:bodyPr>
          <a:lstStyle/>
          <a:p>
            <a:endParaRPr lang="en-US" dirty="0"/>
          </a:p>
        </p:txBody>
      </p:sp>
      <p:grpSp>
        <p:nvGrpSpPr>
          <p:cNvPr id="21" name="Group 20"/>
          <p:cNvGrpSpPr/>
          <p:nvPr/>
        </p:nvGrpSpPr>
        <p:grpSpPr>
          <a:xfrm>
            <a:off x="1130471" y="2521638"/>
            <a:ext cx="400478" cy="561720"/>
            <a:chOff x="8791575" y="2503488"/>
            <a:chExt cx="847725" cy="1189037"/>
          </a:xfrm>
          <a:solidFill>
            <a:schemeClr val="bg2"/>
          </a:solidFill>
        </p:grpSpPr>
        <p:sp>
          <p:nvSpPr>
            <p:cNvPr id="19" name="Freeform 6"/>
            <p:cNvSpPr>
              <a:spLocks noEditPoints="1"/>
            </p:cNvSpPr>
            <p:nvPr/>
          </p:nvSpPr>
          <p:spPr bwMode="auto">
            <a:xfrm>
              <a:off x="8791575" y="2503488"/>
              <a:ext cx="847725" cy="1189037"/>
            </a:xfrm>
            <a:custGeom>
              <a:avLst/>
              <a:gdLst>
                <a:gd name="T0" fmla="*/ 1081 w 2673"/>
                <a:gd name="T1" fmla="*/ 249 h 3745"/>
                <a:gd name="T2" fmla="*/ 773 w 2673"/>
                <a:gd name="T3" fmla="*/ 372 h 3745"/>
                <a:gd name="T4" fmla="*/ 519 w 2673"/>
                <a:gd name="T5" fmla="*/ 577 h 3745"/>
                <a:gd name="T6" fmla="*/ 333 w 2673"/>
                <a:gd name="T7" fmla="*/ 847 h 3745"/>
                <a:gd name="T8" fmla="*/ 232 w 2673"/>
                <a:gd name="T9" fmla="*/ 1165 h 3745"/>
                <a:gd name="T10" fmla="*/ 229 w 2673"/>
                <a:gd name="T11" fmla="*/ 1444 h 3745"/>
                <a:gd name="T12" fmla="*/ 299 w 2673"/>
                <a:gd name="T13" fmla="*/ 1691 h 3745"/>
                <a:gd name="T14" fmla="*/ 425 w 2673"/>
                <a:gd name="T15" fmla="*/ 1976 h 3745"/>
                <a:gd name="T16" fmla="*/ 591 w 2673"/>
                <a:gd name="T17" fmla="*/ 2282 h 3745"/>
                <a:gd name="T18" fmla="*/ 781 w 2673"/>
                <a:gd name="T19" fmla="*/ 2594 h 3745"/>
                <a:gd name="T20" fmla="*/ 979 w 2673"/>
                <a:gd name="T21" fmla="*/ 2893 h 3745"/>
                <a:gd name="T22" fmla="*/ 1169 w 2673"/>
                <a:gd name="T23" fmla="*/ 3164 h 3745"/>
                <a:gd name="T24" fmla="*/ 1337 w 2673"/>
                <a:gd name="T25" fmla="*/ 3390 h 3745"/>
                <a:gd name="T26" fmla="*/ 1505 w 2673"/>
                <a:gd name="T27" fmla="*/ 3164 h 3745"/>
                <a:gd name="T28" fmla="*/ 1695 w 2673"/>
                <a:gd name="T29" fmla="*/ 2893 h 3745"/>
                <a:gd name="T30" fmla="*/ 1893 w 2673"/>
                <a:gd name="T31" fmla="*/ 2593 h 3745"/>
                <a:gd name="T32" fmla="*/ 2083 w 2673"/>
                <a:gd name="T33" fmla="*/ 2282 h 3745"/>
                <a:gd name="T34" fmla="*/ 2248 w 2673"/>
                <a:gd name="T35" fmla="*/ 1976 h 3745"/>
                <a:gd name="T36" fmla="*/ 2374 w 2673"/>
                <a:gd name="T37" fmla="*/ 1691 h 3745"/>
                <a:gd name="T38" fmla="*/ 2445 w 2673"/>
                <a:gd name="T39" fmla="*/ 1444 h 3745"/>
                <a:gd name="T40" fmla="*/ 2441 w 2673"/>
                <a:gd name="T41" fmla="*/ 1165 h 3745"/>
                <a:gd name="T42" fmla="*/ 2341 w 2673"/>
                <a:gd name="T43" fmla="*/ 847 h 3745"/>
                <a:gd name="T44" fmla="*/ 2155 w 2673"/>
                <a:gd name="T45" fmla="*/ 577 h 3745"/>
                <a:gd name="T46" fmla="*/ 1900 w 2673"/>
                <a:gd name="T47" fmla="*/ 372 h 3745"/>
                <a:gd name="T48" fmla="*/ 1593 w 2673"/>
                <a:gd name="T49" fmla="*/ 249 h 3745"/>
                <a:gd name="T50" fmla="*/ 1337 w 2673"/>
                <a:gd name="T51" fmla="*/ 0 h 3745"/>
                <a:gd name="T52" fmla="*/ 1706 w 2673"/>
                <a:gd name="T53" fmla="*/ 52 h 3745"/>
                <a:gd name="T54" fmla="*/ 2036 w 2673"/>
                <a:gd name="T55" fmla="*/ 199 h 3745"/>
                <a:gd name="T56" fmla="*/ 2313 w 2673"/>
                <a:gd name="T57" fmla="*/ 424 h 3745"/>
                <a:gd name="T58" fmla="*/ 2520 w 2673"/>
                <a:gd name="T59" fmla="*/ 716 h 3745"/>
                <a:gd name="T60" fmla="*/ 2644 w 2673"/>
                <a:gd name="T61" fmla="*/ 1058 h 3745"/>
                <a:gd name="T62" fmla="*/ 2671 w 2673"/>
                <a:gd name="T63" fmla="*/ 1394 h 3745"/>
                <a:gd name="T64" fmla="*/ 2619 w 2673"/>
                <a:gd name="T65" fmla="*/ 1652 h 3745"/>
                <a:gd name="T66" fmla="*/ 2496 w 2673"/>
                <a:gd name="T67" fmla="*/ 1968 h 3745"/>
                <a:gd name="T68" fmla="*/ 2304 w 2673"/>
                <a:gd name="T69" fmla="*/ 2340 h 3745"/>
                <a:gd name="T70" fmla="*/ 2042 w 2673"/>
                <a:gd name="T71" fmla="*/ 2768 h 3745"/>
                <a:gd name="T72" fmla="*/ 1876 w 2673"/>
                <a:gd name="T73" fmla="*/ 3015 h 3745"/>
                <a:gd name="T74" fmla="*/ 1721 w 2673"/>
                <a:gd name="T75" fmla="*/ 3237 h 3745"/>
                <a:gd name="T76" fmla="*/ 1589 w 2673"/>
                <a:gd name="T77" fmla="*/ 3419 h 3745"/>
                <a:gd name="T78" fmla="*/ 1488 w 2673"/>
                <a:gd name="T79" fmla="*/ 3553 h 3745"/>
                <a:gd name="T80" fmla="*/ 1431 w 2673"/>
                <a:gd name="T81" fmla="*/ 3626 h 3745"/>
                <a:gd name="T82" fmla="*/ 1251 w 2673"/>
                <a:gd name="T83" fmla="*/ 3636 h 3745"/>
                <a:gd name="T84" fmla="*/ 1220 w 2673"/>
                <a:gd name="T85" fmla="*/ 3597 h 3745"/>
                <a:gd name="T86" fmla="*/ 1141 w 2673"/>
                <a:gd name="T87" fmla="*/ 3493 h 3745"/>
                <a:gd name="T88" fmla="*/ 1022 w 2673"/>
                <a:gd name="T89" fmla="*/ 3333 h 3745"/>
                <a:gd name="T90" fmla="*/ 877 w 2673"/>
                <a:gd name="T91" fmla="*/ 3130 h 3745"/>
                <a:gd name="T92" fmla="*/ 715 w 2673"/>
                <a:gd name="T93" fmla="*/ 2894 h 3745"/>
                <a:gd name="T94" fmla="*/ 492 w 2673"/>
                <a:gd name="T95" fmla="*/ 2547 h 3745"/>
                <a:gd name="T96" fmla="*/ 265 w 2673"/>
                <a:gd name="T97" fmla="*/ 2147 h 3745"/>
                <a:gd name="T98" fmla="*/ 108 w 2673"/>
                <a:gd name="T99" fmla="*/ 1802 h 3745"/>
                <a:gd name="T100" fmla="*/ 20 w 2673"/>
                <a:gd name="T101" fmla="*/ 1516 h 3745"/>
                <a:gd name="T102" fmla="*/ 3 w 2673"/>
                <a:gd name="T103" fmla="*/ 1243 h 3745"/>
                <a:gd name="T104" fmla="*/ 80 w 2673"/>
                <a:gd name="T105" fmla="*/ 882 h 3745"/>
                <a:gd name="T106" fmla="*/ 248 w 2673"/>
                <a:gd name="T107" fmla="*/ 563 h 3745"/>
                <a:gd name="T108" fmla="*/ 492 w 2673"/>
                <a:gd name="T109" fmla="*/ 303 h 3745"/>
                <a:gd name="T110" fmla="*/ 797 w 2673"/>
                <a:gd name="T111" fmla="*/ 115 h 3745"/>
                <a:gd name="T112" fmla="*/ 1148 w 2673"/>
                <a:gd name="T113" fmla="*/ 14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73" h="3745">
                  <a:moveTo>
                    <a:pt x="1337" y="219"/>
                  </a:moveTo>
                  <a:lnTo>
                    <a:pt x="1250" y="222"/>
                  </a:lnTo>
                  <a:lnTo>
                    <a:pt x="1165" y="233"/>
                  </a:lnTo>
                  <a:lnTo>
                    <a:pt x="1081" y="249"/>
                  </a:lnTo>
                  <a:lnTo>
                    <a:pt x="999" y="271"/>
                  </a:lnTo>
                  <a:lnTo>
                    <a:pt x="921" y="300"/>
                  </a:lnTo>
                  <a:lnTo>
                    <a:pt x="845" y="334"/>
                  </a:lnTo>
                  <a:lnTo>
                    <a:pt x="773" y="372"/>
                  </a:lnTo>
                  <a:lnTo>
                    <a:pt x="704" y="416"/>
                  </a:lnTo>
                  <a:lnTo>
                    <a:pt x="638" y="465"/>
                  </a:lnTo>
                  <a:lnTo>
                    <a:pt x="577" y="519"/>
                  </a:lnTo>
                  <a:lnTo>
                    <a:pt x="519" y="577"/>
                  </a:lnTo>
                  <a:lnTo>
                    <a:pt x="466" y="639"/>
                  </a:lnTo>
                  <a:lnTo>
                    <a:pt x="416" y="705"/>
                  </a:lnTo>
                  <a:lnTo>
                    <a:pt x="372" y="774"/>
                  </a:lnTo>
                  <a:lnTo>
                    <a:pt x="333" y="847"/>
                  </a:lnTo>
                  <a:lnTo>
                    <a:pt x="299" y="923"/>
                  </a:lnTo>
                  <a:lnTo>
                    <a:pt x="271" y="1001"/>
                  </a:lnTo>
                  <a:lnTo>
                    <a:pt x="249" y="1083"/>
                  </a:lnTo>
                  <a:lnTo>
                    <a:pt x="232" y="1165"/>
                  </a:lnTo>
                  <a:lnTo>
                    <a:pt x="223" y="1252"/>
                  </a:lnTo>
                  <a:lnTo>
                    <a:pt x="220" y="1339"/>
                  </a:lnTo>
                  <a:lnTo>
                    <a:pt x="222" y="1389"/>
                  </a:lnTo>
                  <a:lnTo>
                    <a:pt x="229" y="1444"/>
                  </a:lnTo>
                  <a:lnTo>
                    <a:pt x="240" y="1500"/>
                  </a:lnTo>
                  <a:lnTo>
                    <a:pt x="256" y="1562"/>
                  </a:lnTo>
                  <a:lnTo>
                    <a:pt x="276" y="1625"/>
                  </a:lnTo>
                  <a:lnTo>
                    <a:pt x="299" y="1691"/>
                  </a:lnTo>
                  <a:lnTo>
                    <a:pt x="326" y="1759"/>
                  </a:lnTo>
                  <a:lnTo>
                    <a:pt x="357" y="1829"/>
                  </a:lnTo>
                  <a:lnTo>
                    <a:pt x="390" y="1902"/>
                  </a:lnTo>
                  <a:lnTo>
                    <a:pt x="425" y="1976"/>
                  </a:lnTo>
                  <a:lnTo>
                    <a:pt x="463" y="2052"/>
                  </a:lnTo>
                  <a:lnTo>
                    <a:pt x="504" y="2128"/>
                  </a:lnTo>
                  <a:lnTo>
                    <a:pt x="546" y="2205"/>
                  </a:lnTo>
                  <a:lnTo>
                    <a:pt x="591" y="2282"/>
                  </a:lnTo>
                  <a:lnTo>
                    <a:pt x="637" y="2360"/>
                  </a:lnTo>
                  <a:lnTo>
                    <a:pt x="683" y="2439"/>
                  </a:lnTo>
                  <a:lnTo>
                    <a:pt x="732" y="2516"/>
                  </a:lnTo>
                  <a:lnTo>
                    <a:pt x="781" y="2594"/>
                  </a:lnTo>
                  <a:lnTo>
                    <a:pt x="829" y="2670"/>
                  </a:lnTo>
                  <a:lnTo>
                    <a:pt x="879" y="2746"/>
                  </a:lnTo>
                  <a:lnTo>
                    <a:pt x="929" y="2820"/>
                  </a:lnTo>
                  <a:lnTo>
                    <a:pt x="979" y="2893"/>
                  </a:lnTo>
                  <a:lnTo>
                    <a:pt x="1028" y="2964"/>
                  </a:lnTo>
                  <a:lnTo>
                    <a:pt x="1075" y="3033"/>
                  </a:lnTo>
                  <a:lnTo>
                    <a:pt x="1123" y="3099"/>
                  </a:lnTo>
                  <a:lnTo>
                    <a:pt x="1169" y="3164"/>
                  </a:lnTo>
                  <a:lnTo>
                    <a:pt x="1214" y="3225"/>
                  </a:lnTo>
                  <a:lnTo>
                    <a:pt x="1257" y="3283"/>
                  </a:lnTo>
                  <a:lnTo>
                    <a:pt x="1299" y="3339"/>
                  </a:lnTo>
                  <a:lnTo>
                    <a:pt x="1337" y="3390"/>
                  </a:lnTo>
                  <a:lnTo>
                    <a:pt x="1376" y="3339"/>
                  </a:lnTo>
                  <a:lnTo>
                    <a:pt x="1416" y="3283"/>
                  </a:lnTo>
                  <a:lnTo>
                    <a:pt x="1459" y="3225"/>
                  </a:lnTo>
                  <a:lnTo>
                    <a:pt x="1505" y="3164"/>
                  </a:lnTo>
                  <a:lnTo>
                    <a:pt x="1550" y="3099"/>
                  </a:lnTo>
                  <a:lnTo>
                    <a:pt x="1598" y="3033"/>
                  </a:lnTo>
                  <a:lnTo>
                    <a:pt x="1646" y="2964"/>
                  </a:lnTo>
                  <a:lnTo>
                    <a:pt x="1695" y="2893"/>
                  </a:lnTo>
                  <a:lnTo>
                    <a:pt x="1745" y="2820"/>
                  </a:lnTo>
                  <a:lnTo>
                    <a:pt x="1794" y="2746"/>
                  </a:lnTo>
                  <a:lnTo>
                    <a:pt x="1844" y="2670"/>
                  </a:lnTo>
                  <a:lnTo>
                    <a:pt x="1893" y="2593"/>
                  </a:lnTo>
                  <a:lnTo>
                    <a:pt x="1942" y="2516"/>
                  </a:lnTo>
                  <a:lnTo>
                    <a:pt x="1990" y="2439"/>
                  </a:lnTo>
                  <a:lnTo>
                    <a:pt x="2037" y="2360"/>
                  </a:lnTo>
                  <a:lnTo>
                    <a:pt x="2083" y="2282"/>
                  </a:lnTo>
                  <a:lnTo>
                    <a:pt x="2127" y="2205"/>
                  </a:lnTo>
                  <a:lnTo>
                    <a:pt x="2170" y="2128"/>
                  </a:lnTo>
                  <a:lnTo>
                    <a:pt x="2211" y="2051"/>
                  </a:lnTo>
                  <a:lnTo>
                    <a:pt x="2248" y="1976"/>
                  </a:lnTo>
                  <a:lnTo>
                    <a:pt x="2284" y="1902"/>
                  </a:lnTo>
                  <a:lnTo>
                    <a:pt x="2317" y="1829"/>
                  </a:lnTo>
                  <a:lnTo>
                    <a:pt x="2348" y="1759"/>
                  </a:lnTo>
                  <a:lnTo>
                    <a:pt x="2374" y="1691"/>
                  </a:lnTo>
                  <a:lnTo>
                    <a:pt x="2398" y="1625"/>
                  </a:lnTo>
                  <a:lnTo>
                    <a:pt x="2418" y="1562"/>
                  </a:lnTo>
                  <a:lnTo>
                    <a:pt x="2433" y="1500"/>
                  </a:lnTo>
                  <a:lnTo>
                    <a:pt x="2445" y="1444"/>
                  </a:lnTo>
                  <a:lnTo>
                    <a:pt x="2452" y="1389"/>
                  </a:lnTo>
                  <a:lnTo>
                    <a:pt x="2454" y="1339"/>
                  </a:lnTo>
                  <a:lnTo>
                    <a:pt x="2451" y="1252"/>
                  </a:lnTo>
                  <a:lnTo>
                    <a:pt x="2441" y="1165"/>
                  </a:lnTo>
                  <a:lnTo>
                    <a:pt x="2425" y="1083"/>
                  </a:lnTo>
                  <a:lnTo>
                    <a:pt x="2402" y="1001"/>
                  </a:lnTo>
                  <a:lnTo>
                    <a:pt x="2374" y="923"/>
                  </a:lnTo>
                  <a:lnTo>
                    <a:pt x="2341" y="847"/>
                  </a:lnTo>
                  <a:lnTo>
                    <a:pt x="2301" y="774"/>
                  </a:lnTo>
                  <a:lnTo>
                    <a:pt x="2257" y="705"/>
                  </a:lnTo>
                  <a:lnTo>
                    <a:pt x="2208" y="639"/>
                  </a:lnTo>
                  <a:lnTo>
                    <a:pt x="2155" y="577"/>
                  </a:lnTo>
                  <a:lnTo>
                    <a:pt x="2097" y="519"/>
                  </a:lnTo>
                  <a:lnTo>
                    <a:pt x="2035" y="465"/>
                  </a:lnTo>
                  <a:lnTo>
                    <a:pt x="1969" y="416"/>
                  </a:lnTo>
                  <a:lnTo>
                    <a:pt x="1900" y="372"/>
                  </a:lnTo>
                  <a:lnTo>
                    <a:pt x="1828" y="334"/>
                  </a:lnTo>
                  <a:lnTo>
                    <a:pt x="1752" y="300"/>
                  </a:lnTo>
                  <a:lnTo>
                    <a:pt x="1674" y="271"/>
                  </a:lnTo>
                  <a:lnTo>
                    <a:pt x="1593" y="249"/>
                  </a:lnTo>
                  <a:lnTo>
                    <a:pt x="1509" y="233"/>
                  </a:lnTo>
                  <a:lnTo>
                    <a:pt x="1424" y="222"/>
                  </a:lnTo>
                  <a:lnTo>
                    <a:pt x="1337" y="219"/>
                  </a:lnTo>
                  <a:close/>
                  <a:moveTo>
                    <a:pt x="1337" y="0"/>
                  </a:moveTo>
                  <a:lnTo>
                    <a:pt x="1432" y="3"/>
                  </a:lnTo>
                  <a:lnTo>
                    <a:pt x="1525" y="14"/>
                  </a:lnTo>
                  <a:lnTo>
                    <a:pt x="1617" y="30"/>
                  </a:lnTo>
                  <a:lnTo>
                    <a:pt x="1706" y="52"/>
                  </a:lnTo>
                  <a:lnTo>
                    <a:pt x="1794" y="81"/>
                  </a:lnTo>
                  <a:lnTo>
                    <a:pt x="1878" y="115"/>
                  </a:lnTo>
                  <a:lnTo>
                    <a:pt x="1959" y="154"/>
                  </a:lnTo>
                  <a:lnTo>
                    <a:pt x="2036" y="199"/>
                  </a:lnTo>
                  <a:lnTo>
                    <a:pt x="2111" y="249"/>
                  </a:lnTo>
                  <a:lnTo>
                    <a:pt x="2182" y="303"/>
                  </a:lnTo>
                  <a:lnTo>
                    <a:pt x="2249" y="361"/>
                  </a:lnTo>
                  <a:lnTo>
                    <a:pt x="2313" y="424"/>
                  </a:lnTo>
                  <a:lnTo>
                    <a:pt x="2372" y="491"/>
                  </a:lnTo>
                  <a:lnTo>
                    <a:pt x="2426" y="563"/>
                  </a:lnTo>
                  <a:lnTo>
                    <a:pt x="2476" y="638"/>
                  </a:lnTo>
                  <a:lnTo>
                    <a:pt x="2520" y="716"/>
                  </a:lnTo>
                  <a:lnTo>
                    <a:pt x="2560" y="798"/>
                  </a:lnTo>
                  <a:lnTo>
                    <a:pt x="2594" y="882"/>
                  </a:lnTo>
                  <a:lnTo>
                    <a:pt x="2622" y="968"/>
                  </a:lnTo>
                  <a:lnTo>
                    <a:pt x="2644" y="1058"/>
                  </a:lnTo>
                  <a:lnTo>
                    <a:pt x="2661" y="1150"/>
                  </a:lnTo>
                  <a:lnTo>
                    <a:pt x="2670" y="1243"/>
                  </a:lnTo>
                  <a:lnTo>
                    <a:pt x="2673" y="1339"/>
                  </a:lnTo>
                  <a:lnTo>
                    <a:pt x="2671" y="1394"/>
                  </a:lnTo>
                  <a:lnTo>
                    <a:pt x="2665" y="1453"/>
                  </a:lnTo>
                  <a:lnTo>
                    <a:pt x="2654" y="1516"/>
                  </a:lnTo>
                  <a:lnTo>
                    <a:pt x="2638" y="1582"/>
                  </a:lnTo>
                  <a:lnTo>
                    <a:pt x="2619" y="1652"/>
                  </a:lnTo>
                  <a:lnTo>
                    <a:pt x="2595" y="1725"/>
                  </a:lnTo>
                  <a:lnTo>
                    <a:pt x="2565" y="1802"/>
                  </a:lnTo>
                  <a:lnTo>
                    <a:pt x="2533" y="1883"/>
                  </a:lnTo>
                  <a:lnTo>
                    <a:pt x="2496" y="1968"/>
                  </a:lnTo>
                  <a:lnTo>
                    <a:pt x="2454" y="2055"/>
                  </a:lnTo>
                  <a:lnTo>
                    <a:pt x="2408" y="2147"/>
                  </a:lnTo>
                  <a:lnTo>
                    <a:pt x="2358" y="2241"/>
                  </a:lnTo>
                  <a:lnTo>
                    <a:pt x="2304" y="2340"/>
                  </a:lnTo>
                  <a:lnTo>
                    <a:pt x="2245" y="2442"/>
                  </a:lnTo>
                  <a:lnTo>
                    <a:pt x="2181" y="2547"/>
                  </a:lnTo>
                  <a:lnTo>
                    <a:pt x="2114" y="2656"/>
                  </a:lnTo>
                  <a:lnTo>
                    <a:pt x="2042" y="2768"/>
                  </a:lnTo>
                  <a:lnTo>
                    <a:pt x="2001" y="2831"/>
                  </a:lnTo>
                  <a:lnTo>
                    <a:pt x="1959" y="2894"/>
                  </a:lnTo>
                  <a:lnTo>
                    <a:pt x="1917" y="2955"/>
                  </a:lnTo>
                  <a:lnTo>
                    <a:pt x="1876" y="3015"/>
                  </a:lnTo>
                  <a:lnTo>
                    <a:pt x="1837" y="3073"/>
                  </a:lnTo>
                  <a:lnTo>
                    <a:pt x="1797" y="3130"/>
                  </a:lnTo>
                  <a:lnTo>
                    <a:pt x="1759" y="3184"/>
                  </a:lnTo>
                  <a:lnTo>
                    <a:pt x="1721" y="3237"/>
                  </a:lnTo>
                  <a:lnTo>
                    <a:pt x="1686" y="3285"/>
                  </a:lnTo>
                  <a:lnTo>
                    <a:pt x="1652" y="3333"/>
                  </a:lnTo>
                  <a:lnTo>
                    <a:pt x="1619" y="3377"/>
                  </a:lnTo>
                  <a:lnTo>
                    <a:pt x="1589" y="3419"/>
                  </a:lnTo>
                  <a:lnTo>
                    <a:pt x="1559" y="3458"/>
                  </a:lnTo>
                  <a:lnTo>
                    <a:pt x="1533" y="3493"/>
                  </a:lnTo>
                  <a:lnTo>
                    <a:pt x="1509" y="3525"/>
                  </a:lnTo>
                  <a:lnTo>
                    <a:pt x="1488" y="3553"/>
                  </a:lnTo>
                  <a:lnTo>
                    <a:pt x="1468" y="3577"/>
                  </a:lnTo>
                  <a:lnTo>
                    <a:pt x="1453" y="3597"/>
                  </a:lnTo>
                  <a:lnTo>
                    <a:pt x="1440" y="3614"/>
                  </a:lnTo>
                  <a:lnTo>
                    <a:pt x="1431" y="3626"/>
                  </a:lnTo>
                  <a:lnTo>
                    <a:pt x="1425" y="3634"/>
                  </a:lnTo>
                  <a:lnTo>
                    <a:pt x="1423" y="3636"/>
                  </a:lnTo>
                  <a:lnTo>
                    <a:pt x="1337" y="3745"/>
                  </a:lnTo>
                  <a:lnTo>
                    <a:pt x="1251" y="3636"/>
                  </a:lnTo>
                  <a:lnTo>
                    <a:pt x="1249" y="3634"/>
                  </a:lnTo>
                  <a:lnTo>
                    <a:pt x="1243" y="3626"/>
                  </a:lnTo>
                  <a:lnTo>
                    <a:pt x="1234" y="3614"/>
                  </a:lnTo>
                  <a:lnTo>
                    <a:pt x="1220" y="3597"/>
                  </a:lnTo>
                  <a:lnTo>
                    <a:pt x="1204" y="3577"/>
                  </a:lnTo>
                  <a:lnTo>
                    <a:pt x="1186" y="3553"/>
                  </a:lnTo>
                  <a:lnTo>
                    <a:pt x="1165" y="3525"/>
                  </a:lnTo>
                  <a:lnTo>
                    <a:pt x="1141" y="3493"/>
                  </a:lnTo>
                  <a:lnTo>
                    <a:pt x="1114" y="3458"/>
                  </a:lnTo>
                  <a:lnTo>
                    <a:pt x="1085" y="3419"/>
                  </a:lnTo>
                  <a:lnTo>
                    <a:pt x="1055" y="3377"/>
                  </a:lnTo>
                  <a:lnTo>
                    <a:pt x="1022" y="3333"/>
                  </a:lnTo>
                  <a:lnTo>
                    <a:pt x="988" y="3285"/>
                  </a:lnTo>
                  <a:lnTo>
                    <a:pt x="952" y="3237"/>
                  </a:lnTo>
                  <a:lnTo>
                    <a:pt x="914" y="3184"/>
                  </a:lnTo>
                  <a:lnTo>
                    <a:pt x="877" y="3130"/>
                  </a:lnTo>
                  <a:lnTo>
                    <a:pt x="837" y="3073"/>
                  </a:lnTo>
                  <a:lnTo>
                    <a:pt x="797" y="3015"/>
                  </a:lnTo>
                  <a:lnTo>
                    <a:pt x="756" y="2955"/>
                  </a:lnTo>
                  <a:lnTo>
                    <a:pt x="715" y="2894"/>
                  </a:lnTo>
                  <a:lnTo>
                    <a:pt x="673" y="2831"/>
                  </a:lnTo>
                  <a:lnTo>
                    <a:pt x="631" y="2768"/>
                  </a:lnTo>
                  <a:lnTo>
                    <a:pt x="560" y="2656"/>
                  </a:lnTo>
                  <a:lnTo>
                    <a:pt x="492" y="2547"/>
                  </a:lnTo>
                  <a:lnTo>
                    <a:pt x="429" y="2442"/>
                  </a:lnTo>
                  <a:lnTo>
                    <a:pt x="370" y="2340"/>
                  </a:lnTo>
                  <a:lnTo>
                    <a:pt x="316" y="2241"/>
                  </a:lnTo>
                  <a:lnTo>
                    <a:pt x="265" y="2147"/>
                  </a:lnTo>
                  <a:lnTo>
                    <a:pt x="220" y="2055"/>
                  </a:lnTo>
                  <a:lnTo>
                    <a:pt x="178" y="1968"/>
                  </a:lnTo>
                  <a:lnTo>
                    <a:pt x="140" y="1883"/>
                  </a:lnTo>
                  <a:lnTo>
                    <a:pt x="108" y="1802"/>
                  </a:lnTo>
                  <a:lnTo>
                    <a:pt x="79" y="1725"/>
                  </a:lnTo>
                  <a:lnTo>
                    <a:pt x="55" y="1652"/>
                  </a:lnTo>
                  <a:lnTo>
                    <a:pt x="35" y="1582"/>
                  </a:lnTo>
                  <a:lnTo>
                    <a:pt x="20" y="1516"/>
                  </a:lnTo>
                  <a:lnTo>
                    <a:pt x="9" y="1453"/>
                  </a:lnTo>
                  <a:lnTo>
                    <a:pt x="2" y="1394"/>
                  </a:lnTo>
                  <a:lnTo>
                    <a:pt x="0" y="1339"/>
                  </a:lnTo>
                  <a:lnTo>
                    <a:pt x="3" y="1243"/>
                  </a:lnTo>
                  <a:lnTo>
                    <a:pt x="13" y="1150"/>
                  </a:lnTo>
                  <a:lnTo>
                    <a:pt x="29" y="1058"/>
                  </a:lnTo>
                  <a:lnTo>
                    <a:pt x="52" y="968"/>
                  </a:lnTo>
                  <a:lnTo>
                    <a:pt x="80" y="882"/>
                  </a:lnTo>
                  <a:lnTo>
                    <a:pt x="114" y="798"/>
                  </a:lnTo>
                  <a:lnTo>
                    <a:pt x="154" y="716"/>
                  </a:lnTo>
                  <a:lnTo>
                    <a:pt x="198" y="638"/>
                  </a:lnTo>
                  <a:lnTo>
                    <a:pt x="248" y="563"/>
                  </a:lnTo>
                  <a:lnTo>
                    <a:pt x="302" y="491"/>
                  </a:lnTo>
                  <a:lnTo>
                    <a:pt x="361" y="424"/>
                  </a:lnTo>
                  <a:lnTo>
                    <a:pt x="424" y="361"/>
                  </a:lnTo>
                  <a:lnTo>
                    <a:pt x="492" y="303"/>
                  </a:lnTo>
                  <a:lnTo>
                    <a:pt x="562" y="249"/>
                  </a:lnTo>
                  <a:lnTo>
                    <a:pt x="637" y="199"/>
                  </a:lnTo>
                  <a:lnTo>
                    <a:pt x="715" y="154"/>
                  </a:lnTo>
                  <a:lnTo>
                    <a:pt x="797" y="115"/>
                  </a:lnTo>
                  <a:lnTo>
                    <a:pt x="880" y="81"/>
                  </a:lnTo>
                  <a:lnTo>
                    <a:pt x="968" y="52"/>
                  </a:lnTo>
                  <a:lnTo>
                    <a:pt x="1056" y="30"/>
                  </a:lnTo>
                  <a:lnTo>
                    <a:pt x="1148" y="14"/>
                  </a:lnTo>
                  <a:lnTo>
                    <a:pt x="1242" y="3"/>
                  </a:lnTo>
                  <a:lnTo>
                    <a:pt x="13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7"/>
            <p:cNvSpPr>
              <a:spLocks noEditPoints="1"/>
            </p:cNvSpPr>
            <p:nvPr/>
          </p:nvSpPr>
          <p:spPr bwMode="auto">
            <a:xfrm>
              <a:off x="8967788" y="2670175"/>
              <a:ext cx="495300" cy="496887"/>
            </a:xfrm>
            <a:custGeom>
              <a:avLst/>
              <a:gdLst>
                <a:gd name="T0" fmla="*/ 662 w 1563"/>
                <a:gd name="T1" fmla="*/ 232 h 1565"/>
                <a:gd name="T2" fmla="*/ 499 w 1563"/>
                <a:gd name="T3" fmla="*/ 296 h 1565"/>
                <a:gd name="T4" fmla="*/ 365 w 1563"/>
                <a:gd name="T5" fmla="*/ 405 h 1565"/>
                <a:gd name="T6" fmla="*/ 270 w 1563"/>
                <a:gd name="T7" fmla="*/ 550 h 1565"/>
                <a:gd name="T8" fmla="*/ 223 w 1563"/>
                <a:gd name="T9" fmla="*/ 720 h 1565"/>
                <a:gd name="T10" fmla="*/ 232 w 1563"/>
                <a:gd name="T11" fmla="*/ 903 h 1565"/>
                <a:gd name="T12" fmla="*/ 297 w 1563"/>
                <a:gd name="T13" fmla="*/ 1066 h 1565"/>
                <a:gd name="T14" fmla="*/ 406 w 1563"/>
                <a:gd name="T15" fmla="*/ 1200 h 1565"/>
                <a:gd name="T16" fmla="*/ 550 w 1563"/>
                <a:gd name="T17" fmla="*/ 1294 h 1565"/>
                <a:gd name="T18" fmla="*/ 721 w 1563"/>
                <a:gd name="T19" fmla="*/ 1342 h 1565"/>
                <a:gd name="T20" fmla="*/ 902 w 1563"/>
                <a:gd name="T21" fmla="*/ 1332 h 1565"/>
                <a:gd name="T22" fmla="*/ 1065 w 1563"/>
                <a:gd name="T23" fmla="*/ 1268 h 1565"/>
                <a:gd name="T24" fmla="*/ 1199 w 1563"/>
                <a:gd name="T25" fmla="*/ 1159 h 1565"/>
                <a:gd name="T26" fmla="*/ 1294 w 1563"/>
                <a:gd name="T27" fmla="*/ 1014 h 1565"/>
                <a:gd name="T28" fmla="*/ 1341 w 1563"/>
                <a:gd name="T29" fmla="*/ 843 h 1565"/>
                <a:gd name="T30" fmla="*/ 1332 w 1563"/>
                <a:gd name="T31" fmla="*/ 661 h 1565"/>
                <a:gd name="T32" fmla="*/ 1267 w 1563"/>
                <a:gd name="T33" fmla="*/ 498 h 1565"/>
                <a:gd name="T34" fmla="*/ 1158 w 1563"/>
                <a:gd name="T35" fmla="*/ 364 h 1565"/>
                <a:gd name="T36" fmla="*/ 1014 w 1563"/>
                <a:gd name="T37" fmla="*/ 269 h 1565"/>
                <a:gd name="T38" fmla="*/ 843 w 1563"/>
                <a:gd name="T39" fmla="*/ 222 h 1565"/>
                <a:gd name="T40" fmla="*/ 857 w 1563"/>
                <a:gd name="T41" fmla="*/ 3 h 1565"/>
                <a:gd name="T42" fmla="*/ 1069 w 1563"/>
                <a:gd name="T43" fmla="*/ 54 h 1565"/>
                <a:gd name="T44" fmla="*/ 1255 w 1563"/>
                <a:gd name="T45" fmla="*/ 160 h 1565"/>
                <a:gd name="T46" fmla="*/ 1404 w 1563"/>
                <a:gd name="T47" fmla="*/ 308 h 1565"/>
                <a:gd name="T48" fmla="*/ 1508 w 1563"/>
                <a:gd name="T49" fmla="*/ 494 h 1565"/>
                <a:gd name="T50" fmla="*/ 1559 w 1563"/>
                <a:gd name="T51" fmla="*/ 707 h 1565"/>
                <a:gd name="T52" fmla="*/ 1549 w 1563"/>
                <a:gd name="T53" fmla="*/ 930 h 1565"/>
                <a:gd name="T54" fmla="*/ 1479 w 1563"/>
                <a:gd name="T55" fmla="*/ 1134 h 1565"/>
                <a:gd name="T56" fmla="*/ 1359 w 1563"/>
                <a:gd name="T57" fmla="*/ 1309 h 1565"/>
                <a:gd name="T58" fmla="*/ 1196 w 1563"/>
                <a:gd name="T59" fmla="*/ 1445 h 1565"/>
                <a:gd name="T60" fmla="*/ 1001 w 1563"/>
                <a:gd name="T61" fmla="*/ 1533 h 1565"/>
                <a:gd name="T62" fmla="*/ 782 w 1563"/>
                <a:gd name="T63" fmla="*/ 1565 h 1565"/>
                <a:gd name="T64" fmla="*/ 563 w 1563"/>
                <a:gd name="T65" fmla="*/ 1533 h 1565"/>
                <a:gd name="T66" fmla="*/ 367 w 1563"/>
                <a:gd name="T67" fmla="*/ 1445 h 1565"/>
                <a:gd name="T68" fmla="*/ 205 w 1563"/>
                <a:gd name="T69" fmla="*/ 1309 h 1565"/>
                <a:gd name="T70" fmla="*/ 85 w 1563"/>
                <a:gd name="T71" fmla="*/ 1134 h 1565"/>
                <a:gd name="T72" fmla="*/ 15 w 1563"/>
                <a:gd name="T73" fmla="*/ 930 h 1565"/>
                <a:gd name="T74" fmla="*/ 5 w 1563"/>
                <a:gd name="T75" fmla="*/ 707 h 1565"/>
                <a:gd name="T76" fmla="*/ 56 w 1563"/>
                <a:gd name="T77" fmla="*/ 494 h 1565"/>
                <a:gd name="T78" fmla="*/ 160 w 1563"/>
                <a:gd name="T79" fmla="*/ 308 h 1565"/>
                <a:gd name="T80" fmla="*/ 309 w 1563"/>
                <a:gd name="T81" fmla="*/ 160 h 1565"/>
                <a:gd name="T82" fmla="*/ 494 w 1563"/>
                <a:gd name="T83" fmla="*/ 54 h 1565"/>
                <a:gd name="T84" fmla="*/ 707 w 1563"/>
                <a:gd name="T85" fmla="*/ 3 h 1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63" h="1565">
                  <a:moveTo>
                    <a:pt x="782" y="219"/>
                  </a:moveTo>
                  <a:lnTo>
                    <a:pt x="721" y="222"/>
                  </a:lnTo>
                  <a:lnTo>
                    <a:pt x="662" y="232"/>
                  </a:lnTo>
                  <a:lnTo>
                    <a:pt x="604" y="248"/>
                  </a:lnTo>
                  <a:lnTo>
                    <a:pt x="550" y="269"/>
                  </a:lnTo>
                  <a:lnTo>
                    <a:pt x="499" y="296"/>
                  </a:lnTo>
                  <a:lnTo>
                    <a:pt x="450" y="328"/>
                  </a:lnTo>
                  <a:lnTo>
                    <a:pt x="406" y="364"/>
                  </a:lnTo>
                  <a:lnTo>
                    <a:pt x="365" y="405"/>
                  </a:lnTo>
                  <a:lnTo>
                    <a:pt x="329" y="450"/>
                  </a:lnTo>
                  <a:lnTo>
                    <a:pt x="297" y="498"/>
                  </a:lnTo>
                  <a:lnTo>
                    <a:pt x="270" y="550"/>
                  </a:lnTo>
                  <a:lnTo>
                    <a:pt x="248" y="604"/>
                  </a:lnTo>
                  <a:lnTo>
                    <a:pt x="232" y="661"/>
                  </a:lnTo>
                  <a:lnTo>
                    <a:pt x="223" y="720"/>
                  </a:lnTo>
                  <a:lnTo>
                    <a:pt x="220" y="781"/>
                  </a:lnTo>
                  <a:lnTo>
                    <a:pt x="223" y="843"/>
                  </a:lnTo>
                  <a:lnTo>
                    <a:pt x="232" y="903"/>
                  </a:lnTo>
                  <a:lnTo>
                    <a:pt x="248" y="960"/>
                  </a:lnTo>
                  <a:lnTo>
                    <a:pt x="270" y="1014"/>
                  </a:lnTo>
                  <a:lnTo>
                    <a:pt x="297" y="1066"/>
                  </a:lnTo>
                  <a:lnTo>
                    <a:pt x="329" y="1114"/>
                  </a:lnTo>
                  <a:lnTo>
                    <a:pt x="365" y="1159"/>
                  </a:lnTo>
                  <a:lnTo>
                    <a:pt x="406" y="1200"/>
                  </a:lnTo>
                  <a:lnTo>
                    <a:pt x="450" y="1237"/>
                  </a:lnTo>
                  <a:lnTo>
                    <a:pt x="499" y="1268"/>
                  </a:lnTo>
                  <a:lnTo>
                    <a:pt x="550" y="1294"/>
                  </a:lnTo>
                  <a:lnTo>
                    <a:pt x="604" y="1316"/>
                  </a:lnTo>
                  <a:lnTo>
                    <a:pt x="662" y="1332"/>
                  </a:lnTo>
                  <a:lnTo>
                    <a:pt x="721" y="1342"/>
                  </a:lnTo>
                  <a:lnTo>
                    <a:pt x="782" y="1344"/>
                  </a:lnTo>
                  <a:lnTo>
                    <a:pt x="843" y="1342"/>
                  </a:lnTo>
                  <a:lnTo>
                    <a:pt x="902" y="1332"/>
                  </a:lnTo>
                  <a:lnTo>
                    <a:pt x="959" y="1316"/>
                  </a:lnTo>
                  <a:lnTo>
                    <a:pt x="1014" y="1294"/>
                  </a:lnTo>
                  <a:lnTo>
                    <a:pt x="1065" y="1268"/>
                  </a:lnTo>
                  <a:lnTo>
                    <a:pt x="1114" y="1237"/>
                  </a:lnTo>
                  <a:lnTo>
                    <a:pt x="1158" y="1200"/>
                  </a:lnTo>
                  <a:lnTo>
                    <a:pt x="1199" y="1159"/>
                  </a:lnTo>
                  <a:lnTo>
                    <a:pt x="1235" y="1114"/>
                  </a:lnTo>
                  <a:lnTo>
                    <a:pt x="1267" y="1066"/>
                  </a:lnTo>
                  <a:lnTo>
                    <a:pt x="1294" y="1014"/>
                  </a:lnTo>
                  <a:lnTo>
                    <a:pt x="1316" y="960"/>
                  </a:lnTo>
                  <a:lnTo>
                    <a:pt x="1332" y="903"/>
                  </a:lnTo>
                  <a:lnTo>
                    <a:pt x="1341" y="843"/>
                  </a:lnTo>
                  <a:lnTo>
                    <a:pt x="1344" y="781"/>
                  </a:lnTo>
                  <a:lnTo>
                    <a:pt x="1341" y="720"/>
                  </a:lnTo>
                  <a:lnTo>
                    <a:pt x="1332" y="661"/>
                  </a:lnTo>
                  <a:lnTo>
                    <a:pt x="1316" y="604"/>
                  </a:lnTo>
                  <a:lnTo>
                    <a:pt x="1294" y="550"/>
                  </a:lnTo>
                  <a:lnTo>
                    <a:pt x="1267" y="498"/>
                  </a:lnTo>
                  <a:lnTo>
                    <a:pt x="1235" y="450"/>
                  </a:lnTo>
                  <a:lnTo>
                    <a:pt x="1199" y="405"/>
                  </a:lnTo>
                  <a:lnTo>
                    <a:pt x="1158" y="364"/>
                  </a:lnTo>
                  <a:lnTo>
                    <a:pt x="1114" y="328"/>
                  </a:lnTo>
                  <a:lnTo>
                    <a:pt x="1065" y="296"/>
                  </a:lnTo>
                  <a:lnTo>
                    <a:pt x="1014" y="269"/>
                  </a:lnTo>
                  <a:lnTo>
                    <a:pt x="959" y="248"/>
                  </a:lnTo>
                  <a:lnTo>
                    <a:pt x="902" y="232"/>
                  </a:lnTo>
                  <a:lnTo>
                    <a:pt x="843" y="222"/>
                  </a:lnTo>
                  <a:lnTo>
                    <a:pt x="782" y="219"/>
                  </a:lnTo>
                  <a:close/>
                  <a:moveTo>
                    <a:pt x="782" y="0"/>
                  </a:moveTo>
                  <a:lnTo>
                    <a:pt x="857" y="3"/>
                  </a:lnTo>
                  <a:lnTo>
                    <a:pt x="930" y="13"/>
                  </a:lnTo>
                  <a:lnTo>
                    <a:pt x="1001" y="31"/>
                  </a:lnTo>
                  <a:lnTo>
                    <a:pt x="1069" y="54"/>
                  </a:lnTo>
                  <a:lnTo>
                    <a:pt x="1134" y="84"/>
                  </a:lnTo>
                  <a:lnTo>
                    <a:pt x="1196" y="119"/>
                  </a:lnTo>
                  <a:lnTo>
                    <a:pt x="1255" y="160"/>
                  </a:lnTo>
                  <a:lnTo>
                    <a:pt x="1309" y="205"/>
                  </a:lnTo>
                  <a:lnTo>
                    <a:pt x="1359" y="255"/>
                  </a:lnTo>
                  <a:lnTo>
                    <a:pt x="1404" y="308"/>
                  </a:lnTo>
                  <a:lnTo>
                    <a:pt x="1444" y="367"/>
                  </a:lnTo>
                  <a:lnTo>
                    <a:pt x="1479" y="429"/>
                  </a:lnTo>
                  <a:lnTo>
                    <a:pt x="1508" y="494"/>
                  </a:lnTo>
                  <a:lnTo>
                    <a:pt x="1532" y="562"/>
                  </a:lnTo>
                  <a:lnTo>
                    <a:pt x="1549" y="634"/>
                  </a:lnTo>
                  <a:lnTo>
                    <a:pt x="1559" y="707"/>
                  </a:lnTo>
                  <a:lnTo>
                    <a:pt x="1563" y="781"/>
                  </a:lnTo>
                  <a:lnTo>
                    <a:pt x="1559" y="858"/>
                  </a:lnTo>
                  <a:lnTo>
                    <a:pt x="1549" y="930"/>
                  </a:lnTo>
                  <a:lnTo>
                    <a:pt x="1532" y="1002"/>
                  </a:lnTo>
                  <a:lnTo>
                    <a:pt x="1508" y="1070"/>
                  </a:lnTo>
                  <a:lnTo>
                    <a:pt x="1479" y="1134"/>
                  </a:lnTo>
                  <a:lnTo>
                    <a:pt x="1444" y="1197"/>
                  </a:lnTo>
                  <a:lnTo>
                    <a:pt x="1404" y="1255"/>
                  </a:lnTo>
                  <a:lnTo>
                    <a:pt x="1359" y="1309"/>
                  </a:lnTo>
                  <a:lnTo>
                    <a:pt x="1309" y="1359"/>
                  </a:lnTo>
                  <a:lnTo>
                    <a:pt x="1255" y="1405"/>
                  </a:lnTo>
                  <a:lnTo>
                    <a:pt x="1196" y="1445"/>
                  </a:lnTo>
                  <a:lnTo>
                    <a:pt x="1134" y="1481"/>
                  </a:lnTo>
                  <a:lnTo>
                    <a:pt x="1069" y="1510"/>
                  </a:lnTo>
                  <a:lnTo>
                    <a:pt x="1001" y="1533"/>
                  </a:lnTo>
                  <a:lnTo>
                    <a:pt x="930" y="1550"/>
                  </a:lnTo>
                  <a:lnTo>
                    <a:pt x="857" y="1561"/>
                  </a:lnTo>
                  <a:lnTo>
                    <a:pt x="782" y="1565"/>
                  </a:lnTo>
                  <a:lnTo>
                    <a:pt x="707" y="1561"/>
                  </a:lnTo>
                  <a:lnTo>
                    <a:pt x="634" y="1550"/>
                  </a:lnTo>
                  <a:lnTo>
                    <a:pt x="563" y="1533"/>
                  </a:lnTo>
                  <a:lnTo>
                    <a:pt x="494" y="1510"/>
                  </a:lnTo>
                  <a:lnTo>
                    <a:pt x="430" y="1481"/>
                  </a:lnTo>
                  <a:lnTo>
                    <a:pt x="367" y="1445"/>
                  </a:lnTo>
                  <a:lnTo>
                    <a:pt x="309" y="1405"/>
                  </a:lnTo>
                  <a:lnTo>
                    <a:pt x="255" y="1359"/>
                  </a:lnTo>
                  <a:lnTo>
                    <a:pt x="205" y="1309"/>
                  </a:lnTo>
                  <a:lnTo>
                    <a:pt x="160" y="1255"/>
                  </a:lnTo>
                  <a:lnTo>
                    <a:pt x="119" y="1197"/>
                  </a:lnTo>
                  <a:lnTo>
                    <a:pt x="85" y="1134"/>
                  </a:lnTo>
                  <a:lnTo>
                    <a:pt x="56" y="1070"/>
                  </a:lnTo>
                  <a:lnTo>
                    <a:pt x="32" y="1002"/>
                  </a:lnTo>
                  <a:lnTo>
                    <a:pt x="15" y="930"/>
                  </a:lnTo>
                  <a:lnTo>
                    <a:pt x="5" y="858"/>
                  </a:lnTo>
                  <a:lnTo>
                    <a:pt x="0" y="781"/>
                  </a:lnTo>
                  <a:lnTo>
                    <a:pt x="5" y="707"/>
                  </a:lnTo>
                  <a:lnTo>
                    <a:pt x="15" y="634"/>
                  </a:lnTo>
                  <a:lnTo>
                    <a:pt x="32" y="562"/>
                  </a:lnTo>
                  <a:lnTo>
                    <a:pt x="56" y="494"/>
                  </a:lnTo>
                  <a:lnTo>
                    <a:pt x="85" y="429"/>
                  </a:lnTo>
                  <a:lnTo>
                    <a:pt x="119" y="367"/>
                  </a:lnTo>
                  <a:lnTo>
                    <a:pt x="160" y="308"/>
                  </a:lnTo>
                  <a:lnTo>
                    <a:pt x="205" y="255"/>
                  </a:lnTo>
                  <a:lnTo>
                    <a:pt x="255" y="205"/>
                  </a:lnTo>
                  <a:lnTo>
                    <a:pt x="309" y="160"/>
                  </a:lnTo>
                  <a:lnTo>
                    <a:pt x="367" y="119"/>
                  </a:lnTo>
                  <a:lnTo>
                    <a:pt x="430" y="84"/>
                  </a:lnTo>
                  <a:lnTo>
                    <a:pt x="494" y="54"/>
                  </a:lnTo>
                  <a:lnTo>
                    <a:pt x="563" y="31"/>
                  </a:lnTo>
                  <a:lnTo>
                    <a:pt x="634" y="13"/>
                  </a:lnTo>
                  <a:lnTo>
                    <a:pt x="707" y="3"/>
                  </a:lnTo>
                  <a:lnTo>
                    <a:pt x="7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3" name="Rectangle 32"/>
          <p:cNvSpPr/>
          <p:nvPr/>
        </p:nvSpPr>
        <p:spPr>
          <a:xfrm>
            <a:off x="1530949" y="2474856"/>
            <a:ext cx="2153517" cy="646331"/>
          </a:xfrm>
          <a:prstGeom prst="rect">
            <a:avLst/>
          </a:prstGeom>
        </p:spPr>
        <p:txBody>
          <a:bodyPr wrap="square">
            <a:spAutoFit/>
          </a:bodyPr>
          <a:lstStyle/>
          <a:p>
            <a:r>
              <a:rPr lang="en-US" sz="1200" dirty="0" err="1">
                <a:solidFill>
                  <a:schemeClr val="bg2"/>
                </a:solidFill>
                <a:ea typeface="Kozuka Gothic Pr6N EL" panose="020B0200000000000000" pitchFamily="34" charset="-128"/>
              </a:rPr>
              <a:t>Padjadjaran</a:t>
            </a:r>
            <a:r>
              <a:rPr lang="en-US" sz="1200" dirty="0">
                <a:solidFill>
                  <a:schemeClr val="bg2"/>
                </a:solidFill>
                <a:ea typeface="Kozuka Gothic Pr6N EL" panose="020B0200000000000000" pitchFamily="34" charset="-128"/>
              </a:rPr>
              <a:t> Street No.393</a:t>
            </a:r>
          </a:p>
          <a:p>
            <a:r>
              <a:rPr lang="en-US" sz="1200" dirty="0">
                <a:solidFill>
                  <a:schemeClr val="bg2"/>
                </a:solidFill>
                <a:ea typeface="Kozuka Gothic Pr6N EL" panose="020B0200000000000000" pitchFamily="34" charset="-128"/>
              </a:rPr>
              <a:t>Bandung, West Java</a:t>
            </a:r>
          </a:p>
          <a:p>
            <a:r>
              <a:rPr lang="en-US" sz="1200" dirty="0">
                <a:solidFill>
                  <a:schemeClr val="bg2"/>
                </a:solidFill>
                <a:ea typeface="Kozuka Gothic Pr6N EL" panose="020B0200000000000000" pitchFamily="34" charset="-128"/>
              </a:rPr>
              <a:t>Indonesia 40232</a:t>
            </a:r>
            <a:endParaRPr lang="id-ID" sz="1200" dirty="0">
              <a:solidFill>
                <a:schemeClr val="bg2"/>
              </a:solidFill>
              <a:ea typeface="Kozuka Gothic Pr6N EL" panose="020B0200000000000000" pitchFamily="34" charset="-128"/>
            </a:endParaRPr>
          </a:p>
        </p:txBody>
      </p:sp>
      <p:grpSp>
        <p:nvGrpSpPr>
          <p:cNvPr id="31" name="Group 30"/>
          <p:cNvGrpSpPr/>
          <p:nvPr/>
        </p:nvGrpSpPr>
        <p:grpSpPr>
          <a:xfrm>
            <a:off x="5056333" y="2570783"/>
            <a:ext cx="560971" cy="454477"/>
            <a:chOff x="1587500" y="1882775"/>
            <a:chExt cx="1187450" cy="962025"/>
          </a:xfrm>
          <a:solidFill>
            <a:schemeClr val="bg2"/>
          </a:solidFill>
        </p:grpSpPr>
        <p:sp>
          <p:nvSpPr>
            <p:cNvPr id="29" name="Freeform 17"/>
            <p:cNvSpPr>
              <a:spLocks noEditPoints="1"/>
            </p:cNvSpPr>
            <p:nvPr/>
          </p:nvSpPr>
          <p:spPr bwMode="auto">
            <a:xfrm>
              <a:off x="1587500" y="1882775"/>
              <a:ext cx="1187450" cy="962025"/>
            </a:xfrm>
            <a:custGeom>
              <a:avLst/>
              <a:gdLst>
                <a:gd name="T0" fmla="*/ 3521 w 3740"/>
                <a:gd name="T1" fmla="*/ 1304 h 3029"/>
                <a:gd name="T2" fmla="*/ 219 w 3740"/>
                <a:gd name="T3" fmla="*/ 1045 h 3029"/>
                <a:gd name="T4" fmla="*/ 1025 w 3740"/>
                <a:gd name="T5" fmla="*/ 1045 h 3029"/>
                <a:gd name="T6" fmla="*/ 1736 w 3740"/>
                <a:gd name="T7" fmla="*/ 872 h 3029"/>
                <a:gd name="T8" fmla="*/ 1363 w 3740"/>
                <a:gd name="T9" fmla="*/ 908 h 3029"/>
                <a:gd name="T10" fmla="*/ 775 w 3740"/>
                <a:gd name="T11" fmla="*/ 1524 h 3029"/>
                <a:gd name="T12" fmla="*/ 3245 w 3740"/>
                <a:gd name="T13" fmla="*/ 2810 h 3029"/>
                <a:gd name="T14" fmla="*/ 2496 w 3740"/>
                <a:gd name="T15" fmla="*/ 1524 h 3029"/>
                <a:gd name="T16" fmla="*/ 2251 w 3740"/>
                <a:gd name="T17" fmla="*/ 892 h 3029"/>
                <a:gd name="T18" fmla="*/ 1864 w 3740"/>
                <a:gd name="T19" fmla="*/ 870 h 3029"/>
                <a:gd name="T20" fmla="*/ 1625 w 3740"/>
                <a:gd name="T21" fmla="*/ 228 h 3029"/>
                <a:gd name="T22" fmla="*/ 1275 w 3740"/>
                <a:gd name="T23" fmla="*/ 268 h 3029"/>
                <a:gd name="T24" fmla="*/ 953 w 3740"/>
                <a:gd name="T25" fmla="*/ 339 h 3029"/>
                <a:gd name="T26" fmla="*/ 670 w 3740"/>
                <a:gd name="T27" fmla="*/ 441 h 3029"/>
                <a:gd name="T28" fmla="*/ 457 w 3740"/>
                <a:gd name="T29" fmla="*/ 558 h 3029"/>
                <a:gd name="T30" fmla="*/ 308 w 3740"/>
                <a:gd name="T31" fmla="*/ 689 h 3029"/>
                <a:gd name="T32" fmla="*/ 230 w 3740"/>
                <a:gd name="T33" fmla="*/ 825 h 3029"/>
                <a:gd name="T34" fmla="*/ 1110 w 3740"/>
                <a:gd name="T35" fmla="*/ 733 h 3029"/>
                <a:gd name="T36" fmla="*/ 1477 w 3740"/>
                <a:gd name="T37" fmla="*/ 672 h 3029"/>
                <a:gd name="T38" fmla="*/ 1864 w 3740"/>
                <a:gd name="T39" fmla="*/ 651 h 3029"/>
                <a:gd name="T40" fmla="*/ 2259 w 3740"/>
                <a:gd name="T41" fmla="*/ 673 h 3029"/>
                <a:gd name="T42" fmla="*/ 2630 w 3740"/>
                <a:gd name="T43" fmla="*/ 735 h 3029"/>
                <a:gd name="T44" fmla="*/ 3510 w 3740"/>
                <a:gd name="T45" fmla="*/ 825 h 3029"/>
                <a:gd name="T46" fmla="*/ 3431 w 3740"/>
                <a:gd name="T47" fmla="*/ 686 h 3029"/>
                <a:gd name="T48" fmla="*/ 3279 w 3740"/>
                <a:gd name="T49" fmla="*/ 555 h 3029"/>
                <a:gd name="T50" fmla="*/ 3060 w 3740"/>
                <a:gd name="T51" fmla="*/ 437 h 3029"/>
                <a:gd name="T52" fmla="*/ 2779 w 3740"/>
                <a:gd name="T53" fmla="*/ 337 h 3029"/>
                <a:gd name="T54" fmla="*/ 2459 w 3740"/>
                <a:gd name="T55" fmla="*/ 266 h 3029"/>
                <a:gd name="T56" fmla="*/ 2113 w 3740"/>
                <a:gd name="T57" fmla="*/ 227 h 3029"/>
                <a:gd name="T58" fmla="*/ 1870 w 3740"/>
                <a:gd name="T59" fmla="*/ 0 h 3029"/>
                <a:gd name="T60" fmla="*/ 2255 w 3740"/>
                <a:gd name="T61" fmla="*/ 19 h 3029"/>
                <a:gd name="T62" fmla="*/ 2618 w 3740"/>
                <a:gd name="T63" fmla="*/ 72 h 3029"/>
                <a:gd name="T64" fmla="*/ 2950 w 3740"/>
                <a:gd name="T65" fmla="*/ 160 h 3029"/>
                <a:gd name="T66" fmla="*/ 3231 w 3740"/>
                <a:gd name="T67" fmla="*/ 274 h 3029"/>
                <a:gd name="T68" fmla="*/ 3444 w 3740"/>
                <a:gd name="T69" fmla="*/ 404 h 3029"/>
                <a:gd name="T70" fmla="*/ 3602 w 3740"/>
                <a:gd name="T71" fmla="*/ 550 h 3029"/>
                <a:gd name="T72" fmla="*/ 3701 w 3740"/>
                <a:gd name="T73" fmla="*/ 710 h 3029"/>
                <a:gd name="T74" fmla="*/ 3740 w 3740"/>
                <a:gd name="T75" fmla="*/ 880 h 3029"/>
                <a:gd name="T76" fmla="*/ 3225 w 3740"/>
                <a:gd name="T77" fmla="*/ 1524 h 3029"/>
                <a:gd name="T78" fmla="*/ 277 w 3740"/>
                <a:gd name="T79" fmla="*/ 3029 h 3029"/>
                <a:gd name="T80" fmla="*/ 0 w 3740"/>
                <a:gd name="T81" fmla="*/ 1524 h 3029"/>
                <a:gd name="T82" fmla="*/ 15 w 3740"/>
                <a:gd name="T83" fmla="*/ 782 h 3029"/>
                <a:gd name="T84" fmla="*/ 90 w 3740"/>
                <a:gd name="T85" fmla="*/ 615 h 3029"/>
                <a:gd name="T86" fmla="*/ 226 w 3740"/>
                <a:gd name="T87" fmla="*/ 460 h 3029"/>
                <a:gd name="T88" fmla="*/ 419 w 3740"/>
                <a:gd name="T89" fmla="*/ 323 h 3029"/>
                <a:gd name="T90" fmla="*/ 678 w 3740"/>
                <a:gd name="T91" fmla="*/ 201 h 3029"/>
                <a:gd name="T92" fmla="*/ 998 w 3740"/>
                <a:gd name="T93" fmla="*/ 100 h 3029"/>
                <a:gd name="T94" fmla="*/ 1355 w 3740"/>
                <a:gd name="T95" fmla="*/ 34 h 3029"/>
                <a:gd name="T96" fmla="*/ 1739 w 3740"/>
                <a:gd name="T97" fmla="*/ 2 h 3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40" h="3029">
                  <a:moveTo>
                    <a:pt x="2715" y="1045"/>
                  </a:moveTo>
                  <a:lnTo>
                    <a:pt x="2715" y="1304"/>
                  </a:lnTo>
                  <a:lnTo>
                    <a:pt x="3521" y="1304"/>
                  </a:lnTo>
                  <a:lnTo>
                    <a:pt x="3521" y="1045"/>
                  </a:lnTo>
                  <a:lnTo>
                    <a:pt x="2715" y="1045"/>
                  </a:lnTo>
                  <a:close/>
                  <a:moveTo>
                    <a:pt x="219" y="1045"/>
                  </a:moveTo>
                  <a:lnTo>
                    <a:pt x="219" y="1304"/>
                  </a:lnTo>
                  <a:lnTo>
                    <a:pt x="1025" y="1304"/>
                  </a:lnTo>
                  <a:lnTo>
                    <a:pt x="1025" y="1045"/>
                  </a:lnTo>
                  <a:lnTo>
                    <a:pt x="219" y="1045"/>
                  </a:lnTo>
                  <a:close/>
                  <a:moveTo>
                    <a:pt x="1864" y="870"/>
                  </a:moveTo>
                  <a:lnTo>
                    <a:pt x="1736" y="872"/>
                  </a:lnTo>
                  <a:lnTo>
                    <a:pt x="1609" y="880"/>
                  </a:lnTo>
                  <a:lnTo>
                    <a:pt x="1485" y="892"/>
                  </a:lnTo>
                  <a:lnTo>
                    <a:pt x="1363" y="908"/>
                  </a:lnTo>
                  <a:lnTo>
                    <a:pt x="1244" y="928"/>
                  </a:lnTo>
                  <a:lnTo>
                    <a:pt x="1244" y="1524"/>
                  </a:lnTo>
                  <a:lnTo>
                    <a:pt x="775" y="1524"/>
                  </a:lnTo>
                  <a:lnTo>
                    <a:pt x="495" y="1961"/>
                  </a:lnTo>
                  <a:lnTo>
                    <a:pt x="495" y="2810"/>
                  </a:lnTo>
                  <a:lnTo>
                    <a:pt x="3245" y="2810"/>
                  </a:lnTo>
                  <a:lnTo>
                    <a:pt x="3245" y="1961"/>
                  </a:lnTo>
                  <a:lnTo>
                    <a:pt x="2965" y="1524"/>
                  </a:lnTo>
                  <a:lnTo>
                    <a:pt x="2496" y="1524"/>
                  </a:lnTo>
                  <a:lnTo>
                    <a:pt x="2496" y="930"/>
                  </a:lnTo>
                  <a:lnTo>
                    <a:pt x="2375" y="909"/>
                  </a:lnTo>
                  <a:lnTo>
                    <a:pt x="2251" y="892"/>
                  </a:lnTo>
                  <a:lnTo>
                    <a:pt x="2125" y="880"/>
                  </a:lnTo>
                  <a:lnTo>
                    <a:pt x="1996" y="872"/>
                  </a:lnTo>
                  <a:lnTo>
                    <a:pt x="1864" y="870"/>
                  </a:lnTo>
                  <a:close/>
                  <a:moveTo>
                    <a:pt x="1870" y="220"/>
                  </a:moveTo>
                  <a:lnTo>
                    <a:pt x="1746" y="222"/>
                  </a:lnTo>
                  <a:lnTo>
                    <a:pt x="1625" y="228"/>
                  </a:lnTo>
                  <a:lnTo>
                    <a:pt x="1506" y="237"/>
                  </a:lnTo>
                  <a:lnTo>
                    <a:pt x="1388" y="251"/>
                  </a:lnTo>
                  <a:lnTo>
                    <a:pt x="1275" y="268"/>
                  </a:lnTo>
                  <a:lnTo>
                    <a:pt x="1164" y="288"/>
                  </a:lnTo>
                  <a:lnTo>
                    <a:pt x="1056" y="312"/>
                  </a:lnTo>
                  <a:lnTo>
                    <a:pt x="953" y="339"/>
                  </a:lnTo>
                  <a:lnTo>
                    <a:pt x="855" y="370"/>
                  </a:lnTo>
                  <a:lnTo>
                    <a:pt x="759" y="404"/>
                  </a:lnTo>
                  <a:lnTo>
                    <a:pt x="670" y="441"/>
                  </a:lnTo>
                  <a:lnTo>
                    <a:pt x="592" y="479"/>
                  </a:lnTo>
                  <a:lnTo>
                    <a:pt x="521" y="517"/>
                  </a:lnTo>
                  <a:lnTo>
                    <a:pt x="457" y="558"/>
                  </a:lnTo>
                  <a:lnTo>
                    <a:pt x="400" y="601"/>
                  </a:lnTo>
                  <a:lnTo>
                    <a:pt x="350" y="644"/>
                  </a:lnTo>
                  <a:lnTo>
                    <a:pt x="308" y="689"/>
                  </a:lnTo>
                  <a:lnTo>
                    <a:pt x="274" y="734"/>
                  </a:lnTo>
                  <a:lnTo>
                    <a:pt x="248" y="779"/>
                  </a:lnTo>
                  <a:lnTo>
                    <a:pt x="230" y="825"/>
                  </a:lnTo>
                  <a:lnTo>
                    <a:pt x="1025" y="825"/>
                  </a:lnTo>
                  <a:lnTo>
                    <a:pt x="1025" y="752"/>
                  </a:lnTo>
                  <a:lnTo>
                    <a:pt x="1110" y="733"/>
                  </a:lnTo>
                  <a:lnTo>
                    <a:pt x="1230" y="708"/>
                  </a:lnTo>
                  <a:lnTo>
                    <a:pt x="1352" y="687"/>
                  </a:lnTo>
                  <a:lnTo>
                    <a:pt x="1477" y="672"/>
                  </a:lnTo>
                  <a:lnTo>
                    <a:pt x="1604" y="660"/>
                  </a:lnTo>
                  <a:lnTo>
                    <a:pt x="1734" y="653"/>
                  </a:lnTo>
                  <a:lnTo>
                    <a:pt x="1864" y="651"/>
                  </a:lnTo>
                  <a:lnTo>
                    <a:pt x="1998" y="653"/>
                  </a:lnTo>
                  <a:lnTo>
                    <a:pt x="2130" y="660"/>
                  </a:lnTo>
                  <a:lnTo>
                    <a:pt x="2259" y="673"/>
                  </a:lnTo>
                  <a:lnTo>
                    <a:pt x="2385" y="689"/>
                  </a:lnTo>
                  <a:lnTo>
                    <a:pt x="2509" y="709"/>
                  </a:lnTo>
                  <a:lnTo>
                    <a:pt x="2630" y="735"/>
                  </a:lnTo>
                  <a:lnTo>
                    <a:pt x="2715" y="754"/>
                  </a:lnTo>
                  <a:lnTo>
                    <a:pt x="2715" y="825"/>
                  </a:lnTo>
                  <a:lnTo>
                    <a:pt x="3510" y="825"/>
                  </a:lnTo>
                  <a:lnTo>
                    <a:pt x="3492" y="778"/>
                  </a:lnTo>
                  <a:lnTo>
                    <a:pt x="3466" y="733"/>
                  </a:lnTo>
                  <a:lnTo>
                    <a:pt x="3431" y="686"/>
                  </a:lnTo>
                  <a:lnTo>
                    <a:pt x="3388" y="642"/>
                  </a:lnTo>
                  <a:lnTo>
                    <a:pt x="3337" y="598"/>
                  </a:lnTo>
                  <a:lnTo>
                    <a:pt x="3279" y="555"/>
                  </a:lnTo>
                  <a:lnTo>
                    <a:pt x="3213" y="514"/>
                  </a:lnTo>
                  <a:lnTo>
                    <a:pt x="3140" y="474"/>
                  </a:lnTo>
                  <a:lnTo>
                    <a:pt x="3060" y="437"/>
                  </a:lnTo>
                  <a:lnTo>
                    <a:pt x="2972" y="400"/>
                  </a:lnTo>
                  <a:lnTo>
                    <a:pt x="2878" y="366"/>
                  </a:lnTo>
                  <a:lnTo>
                    <a:pt x="2779" y="337"/>
                  </a:lnTo>
                  <a:lnTo>
                    <a:pt x="2676" y="310"/>
                  </a:lnTo>
                  <a:lnTo>
                    <a:pt x="2569" y="286"/>
                  </a:lnTo>
                  <a:lnTo>
                    <a:pt x="2459" y="266"/>
                  </a:lnTo>
                  <a:lnTo>
                    <a:pt x="2346" y="249"/>
                  </a:lnTo>
                  <a:lnTo>
                    <a:pt x="2230" y="237"/>
                  </a:lnTo>
                  <a:lnTo>
                    <a:pt x="2113" y="227"/>
                  </a:lnTo>
                  <a:lnTo>
                    <a:pt x="1992" y="221"/>
                  </a:lnTo>
                  <a:lnTo>
                    <a:pt x="1870" y="220"/>
                  </a:lnTo>
                  <a:close/>
                  <a:moveTo>
                    <a:pt x="1870" y="0"/>
                  </a:moveTo>
                  <a:lnTo>
                    <a:pt x="2000" y="2"/>
                  </a:lnTo>
                  <a:lnTo>
                    <a:pt x="2128" y="9"/>
                  </a:lnTo>
                  <a:lnTo>
                    <a:pt x="2255" y="19"/>
                  </a:lnTo>
                  <a:lnTo>
                    <a:pt x="2379" y="33"/>
                  </a:lnTo>
                  <a:lnTo>
                    <a:pt x="2500" y="51"/>
                  </a:lnTo>
                  <a:lnTo>
                    <a:pt x="2618" y="72"/>
                  </a:lnTo>
                  <a:lnTo>
                    <a:pt x="2734" y="98"/>
                  </a:lnTo>
                  <a:lnTo>
                    <a:pt x="2844" y="127"/>
                  </a:lnTo>
                  <a:lnTo>
                    <a:pt x="2950" y="160"/>
                  </a:lnTo>
                  <a:lnTo>
                    <a:pt x="3052" y="196"/>
                  </a:lnTo>
                  <a:lnTo>
                    <a:pt x="3148" y="236"/>
                  </a:lnTo>
                  <a:lnTo>
                    <a:pt x="3231" y="274"/>
                  </a:lnTo>
                  <a:lnTo>
                    <a:pt x="3308" y="316"/>
                  </a:lnTo>
                  <a:lnTo>
                    <a:pt x="3380" y="359"/>
                  </a:lnTo>
                  <a:lnTo>
                    <a:pt x="3444" y="404"/>
                  </a:lnTo>
                  <a:lnTo>
                    <a:pt x="3503" y="451"/>
                  </a:lnTo>
                  <a:lnTo>
                    <a:pt x="3556" y="500"/>
                  </a:lnTo>
                  <a:lnTo>
                    <a:pt x="3602" y="550"/>
                  </a:lnTo>
                  <a:lnTo>
                    <a:pt x="3641" y="602"/>
                  </a:lnTo>
                  <a:lnTo>
                    <a:pt x="3675" y="656"/>
                  </a:lnTo>
                  <a:lnTo>
                    <a:pt x="3701" y="710"/>
                  </a:lnTo>
                  <a:lnTo>
                    <a:pt x="3721" y="766"/>
                  </a:lnTo>
                  <a:lnTo>
                    <a:pt x="3734" y="823"/>
                  </a:lnTo>
                  <a:lnTo>
                    <a:pt x="3740" y="880"/>
                  </a:lnTo>
                  <a:lnTo>
                    <a:pt x="3740" y="884"/>
                  </a:lnTo>
                  <a:lnTo>
                    <a:pt x="3740" y="1524"/>
                  </a:lnTo>
                  <a:lnTo>
                    <a:pt x="3225" y="1524"/>
                  </a:lnTo>
                  <a:lnTo>
                    <a:pt x="3463" y="1896"/>
                  </a:lnTo>
                  <a:lnTo>
                    <a:pt x="3463" y="3029"/>
                  </a:lnTo>
                  <a:lnTo>
                    <a:pt x="277" y="3029"/>
                  </a:lnTo>
                  <a:lnTo>
                    <a:pt x="277" y="1896"/>
                  </a:lnTo>
                  <a:lnTo>
                    <a:pt x="515" y="1524"/>
                  </a:lnTo>
                  <a:lnTo>
                    <a:pt x="0" y="1524"/>
                  </a:lnTo>
                  <a:lnTo>
                    <a:pt x="0" y="899"/>
                  </a:lnTo>
                  <a:lnTo>
                    <a:pt x="3" y="840"/>
                  </a:lnTo>
                  <a:lnTo>
                    <a:pt x="15" y="782"/>
                  </a:lnTo>
                  <a:lnTo>
                    <a:pt x="33" y="725"/>
                  </a:lnTo>
                  <a:lnTo>
                    <a:pt x="58" y="669"/>
                  </a:lnTo>
                  <a:lnTo>
                    <a:pt x="90" y="615"/>
                  </a:lnTo>
                  <a:lnTo>
                    <a:pt x="128" y="563"/>
                  </a:lnTo>
                  <a:lnTo>
                    <a:pt x="173" y="510"/>
                  </a:lnTo>
                  <a:lnTo>
                    <a:pt x="226" y="460"/>
                  </a:lnTo>
                  <a:lnTo>
                    <a:pt x="283" y="413"/>
                  </a:lnTo>
                  <a:lnTo>
                    <a:pt x="349" y="366"/>
                  </a:lnTo>
                  <a:lnTo>
                    <a:pt x="419" y="323"/>
                  </a:lnTo>
                  <a:lnTo>
                    <a:pt x="498" y="280"/>
                  </a:lnTo>
                  <a:lnTo>
                    <a:pt x="580" y="240"/>
                  </a:lnTo>
                  <a:lnTo>
                    <a:pt x="678" y="201"/>
                  </a:lnTo>
                  <a:lnTo>
                    <a:pt x="780" y="163"/>
                  </a:lnTo>
                  <a:lnTo>
                    <a:pt x="887" y="130"/>
                  </a:lnTo>
                  <a:lnTo>
                    <a:pt x="998" y="100"/>
                  </a:lnTo>
                  <a:lnTo>
                    <a:pt x="1114" y="73"/>
                  </a:lnTo>
                  <a:lnTo>
                    <a:pt x="1233" y="52"/>
                  </a:lnTo>
                  <a:lnTo>
                    <a:pt x="1355" y="34"/>
                  </a:lnTo>
                  <a:lnTo>
                    <a:pt x="1481" y="19"/>
                  </a:lnTo>
                  <a:lnTo>
                    <a:pt x="1608" y="9"/>
                  </a:lnTo>
                  <a:lnTo>
                    <a:pt x="1739" y="2"/>
                  </a:lnTo>
                  <a:lnTo>
                    <a:pt x="18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18"/>
            <p:cNvSpPr>
              <a:spLocks noEditPoints="1"/>
            </p:cNvSpPr>
            <p:nvPr/>
          </p:nvSpPr>
          <p:spPr bwMode="auto">
            <a:xfrm>
              <a:off x="1989138" y="2324100"/>
              <a:ext cx="384175" cy="384175"/>
            </a:xfrm>
            <a:custGeom>
              <a:avLst/>
              <a:gdLst>
                <a:gd name="T0" fmla="*/ 553 w 1210"/>
                <a:gd name="T1" fmla="*/ 222 h 1211"/>
                <a:gd name="T2" fmla="*/ 455 w 1210"/>
                <a:gd name="T3" fmla="*/ 249 h 1211"/>
                <a:gd name="T4" fmla="*/ 369 w 1210"/>
                <a:gd name="T5" fmla="*/ 299 h 1211"/>
                <a:gd name="T6" fmla="*/ 300 w 1210"/>
                <a:gd name="T7" fmla="*/ 370 h 1211"/>
                <a:gd name="T8" fmla="*/ 249 w 1210"/>
                <a:gd name="T9" fmla="*/ 455 h 1211"/>
                <a:gd name="T10" fmla="*/ 223 w 1210"/>
                <a:gd name="T11" fmla="*/ 552 h 1211"/>
                <a:gd name="T12" fmla="*/ 223 w 1210"/>
                <a:gd name="T13" fmla="*/ 658 h 1211"/>
                <a:gd name="T14" fmla="*/ 249 w 1210"/>
                <a:gd name="T15" fmla="*/ 756 h 1211"/>
                <a:gd name="T16" fmla="*/ 300 w 1210"/>
                <a:gd name="T17" fmla="*/ 841 h 1211"/>
                <a:gd name="T18" fmla="*/ 369 w 1210"/>
                <a:gd name="T19" fmla="*/ 911 h 1211"/>
                <a:gd name="T20" fmla="*/ 455 w 1210"/>
                <a:gd name="T21" fmla="*/ 961 h 1211"/>
                <a:gd name="T22" fmla="*/ 553 w 1210"/>
                <a:gd name="T23" fmla="*/ 988 h 1211"/>
                <a:gd name="T24" fmla="*/ 657 w 1210"/>
                <a:gd name="T25" fmla="*/ 988 h 1211"/>
                <a:gd name="T26" fmla="*/ 755 w 1210"/>
                <a:gd name="T27" fmla="*/ 961 h 1211"/>
                <a:gd name="T28" fmla="*/ 841 w 1210"/>
                <a:gd name="T29" fmla="*/ 911 h 1211"/>
                <a:gd name="T30" fmla="*/ 910 w 1210"/>
                <a:gd name="T31" fmla="*/ 841 h 1211"/>
                <a:gd name="T32" fmla="*/ 961 w 1210"/>
                <a:gd name="T33" fmla="*/ 756 h 1211"/>
                <a:gd name="T34" fmla="*/ 987 w 1210"/>
                <a:gd name="T35" fmla="*/ 658 h 1211"/>
                <a:gd name="T36" fmla="*/ 987 w 1210"/>
                <a:gd name="T37" fmla="*/ 552 h 1211"/>
                <a:gd name="T38" fmla="*/ 961 w 1210"/>
                <a:gd name="T39" fmla="*/ 455 h 1211"/>
                <a:gd name="T40" fmla="*/ 910 w 1210"/>
                <a:gd name="T41" fmla="*/ 370 h 1211"/>
                <a:gd name="T42" fmla="*/ 841 w 1210"/>
                <a:gd name="T43" fmla="*/ 299 h 1211"/>
                <a:gd name="T44" fmla="*/ 755 w 1210"/>
                <a:gd name="T45" fmla="*/ 249 h 1211"/>
                <a:gd name="T46" fmla="*/ 657 w 1210"/>
                <a:gd name="T47" fmla="*/ 222 h 1211"/>
                <a:gd name="T48" fmla="*/ 605 w 1210"/>
                <a:gd name="T49" fmla="*/ 0 h 1211"/>
                <a:gd name="T50" fmla="*/ 734 w 1210"/>
                <a:gd name="T51" fmla="*/ 13 h 1211"/>
                <a:gd name="T52" fmla="*/ 854 w 1210"/>
                <a:gd name="T53" fmla="*/ 53 h 1211"/>
                <a:gd name="T54" fmla="*/ 962 w 1210"/>
                <a:gd name="T55" fmla="*/ 117 h 1211"/>
                <a:gd name="T56" fmla="*/ 1054 w 1210"/>
                <a:gd name="T57" fmla="*/ 199 h 1211"/>
                <a:gd name="T58" fmla="*/ 1127 w 1210"/>
                <a:gd name="T59" fmla="*/ 299 h 1211"/>
                <a:gd name="T60" fmla="*/ 1180 w 1210"/>
                <a:gd name="T61" fmla="*/ 414 h 1211"/>
                <a:gd name="T62" fmla="*/ 1207 w 1210"/>
                <a:gd name="T63" fmla="*/ 539 h 1211"/>
                <a:gd name="T64" fmla="*/ 1207 w 1210"/>
                <a:gd name="T65" fmla="*/ 672 h 1211"/>
                <a:gd name="T66" fmla="*/ 1180 w 1210"/>
                <a:gd name="T67" fmla="*/ 796 h 1211"/>
                <a:gd name="T68" fmla="*/ 1127 w 1210"/>
                <a:gd name="T69" fmla="*/ 911 h 1211"/>
                <a:gd name="T70" fmla="*/ 1054 w 1210"/>
                <a:gd name="T71" fmla="*/ 1011 h 1211"/>
                <a:gd name="T72" fmla="*/ 962 w 1210"/>
                <a:gd name="T73" fmla="*/ 1094 h 1211"/>
                <a:gd name="T74" fmla="*/ 854 w 1210"/>
                <a:gd name="T75" fmla="*/ 1157 h 1211"/>
                <a:gd name="T76" fmla="*/ 734 w 1210"/>
                <a:gd name="T77" fmla="*/ 1197 h 1211"/>
                <a:gd name="T78" fmla="*/ 605 w 1210"/>
                <a:gd name="T79" fmla="*/ 1211 h 1211"/>
                <a:gd name="T80" fmla="*/ 476 w 1210"/>
                <a:gd name="T81" fmla="*/ 1197 h 1211"/>
                <a:gd name="T82" fmla="*/ 356 w 1210"/>
                <a:gd name="T83" fmla="*/ 1157 h 1211"/>
                <a:gd name="T84" fmla="*/ 248 w 1210"/>
                <a:gd name="T85" fmla="*/ 1094 h 1211"/>
                <a:gd name="T86" fmla="*/ 156 w 1210"/>
                <a:gd name="T87" fmla="*/ 1011 h 1211"/>
                <a:gd name="T88" fmla="*/ 83 w 1210"/>
                <a:gd name="T89" fmla="*/ 911 h 1211"/>
                <a:gd name="T90" fmla="*/ 30 w 1210"/>
                <a:gd name="T91" fmla="*/ 796 h 1211"/>
                <a:gd name="T92" fmla="*/ 3 w 1210"/>
                <a:gd name="T93" fmla="*/ 672 h 1211"/>
                <a:gd name="T94" fmla="*/ 3 w 1210"/>
                <a:gd name="T95" fmla="*/ 539 h 1211"/>
                <a:gd name="T96" fmla="*/ 30 w 1210"/>
                <a:gd name="T97" fmla="*/ 414 h 1211"/>
                <a:gd name="T98" fmla="*/ 83 w 1210"/>
                <a:gd name="T99" fmla="*/ 299 h 1211"/>
                <a:gd name="T100" fmla="*/ 156 w 1210"/>
                <a:gd name="T101" fmla="*/ 199 h 1211"/>
                <a:gd name="T102" fmla="*/ 248 w 1210"/>
                <a:gd name="T103" fmla="*/ 117 h 1211"/>
                <a:gd name="T104" fmla="*/ 356 w 1210"/>
                <a:gd name="T105" fmla="*/ 53 h 1211"/>
                <a:gd name="T106" fmla="*/ 476 w 1210"/>
                <a:gd name="T107" fmla="*/ 13 h 1211"/>
                <a:gd name="T108" fmla="*/ 605 w 1210"/>
                <a:gd name="T10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10" h="1211">
                  <a:moveTo>
                    <a:pt x="605" y="219"/>
                  </a:moveTo>
                  <a:lnTo>
                    <a:pt x="553" y="222"/>
                  </a:lnTo>
                  <a:lnTo>
                    <a:pt x="503" y="232"/>
                  </a:lnTo>
                  <a:lnTo>
                    <a:pt x="455" y="249"/>
                  </a:lnTo>
                  <a:lnTo>
                    <a:pt x="410" y="272"/>
                  </a:lnTo>
                  <a:lnTo>
                    <a:pt x="369" y="299"/>
                  </a:lnTo>
                  <a:lnTo>
                    <a:pt x="332" y="332"/>
                  </a:lnTo>
                  <a:lnTo>
                    <a:pt x="300" y="370"/>
                  </a:lnTo>
                  <a:lnTo>
                    <a:pt x="272" y="411"/>
                  </a:lnTo>
                  <a:lnTo>
                    <a:pt x="249" y="455"/>
                  </a:lnTo>
                  <a:lnTo>
                    <a:pt x="233" y="502"/>
                  </a:lnTo>
                  <a:lnTo>
                    <a:pt x="223" y="552"/>
                  </a:lnTo>
                  <a:lnTo>
                    <a:pt x="220" y="605"/>
                  </a:lnTo>
                  <a:lnTo>
                    <a:pt x="223" y="658"/>
                  </a:lnTo>
                  <a:lnTo>
                    <a:pt x="233" y="708"/>
                  </a:lnTo>
                  <a:lnTo>
                    <a:pt x="249" y="756"/>
                  </a:lnTo>
                  <a:lnTo>
                    <a:pt x="272" y="800"/>
                  </a:lnTo>
                  <a:lnTo>
                    <a:pt x="300" y="841"/>
                  </a:lnTo>
                  <a:lnTo>
                    <a:pt x="332" y="878"/>
                  </a:lnTo>
                  <a:lnTo>
                    <a:pt x="369" y="911"/>
                  </a:lnTo>
                  <a:lnTo>
                    <a:pt x="410" y="938"/>
                  </a:lnTo>
                  <a:lnTo>
                    <a:pt x="455" y="961"/>
                  </a:lnTo>
                  <a:lnTo>
                    <a:pt x="503" y="978"/>
                  </a:lnTo>
                  <a:lnTo>
                    <a:pt x="553" y="988"/>
                  </a:lnTo>
                  <a:lnTo>
                    <a:pt x="605" y="992"/>
                  </a:lnTo>
                  <a:lnTo>
                    <a:pt x="657" y="988"/>
                  </a:lnTo>
                  <a:lnTo>
                    <a:pt x="707" y="978"/>
                  </a:lnTo>
                  <a:lnTo>
                    <a:pt x="755" y="961"/>
                  </a:lnTo>
                  <a:lnTo>
                    <a:pt x="800" y="938"/>
                  </a:lnTo>
                  <a:lnTo>
                    <a:pt x="841" y="911"/>
                  </a:lnTo>
                  <a:lnTo>
                    <a:pt x="878" y="878"/>
                  </a:lnTo>
                  <a:lnTo>
                    <a:pt x="910" y="841"/>
                  </a:lnTo>
                  <a:lnTo>
                    <a:pt x="938" y="800"/>
                  </a:lnTo>
                  <a:lnTo>
                    <a:pt x="961" y="756"/>
                  </a:lnTo>
                  <a:lnTo>
                    <a:pt x="977" y="708"/>
                  </a:lnTo>
                  <a:lnTo>
                    <a:pt x="987" y="658"/>
                  </a:lnTo>
                  <a:lnTo>
                    <a:pt x="990" y="605"/>
                  </a:lnTo>
                  <a:lnTo>
                    <a:pt x="987" y="552"/>
                  </a:lnTo>
                  <a:lnTo>
                    <a:pt x="977" y="502"/>
                  </a:lnTo>
                  <a:lnTo>
                    <a:pt x="961" y="455"/>
                  </a:lnTo>
                  <a:lnTo>
                    <a:pt x="938" y="411"/>
                  </a:lnTo>
                  <a:lnTo>
                    <a:pt x="910" y="370"/>
                  </a:lnTo>
                  <a:lnTo>
                    <a:pt x="878" y="332"/>
                  </a:lnTo>
                  <a:lnTo>
                    <a:pt x="841" y="299"/>
                  </a:lnTo>
                  <a:lnTo>
                    <a:pt x="800" y="272"/>
                  </a:lnTo>
                  <a:lnTo>
                    <a:pt x="755" y="249"/>
                  </a:lnTo>
                  <a:lnTo>
                    <a:pt x="707" y="232"/>
                  </a:lnTo>
                  <a:lnTo>
                    <a:pt x="657" y="222"/>
                  </a:lnTo>
                  <a:lnTo>
                    <a:pt x="605" y="219"/>
                  </a:lnTo>
                  <a:close/>
                  <a:moveTo>
                    <a:pt x="605" y="0"/>
                  </a:moveTo>
                  <a:lnTo>
                    <a:pt x="671" y="3"/>
                  </a:lnTo>
                  <a:lnTo>
                    <a:pt x="734" y="13"/>
                  </a:lnTo>
                  <a:lnTo>
                    <a:pt x="797" y="30"/>
                  </a:lnTo>
                  <a:lnTo>
                    <a:pt x="854" y="53"/>
                  </a:lnTo>
                  <a:lnTo>
                    <a:pt x="910" y="83"/>
                  </a:lnTo>
                  <a:lnTo>
                    <a:pt x="962" y="117"/>
                  </a:lnTo>
                  <a:lnTo>
                    <a:pt x="1010" y="155"/>
                  </a:lnTo>
                  <a:lnTo>
                    <a:pt x="1054" y="199"/>
                  </a:lnTo>
                  <a:lnTo>
                    <a:pt x="1093" y="247"/>
                  </a:lnTo>
                  <a:lnTo>
                    <a:pt x="1127" y="299"/>
                  </a:lnTo>
                  <a:lnTo>
                    <a:pt x="1156" y="355"/>
                  </a:lnTo>
                  <a:lnTo>
                    <a:pt x="1180" y="414"/>
                  </a:lnTo>
                  <a:lnTo>
                    <a:pt x="1195" y="475"/>
                  </a:lnTo>
                  <a:lnTo>
                    <a:pt x="1207" y="539"/>
                  </a:lnTo>
                  <a:lnTo>
                    <a:pt x="1210" y="605"/>
                  </a:lnTo>
                  <a:lnTo>
                    <a:pt x="1207" y="672"/>
                  </a:lnTo>
                  <a:lnTo>
                    <a:pt x="1195" y="735"/>
                  </a:lnTo>
                  <a:lnTo>
                    <a:pt x="1180" y="796"/>
                  </a:lnTo>
                  <a:lnTo>
                    <a:pt x="1156" y="855"/>
                  </a:lnTo>
                  <a:lnTo>
                    <a:pt x="1127" y="911"/>
                  </a:lnTo>
                  <a:lnTo>
                    <a:pt x="1093" y="962"/>
                  </a:lnTo>
                  <a:lnTo>
                    <a:pt x="1054" y="1011"/>
                  </a:lnTo>
                  <a:lnTo>
                    <a:pt x="1010" y="1055"/>
                  </a:lnTo>
                  <a:lnTo>
                    <a:pt x="962" y="1094"/>
                  </a:lnTo>
                  <a:lnTo>
                    <a:pt x="910" y="1128"/>
                  </a:lnTo>
                  <a:lnTo>
                    <a:pt x="854" y="1157"/>
                  </a:lnTo>
                  <a:lnTo>
                    <a:pt x="797" y="1180"/>
                  </a:lnTo>
                  <a:lnTo>
                    <a:pt x="734" y="1197"/>
                  </a:lnTo>
                  <a:lnTo>
                    <a:pt x="671" y="1207"/>
                  </a:lnTo>
                  <a:lnTo>
                    <a:pt x="605" y="1211"/>
                  </a:lnTo>
                  <a:lnTo>
                    <a:pt x="539" y="1207"/>
                  </a:lnTo>
                  <a:lnTo>
                    <a:pt x="476" y="1197"/>
                  </a:lnTo>
                  <a:lnTo>
                    <a:pt x="413" y="1180"/>
                  </a:lnTo>
                  <a:lnTo>
                    <a:pt x="356" y="1157"/>
                  </a:lnTo>
                  <a:lnTo>
                    <a:pt x="300" y="1128"/>
                  </a:lnTo>
                  <a:lnTo>
                    <a:pt x="248" y="1094"/>
                  </a:lnTo>
                  <a:lnTo>
                    <a:pt x="200" y="1055"/>
                  </a:lnTo>
                  <a:lnTo>
                    <a:pt x="156" y="1011"/>
                  </a:lnTo>
                  <a:lnTo>
                    <a:pt x="117" y="962"/>
                  </a:lnTo>
                  <a:lnTo>
                    <a:pt x="83" y="911"/>
                  </a:lnTo>
                  <a:lnTo>
                    <a:pt x="54" y="855"/>
                  </a:lnTo>
                  <a:lnTo>
                    <a:pt x="30" y="796"/>
                  </a:lnTo>
                  <a:lnTo>
                    <a:pt x="15" y="735"/>
                  </a:lnTo>
                  <a:lnTo>
                    <a:pt x="3" y="672"/>
                  </a:lnTo>
                  <a:lnTo>
                    <a:pt x="0" y="605"/>
                  </a:lnTo>
                  <a:lnTo>
                    <a:pt x="3" y="539"/>
                  </a:lnTo>
                  <a:lnTo>
                    <a:pt x="15" y="475"/>
                  </a:lnTo>
                  <a:lnTo>
                    <a:pt x="30" y="414"/>
                  </a:lnTo>
                  <a:lnTo>
                    <a:pt x="54" y="355"/>
                  </a:lnTo>
                  <a:lnTo>
                    <a:pt x="83" y="299"/>
                  </a:lnTo>
                  <a:lnTo>
                    <a:pt x="117" y="247"/>
                  </a:lnTo>
                  <a:lnTo>
                    <a:pt x="156" y="199"/>
                  </a:lnTo>
                  <a:lnTo>
                    <a:pt x="200" y="155"/>
                  </a:lnTo>
                  <a:lnTo>
                    <a:pt x="248" y="117"/>
                  </a:lnTo>
                  <a:lnTo>
                    <a:pt x="300" y="83"/>
                  </a:lnTo>
                  <a:lnTo>
                    <a:pt x="356" y="53"/>
                  </a:lnTo>
                  <a:lnTo>
                    <a:pt x="413" y="30"/>
                  </a:lnTo>
                  <a:lnTo>
                    <a:pt x="476" y="13"/>
                  </a:lnTo>
                  <a:lnTo>
                    <a:pt x="539" y="3"/>
                  </a:lnTo>
                  <a:lnTo>
                    <a:pt x="6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4" name="TextBox 33"/>
          <p:cNvSpPr txBox="1"/>
          <p:nvPr/>
        </p:nvSpPr>
        <p:spPr>
          <a:xfrm>
            <a:off x="5617304" y="2644133"/>
            <a:ext cx="1518364" cy="307777"/>
          </a:xfrm>
          <a:prstGeom prst="rect">
            <a:avLst/>
          </a:prstGeom>
          <a:noFill/>
        </p:spPr>
        <p:txBody>
          <a:bodyPr wrap="none" rtlCol="0">
            <a:spAutoFit/>
          </a:bodyPr>
          <a:lstStyle/>
          <a:p>
            <a:r>
              <a:rPr lang="en-US" sz="1400" dirty="0">
                <a:solidFill>
                  <a:schemeClr val="bg2"/>
                </a:solidFill>
              </a:rPr>
              <a:t>+12 345 678 90</a:t>
            </a:r>
          </a:p>
        </p:txBody>
      </p:sp>
      <p:sp>
        <p:nvSpPr>
          <p:cNvPr id="25" name="Freeform 12"/>
          <p:cNvSpPr>
            <a:spLocks noEditPoints="1"/>
          </p:cNvSpPr>
          <p:nvPr/>
        </p:nvSpPr>
        <p:spPr bwMode="auto">
          <a:xfrm>
            <a:off x="8191865" y="2624030"/>
            <a:ext cx="561721" cy="347982"/>
          </a:xfrm>
          <a:custGeom>
            <a:avLst/>
            <a:gdLst>
              <a:gd name="T0" fmla="*/ 1560 w 3745"/>
              <a:gd name="T1" fmla="*/ 1354 h 2320"/>
              <a:gd name="T2" fmla="*/ 465 w 3745"/>
              <a:gd name="T3" fmla="*/ 2100 h 2320"/>
              <a:gd name="T4" fmla="*/ 3280 w 3745"/>
              <a:gd name="T5" fmla="*/ 2100 h 2320"/>
              <a:gd name="T6" fmla="*/ 2185 w 3745"/>
              <a:gd name="T7" fmla="*/ 1354 h 2320"/>
              <a:gd name="T8" fmla="*/ 1873 w 3745"/>
              <a:gd name="T9" fmla="*/ 1591 h 2320"/>
              <a:gd name="T10" fmla="*/ 1560 w 3745"/>
              <a:gd name="T11" fmla="*/ 1354 h 2320"/>
              <a:gd name="T12" fmla="*/ 3526 w 3745"/>
              <a:gd name="T13" fmla="*/ 337 h 2320"/>
              <a:gd name="T14" fmla="*/ 2368 w 3745"/>
              <a:gd name="T15" fmla="*/ 1215 h 2320"/>
              <a:gd name="T16" fmla="*/ 3526 w 3745"/>
              <a:gd name="T17" fmla="*/ 2003 h 2320"/>
              <a:gd name="T18" fmla="*/ 3526 w 3745"/>
              <a:gd name="T19" fmla="*/ 337 h 2320"/>
              <a:gd name="T20" fmla="*/ 219 w 3745"/>
              <a:gd name="T21" fmla="*/ 337 h 2320"/>
              <a:gd name="T22" fmla="*/ 219 w 3745"/>
              <a:gd name="T23" fmla="*/ 2003 h 2320"/>
              <a:gd name="T24" fmla="*/ 1377 w 3745"/>
              <a:gd name="T25" fmla="*/ 1215 h 2320"/>
              <a:gd name="T26" fmla="*/ 219 w 3745"/>
              <a:gd name="T27" fmla="*/ 337 h 2320"/>
              <a:gd name="T28" fmla="*/ 426 w 3745"/>
              <a:gd name="T29" fmla="*/ 219 h 2320"/>
              <a:gd name="T30" fmla="*/ 1873 w 3745"/>
              <a:gd name="T31" fmla="*/ 1316 h 2320"/>
              <a:gd name="T32" fmla="*/ 3319 w 3745"/>
              <a:gd name="T33" fmla="*/ 219 h 2320"/>
              <a:gd name="T34" fmla="*/ 426 w 3745"/>
              <a:gd name="T35" fmla="*/ 219 h 2320"/>
              <a:gd name="T36" fmla="*/ 0 w 3745"/>
              <a:gd name="T37" fmla="*/ 0 h 2320"/>
              <a:gd name="T38" fmla="*/ 3745 w 3745"/>
              <a:gd name="T39" fmla="*/ 0 h 2320"/>
              <a:gd name="T40" fmla="*/ 3745 w 3745"/>
              <a:gd name="T41" fmla="*/ 2320 h 2320"/>
              <a:gd name="T42" fmla="*/ 0 w 3745"/>
              <a:gd name="T43" fmla="*/ 2320 h 2320"/>
              <a:gd name="T44" fmla="*/ 0 w 3745"/>
              <a:gd name="T45" fmla="*/ 0 h 2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45" h="2320">
                <a:moveTo>
                  <a:pt x="1560" y="1354"/>
                </a:moveTo>
                <a:lnTo>
                  <a:pt x="465" y="2100"/>
                </a:lnTo>
                <a:lnTo>
                  <a:pt x="3280" y="2100"/>
                </a:lnTo>
                <a:lnTo>
                  <a:pt x="2185" y="1354"/>
                </a:lnTo>
                <a:lnTo>
                  <a:pt x="1873" y="1591"/>
                </a:lnTo>
                <a:lnTo>
                  <a:pt x="1560" y="1354"/>
                </a:lnTo>
                <a:close/>
                <a:moveTo>
                  <a:pt x="3526" y="337"/>
                </a:moveTo>
                <a:lnTo>
                  <a:pt x="2368" y="1215"/>
                </a:lnTo>
                <a:lnTo>
                  <a:pt x="3526" y="2003"/>
                </a:lnTo>
                <a:lnTo>
                  <a:pt x="3526" y="337"/>
                </a:lnTo>
                <a:close/>
                <a:moveTo>
                  <a:pt x="219" y="337"/>
                </a:moveTo>
                <a:lnTo>
                  <a:pt x="219" y="2003"/>
                </a:lnTo>
                <a:lnTo>
                  <a:pt x="1377" y="1215"/>
                </a:lnTo>
                <a:lnTo>
                  <a:pt x="219" y="337"/>
                </a:lnTo>
                <a:close/>
                <a:moveTo>
                  <a:pt x="426" y="219"/>
                </a:moveTo>
                <a:lnTo>
                  <a:pt x="1873" y="1316"/>
                </a:lnTo>
                <a:lnTo>
                  <a:pt x="3319" y="219"/>
                </a:lnTo>
                <a:lnTo>
                  <a:pt x="426" y="219"/>
                </a:lnTo>
                <a:close/>
                <a:moveTo>
                  <a:pt x="0" y="0"/>
                </a:moveTo>
                <a:lnTo>
                  <a:pt x="3745" y="0"/>
                </a:lnTo>
                <a:lnTo>
                  <a:pt x="3745" y="2320"/>
                </a:lnTo>
                <a:lnTo>
                  <a:pt x="0" y="2320"/>
                </a:lnTo>
                <a:lnTo>
                  <a:pt x="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TextBox 34"/>
          <p:cNvSpPr txBox="1"/>
          <p:nvPr/>
        </p:nvSpPr>
        <p:spPr>
          <a:xfrm>
            <a:off x="8753586" y="2644133"/>
            <a:ext cx="2305439" cy="307777"/>
          </a:xfrm>
          <a:prstGeom prst="rect">
            <a:avLst/>
          </a:prstGeom>
          <a:noFill/>
        </p:spPr>
        <p:txBody>
          <a:bodyPr wrap="none" rtlCol="0">
            <a:spAutoFit/>
          </a:bodyPr>
          <a:lstStyle/>
          <a:p>
            <a:r>
              <a:rPr lang="en-US" sz="1400" dirty="0">
                <a:solidFill>
                  <a:schemeClr val="bg2"/>
                </a:solidFill>
              </a:rPr>
              <a:t>slidefactory@gmail.com</a:t>
            </a:r>
          </a:p>
        </p:txBody>
      </p:sp>
      <p:pic>
        <p:nvPicPr>
          <p:cNvPr id="6" name="Picture Placeholder 5">
            <a:extLst>
              <a:ext uri="{FF2B5EF4-FFF2-40B4-BE49-F238E27FC236}">
                <a16:creationId xmlns:a16="http://schemas.microsoft.com/office/drawing/2014/main" id="{85F98309-1FE7-44DA-9DE2-AE01E38FD21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6554" b="36554"/>
          <a:stretch>
            <a:fillRect/>
          </a:stretch>
        </p:blipFill>
        <p:spPr/>
      </p:pic>
    </p:spTree>
    <p:extLst>
      <p:ext uri="{BB962C8B-B14F-4D97-AF65-F5344CB8AC3E}">
        <p14:creationId xmlns:p14="http://schemas.microsoft.com/office/powerpoint/2010/main" val="2520533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left)">
                                      <p:cBhvr>
                                        <p:cTn id="33" dur="500"/>
                                        <p:tgtEl>
                                          <p:spTgt spid="33"/>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500"/>
                                        <p:tgtEl>
                                          <p:spTgt spid="34"/>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10" grpId="0" animBg="1"/>
      <p:bldP spid="11" grpId="0"/>
      <p:bldP spid="12" grpId="0"/>
      <p:bldP spid="33" grpId="0"/>
      <p:bldP spid="34" grpId="0"/>
      <p:bldP spid="25" grpId="0" animBg="1"/>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F58B8583-1156-409C-8669-D91D586C28DF}"/>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3066" b="23066"/>
          <a:stretch>
            <a:fillRect/>
          </a:stretch>
        </p:blipFill>
        <p:spPr/>
      </p:pic>
      <p:sp>
        <p:nvSpPr>
          <p:cNvPr id="18" name="Rectangle 17"/>
          <p:cNvSpPr/>
          <p:nvPr/>
        </p:nvSpPr>
        <p:spPr>
          <a:xfrm>
            <a:off x="345440" y="322549"/>
            <a:ext cx="11521439" cy="621289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62770" y="2638286"/>
            <a:ext cx="4536989" cy="3005695"/>
          </a:xfrm>
          <a:prstGeom prst="rect">
            <a:avLst/>
          </a:prstGeom>
          <a:noFill/>
        </p:spPr>
        <p:txBody>
          <a:bodyPr wrap="square" rtlCol="0">
            <a:spAutoFit/>
          </a:bodyPr>
          <a:lstStyle/>
          <a:p>
            <a:pPr algn="just">
              <a:lnSpc>
                <a:spcPct val="150000"/>
              </a:lnSpc>
            </a:pPr>
            <a:r>
              <a:rPr lang="en-US" sz="1600" dirty="0"/>
              <a:t>Far </a:t>
            </a:r>
            <a:r>
              <a:rPr lang="en-US" sz="1600" dirty="0" err="1"/>
              <a:t>far</a:t>
            </a:r>
            <a:r>
              <a:rPr lang="en-US" sz="1600" dirty="0"/>
              <a:t> away, behind the word mountains, far from the countries </a:t>
            </a:r>
            <a:r>
              <a:rPr lang="en-US" sz="1600" dirty="0" err="1"/>
              <a:t>Vokalia</a:t>
            </a:r>
            <a:r>
              <a:rPr lang="en-US" sz="1600" dirty="0"/>
              <a:t> and </a:t>
            </a:r>
            <a:r>
              <a:rPr lang="en-US" sz="1600" dirty="0" err="1"/>
              <a:t>Consonantia</a:t>
            </a:r>
            <a:r>
              <a:rPr lang="en-US" sz="1600" dirty="0"/>
              <a:t>, there live the blind texts. Separated they live in </a:t>
            </a:r>
            <a:r>
              <a:rPr lang="en-US" sz="1600" dirty="0" err="1"/>
              <a:t>Bookmarksgrove</a:t>
            </a:r>
            <a:r>
              <a:rPr lang="en-US" sz="1600" dirty="0"/>
              <a:t> right at the coast of the Semantics, a large language ocean. A small river named </a:t>
            </a:r>
            <a:r>
              <a:rPr lang="en-US" sz="1600" dirty="0" err="1"/>
              <a:t>Duden</a:t>
            </a:r>
            <a:r>
              <a:rPr lang="en-US" sz="1600" dirty="0"/>
              <a:t> flows by their place and supplies it with the necessary </a:t>
            </a:r>
            <a:r>
              <a:rPr lang="en-US" sz="1600" dirty="0" err="1"/>
              <a:t>regelialia</a:t>
            </a:r>
            <a:r>
              <a:rPr lang="en-US" sz="1600" dirty="0"/>
              <a:t>. </a:t>
            </a:r>
          </a:p>
        </p:txBody>
      </p:sp>
      <p:sp>
        <p:nvSpPr>
          <p:cNvPr id="12" name="Rectangle 11"/>
          <p:cNvSpPr/>
          <p:nvPr/>
        </p:nvSpPr>
        <p:spPr>
          <a:xfrm>
            <a:off x="345440" y="1574647"/>
            <a:ext cx="3841919" cy="895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267238" y="1574647"/>
            <a:ext cx="183800" cy="895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30919" y="1574647"/>
            <a:ext cx="183800" cy="895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794599" y="1574647"/>
            <a:ext cx="183800" cy="8955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302319" y="322549"/>
            <a:ext cx="895603" cy="62020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478249" y="6148976"/>
            <a:ext cx="713751" cy="70902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1361087" y="6303433"/>
            <a:ext cx="948075" cy="400110"/>
          </a:xfrm>
          <a:prstGeom prst="rect">
            <a:avLst/>
          </a:prstGeom>
        </p:spPr>
        <p:txBody>
          <a:bodyPr wrap="square">
            <a:spAutoFit/>
          </a:bodyPr>
          <a:lstStyle/>
          <a:p>
            <a:pPr algn="ctr"/>
            <a:r>
              <a:rPr lang="en-US" sz="2000" b="0" dirty="0">
                <a:solidFill>
                  <a:schemeClr val="bg2"/>
                </a:solidFill>
                <a:latin typeface="+mj-lt"/>
              </a:rPr>
              <a:t>3</a:t>
            </a:r>
          </a:p>
        </p:txBody>
      </p:sp>
      <p:sp>
        <p:nvSpPr>
          <p:cNvPr id="8" name="TextBox 7"/>
          <p:cNvSpPr txBox="1"/>
          <p:nvPr/>
        </p:nvSpPr>
        <p:spPr>
          <a:xfrm>
            <a:off x="1162771" y="1668476"/>
            <a:ext cx="2807179" cy="707886"/>
          </a:xfrm>
          <a:prstGeom prst="rect">
            <a:avLst/>
          </a:prstGeom>
          <a:noFill/>
        </p:spPr>
        <p:txBody>
          <a:bodyPr wrap="none" rtlCol="0">
            <a:spAutoFit/>
          </a:bodyPr>
          <a:lstStyle/>
          <a:p>
            <a:pPr algn="r"/>
            <a:r>
              <a:rPr lang="en-US" sz="4000" dirty="0">
                <a:solidFill>
                  <a:schemeClr val="bg2"/>
                </a:solidFill>
                <a:latin typeface="+mj-lt"/>
              </a:rPr>
              <a:t>ABOUT US</a:t>
            </a:r>
          </a:p>
        </p:txBody>
      </p:sp>
      <p:pic>
        <p:nvPicPr>
          <p:cNvPr id="6" name="Picture Placeholder 5">
            <a:extLst>
              <a:ext uri="{FF2B5EF4-FFF2-40B4-BE49-F238E27FC236}">
                <a16:creationId xmlns:a16="http://schemas.microsoft.com/office/drawing/2014/main" id="{410931C7-23D8-4A46-862B-DFD3AA007F6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435" b="3435"/>
          <a:stretch>
            <a:fillRect/>
          </a:stretch>
        </p:blipFill>
        <p:spPr/>
      </p:pic>
    </p:spTree>
    <p:extLst>
      <p:ext uri="{BB962C8B-B14F-4D97-AF65-F5344CB8AC3E}">
        <p14:creationId xmlns:p14="http://schemas.microsoft.com/office/powerpoint/2010/main" val="14156359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p:bldP spid="12" grpId="0" animBg="1"/>
      <p:bldP spid="13" grpId="0" animBg="1"/>
      <p:bldP spid="14" grpId="0" animBg="1"/>
      <p:bldP spid="15" grpId="0" animBg="1"/>
      <p:bldP spid="4" grpId="0" animBg="1"/>
      <p:bldP spid="16" grpId="0" animBg="1"/>
      <p:bldP spid="19"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9EF0E59-D0C0-41C1-8400-E955AE5AA45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1875" b="21875"/>
          <a:stretch>
            <a:fillRect/>
          </a:stretch>
        </p:blipFill>
        <p:spPr/>
      </p:pic>
      <p:sp>
        <p:nvSpPr>
          <p:cNvPr id="10" name="Rectangle 9"/>
          <p:cNvSpPr/>
          <p:nvPr/>
        </p:nvSpPr>
        <p:spPr>
          <a:xfrm>
            <a:off x="0" y="3828288"/>
            <a:ext cx="12192000" cy="2292096"/>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066439" y="4159886"/>
            <a:ext cx="4059125" cy="1200329"/>
          </a:xfrm>
          <a:prstGeom prst="rect">
            <a:avLst/>
          </a:prstGeom>
          <a:noFill/>
        </p:spPr>
        <p:txBody>
          <a:bodyPr wrap="none" rtlCol="0">
            <a:spAutoFit/>
          </a:bodyPr>
          <a:lstStyle/>
          <a:p>
            <a:pPr algn="ctr"/>
            <a:r>
              <a:rPr lang="en-US" sz="7200" dirty="0">
                <a:solidFill>
                  <a:schemeClr val="bg2"/>
                </a:solidFill>
                <a:latin typeface="+mj-lt"/>
              </a:rPr>
              <a:t>THANKS</a:t>
            </a:r>
          </a:p>
        </p:txBody>
      </p:sp>
      <p:sp>
        <p:nvSpPr>
          <p:cNvPr id="22" name="TextBox 21"/>
          <p:cNvSpPr txBox="1"/>
          <p:nvPr/>
        </p:nvSpPr>
        <p:spPr>
          <a:xfrm>
            <a:off x="5007408" y="5242373"/>
            <a:ext cx="2177199" cy="400110"/>
          </a:xfrm>
          <a:prstGeom prst="rect">
            <a:avLst/>
          </a:prstGeom>
          <a:noFill/>
        </p:spPr>
        <p:txBody>
          <a:bodyPr wrap="none" rtlCol="0">
            <a:spAutoFit/>
          </a:bodyPr>
          <a:lstStyle/>
          <a:p>
            <a:pPr algn="ctr"/>
            <a:r>
              <a:rPr lang="en-US" sz="2000" dirty="0">
                <a:solidFill>
                  <a:schemeClr val="bg2"/>
                </a:solidFill>
              </a:rPr>
              <a:t>Have a nice day</a:t>
            </a:r>
          </a:p>
        </p:txBody>
      </p:sp>
    </p:spTree>
    <p:extLst>
      <p:ext uri="{BB962C8B-B14F-4D97-AF65-F5344CB8AC3E}">
        <p14:creationId xmlns:p14="http://schemas.microsoft.com/office/powerpoint/2010/main" val="5370653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A66ADC1-6F5F-4E62-B9B0-8787F3FEEA4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6516" b="36516"/>
          <a:stretch>
            <a:fillRect/>
          </a:stretch>
        </p:blipFill>
        <p:spPr/>
      </p:pic>
      <p:sp>
        <p:nvSpPr>
          <p:cNvPr id="7" name="Rectangle 6"/>
          <p:cNvSpPr/>
          <p:nvPr/>
        </p:nvSpPr>
        <p:spPr>
          <a:xfrm>
            <a:off x="345440" y="1360805"/>
            <a:ext cx="11521440" cy="310645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OUR </a:t>
            </a:r>
            <a:r>
              <a:rPr lang="en-US" dirty="0">
                <a:solidFill>
                  <a:schemeClr val="accent1"/>
                </a:solidFill>
              </a:rPr>
              <a:t>TIMELINE</a:t>
            </a:r>
          </a:p>
        </p:txBody>
      </p:sp>
      <p:sp>
        <p:nvSpPr>
          <p:cNvPr id="15" name="Rectangle 14"/>
          <p:cNvSpPr/>
          <p:nvPr/>
        </p:nvSpPr>
        <p:spPr>
          <a:xfrm>
            <a:off x="967798" y="3943623"/>
            <a:ext cx="1047263" cy="1047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572368" y="3943623"/>
            <a:ext cx="1047263" cy="1047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176938" y="3943623"/>
            <a:ext cx="1047263" cy="1047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874653" y="3943622"/>
            <a:ext cx="1047263" cy="1047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270083" y="3943622"/>
            <a:ext cx="1047263" cy="1047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23231" y="4990885"/>
            <a:ext cx="1736396" cy="400110"/>
          </a:xfrm>
          <a:prstGeom prst="rect">
            <a:avLst/>
          </a:prstGeom>
          <a:noFill/>
        </p:spPr>
        <p:txBody>
          <a:bodyPr wrap="square" rtlCol="0" anchor="ctr">
            <a:spAutoFit/>
          </a:bodyPr>
          <a:lstStyle/>
          <a:p>
            <a:pPr algn="ctr"/>
            <a:r>
              <a:rPr lang="en-US" sz="2000" b="1" dirty="0">
                <a:latin typeface="+mj-lt"/>
                <a:ea typeface="Roboto" pitchFamily="2" charset="0"/>
              </a:rPr>
              <a:t>2013</a:t>
            </a:r>
          </a:p>
        </p:txBody>
      </p:sp>
      <p:sp>
        <p:nvSpPr>
          <p:cNvPr id="32" name="TextBox 31"/>
          <p:cNvSpPr txBox="1"/>
          <p:nvPr/>
        </p:nvSpPr>
        <p:spPr>
          <a:xfrm>
            <a:off x="9832371" y="4990885"/>
            <a:ext cx="1736396" cy="400110"/>
          </a:xfrm>
          <a:prstGeom prst="rect">
            <a:avLst/>
          </a:prstGeom>
          <a:noFill/>
        </p:spPr>
        <p:txBody>
          <a:bodyPr wrap="square" rtlCol="0" anchor="ctr">
            <a:spAutoFit/>
          </a:bodyPr>
          <a:lstStyle/>
          <a:p>
            <a:pPr algn="ctr"/>
            <a:r>
              <a:rPr lang="en-US" sz="2000" b="1" dirty="0">
                <a:latin typeface="+mj-lt"/>
                <a:ea typeface="Roboto" pitchFamily="2" charset="0"/>
              </a:rPr>
              <a:t>2017</a:t>
            </a:r>
          </a:p>
        </p:txBody>
      </p:sp>
      <p:sp>
        <p:nvSpPr>
          <p:cNvPr id="23" name="TextBox 22"/>
          <p:cNvSpPr txBox="1"/>
          <p:nvPr/>
        </p:nvSpPr>
        <p:spPr>
          <a:xfrm>
            <a:off x="340288" y="5289757"/>
            <a:ext cx="2302285" cy="1061829"/>
          </a:xfrm>
          <a:prstGeom prst="rect">
            <a:avLst/>
          </a:prstGeom>
          <a:noFill/>
        </p:spPr>
        <p:txBody>
          <a:bodyPr wrap="square" rtlCol="0" anchor="ctr">
            <a:spAutoFit/>
          </a:bodyPr>
          <a:lstStyle/>
          <a:p>
            <a:pPr algn="ctr">
              <a:lnSpc>
                <a:spcPct val="150000"/>
              </a:lnSpc>
            </a:pPr>
            <a:r>
              <a:rPr lang="id-ID" sz="1400" dirty="0">
                <a:ea typeface="Roboto" pitchFamily="2" charset="0"/>
              </a:rPr>
              <a:t>Suitable for </a:t>
            </a:r>
            <a:r>
              <a:rPr lang="en-ID" sz="1400" dirty="0">
                <a:ea typeface="Roboto" pitchFamily="2" charset="0"/>
              </a:rPr>
              <a:t>any kind</a:t>
            </a:r>
            <a:r>
              <a:rPr lang="id-ID" sz="1400" dirty="0">
                <a:ea typeface="Roboto" pitchFamily="2" charset="0"/>
              </a:rPr>
              <a:t> categories business and presentation</a:t>
            </a:r>
          </a:p>
        </p:txBody>
      </p:sp>
      <p:sp>
        <p:nvSpPr>
          <p:cNvPr id="29" name="TextBox 28"/>
          <p:cNvSpPr txBox="1"/>
          <p:nvPr/>
        </p:nvSpPr>
        <p:spPr>
          <a:xfrm>
            <a:off x="5227801" y="4990885"/>
            <a:ext cx="1736396" cy="400110"/>
          </a:xfrm>
          <a:prstGeom prst="rect">
            <a:avLst/>
          </a:prstGeom>
          <a:noFill/>
        </p:spPr>
        <p:txBody>
          <a:bodyPr wrap="square" rtlCol="0" anchor="ctr">
            <a:spAutoFit/>
          </a:bodyPr>
          <a:lstStyle/>
          <a:p>
            <a:pPr algn="ctr"/>
            <a:r>
              <a:rPr lang="en-US" sz="2000" b="1" dirty="0">
                <a:latin typeface="+mj-lt"/>
                <a:ea typeface="Roboto" pitchFamily="2" charset="0"/>
              </a:rPr>
              <a:t>2015</a:t>
            </a:r>
          </a:p>
        </p:txBody>
      </p:sp>
      <p:sp>
        <p:nvSpPr>
          <p:cNvPr id="30" name="TextBox 29"/>
          <p:cNvSpPr txBox="1"/>
          <p:nvPr/>
        </p:nvSpPr>
        <p:spPr>
          <a:xfrm>
            <a:off x="4944858" y="5289757"/>
            <a:ext cx="2302285" cy="1061829"/>
          </a:xfrm>
          <a:prstGeom prst="rect">
            <a:avLst/>
          </a:prstGeom>
          <a:noFill/>
        </p:spPr>
        <p:txBody>
          <a:bodyPr wrap="square" rtlCol="0" anchor="ctr">
            <a:spAutoFit/>
          </a:bodyPr>
          <a:lstStyle/>
          <a:p>
            <a:pPr algn="ctr">
              <a:lnSpc>
                <a:spcPct val="150000"/>
              </a:lnSpc>
            </a:pPr>
            <a:r>
              <a:rPr lang="id-ID" sz="1400" dirty="0">
                <a:ea typeface="Roboto" pitchFamily="2" charset="0"/>
              </a:rPr>
              <a:t>Suitable for </a:t>
            </a:r>
            <a:r>
              <a:rPr lang="en-ID" sz="1400" dirty="0">
                <a:ea typeface="Roboto" pitchFamily="2" charset="0"/>
              </a:rPr>
              <a:t>any kind</a:t>
            </a:r>
            <a:r>
              <a:rPr lang="id-ID" sz="1400" dirty="0">
                <a:ea typeface="Roboto" pitchFamily="2" charset="0"/>
              </a:rPr>
              <a:t> categories business and presentation</a:t>
            </a:r>
          </a:p>
        </p:txBody>
      </p:sp>
      <p:sp>
        <p:nvSpPr>
          <p:cNvPr id="33" name="TextBox 32"/>
          <p:cNvSpPr txBox="1"/>
          <p:nvPr/>
        </p:nvSpPr>
        <p:spPr>
          <a:xfrm>
            <a:off x="9549428" y="5289757"/>
            <a:ext cx="2302285" cy="1061829"/>
          </a:xfrm>
          <a:prstGeom prst="rect">
            <a:avLst/>
          </a:prstGeom>
          <a:noFill/>
        </p:spPr>
        <p:txBody>
          <a:bodyPr wrap="square" rtlCol="0" anchor="ctr">
            <a:spAutoFit/>
          </a:bodyPr>
          <a:lstStyle/>
          <a:p>
            <a:pPr algn="ctr">
              <a:lnSpc>
                <a:spcPct val="150000"/>
              </a:lnSpc>
            </a:pPr>
            <a:r>
              <a:rPr lang="id-ID" sz="1400" dirty="0">
                <a:ea typeface="Roboto" pitchFamily="2" charset="0"/>
              </a:rPr>
              <a:t>Suitable for </a:t>
            </a:r>
            <a:r>
              <a:rPr lang="en-ID" sz="1400" dirty="0">
                <a:ea typeface="Roboto" pitchFamily="2" charset="0"/>
              </a:rPr>
              <a:t>any kind</a:t>
            </a:r>
            <a:r>
              <a:rPr lang="id-ID" sz="1400" dirty="0">
                <a:ea typeface="Roboto" pitchFamily="2" charset="0"/>
              </a:rPr>
              <a:t> categories business and presentation</a:t>
            </a:r>
          </a:p>
        </p:txBody>
      </p:sp>
      <p:sp>
        <p:nvSpPr>
          <p:cNvPr id="40" name="TextBox 39"/>
          <p:cNvSpPr txBox="1"/>
          <p:nvPr/>
        </p:nvSpPr>
        <p:spPr>
          <a:xfrm>
            <a:off x="2925515" y="2520575"/>
            <a:ext cx="1736396" cy="400110"/>
          </a:xfrm>
          <a:prstGeom prst="rect">
            <a:avLst/>
          </a:prstGeom>
          <a:noFill/>
        </p:spPr>
        <p:txBody>
          <a:bodyPr wrap="square" rtlCol="0" anchor="ctr">
            <a:spAutoFit/>
          </a:bodyPr>
          <a:lstStyle/>
          <a:p>
            <a:pPr algn="ctr"/>
            <a:r>
              <a:rPr lang="en-US" sz="2000" b="1" dirty="0">
                <a:solidFill>
                  <a:schemeClr val="bg1"/>
                </a:solidFill>
                <a:latin typeface="+mj-lt"/>
                <a:ea typeface="Roboto" pitchFamily="2" charset="0"/>
              </a:rPr>
              <a:t>2014</a:t>
            </a:r>
          </a:p>
        </p:txBody>
      </p:sp>
      <p:sp>
        <p:nvSpPr>
          <p:cNvPr id="41" name="TextBox 40"/>
          <p:cNvSpPr txBox="1"/>
          <p:nvPr/>
        </p:nvSpPr>
        <p:spPr>
          <a:xfrm>
            <a:off x="2642572" y="2819447"/>
            <a:ext cx="2302285" cy="1061829"/>
          </a:xfrm>
          <a:prstGeom prst="rect">
            <a:avLst/>
          </a:prstGeom>
          <a:noFill/>
        </p:spPr>
        <p:txBody>
          <a:bodyPr wrap="square" rtlCol="0" anchor="ctr">
            <a:spAutoFit/>
          </a:bodyPr>
          <a:lstStyle/>
          <a:p>
            <a:pPr algn="ctr">
              <a:lnSpc>
                <a:spcPct val="150000"/>
              </a:lnSpc>
            </a:pPr>
            <a:r>
              <a:rPr lang="id-ID" sz="1400" dirty="0">
                <a:solidFill>
                  <a:schemeClr val="bg1"/>
                </a:solidFill>
                <a:ea typeface="Roboto" pitchFamily="2" charset="0"/>
              </a:rPr>
              <a:t>Suitable for </a:t>
            </a:r>
            <a:r>
              <a:rPr lang="en-ID" sz="1400" dirty="0">
                <a:solidFill>
                  <a:schemeClr val="bg1"/>
                </a:solidFill>
                <a:ea typeface="Roboto" pitchFamily="2" charset="0"/>
              </a:rPr>
              <a:t>any kind</a:t>
            </a:r>
            <a:r>
              <a:rPr lang="id-ID" sz="1400" dirty="0">
                <a:solidFill>
                  <a:schemeClr val="bg1"/>
                </a:solidFill>
                <a:ea typeface="Roboto" pitchFamily="2" charset="0"/>
              </a:rPr>
              <a:t> categories business and presentation</a:t>
            </a:r>
          </a:p>
        </p:txBody>
      </p:sp>
      <p:sp>
        <p:nvSpPr>
          <p:cNvPr id="43" name="TextBox 42"/>
          <p:cNvSpPr txBox="1"/>
          <p:nvPr/>
        </p:nvSpPr>
        <p:spPr>
          <a:xfrm>
            <a:off x="7530084" y="2520575"/>
            <a:ext cx="1736396" cy="400110"/>
          </a:xfrm>
          <a:prstGeom prst="rect">
            <a:avLst/>
          </a:prstGeom>
          <a:noFill/>
        </p:spPr>
        <p:txBody>
          <a:bodyPr wrap="square" rtlCol="0" anchor="ctr">
            <a:spAutoFit/>
          </a:bodyPr>
          <a:lstStyle/>
          <a:p>
            <a:pPr algn="ctr"/>
            <a:r>
              <a:rPr lang="en-US" sz="2000" b="1" dirty="0">
                <a:solidFill>
                  <a:schemeClr val="bg1"/>
                </a:solidFill>
                <a:latin typeface="+mj-lt"/>
                <a:ea typeface="Roboto" pitchFamily="2" charset="0"/>
              </a:rPr>
              <a:t>2016</a:t>
            </a:r>
          </a:p>
        </p:txBody>
      </p:sp>
      <p:sp>
        <p:nvSpPr>
          <p:cNvPr id="44" name="TextBox 43"/>
          <p:cNvSpPr txBox="1"/>
          <p:nvPr/>
        </p:nvSpPr>
        <p:spPr>
          <a:xfrm>
            <a:off x="7247141" y="2819447"/>
            <a:ext cx="2302285" cy="1061829"/>
          </a:xfrm>
          <a:prstGeom prst="rect">
            <a:avLst/>
          </a:prstGeom>
          <a:noFill/>
        </p:spPr>
        <p:txBody>
          <a:bodyPr wrap="square" rtlCol="0" anchor="ctr">
            <a:spAutoFit/>
          </a:bodyPr>
          <a:lstStyle/>
          <a:p>
            <a:pPr algn="ctr">
              <a:lnSpc>
                <a:spcPct val="150000"/>
              </a:lnSpc>
            </a:pPr>
            <a:r>
              <a:rPr lang="id-ID" sz="1400" dirty="0">
                <a:solidFill>
                  <a:schemeClr val="bg1"/>
                </a:solidFill>
                <a:ea typeface="Roboto" pitchFamily="2" charset="0"/>
              </a:rPr>
              <a:t>Suitable for </a:t>
            </a:r>
            <a:r>
              <a:rPr lang="en-ID" sz="1400" dirty="0">
                <a:solidFill>
                  <a:schemeClr val="bg1"/>
                </a:solidFill>
                <a:ea typeface="Roboto" pitchFamily="2" charset="0"/>
              </a:rPr>
              <a:t>any kind</a:t>
            </a:r>
            <a:r>
              <a:rPr lang="id-ID" sz="1400" dirty="0">
                <a:solidFill>
                  <a:schemeClr val="bg1"/>
                </a:solidFill>
                <a:ea typeface="Roboto" pitchFamily="2" charset="0"/>
              </a:rPr>
              <a:t> categories business and presentation</a:t>
            </a:r>
          </a:p>
        </p:txBody>
      </p:sp>
      <p:grpSp>
        <p:nvGrpSpPr>
          <p:cNvPr id="45" name="Group 44"/>
          <p:cNvGrpSpPr/>
          <p:nvPr/>
        </p:nvGrpSpPr>
        <p:grpSpPr>
          <a:xfrm>
            <a:off x="1212882" y="4187788"/>
            <a:ext cx="557094" cy="558933"/>
            <a:chOff x="3236913" y="1941513"/>
            <a:chExt cx="481012" cy="482600"/>
          </a:xfrm>
          <a:solidFill>
            <a:schemeClr val="bg2"/>
          </a:solidFill>
        </p:grpSpPr>
        <p:sp>
          <p:nvSpPr>
            <p:cNvPr id="46" name="Freeform 85"/>
            <p:cNvSpPr>
              <a:spLocks noEditPoints="1"/>
            </p:cNvSpPr>
            <p:nvPr/>
          </p:nvSpPr>
          <p:spPr bwMode="auto">
            <a:xfrm>
              <a:off x="3236913" y="1941513"/>
              <a:ext cx="481012" cy="482600"/>
            </a:xfrm>
            <a:custGeom>
              <a:avLst/>
              <a:gdLst>
                <a:gd name="T0" fmla="*/ 116 w 128"/>
                <a:gd name="T1" fmla="*/ 0 h 128"/>
                <a:gd name="T2" fmla="*/ 28 w 128"/>
                <a:gd name="T3" fmla="*/ 0 h 128"/>
                <a:gd name="T4" fmla="*/ 16 w 128"/>
                <a:gd name="T5" fmla="*/ 12 h 128"/>
                <a:gd name="T6" fmla="*/ 16 w 128"/>
                <a:gd name="T7" fmla="*/ 20 h 128"/>
                <a:gd name="T8" fmla="*/ 12 w 128"/>
                <a:gd name="T9" fmla="*/ 20 h 128"/>
                <a:gd name="T10" fmla="*/ 0 w 128"/>
                <a:gd name="T11" fmla="*/ 32 h 128"/>
                <a:gd name="T12" fmla="*/ 0 w 128"/>
                <a:gd name="T13" fmla="*/ 112 h 128"/>
                <a:gd name="T14" fmla="*/ 16 w 128"/>
                <a:gd name="T15" fmla="*/ 128 h 128"/>
                <a:gd name="T16" fmla="*/ 112 w 128"/>
                <a:gd name="T17" fmla="*/ 128 h 128"/>
                <a:gd name="T18" fmla="*/ 128 w 128"/>
                <a:gd name="T19" fmla="*/ 112 h 128"/>
                <a:gd name="T20" fmla="*/ 128 w 128"/>
                <a:gd name="T21" fmla="*/ 12 h 128"/>
                <a:gd name="T22" fmla="*/ 116 w 128"/>
                <a:gd name="T23" fmla="*/ 0 h 128"/>
                <a:gd name="T24" fmla="*/ 120 w 128"/>
                <a:gd name="T25" fmla="*/ 112 h 128"/>
                <a:gd name="T26" fmla="*/ 112 w 128"/>
                <a:gd name="T27" fmla="*/ 120 h 128"/>
                <a:gd name="T28" fmla="*/ 16 w 128"/>
                <a:gd name="T29" fmla="*/ 120 h 128"/>
                <a:gd name="T30" fmla="*/ 8 w 128"/>
                <a:gd name="T31" fmla="*/ 112 h 128"/>
                <a:gd name="T32" fmla="*/ 8 w 128"/>
                <a:gd name="T33" fmla="*/ 32 h 128"/>
                <a:gd name="T34" fmla="*/ 12 w 128"/>
                <a:gd name="T35" fmla="*/ 28 h 128"/>
                <a:gd name="T36" fmla="*/ 16 w 128"/>
                <a:gd name="T37" fmla="*/ 28 h 128"/>
                <a:gd name="T38" fmla="*/ 16 w 128"/>
                <a:gd name="T39" fmla="*/ 108 h 128"/>
                <a:gd name="T40" fmla="*/ 20 w 128"/>
                <a:gd name="T41" fmla="*/ 112 h 128"/>
                <a:gd name="T42" fmla="*/ 24 w 128"/>
                <a:gd name="T43" fmla="*/ 108 h 128"/>
                <a:gd name="T44" fmla="*/ 24 w 128"/>
                <a:gd name="T45" fmla="*/ 12 h 128"/>
                <a:gd name="T46" fmla="*/ 28 w 128"/>
                <a:gd name="T47" fmla="*/ 8 h 128"/>
                <a:gd name="T48" fmla="*/ 116 w 128"/>
                <a:gd name="T49" fmla="*/ 8 h 128"/>
                <a:gd name="T50" fmla="*/ 120 w 128"/>
                <a:gd name="T51" fmla="*/ 12 h 128"/>
                <a:gd name="T52" fmla="*/ 120 w 128"/>
                <a:gd name="T5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 name="Freeform 86"/>
            <p:cNvSpPr>
              <a:spLocks/>
            </p:cNvSpPr>
            <p:nvPr/>
          </p:nvSpPr>
          <p:spPr bwMode="auto">
            <a:xfrm>
              <a:off x="3522663" y="2122488"/>
              <a:ext cx="134937"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Freeform 87"/>
            <p:cNvSpPr>
              <a:spLocks/>
            </p:cNvSpPr>
            <p:nvPr/>
          </p:nvSpPr>
          <p:spPr bwMode="auto">
            <a:xfrm>
              <a:off x="3522663" y="2078038"/>
              <a:ext cx="134937" cy="14288"/>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88"/>
            <p:cNvSpPr>
              <a:spLocks/>
            </p:cNvSpPr>
            <p:nvPr/>
          </p:nvSpPr>
          <p:spPr bwMode="auto">
            <a:xfrm>
              <a:off x="3522663" y="2032001"/>
              <a:ext cx="134937" cy="15875"/>
            </a:xfrm>
            <a:custGeom>
              <a:avLst/>
              <a:gdLst>
                <a:gd name="T0" fmla="*/ 2 w 36"/>
                <a:gd name="T1" fmla="*/ 4 h 4"/>
                <a:gd name="T2" fmla="*/ 34 w 36"/>
                <a:gd name="T3" fmla="*/ 4 h 4"/>
                <a:gd name="T4" fmla="*/ 36 w 36"/>
                <a:gd name="T5" fmla="*/ 2 h 4"/>
                <a:gd name="T6" fmla="*/ 34 w 36"/>
                <a:gd name="T7" fmla="*/ 0 h 4"/>
                <a:gd name="T8" fmla="*/ 2 w 36"/>
                <a:gd name="T9" fmla="*/ 0 h 4"/>
                <a:gd name="T10" fmla="*/ 0 w 36"/>
                <a:gd name="T11" fmla="*/ 2 h 4"/>
                <a:gd name="T12" fmla="*/ 2 w 3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 name="Freeform 89"/>
            <p:cNvSpPr>
              <a:spLocks/>
            </p:cNvSpPr>
            <p:nvPr/>
          </p:nvSpPr>
          <p:spPr bwMode="auto">
            <a:xfrm>
              <a:off x="3357563" y="2347913"/>
              <a:ext cx="134937" cy="15875"/>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 name="Freeform 90"/>
            <p:cNvSpPr>
              <a:spLocks/>
            </p:cNvSpPr>
            <p:nvPr/>
          </p:nvSpPr>
          <p:spPr bwMode="auto">
            <a:xfrm>
              <a:off x="3357563" y="2303463"/>
              <a:ext cx="134937"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 name="Freeform 91"/>
            <p:cNvSpPr>
              <a:spLocks/>
            </p:cNvSpPr>
            <p:nvPr/>
          </p:nvSpPr>
          <p:spPr bwMode="auto">
            <a:xfrm>
              <a:off x="3357563" y="2259013"/>
              <a:ext cx="134937"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 name="Freeform 92"/>
            <p:cNvSpPr>
              <a:spLocks/>
            </p:cNvSpPr>
            <p:nvPr/>
          </p:nvSpPr>
          <p:spPr bwMode="auto">
            <a:xfrm>
              <a:off x="3522663" y="2347913"/>
              <a:ext cx="134937" cy="15875"/>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 name="Freeform 93"/>
            <p:cNvSpPr>
              <a:spLocks/>
            </p:cNvSpPr>
            <p:nvPr/>
          </p:nvSpPr>
          <p:spPr bwMode="auto">
            <a:xfrm>
              <a:off x="3522663" y="2303463"/>
              <a:ext cx="134937"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 name="Freeform 94"/>
            <p:cNvSpPr>
              <a:spLocks/>
            </p:cNvSpPr>
            <p:nvPr/>
          </p:nvSpPr>
          <p:spPr bwMode="auto">
            <a:xfrm>
              <a:off x="3522663" y="2259013"/>
              <a:ext cx="134937" cy="14288"/>
            </a:xfrm>
            <a:custGeom>
              <a:avLst/>
              <a:gdLst>
                <a:gd name="T0" fmla="*/ 34 w 36"/>
                <a:gd name="T1" fmla="*/ 0 h 4"/>
                <a:gd name="T2" fmla="*/ 2 w 36"/>
                <a:gd name="T3" fmla="*/ 0 h 4"/>
                <a:gd name="T4" fmla="*/ 0 w 36"/>
                <a:gd name="T5" fmla="*/ 2 h 4"/>
                <a:gd name="T6" fmla="*/ 2 w 36"/>
                <a:gd name="T7" fmla="*/ 4 h 4"/>
                <a:gd name="T8" fmla="*/ 34 w 36"/>
                <a:gd name="T9" fmla="*/ 4 h 4"/>
                <a:gd name="T10" fmla="*/ 36 w 36"/>
                <a:gd name="T11" fmla="*/ 2 h 4"/>
                <a:gd name="T12" fmla="*/ 34 w 3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 name="Freeform 95"/>
            <p:cNvSpPr>
              <a:spLocks/>
            </p:cNvSpPr>
            <p:nvPr/>
          </p:nvSpPr>
          <p:spPr bwMode="auto">
            <a:xfrm>
              <a:off x="3357563" y="2168526"/>
              <a:ext cx="300037" cy="14288"/>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 name="Freeform 96"/>
            <p:cNvSpPr>
              <a:spLocks/>
            </p:cNvSpPr>
            <p:nvPr/>
          </p:nvSpPr>
          <p:spPr bwMode="auto">
            <a:xfrm>
              <a:off x="3357563" y="2212976"/>
              <a:ext cx="300037" cy="15875"/>
            </a:xfrm>
            <a:custGeom>
              <a:avLst/>
              <a:gdLst>
                <a:gd name="T0" fmla="*/ 78 w 80"/>
                <a:gd name="T1" fmla="*/ 0 h 4"/>
                <a:gd name="T2" fmla="*/ 2 w 80"/>
                <a:gd name="T3" fmla="*/ 0 h 4"/>
                <a:gd name="T4" fmla="*/ 0 w 80"/>
                <a:gd name="T5" fmla="*/ 2 h 4"/>
                <a:gd name="T6" fmla="*/ 2 w 80"/>
                <a:gd name="T7" fmla="*/ 4 h 4"/>
                <a:gd name="T8" fmla="*/ 78 w 80"/>
                <a:gd name="T9" fmla="*/ 4 h 4"/>
                <a:gd name="T10" fmla="*/ 80 w 80"/>
                <a:gd name="T11" fmla="*/ 2 h 4"/>
                <a:gd name="T12" fmla="*/ 78 w 8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 name="Freeform 97"/>
            <p:cNvSpPr>
              <a:spLocks noEditPoints="1"/>
            </p:cNvSpPr>
            <p:nvPr/>
          </p:nvSpPr>
          <p:spPr bwMode="auto">
            <a:xfrm>
              <a:off x="3357563" y="2001838"/>
              <a:ext cx="134937" cy="136525"/>
            </a:xfrm>
            <a:custGeom>
              <a:avLst/>
              <a:gdLst>
                <a:gd name="T0" fmla="*/ 4 w 36"/>
                <a:gd name="T1" fmla="*/ 36 h 36"/>
                <a:gd name="T2" fmla="*/ 32 w 36"/>
                <a:gd name="T3" fmla="*/ 36 h 36"/>
                <a:gd name="T4" fmla="*/ 36 w 36"/>
                <a:gd name="T5" fmla="*/ 32 h 36"/>
                <a:gd name="T6" fmla="*/ 36 w 36"/>
                <a:gd name="T7" fmla="*/ 4 h 36"/>
                <a:gd name="T8" fmla="*/ 32 w 36"/>
                <a:gd name="T9" fmla="*/ 0 h 36"/>
                <a:gd name="T10" fmla="*/ 4 w 36"/>
                <a:gd name="T11" fmla="*/ 0 h 36"/>
                <a:gd name="T12" fmla="*/ 0 w 36"/>
                <a:gd name="T13" fmla="*/ 4 h 36"/>
                <a:gd name="T14" fmla="*/ 0 w 36"/>
                <a:gd name="T15" fmla="*/ 32 h 36"/>
                <a:gd name="T16" fmla="*/ 4 w 36"/>
                <a:gd name="T17" fmla="*/ 36 h 36"/>
                <a:gd name="T18" fmla="*/ 8 w 36"/>
                <a:gd name="T19" fmla="*/ 8 h 36"/>
                <a:gd name="T20" fmla="*/ 28 w 36"/>
                <a:gd name="T21" fmla="*/ 8 h 36"/>
                <a:gd name="T22" fmla="*/ 28 w 36"/>
                <a:gd name="T23" fmla="*/ 28 h 36"/>
                <a:gd name="T24" fmla="*/ 8 w 36"/>
                <a:gd name="T25" fmla="*/ 28 h 36"/>
                <a:gd name="T26" fmla="*/ 8 w 36"/>
                <a:gd name="T27"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59" name="Freeform 82"/>
          <p:cNvSpPr>
            <a:spLocks noEditPoints="1"/>
          </p:cNvSpPr>
          <p:nvPr/>
        </p:nvSpPr>
        <p:spPr bwMode="auto">
          <a:xfrm>
            <a:off x="3513808" y="4186423"/>
            <a:ext cx="559812" cy="561660"/>
          </a:xfrm>
          <a:custGeom>
            <a:avLst/>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10 h 128"/>
              <a:gd name="T66" fmla="*/ 35 w 128"/>
              <a:gd name="T67" fmla="*/ 50 h 128"/>
              <a:gd name="T68" fmla="*/ 60 w 128"/>
              <a:gd name="T69" fmla="*/ 12 h 128"/>
              <a:gd name="T70" fmla="*/ 76 w 128"/>
              <a:gd name="T71" fmla="*/ 27 h 128"/>
              <a:gd name="T72" fmla="*/ 115 w 128"/>
              <a:gd name="T73" fmla="*/ 50 h 128"/>
              <a:gd name="T74" fmla="*/ 120 w 128"/>
              <a:gd name="T75"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60" name="Freeform 5"/>
          <p:cNvSpPr>
            <a:spLocks noEditPoints="1"/>
          </p:cNvSpPr>
          <p:nvPr/>
        </p:nvSpPr>
        <p:spPr bwMode="auto">
          <a:xfrm>
            <a:off x="5814313" y="4187740"/>
            <a:ext cx="563373" cy="559029"/>
          </a:xfrm>
          <a:custGeom>
            <a:avLst/>
            <a:gdLst>
              <a:gd name="T0" fmla="*/ 56 w 162"/>
              <a:gd name="T1" fmla="*/ 161 h 161"/>
              <a:gd name="T2" fmla="*/ 56 w 162"/>
              <a:gd name="T3" fmla="*/ 161 h 161"/>
              <a:gd name="T4" fmla="*/ 50 w 162"/>
              <a:gd name="T5" fmla="*/ 158 h 161"/>
              <a:gd name="T6" fmla="*/ 30 w 162"/>
              <a:gd name="T7" fmla="*/ 131 h 161"/>
              <a:gd name="T8" fmla="*/ 3 w 162"/>
              <a:gd name="T9" fmla="*/ 111 h 161"/>
              <a:gd name="T10" fmla="*/ 0 w 162"/>
              <a:gd name="T11" fmla="*/ 105 h 161"/>
              <a:gd name="T12" fmla="*/ 2 w 162"/>
              <a:gd name="T13" fmla="*/ 100 h 161"/>
              <a:gd name="T14" fmla="*/ 13 w 162"/>
              <a:gd name="T15" fmla="*/ 89 h 161"/>
              <a:gd name="T16" fmla="*/ 18 w 162"/>
              <a:gd name="T17" fmla="*/ 87 h 161"/>
              <a:gd name="T18" fmla="*/ 20 w 162"/>
              <a:gd name="T19" fmla="*/ 87 h 161"/>
              <a:gd name="T20" fmla="*/ 39 w 162"/>
              <a:gd name="T21" fmla="*/ 92 h 161"/>
              <a:gd name="T22" fmla="*/ 62 w 162"/>
              <a:gd name="T23" fmla="*/ 69 h 161"/>
              <a:gd name="T24" fmla="*/ 11 w 162"/>
              <a:gd name="T25" fmla="*/ 41 h 161"/>
              <a:gd name="T26" fmla="*/ 7 w 162"/>
              <a:gd name="T27" fmla="*/ 36 h 161"/>
              <a:gd name="T28" fmla="*/ 9 w 162"/>
              <a:gd name="T29" fmla="*/ 29 h 161"/>
              <a:gd name="T30" fmla="*/ 23 w 162"/>
              <a:gd name="T31" fmla="*/ 15 h 161"/>
              <a:gd name="T32" fmla="*/ 30 w 162"/>
              <a:gd name="T33" fmla="*/ 13 h 161"/>
              <a:gd name="T34" fmla="*/ 101 w 162"/>
              <a:gd name="T35" fmla="*/ 30 h 161"/>
              <a:gd name="T36" fmla="*/ 116 w 162"/>
              <a:gd name="T37" fmla="*/ 14 h 161"/>
              <a:gd name="T38" fmla="*/ 146 w 162"/>
              <a:gd name="T39" fmla="*/ 0 h 161"/>
              <a:gd name="T40" fmla="*/ 157 w 162"/>
              <a:gd name="T41" fmla="*/ 4 h 161"/>
              <a:gd name="T42" fmla="*/ 159 w 162"/>
              <a:gd name="T43" fmla="*/ 24 h 161"/>
              <a:gd name="T44" fmla="*/ 147 w 162"/>
              <a:gd name="T45" fmla="*/ 44 h 161"/>
              <a:gd name="T46" fmla="*/ 131 w 162"/>
              <a:gd name="T47" fmla="*/ 61 h 161"/>
              <a:gd name="T48" fmla="*/ 148 w 162"/>
              <a:gd name="T49" fmla="*/ 134 h 161"/>
              <a:gd name="T50" fmla="*/ 145 w 162"/>
              <a:gd name="T51" fmla="*/ 142 h 161"/>
              <a:gd name="T52" fmla="*/ 131 w 162"/>
              <a:gd name="T53" fmla="*/ 153 h 161"/>
              <a:gd name="T54" fmla="*/ 126 w 162"/>
              <a:gd name="T55" fmla="*/ 154 h 161"/>
              <a:gd name="T56" fmla="*/ 124 w 162"/>
              <a:gd name="T57" fmla="*/ 154 h 161"/>
              <a:gd name="T58" fmla="*/ 120 w 162"/>
              <a:gd name="T59" fmla="*/ 150 h 161"/>
              <a:gd name="T60" fmla="*/ 92 w 162"/>
              <a:gd name="T61" fmla="*/ 99 h 161"/>
              <a:gd name="T62" fmla="*/ 69 w 162"/>
              <a:gd name="T63" fmla="*/ 122 h 161"/>
              <a:gd name="T64" fmla="*/ 74 w 162"/>
              <a:gd name="T65" fmla="*/ 141 h 161"/>
              <a:gd name="T66" fmla="*/ 72 w 162"/>
              <a:gd name="T67" fmla="*/ 148 h 161"/>
              <a:gd name="T68" fmla="*/ 62 w 162"/>
              <a:gd name="T69" fmla="*/ 159 h 161"/>
              <a:gd name="T70" fmla="*/ 56 w 162"/>
              <a:gd name="T71" fmla="*/ 161 h 161"/>
              <a:gd name="T72" fmla="*/ 8 w 162"/>
              <a:gd name="T73" fmla="*/ 105 h 161"/>
              <a:gd name="T74" fmla="*/ 36 w 162"/>
              <a:gd name="T75" fmla="*/ 126 h 161"/>
              <a:gd name="T76" fmla="*/ 56 w 162"/>
              <a:gd name="T77" fmla="*/ 153 h 161"/>
              <a:gd name="T78" fmla="*/ 66 w 162"/>
              <a:gd name="T79" fmla="*/ 143 h 161"/>
              <a:gd name="T80" fmla="*/ 60 w 162"/>
              <a:gd name="T81" fmla="*/ 120 h 161"/>
              <a:gd name="T82" fmla="*/ 94 w 162"/>
              <a:gd name="T83" fmla="*/ 86 h 161"/>
              <a:gd name="T84" fmla="*/ 126 w 162"/>
              <a:gd name="T85" fmla="*/ 146 h 161"/>
              <a:gd name="T86" fmla="*/ 140 w 162"/>
              <a:gd name="T87" fmla="*/ 136 h 161"/>
              <a:gd name="T88" fmla="*/ 122 w 162"/>
              <a:gd name="T89" fmla="*/ 58 h 161"/>
              <a:gd name="T90" fmla="*/ 141 w 162"/>
              <a:gd name="T91" fmla="*/ 39 h 161"/>
              <a:gd name="T92" fmla="*/ 152 w 162"/>
              <a:gd name="T93" fmla="*/ 22 h 161"/>
              <a:gd name="T94" fmla="*/ 151 w 162"/>
              <a:gd name="T95" fmla="*/ 10 h 161"/>
              <a:gd name="T96" fmla="*/ 146 w 162"/>
              <a:gd name="T97" fmla="*/ 8 h 161"/>
              <a:gd name="T98" fmla="*/ 122 w 162"/>
              <a:gd name="T99" fmla="*/ 20 h 161"/>
              <a:gd name="T100" fmla="*/ 103 w 162"/>
              <a:gd name="T101" fmla="*/ 39 h 161"/>
              <a:gd name="T102" fmla="*/ 28 w 162"/>
              <a:gd name="T103" fmla="*/ 21 h 161"/>
              <a:gd name="T104" fmla="*/ 15 w 162"/>
              <a:gd name="T105" fmla="*/ 35 h 161"/>
              <a:gd name="T106" fmla="*/ 75 w 162"/>
              <a:gd name="T107" fmla="*/ 67 h 161"/>
              <a:gd name="T108" fmla="*/ 41 w 162"/>
              <a:gd name="T109" fmla="*/ 101 h 161"/>
              <a:gd name="T110" fmla="*/ 18 w 162"/>
              <a:gd name="T111" fmla="*/ 95 h 161"/>
              <a:gd name="T112" fmla="*/ 8 w 162"/>
              <a:gd name="T113" fmla="*/ 10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161">
                <a:moveTo>
                  <a:pt x="56" y="161"/>
                </a:moveTo>
                <a:cubicBezTo>
                  <a:pt x="56" y="161"/>
                  <a:pt x="56" y="161"/>
                  <a:pt x="56" y="161"/>
                </a:cubicBezTo>
                <a:cubicBezTo>
                  <a:pt x="53" y="161"/>
                  <a:pt x="52" y="160"/>
                  <a:pt x="50" y="158"/>
                </a:cubicBezTo>
                <a:cubicBezTo>
                  <a:pt x="30" y="131"/>
                  <a:pt x="30" y="131"/>
                  <a:pt x="30" y="131"/>
                </a:cubicBezTo>
                <a:cubicBezTo>
                  <a:pt x="3" y="111"/>
                  <a:pt x="3" y="111"/>
                  <a:pt x="3" y="111"/>
                </a:cubicBezTo>
                <a:cubicBezTo>
                  <a:pt x="1" y="110"/>
                  <a:pt x="0" y="108"/>
                  <a:pt x="0" y="105"/>
                </a:cubicBezTo>
                <a:cubicBezTo>
                  <a:pt x="0" y="103"/>
                  <a:pt x="0" y="101"/>
                  <a:pt x="2" y="100"/>
                </a:cubicBezTo>
                <a:cubicBezTo>
                  <a:pt x="13" y="89"/>
                  <a:pt x="13" y="89"/>
                  <a:pt x="13" y="89"/>
                </a:cubicBezTo>
                <a:cubicBezTo>
                  <a:pt x="14" y="87"/>
                  <a:pt x="16" y="87"/>
                  <a:pt x="18" y="87"/>
                </a:cubicBezTo>
                <a:cubicBezTo>
                  <a:pt x="18" y="87"/>
                  <a:pt x="19" y="87"/>
                  <a:pt x="20" y="87"/>
                </a:cubicBezTo>
                <a:cubicBezTo>
                  <a:pt x="39" y="92"/>
                  <a:pt x="39" y="92"/>
                  <a:pt x="39" y="92"/>
                </a:cubicBezTo>
                <a:cubicBezTo>
                  <a:pt x="62" y="69"/>
                  <a:pt x="62" y="69"/>
                  <a:pt x="62" y="69"/>
                </a:cubicBezTo>
                <a:cubicBezTo>
                  <a:pt x="11" y="41"/>
                  <a:pt x="11" y="41"/>
                  <a:pt x="11" y="41"/>
                </a:cubicBezTo>
                <a:cubicBezTo>
                  <a:pt x="9" y="40"/>
                  <a:pt x="7" y="38"/>
                  <a:pt x="7" y="36"/>
                </a:cubicBezTo>
                <a:cubicBezTo>
                  <a:pt x="7" y="33"/>
                  <a:pt x="7" y="31"/>
                  <a:pt x="9" y="29"/>
                </a:cubicBezTo>
                <a:cubicBezTo>
                  <a:pt x="23" y="15"/>
                  <a:pt x="23" y="15"/>
                  <a:pt x="23" y="15"/>
                </a:cubicBezTo>
                <a:cubicBezTo>
                  <a:pt x="25" y="13"/>
                  <a:pt x="28" y="13"/>
                  <a:pt x="30" y="13"/>
                </a:cubicBezTo>
                <a:cubicBezTo>
                  <a:pt x="101" y="30"/>
                  <a:pt x="101" y="30"/>
                  <a:pt x="101" y="30"/>
                </a:cubicBezTo>
                <a:cubicBezTo>
                  <a:pt x="116" y="14"/>
                  <a:pt x="116" y="14"/>
                  <a:pt x="116" y="14"/>
                </a:cubicBezTo>
                <a:cubicBezTo>
                  <a:pt x="125" y="6"/>
                  <a:pt x="137" y="0"/>
                  <a:pt x="146" y="0"/>
                </a:cubicBezTo>
                <a:cubicBezTo>
                  <a:pt x="151" y="0"/>
                  <a:pt x="154" y="1"/>
                  <a:pt x="157" y="4"/>
                </a:cubicBezTo>
                <a:cubicBezTo>
                  <a:pt x="161" y="8"/>
                  <a:pt x="162" y="15"/>
                  <a:pt x="159" y="24"/>
                </a:cubicBezTo>
                <a:cubicBezTo>
                  <a:pt x="157" y="31"/>
                  <a:pt x="152" y="39"/>
                  <a:pt x="147" y="44"/>
                </a:cubicBezTo>
                <a:cubicBezTo>
                  <a:pt x="131" y="61"/>
                  <a:pt x="131" y="61"/>
                  <a:pt x="131" y="61"/>
                </a:cubicBezTo>
                <a:cubicBezTo>
                  <a:pt x="148" y="134"/>
                  <a:pt x="148" y="134"/>
                  <a:pt x="148" y="134"/>
                </a:cubicBezTo>
                <a:cubicBezTo>
                  <a:pt x="148" y="137"/>
                  <a:pt x="147" y="140"/>
                  <a:pt x="145" y="142"/>
                </a:cubicBezTo>
                <a:cubicBezTo>
                  <a:pt x="131" y="153"/>
                  <a:pt x="131" y="153"/>
                  <a:pt x="131" y="153"/>
                </a:cubicBezTo>
                <a:cubicBezTo>
                  <a:pt x="130" y="154"/>
                  <a:pt x="128" y="154"/>
                  <a:pt x="126" y="154"/>
                </a:cubicBezTo>
                <a:cubicBezTo>
                  <a:pt x="126" y="154"/>
                  <a:pt x="125" y="154"/>
                  <a:pt x="124" y="154"/>
                </a:cubicBezTo>
                <a:cubicBezTo>
                  <a:pt x="122" y="153"/>
                  <a:pt x="120" y="152"/>
                  <a:pt x="120" y="150"/>
                </a:cubicBezTo>
                <a:cubicBezTo>
                  <a:pt x="92" y="99"/>
                  <a:pt x="92" y="99"/>
                  <a:pt x="92" y="99"/>
                </a:cubicBezTo>
                <a:cubicBezTo>
                  <a:pt x="69" y="122"/>
                  <a:pt x="69" y="122"/>
                  <a:pt x="69" y="122"/>
                </a:cubicBezTo>
                <a:cubicBezTo>
                  <a:pt x="74" y="141"/>
                  <a:pt x="74" y="141"/>
                  <a:pt x="74" y="141"/>
                </a:cubicBezTo>
                <a:cubicBezTo>
                  <a:pt x="75" y="144"/>
                  <a:pt x="74" y="146"/>
                  <a:pt x="72" y="148"/>
                </a:cubicBezTo>
                <a:cubicBezTo>
                  <a:pt x="62" y="159"/>
                  <a:pt x="62" y="159"/>
                  <a:pt x="62" y="159"/>
                </a:cubicBezTo>
                <a:cubicBezTo>
                  <a:pt x="60" y="160"/>
                  <a:pt x="58" y="161"/>
                  <a:pt x="56" y="161"/>
                </a:cubicBezTo>
                <a:close/>
                <a:moveTo>
                  <a:pt x="8" y="105"/>
                </a:moveTo>
                <a:cubicBezTo>
                  <a:pt x="36" y="126"/>
                  <a:pt x="36" y="126"/>
                  <a:pt x="36" y="126"/>
                </a:cubicBezTo>
                <a:cubicBezTo>
                  <a:pt x="56" y="153"/>
                  <a:pt x="56" y="153"/>
                  <a:pt x="56" y="153"/>
                </a:cubicBezTo>
                <a:cubicBezTo>
                  <a:pt x="66" y="143"/>
                  <a:pt x="66" y="143"/>
                  <a:pt x="66" y="143"/>
                </a:cubicBezTo>
                <a:cubicBezTo>
                  <a:pt x="60" y="120"/>
                  <a:pt x="60" y="120"/>
                  <a:pt x="60" y="120"/>
                </a:cubicBezTo>
                <a:cubicBezTo>
                  <a:pt x="94" y="86"/>
                  <a:pt x="94" y="86"/>
                  <a:pt x="94" y="86"/>
                </a:cubicBezTo>
                <a:cubicBezTo>
                  <a:pt x="126" y="146"/>
                  <a:pt x="126" y="146"/>
                  <a:pt x="126" y="146"/>
                </a:cubicBezTo>
                <a:cubicBezTo>
                  <a:pt x="140" y="136"/>
                  <a:pt x="140" y="136"/>
                  <a:pt x="140" y="136"/>
                </a:cubicBezTo>
                <a:cubicBezTo>
                  <a:pt x="122" y="58"/>
                  <a:pt x="122" y="58"/>
                  <a:pt x="122" y="58"/>
                </a:cubicBezTo>
                <a:cubicBezTo>
                  <a:pt x="141" y="39"/>
                  <a:pt x="141" y="39"/>
                  <a:pt x="141" y="39"/>
                </a:cubicBezTo>
                <a:cubicBezTo>
                  <a:pt x="146" y="34"/>
                  <a:pt x="150" y="28"/>
                  <a:pt x="152" y="22"/>
                </a:cubicBezTo>
                <a:cubicBezTo>
                  <a:pt x="154" y="16"/>
                  <a:pt x="153" y="12"/>
                  <a:pt x="151" y="10"/>
                </a:cubicBezTo>
                <a:cubicBezTo>
                  <a:pt x="150" y="8"/>
                  <a:pt x="149" y="8"/>
                  <a:pt x="146" y="8"/>
                </a:cubicBezTo>
                <a:cubicBezTo>
                  <a:pt x="139" y="8"/>
                  <a:pt x="129" y="13"/>
                  <a:pt x="122" y="20"/>
                </a:cubicBezTo>
                <a:cubicBezTo>
                  <a:pt x="103" y="39"/>
                  <a:pt x="103" y="39"/>
                  <a:pt x="103" y="39"/>
                </a:cubicBezTo>
                <a:cubicBezTo>
                  <a:pt x="28" y="21"/>
                  <a:pt x="28" y="21"/>
                  <a:pt x="28" y="21"/>
                </a:cubicBezTo>
                <a:cubicBezTo>
                  <a:pt x="15" y="35"/>
                  <a:pt x="15" y="35"/>
                  <a:pt x="15" y="35"/>
                </a:cubicBezTo>
                <a:cubicBezTo>
                  <a:pt x="75" y="67"/>
                  <a:pt x="75" y="67"/>
                  <a:pt x="75" y="67"/>
                </a:cubicBezTo>
                <a:cubicBezTo>
                  <a:pt x="41" y="101"/>
                  <a:pt x="41" y="101"/>
                  <a:pt x="41" y="101"/>
                </a:cubicBezTo>
                <a:cubicBezTo>
                  <a:pt x="18" y="95"/>
                  <a:pt x="18" y="95"/>
                  <a:pt x="18" y="95"/>
                </a:cubicBezTo>
                <a:lnTo>
                  <a:pt x="8" y="105"/>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61" name="Group 60"/>
          <p:cNvGrpSpPr/>
          <p:nvPr/>
        </p:nvGrpSpPr>
        <p:grpSpPr>
          <a:xfrm>
            <a:off x="8072625" y="4187105"/>
            <a:ext cx="651319" cy="560297"/>
            <a:chOff x="1624050" y="356664"/>
            <a:chExt cx="425108" cy="365699"/>
          </a:xfrm>
          <a:solidFill>
            <a:schemeClr val="bg2"/>
          </a:solidFill>
        </p:grpSpPr>
        <p:sp>
          <p:nvSpPr>
            <p:cNvPr id="62" name="Freeform 148"/>
            <p:cNvSpPr>
              <a:spLocks noEditPoints="1"/>
            </p:cNvSpPr>
            <p:nvPr/>
          </p:nvSpPr>
          <p:spPr bwMode="auto">
            <a:xfrm>
              <a:off x="1624050" y="356664"/>
              <a:ext cx="425108" cy="365699"/>
            </a:xfrm>
            <a:custGeom>
              <a:avLst/>
              <a:gdLst>
                <a:gd name="T0" fmla="*/ 121 w 136"/>
                <a:gd name="T1" fmla="*/ 15 h 117"/>
                <a:gd name="T2" fmla="*/ 68 w 136"/>
                <a:gd name="T3" fmla="*/ 14 h 117"/>
                <a:gd name="T4" fmla="*/ 15 w 136"/>
                <a:gd name="T5" fmla="*/ 15 h 117"/>
                <a:gd name="T6" fmla="*/ 15 w 136"/>
                <a:gd name="T7" fmla="*/ 69 h 117"/>
                <a:gd name="T8" fmla="*/ 59 w 136"/>
                <a:gd name="T9" fmla="*/ 112 h 117"/>
                <a:gd name="T10" fmla="*/ 77 w 136"/>
                <a:gd name="T11" fmla="*/ 112 h 117"/>
                <a:gd name="T12" fmla="*/ 121 w 136"/>
                <a:gd name="T13" fmla="*/ 69 h 117"/>
                <a:gd name="T14" fmla="*/ 121 w 136"/>
                <a:gd name="T15" fmla="*/ 15 h 117"/>
                <a:gd name="T16" fmla="*/ 115 w 136"/>
                <a:gd name="T17" fmla="*/ 63 h 117"/>
                <a:gd name="T18" fmla="*/ 71 w 136"/>
                <a:gd name="T19" fmla="*/ 107 h 117"/>
                <a:gd name="T20" fmla="*/ 65 w 136"/>
                <a:gd name="T21" fmla="*/ 107 h 117"/>
                <a:gd name="T22" fmla="*/ 21 w 136"/>
                <a:gd name="T23" fmla="*/ 63 h 117"/>
                <a:gd name="T24" fmla="*/ 21 w 136"/>
                <a:gd name="T25" fmla="*/ 21 h 117"/>
                <a:gd name="T26" fmla="*/ 63 w 136"/>
                <a:gd name="T27" fmla="*/ 20 h 117"/>
                <a:gd name="T28" fmla="*/ 68 w 136"/>
                <a:gd name="T29" fmla="*/ 25 h 117"/>
                <a:gd name="T30" fmla="*/ 73 w 136"/>
                <a:gd name="T31" fmla="*/ 20 h 117"/>
                <a:gd name="T32" fmla="*/ 115 w 136"/>
                <a:gd name="T33" fmla="*/ 21 h 117"/>
                <a:gd name="T34" fmla="*/ 115 w 136"/>
                <a:gd name="T35" fmla="*/ 6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117">
                  <a:moveTo>
                    <a:pt x="121" y="15"/>
                  </a:moveTo>
                  <a:cubicBezTo>
                    <a:pt x="106" y="1"/>
                    <a:pt x="83" y="0"/>
                    <a:pt x="68" y="14"/>
                  </a:cubicBezTo>
                  <a:cubicBezTo>
                    <a:pt x="53" y="0"/>
                    <a:pt x="30" y="1"/>
                    <a:pt x="15" y="15"/>
                  </a:cubicBezTo>
                  <a:cubicBezTo>
                    <a:pt x="0" y="30"/>
                    <a:pt x="0" y="54"/>
                    <a:pt x="15" y="69"/>
                  </a:cubicBezTo>
                  <a:cubicBezTo>
                    <a:pt x="20" y="73"/>
                    <a:pt x="59" y="112"/>
                    <a:pt x="59" y="112"/>
                  </a:cubicBezTo>
                  <a:cubicBezTo>
                    <a:pt x="64" y="117"/>
                    <a:pt x="72" y="117"/>
                    <a:pt x="77" y="112"/>
                  </a:cubicBezTo>
                  <a:cubicBezTo>
                    <a:pt x="77" y="112"/>
                    <a:pt x="120" y="69"/>
                    <a:pt x="121" y="69"/>
                  </a:cubicBezTo>
                  <a:cubicBezTo>
                    <a:pt x="136" y="54"/>
                    <a:pt x="136" y="30"/>
                    <a:pt x="121" y="15"/>
                  </a:cubicBezTo>
                  <a:close/>
                  <a:moveTo>
                    <a:pt x="115" y="63"/>
                  </a:moveTo>
                  <a:cubicBezTo>
                    <a:pt x="71" y="107"/>
                    <a:pt x="71" y="107"/>
                    <a:pt x="71" y="107"/>
                  </a:cubicBezTo>
                  <a:cubicBezTo>
                    <a:pt x="69" y="108"/>
                    <a:pt x="67" y="108"/>
                    <a:pt x="65" y="107"/>
                  </a:cubicBezTo>
                  <a:cubicBezTo>
                    <a:pt x="21" y="63"/>
                    <a:pt x="21" y="63"/>
                    <a:pt x="21" y="63"/>
                  </a:cubicBezTo>
                  <a:cubicBezTo>
                    <a:pt x="9" y="51"/>
                    <a:pt x="9" y="32"/>
                    <a:pt x="21" y="21"/>
                  </a:cubicBezTo>
                  <a:cubicBezTo>
                    <a:pt x="32" y="9"/>
                    <a:pt x="51" y="9"/>
                    <a:pt x="63" y="20"/>
                  </a:cubicBezTo>
                  <a:cubicBezTo>
                    <a:pt x="68" y="25"/>
                    <a:pt x="68" y="25"/>
                    <a:pt x="68" y="25"/>
                  </a:cubicBezTo>
                  <a:cubicBezTo>
                    <a:pt x="73" y="20"/>
                    <a:pt x="73" y="20"/>
                    <a:pt x="73" y="20"/>
                  </a:cubicBezTo>
                  <a:cubicBezTo>
                    <a:pt x="85" y="9"/>
                    <a:pt x="104" y="9"/>
                    <a:pt x="115" y="21"/>
                  </a:cubicBezTo>
                  <a:cubicBezTo>
                    <a:pt x="127" y="32"/>
                    <a:pt x="127" y="51"/>
                    <a:pt x="11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 name="Freeform 149"/>
            <p:cNvSpPr>
              <a:spLocks/>
            </p:cNvSpPr>
            <p:nvPr/>
          </p:nvSpPr>
          <p:spPr bwMode="auto">
            <a:xfrm>
              <a:off x="1699303" y="431916"/>
              <a:ext cx="59410" cy="59410"/>
            </a:xfrm>
            <a:custGeom>
              <a:avLst/>
              <a:gdLst>
                <a:gd name="T0" fmla="*/ 17 w 19"/>
                <a:gd name="T1" fmla="*/ 0 h 19"/>
                <a:gd name="T2" fmla="*/ 17 w 19"/>
                <a:gd name="T3" fmla="*/ 0 h 19"/>
                <a:gd name="T4" fmla="*/ 0 w 19"/>
                <a:gd name="T5" fmla="*/ 17 h 19"/>
                <a:gd name="T6" fmla="*/ 0 w 19"/>
                <a:gd name="T7" fmla="*/ 17 h 19"/>
                <a:gd name="T8" fmla="*/ 2 w 19"/>
                <a:gd name="T9" fmla="*/ 19 h 19"/>
                <a:gd name="T10" fmla="*/ 4 w 19"/>
                <a:gd name="T11" fmla="*/ 17 h 19"/>
                <a:gd name="T12" fmla="*/ 4 w 19"/>
                <a:gd name="T13" fmla="*/ 17 h 19"/>
                <a:gd name="T14" fmla="*/ 17 w 19"/>
                <a:gd name="T15" fmla="*/ 4 h 19"/>
                <a:gd name="T16" fmla="*/ 17 w 19"/>
                <a:gd name="T17" fmla="*/ 4 h 19"/>
                <a:gd name="T18" fmla="*/ 19 w 19"/>
                <a:gd name="T19" fmla="*/ 2 h 19"/>
                <a:gd name="T20" fmla="*/ 17 w 19"/>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9">
                  <a:moveTo>
                    <a:pt x="17" y="0"/>
                  </a:moveTo>
                  <a:cubicBezTo>
                    <a:pt x="17" y="0"/>
                    <a:pt x="17" y="0"/>
                    <a:pt x="17" y="0"/>
                  </a:cubicBezTo>
                  <a:cubicBezTo>
                    <a:pt x="8" y="0"/>
                    <a:pt x="0" y="8"/>
                    <a:pt x="0" y="17"/>
                  </a:cubicBezTo>
                  <a:cubicBezTo>
                    <a:pt x="0" y="17"/>
                    <a:pt x="0" y="17"/>
                    <a:pt x="0" y="17"/>
                  </a:cubicBezTo>
                  <a:cubicBezTo>
                    <a:pt x="0" y="18"/>
                    <a:pt x="1" y="19"/>
                    <a:pt x="2" y="19"/>
                  </a:cubicBezTo>
                  <a:cubicBezTo>
                    <a:pt x="3" y="19"/>
                    <a:pt x="4" y="18"/>
                    <a:pt x="4" y="17"/>
                  </a:cubicBezTo>
                  <a:cubicBezTo>
                    <a:pt x="4" y="17"/>
                    <a:pt x="4" y="17"/>
                    <a:pt x="4" y="17"/>
                  </a:cubicBezTo>
                  <a:cubicBezTo>
                    <a:pt x="4" y="10"/>
                    <a:pt x="10" y="4"/>
                    <a:pt x="17" y="4"/>
                  </a:cubicBezTo>
                  <a:cubicBezTo>
                    <a:pt x="17" y="4"/>
                    <a:pt x="17" y="4"/>
                    <a:pt x="17" y="4"/>
                  </a:cubicBezTo>
                  <a:cubicBezTo>
                    <a:pt x="18" y="4"/>
                    <a:pt x="19" y="3"/>
                    <a:pt x="19" y="2"/>
                  </a:cubicBezTo>
                  <a:cubicBezTo>
                    <a:pt x="19" y="1"/>
                    <a:pt x="18" y="0"/>
                    <a:pt x="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70" name="Group 69"/>
          <p:cNvGrpSpPr/>
          <p:nvPr/>
        </p:nvGrpSpPr>
        <p:grpSpPr>
          <a:xfrm>
            <a:off x="10330573" y="4185295"/>
            <a:ext cx="739992" cy="563918"/>
            <a:chOff x="5212291" y="1983847"/>
            <a:chExt cx="493712" cy="376238"/>
          </a:xfrm>
          <a:solidFill>
            <a:schemeClr val="bg2"/>
          </a:solidFill>
        </p:grpSpPr>
        <p:sp>
          <p:nvSpPr>
            <p:cNvPr id="71" name="Freeform 62"/>
            <p:cNvSpPr>
              <a:spLocks noEditPoints="1"/>
            </p:cNvSpPr>
            <p:nvPr/>
          </p:nvSpPr>
          <p:spPr bwMode="auto">
            <a:xfrm>
              <a:off x="5277379" y="2039410"/>
              <a:ext cx="307975" cy="246063"/>
            </a:xfrm>
            <a:custGeom>
              <a:avLst/>
              <a:gdLst>
                <a:gd name="T0" fmla="*/ 74 w 82"/>
                <a:gd name="T1" fmla="*/ 3 h 65"/>
                <a:gd name="T2" fmla="*/ 41 w 82"/>
                <a:gd name="T3" fmla="*/ 0 h 65"/>
                <a:gd name="T4" fmla="*/ 8 w 82"/>
                <a:gd name="T5" fmla="*/ 3 h 65"/>
                <a:gd name="T6" fmla="*/ 5 w 82"/>
                <a:gd name="T7" fmla="*/ 6 h 65"/>
                <a:gd name="T8" fmla="*/ 5 w 82"/>
                <a:gd name="T9" fmla="*/ 59 h 65"/>
                <a:gd name="T10" fmla="*/ 8 w 82"/>
                <a:gd name="T11" fmla="*/ 62 h 65"/>
                <a:gd name="T12" fmla="*/ 41 w 82"/>
                <a:gd name="T13" fmla="*/ 65 h 65"/>
                <a:gd name="T14" fmla="*/ 74 w 82"/>
                <a:gd name="T15" fmla="*/ 62 h 65"/>
                <a:gd name="T16" fmla="*/ 77 w 82"/>
                <a:gd name="T17" fmla="*/ 59 h 65"/>
                <a:gd name="T18" fmla="*/ 77 w 82"/>
                <a:gd name="T19" fmla="*/ 6 h 65"/>
                <a:gd name="T20" fmla="*/ 74 w 82"/>
                <a:gd name="T21" fmla="*/ 3 h 65"/>
                <a:gd name="T22" fmla="*/ 73 w 82"/>
                <a:gd name="T23" fmla="*/ 58 h 65"/>
                <a:gd name="T24" fmla="*/ 9 w 82"/>
                <a:gd name="T25" fmla="*/ 58 h 65"/>
                <a:gd name="T26" fmla="*/ 9 w 82"/>
                <a:gd name="T27" fmla="*/ 7 h 65"/>
                <a:gd name="T28" fmla="*/ 73 w 82"/>
                <a:gd name="T29" fmla="*/ 7 h 65"/>
                <a:gd name="T30" fmla="*/ 73 w 82"/>
                <a:gd name="T31"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65">
                  <a:moveTo>
                    <a:pt x="74" y="3"/>
                  </a:moveTo>
                  <a:cubicBezTo>
                    <a:pt x="63" y="1"/>
                    <a:pt x="52" y="0"/>
                    <a:pt x="41" y="0"/>
                  </a:cubicBezTo>
                  <a:cubicBezTo>
                    <a:pt x="30" y="0"/>
                    <a:pt x="19" y="1"/>
                    <a:pt x="8" y="3"/>
                  </a:cubicBezTo>
                  <a:cubicBezTo>
                    <a:pt x="7" y="4"/>
                    <a:pt x="6" y="5"/>
                    <a:pt x="5" y="6"/>
                  </a:cubicBezTo>
                  <a:cubicBezTo>
                    <a:pt x="0" y="24"/>
                    <a:pt x="0" y="41"/>
                    <a:pt x="5" y="59"/>
                  </a:cubicBezTo>
                  <a:cubicBezTo>
                    <a:pt x="6" y="60"/>
                    <a:pt x="7" y="61"/>
                    <a:pt x="8" y="62"/>
                  </a:cubicBezTo>
                  <a:cubicBezTo>
                    <a:pt x="19" y="64"/>
                    <a:pt x="30" y="65"/>
                    <a:pt x="41" y="65"/>
                  </a:cubicBezTo>
                  <a:cubicBezTo>
                    <a:pt x="52" y="65"/>
                    <a:pt x="63" y="64"/>
                    <a:pt x="74" y="62"/>
                  </a:cubicBezTo>
                  <a:cubicBezTo>
                    <a:pt x="75" y="61"/>
                    <a:pt x="76" y="60"/>
                    <a:pt x="77" y="59"/>
                  </a:cubicBezTo>
                  <a:cubicBezTo>
                    <a:pt x="82" y="41"/>
                    <a:pt x="82" y="24"/>
                    <a:pt x="77" y="6"/>
                  </a:cubicBezTo>
                  <a:cubicBezTo>
                    <a:pt x="76" y="5"/>
                    <a:pt x="75" y="4"/>
                    <a:pt x="74" y="3"/>
                  </a:cubicBezTo>
                  <a:close/>
                  <a:moveTo>
                    <a:pt x="73" y="58"/>
                  </a:moveTo>
                  <a:cubicBezTo>
                    <a:pt x="52" y="62"/>
                    <a:pt x="30" y="62"/>
                    <a:pt x="9" y="58"/>
                  </a:cubicBezTo>
                  <a:cubicBezTo>
                    <a:pt x="4" y="41"/>
                    <a:pt x="4" y="24"/>
                    <a:pt x="9" y="7"/>
                  </a:cubicBezTo>
                  <a:cubicBezTo>
                    <a:pt x="30" y="3"/>
                    <a:pt x="52" y="3"/>
                    <a:pt x="73" y="7"/>
                  </a:cubicBezTo>
                  <a:cubicBezTo>
                    <a:pt x="78" y="24"/>
                    <a:pt x="78" y="41"/>
                    <a:pt x="73"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 name="Freeform 63"/>
            <p:cNvSpPr>
              <a:spLocks noEditPoints="1"/>
            </p:cNvSpPr>
            <p:nvPr/>
          </p:nvSpPr>
          <p:spPr bwMode="auto">
            <a:xfrm>
              <a:off x="5212291" y="1983847"/>
              <a:ext cx="493712" cy="376238"/>
            </a:xfrm>
            <a:custGeom>
              <a:avLst/>
              <a:gdLst>
                <a:gd name="T0" fmla="*/ 125 w 131"/>
                <a:gd name="T1" fmla="*/ 9 h 100"/>
                <a:gd name="T2" fmla="*/ 119 w 131"/>
                <a:gd name="T3" fmla="*/ 3 h 100"/>
                <a:gd name="T4" fmla="*/ 66 w 131"/>
                <a:gd name="T5" fmla="*/ 0 h 100"/>
                <a:gd name="T6" fmla="*/ 13 w 131"/>
                <a:gd name="T7" fmla="*/ 3 h 100"/>
                <a:gd name="T8" fmla="*/ 7 w 131"/>
                <a:gd name="T9" fmla="*/ 9 h 100"/>
                <a:gd name="T10" fmla="*/ 7 w 131"/>
                <a:gd name="T11" fmla="*/ 87 h 100"/>
                <a:gd name="T12" fmla="*/ 13 w 131"/>
                <a:gd name="T13" fmla="*/ 93 h 100"/>
                <a:gd name="T14" fmla="*/ 39 w 131"/>
                <a:gd name="T15" fmla="*/ 95 h 100"/>
                <a:gd name="T16" fmla="*/ 38 w 131"/>
                <a:gd name="T17" fmla="*/ 96 h 100"/>
                <a:gd name="T18" fmla="*/ 66 w 131"/>
                <a:gd name="T19" fmla="*/ 100 h 100"/>
                <a:gd name="T20" fmla="*/ 94 w 131"/>
                <a:gd name="T21" fmla="*/ 96 h 100"/>
                <a:gd name="T22" fmla="*/ 93 w 131"/>
                <a:gd name="T23" fmla="*/ 95 h 100"/>
                <a:gd name="T24" fmla="*/ 119 w 131"/>
                <a:gd name="T25" fmla="*/ 93 h 100"/>
                <a:gd name="T26" fmla="*/ 125 w 131"/>
                <a:gd name="T27" fmla="*/ 87 h 100"/>
                <a:gd name="T28" fmla="*/ 125 w 131"/>
                <a:gd name="T29" fmla="*/ 9 h 100"/>
                <a:gd name="T30" fmla="*/ 118 w 131"/>
                <a:gd name="T31" fmla="*/ 85 h 100"/>
                <a:gd name="T32" fmla="*/ 14 w 131"/>
                <a:gd name="T33" fmla="*/ 85 h 100"/>
                <a:gd name="T34" fmla="*/ 14 w 131"/>
                <a:gd name="T35" fmla="*/ 11 h 100"/>
                <a:gd name="T36" fmla="*/ 118 w 131"/>
                <a:gd name="T37" fmla="*/ 11 h 100"/>
                <a:gd name="T38" fmla="*/ 118 w 131"/>
                <a:gd name="T3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100">
                  <a:moveTo>
                    <a:pt x="125" y="9"/>
                  </a:moveTo>
                  <a:cubicBezTo>
                    <a:pt x="125" y="6"/>
                    <a:pt x="122" y="4"/>
                    <a:pt x="119" y="3"/>
                  </a:cubicBezTo>
                  <a:cubicBezTo>
                    <a:pt x="101" y="1"/>
                    <a:pt x="83" y="0"/>
                    <a:pt x="66" y="0"/>
                  </a:cubicBezTo>
                  <a:cubicBezTo>
                    <a:pt x="49" y="0"/>
                    <a:pt x="31" y="1"/>
                    <a:pt x="13" y="3"/>
                  </a:cubicBezTo>
                  <a:cubicBezTo>
                    <a:pt x="10" y="4"/>
                    <a:pt x="7" y="6"/>
                    <a:pt x="7" y="9"/>
                  </a:cubicBezTo>
                  <a:cubicBezTo>
                    <a:pt x="0" y="35"/>
                    <a:pt x="0" y="61"/>
                    <a:pt x="7" y="87"/>
                  </a:cubicBezTo>
                  <a:cubicBezTo>
                    <a:pt x="7" y="90"/>
                    <a:pt x="10" y="92"/>
                    <a:pt x="13" y="93"/>
                  </a:cubicBezTo>
                  <a:cubicBezTo>
                    <a:pt x="22" y="94"/>
                    <a:pt x="30" y="95"/>
                    <a:pt x="39" y="95"/>
                  </a:cubicBezTo>
                  <a:cubicBezTo>
                    <a:pt x="38" y="95"/>
                    <a:pt x="38" y="96"/>
                    <a:pt x="38" y="96"/>
                  </a:cubicBezTo>
                  <a:cubicBezTo>
                    <a:pt x="38" y="98"/>
                    <a:pt x="51" y="100"/>
                    <a:pt x="66" y="100"/>
                  </a:cubicBezTo>
                  <a:cubicBezTo>
                    <a:pt x="81" y="100"/>
                    <a:pt x="94" y="98"/>
                    <a:pt x="94" y="96"/>
                  </a:cubicBezTo>
                  <a:cubicBezTo>
                    <a:pt x="94" y="96"/>
                    <a:pt x="94" y="95"/>
                    <a:pt x="93" y="95"/>
                  </a:cubicBezTo>
                  <a:cubicBezTo>
                    <a:pt x="102" y="95"/>
                    <a:pt x="110" y="94"/>
                    <a:pt x="119" y="93"/>
                  </a:cubicBezTo>
                  <a:cubicBezTo>
                    <a:pt x="122" y="92"/>
                    <a:pt x="125" y="90"/>
                    <a:pt x="125" y="87"/>
                  </a:cubicBezTo>
                  <a:cubicBezTo>
                    <a:pt x="131" y="61"/>
                    <a:pt x="131" y="35"/>
                    <a:pt x="125" y="9"/>
                  </a:cubicBezTo>
                  <a:close/>
                  <a:moveTo>
                    <a:pt x="118" y="85"/>
                  </a:moveTo>
                  <a:cubicBezTo>
                    <a:pt x="83" y="89"/>
                    <a:pt x="49" y="89"/>
                    <a:pt x="14" y="85"/>
                  </a:cubicBezTo>
                  <a:cubicBezTo>
                    <a:pt x="9" y="60"/>
                    <a:pt x="9" y="36"/>
                    <a:pt x="14" y="11"/>
                  </a:cubicBezTo>
                  <a:cubicBezTo>
                    <a:pt x="49" y="7"/>
                    <a:pt x="83" y="7"/>
                    <a:pt x="118" y="11"/>
                  </a:cubicBezTo>
                  <a:cubicBezTo>
                    <a:pt x="123" y="36"/>
                    <a:pt x="123" y="60"/>
                    <a:pt x="11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64"/>
            <p:cNvSpPr>
              <a:spLocks noEditPoints="1"/>
            </p:cNvSpPr>
            <p:nvPr/>
          </p:nvSpPr>
          <p:spPr bwMode="auto">
            <a:xfrm>
              <a:off x="5596466" y="2058460"/>
              <a:ext cx="44450" cy="46038"/>
            </a:xfrm>
            <a:custGeom>
              <a:avLst/>
              <a:gdLst>
                <a:gd name="T0" fmla="*/ 6 w 12"/>
                <a:gd name="T1" fmla="*/ 12 h 12"/>
                <a:gd name="T2" fmla="*/ 12 w 12"/>
                <a:gd name="T3" fmla="*/ 6 h 12"/>
                <a:gd name="T4" fmla="*/ 6 w 12"/>
                <a:gd name="T5" fmla="*/ 0 h 12"/>
                <a:gd name="T6" fmla="*/ 0 w 12"/>
                <a:gd name="T7" fmla="*/ 6 h 12"/>
                <a:gd name="T8" fmla="*/ 6 w 12"/>
                <a:gd name="T9" fmla="*/ 12 h 12"/>
                <a:gd name="T10" fmla="*/ 6 w 12"/>
                <a:gd name="T11" fmla="*/ 4 h 12"/>
                <a:gd name="T12" fmla="*/ 8 w 12"/>
                <a:gd name="T13" fmla="*/ 6 h 12"/>
                <a:gd name="T14" fmla="*/ 6 w 12"/>
                <a:gd name="T15" fmla="*/ 8 h 12"/>
                <a:gd name="T16" fmla="*/ 4 w 12"/>
                <a:gd name="T17" fmla="*/ 6 h 12"/>
                <a:gd name="T18" fmla="*/ 6 w 12"/>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9" y="12"/>
                    <a:pt x="12" y="9"/>
                    <a:pt x="12" y="6"/>
                  </a:cubicBezTo>
                  <a:cubicBezTo>
                    <a:pt x="12" y="3"/>
                    <a:pt x="9" y="0"/>
                    <a:pt x="6" y="0"/>
                  </a:cubicBezTo>
                  <a:cubicBezTo>
                    <a:pt x="3" y="0"/>
                    <a:pt x="0" y="3"/>
                    <a:pt x="0" y="6"/>
                  </a:cubicBezTo>
                  <a:cubicBezTo>
                    <a:pt x="0" y="9"/>
                    <a:pt x="3" y="12"/>
                    <a:pt x="6" y="12"/>
                  </a:cubicBezTo>
                  <a:close/>
                  <a:moveTo>
                    <a:pt x="6" y="4"/>
                  </a:moveTo>
                  <a:cubicBezTo>
                    <a:pt x="7" y="4"/>
                    <a:pt x="8" y="5"/>
                    <a:pt x="8" y="6"/>
                  </a:cubicBezTo>
                  <a:cubicBezTo>
                    <a:pt x="8" y="7"/>
                    <a:pt x="7" y="8"/>
                    <a:pt x="6" y="8"/>
                  </a:cubicBezTo>
                  <a:cubicBezTo>
                    <a:pt x="5" y="8"/>
                    <a:pt x="4" y="7"/>
                    <a:pt x="4" y="6"/>
                  </a:cubicBezTo>
                  <a:cubicBezTo>
                    <a:pt x="4" y="5"/>
                    <a:pt x="5"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4" name="Freeform 65"/>
            <p:cNvSpPr>
              <a:spLocks/>
            </p:cNvSpPr>
            <p:nvPr/>
          </p:nvSpPr>
          <p:spPr bwMode="auto">
            <a:xfrm>
              <a:off x="5580591" y="2255310"/>
              <a:ext cx="60325" cy="14288"/>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3"/>
                    <a:pt x="1" y="4"/>
                    <a:pt x="2" y="4"/>
                  </a:cubicBezTo>
                  <a:cubicBezTo>
                    <a:pt x="14" y="4"/>
                    <a:pt x="14" y="4"/>
                    <a:pt x="14" y="4"/>
                  </a:cubicBezTo>
                  <a:cubicBezTo>
                    <a:pt x="15" y="4"/>
                    <a:pt x="16" y="3"/>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5" name="Freeform 66"/>
            <p:cNvSpPr>
              <a:spLocks/>
            </p:cNvSpPr>
            <p:nvPr/>
          </p:nvSpPr>
          <p:spPr bwMode="auto">
            <a:xfrm>
              <a:off x="5596466" y="2209272"/>
              <a:ext cx="60325" cy="15875"/>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3"/>
                    <a:pt x="1" y="4"/>
                    <a:pt x="2" y="4"/>
                  </a:cubicBezTo>
                  <a:cubicBezTo>
                    <a:pt x="14" y="4"/>
                    <a:pt x="14" y="4"/>
                    <a:pt x="14" y="4"/>
                  </a:cubicBezTo>
                  <a:cubicBezTo>
                    <a:pt x="15" y="4"/>
                    <a:pt x="16" y="3"/>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6" name="Freeform 67"/>
            <p:cNvSpPr>
              <a:spLocks/>
            </p:cNvSpPr>
            <p:nvPr/>
          </p:nvSpPr>
          <p:spPr bwMode="auto">
            <a:xfrm>
              <a:off x="5596466" y="2164822"/>
              <a:ext cx="60325" cy="14288"/>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3"/>
                    <a:pt x="1" y="4"/>
                    <a:pt x="2" y="4"/>
                  </a:cubicBezTo>
                  <a:cubicBezTo>
                    <a:pt x="14" y="4"/>
                    <a:pt x="14" y="4"/>
                    <a:pt x="14" y="4"/>
                  </a:cubicBezTo>
                  <a:cubicBezTo>
                    <a:pt x="15" y="4"/>
                    <a:pt x="16" y="3"/>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7" name="Freeform 68"/>
            <p:cNvSpPr>
              <a:spLocks/>
            </p:cNvSpPr>
            <p:nvPr/>
          </p:nvSpPr>
          <p:spPr bwMode="auto">
            <a:xfrm>
              <a:off x="5340879" y="2099735"/>
              <a:ext cx="90487" cy="65088"/>
            </a:xfrm>
            <a:custGeom>
              <a:avLst/>
              <a:gdLst>
                <a:gd name="T0" fmla="*/ 22 w 24"/>
                <a:gd name="T1" fmla="*/ 0 h 17"/>
                <a:gd name="T2" fmla="*/ 4 w 24"/>
                <a:gd name="T3" fmla="*/ 2 h 17"/>
                <a:gd name="T4" fmla="*/ 1 w 24"/>
                <a:gd name="T5" fmla="*/ 4 h 17"/>
                <a:gd name="T6" fmla="*/ 0 w 24"/>
                <a:gd name="T7" fmla="*/ 15 h 17"/>
                <a:gd name="T8" fmla="*/ 2 w 24"/>
                <a:gd name="T9" fmla="*/ 17 h 17"/>
                <a:gd name="T10" fmla="*/ 4 w 24"/>
                <a:gd name="T11" fmla="*/ 15 h 17"/>
                <a:gd name="T12" fmla="*/ 5 w 24"/>
                <a:gd name="T13" fmla="*/ 7 h 17"/>
                <a:gd name="T14" fmla="*/ 7 w 24"/>
                <a:gd name="T15" fmla="*/ 5 h 17"/>
                <a:gd name="T16" fmla="*/ 22 w 24"/>
                <a:gd name="T17" fmla="*/ 4 h 17"/>
                <a:gd name="T18" fmla="*/ 24 w 24"/>
                <a:gd name="T19" fmla="*/ 2 h 17"/>
                <a:gd name="T20" fmla="*/ 22 w 24"/>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7">
                  <a:moveTo>
                    <a:pt x="22" y="0"/>
                  </a:moveTo>
                  <a:cubicBezTo>
                    <a:pt x="4" y="2"/>
                    <a:pt x="4" y="2"/>
                    <a:pt x="4" y="2"/>
                  </a:cubicBezTo>
                  <a:cubicBezTo>
                    <a:pt x="3" y="2"/>
                    <a:pt x="1" y="3"/>
                    <a:pt x="1" y="4"/>
                  </a:cubicBezTo>
                  <a:cubicBezTo>
                    <a:pt x="0" y="15"/>
                    <a:pt x="0" y="15"/>
                    <a:pt x="0" y="15"/>
                  </a:cubicBezTo>
                  <a:cubicBezTo>
                    <a:pt x="0" y="16"/>
                    <a:pt x="1" y="17"/>
                    <a:pt x="2" y="17"/>
                  </a:cubicBezTo>
                  <a:cubicBezTo>
                    <a:pt x="3" y="17"/>
                    <a:pt x="4" y="16"/>
                    <a:pt x="4" y="15"/>
                  </a:cubicBezTo>
                  <a:cubicBezTo>
                    <a:pt x="5" y="7"/>
                    <a:pt x="5" y="7"/>
                    <a:pt x="5" y="7"/>
                  </a:cubicBezTo>
                  <a:cubicBezTo>
                    <a:pt x="5" y="6"/>
                    <a:pt x="6" y="5"/>
                    <a:pt x="7" y="5"/>
                  </a:cubicBezTo>
                  <a:cubicBezTo>
                    <a:pt x="22" y="4"/>
                    <a:pt x="22" y="4"/>
                    <a:pt x="22" y="4"/>
                  </a:cubicBezTo>
                  <a:cubicBezTo>
                    <a:pt x="23" y="4"/>
                    <a:pt x="24" y="3"/>
                    <a:pt x="24" y="2"/>
                  </a:cubicBezTo>
                  <a:cubicBezTo>
                    <a:pt x="24" y="1"/>
                    <a:pt x="23"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8006347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500" fill="hold"/>
                                        <p:tgtEl>
                                          <p:spTgt spid="45"/>
                                        </p:tgtEl>
                                        <p:attrNameLst>
                                          <p:attrName>ppt_w</p:attrName>
                                        </p:attrNameLst>
                                      </p:cBhvr>
                                      <p:tavLst>
                                        <p:tav tm="0">
                                          <p:val>
                                            <p:fltVal val="0"/>
                                          </p:val>
                                        </p:tav>
                                        <p:tav tm="100000">
                                          <p:val>
                                            <p:strVal val="#ppt_w"/>
                                          </p:val>
                                        </p:tav>
                                      </p:tavLst>
                                    </p:anim>
                                    <p:anim calcmode="lin" valueType="num">
                                      <p:cBhvr>
                                        <p:cTn id="20" dur="500" fill="hold"/>
                                        <p:tgtEl>
                                          <p:spTgt spid="45"/>
                                        </p:tgtEl>
                                        <p:attrNameLst>
                                          <p:attrName>ppt_h</p:attrName>
                                        </p:attrNameLst>
                                      </p:cBhvr>
                                      <p:tavLst>
                                        <p:tav tm="0">
                                          <p:val>
                                            <p:fltVal val="0"/>
                                          </p:val>
                                        </p:tav>
                                        <p:tav tm="100000">
                                          <p:val>
                                            <p:strVal val="#ppt_h"/>
                                          </p:val>
                                        </p:tav>
                                      </p:tavLst>
                                    </p:anim>
                                    <p:animEffect transition="in" filter="fade">
                                      <p:cBhvr>
                                        <p:cTn id="21" dur="500"/>
                                        <p:tgtEl>
                                          <p:spTgt spid="45"/>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childTnLst>
                          </p:cTn>
                        </p:par>
                        <p:par>
                          <p:cTn id="62" fill="hold">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childTnLst>
                          </p:cTn>
                        </p:par>
                        <p:par>
                          <p:cTn id="66" fill="hold">
                            <p:stCondLst>
                              <p:cond delay="7000"/>
                            </p:stCondLst>
                            <p:childTnLst>
                              <p:par>
                                <p:cTn id="67" presetID="10" presetClass="entr" presetSubtype="0"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childTnLst>
                          </p:cTn>
                        </p:par>
                        <p:par>
                          <p:cTn id="70" fill="hold">
                            <p:stCondLst>
                              <p:cond delay="7500"/>
                            </p:stCondLst>
                            <p:childTnLst>
                              <p:par>
                                <p:cTn id="71" presetID="53" presetClass="entr" presetSubtype="16" fill="hold" nodeType="afterEffect">
                                  <p:stCondLst>
                                    <p:cond delay="0"/>
                                  </p:stCondLst>
                                  <p:childTnLst>
                                    <p:set>
                                      <p:cBhvr>
                                        <p:cTn id="72" dur="1" fill="hold">
                                          <p:stCondLst>
                                            <p:cond delay="0"/>
                                          </p:stCondLst>
                                        </p:cTn>
                                        <p:tgtEl>
                                          <p:spTgt spid="61"/>
                                        </p:tgtEl>
                                        <p:attrNameLst>
                                          <p:attrName>style.visibility</p:attrName>
                                        </p:attrNameLst>
                                      </p:cBhvr>
                                      <p:to>
                                        <p:strVal val="visible"/>
                                      </p:to>
                                    </p:set>
                                    <p:anim calcmode="lin" valueType="num">
                                      <p:cBhvr>
                                        <p:cTn id="73" dur="500" fill="hold"/>
                                        <p:tgtEl>
                                          <p:spTgt spid="61"/>
                                        </p:tgtEl>
                                        <p:attrNameLst>
                                          <p:attrName>ppt_w</p:attrName>
                                        </p:attrNameLst>
                                      </p:cBhvr>
                                      <p:tavLst>
                                        <p:tav tm="0">
                                          <p:val>
                                            <p:fltVal val="0"/>
                                          </p:val>
                                        </p:tav>
                                        <p:tav tm="100000">
                                          <p:val>
                                            <p:strVal val="#ppt_w"/>
                                          </p:val>
                                        </p:tav>
                                      </p:tavLst>
                                    </p:anim>
                                    <p:anim calcmode="lin" valueType="num">
                                      <p:cBhvr>
                                        <p:cTn id="74" dur="500" fill="hold"/>
                                        <p:tgtEl>
                                          <p:spTgt spid="61"/>
                                        </p:tgtEl>
                                        <p:attrNameLst>
                                          <p:attrName>ppt_h</p:attrName>
                                        </p:attrNameLst>
                                      </p:cBhvr>
                                      <p:tavLst>
                                        <p:tav tm="0">
                                          <p:val>
                                            <p:fltVal val="0"/>
                                          </p:val>
                                        </p:tav>
                                        <p:tav tm="100000">
                                          <p:val>
                                            <p:strVal val="#ppt_h"/>
                                          </p:val>
                                        </p:tav>
                                      </p:tavLst>
                                    </p:anim>
                                    <p:animEffect transition="in" filter="fade">
                                      <p:cBhvr>
                                        <p:cTn id="75" dur="500"/>
                                        <p:tgtEl>
                                          <p:spTgt spid="61"/>
                                        </p:tgtEl>
                                      </p:cBhvr>
                                    </p:animEffect>
                                  </p:childTnLst>
                                </p:cTn>
                              </p:par>
                            </p:childTnLst>
                          </p:cTn>
                        </p:par>
                        <p:par>
                          <p:cTn id="76" fill="hold">
                            <p:stCondLst>
                              <p:cond delay="8000"/>
                            </p:stCondLst>
                            <p:childTnLst>
                              <p:par>
                                <p:cTn id="77" presetID="10"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500"/>
                                        <p:tgtEl>
                                          <p:spTgt spid="43"/>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fade">
                                      <p:cBhvr>
                                        <p:cTn id="83" dur="500"/>
                                        <p:tgtEl>
                                          <p:spTgt spid="44"/>
                                        </p:tgtEl>
                                      </p:cBhvr>
                                    </p:animEffect>
                                  </p:childTnLst>
                                </p:cTn>
                              </p:par>
                            </p:childTnLst>
                          </p:cTn>
                        </p:par>
                        <p:par>
                          <p:cTn id="84" fill="hold">
                            <p:stCondLst>
                              <p:cond delay="9000"/>
                            </p:stCondLst>
                            <p:childTnLst>
                              <p:par>
                                <p:cTn id="85" presetID="10" presetClass="entr" presetSubtype="0"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cBhvr>
                                        <p:cTn id="87" dur="500"/>
                                        <p:tgtEl>
                                          <p:spTgt spid="17"/>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0000"/>
                            </p:stCondLst>
                            <p:childTnLst>
                              <p:par>
                                <p:cTn id="95" presetID="10"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500"/>
                                        <p:tgtEl>
                                          <p:spTgt spid="32"/>
                                        </p:tgtEl>
                                      </p:cBhvr>
                                    </p:animEffect>
                                  </p:childTnLst>
                                </p:cTn>
                              </p:par>
                            </p:childTnLst>
                          </p:cTn>
                        </p:par>
                        <p:par>
                          <p:cTn id="98" fill="hold">
                            <p:stCondLst>
                              <p:cond delay="10500"/>
                            </p:stCondLst>
                            <p:childTnLst>
                              <p:par>
                                <p:cTn id="99" presetID="10"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15" grpId="0" animBg="1"/>
      <p:bldP spid="16" grpId="0" animBg="1"/>
      <p:bldP spid="17" grpId="0" animBg="1"/>
      <p:bldP spid="18" grpId="0" animBg="1"/>
      <p:bldP spid="19" grpId="0" animBg="1"/>
      <p:bldP spid="22" grpId="0"/>
      <p:bldP spid="32" grpId="0"/>
      <p:bldP spid="23" grpId="0"/>
      <p:bldP spid="29" grpId="0"/>
      <p:bldP spid="30" grpId="0"/>
      <p:bldP spid="33" grpId="0"/>
      <p:bldP spid="40" grpId="0"/>
      <p:bldP spid="41" grpId="0"/>
      <p:bldP spid="43" grpId="0"/>
      <p:bldP spid="44" grpId="0"/>
      <p:bldP spid="59" grpId="0" animBg="1"/>
      <p:bldP spid="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1441971" y="5368654"/>
            <a:ext cx="2472948" cy="615297"/>
          </a:xfrm>
          <a:prstGeom prst="rect">
            <a:avLst/>
          </a:prstGeom>
          <a:noFill/>
        </p:spPr>
        <p:txBody>
          <a:bodyPr wrap="square" rtlCol="0">
            <a:spAutoFit/>
          </a:bodyPr>
          <a:lstStyle/>
          <a:p>
            <a:pPr>
              <a:lnSpc>
                <a:spcPct val="150000"/>
              </a:lnSpc>
            </a:pPr>
            <a:r>
              <a:rPr lang="id-ID" sz="1200" dirty="0">
                <a:ea typeface="Roboto" pitchFamily="2" charset="0"/>
              </a:rPr>
              <a:t>Suitable for all </a:t>
            </a:r>
            <a:r>
              <a:rPr lang="en-ID" sz="1200" dirty="0">
                <a:ea typeface="Roboto" pitchFamily="2" charset="0"/>
              </a:rPr>
              <a:t>kind</a:t>
            </a:r>
            <a:r>
              <a:rPr lang="id-ID" sz="1200" dirty="0">
                <a:ea typeface="Roboto" pitchFamily="2" charset="0"/>
              </a:rPr>
              <a:t> business </a:t>
            </a:r>
            <a:r>
              <a:rPr lang="en-ID" sz="1200" dirty="0">
                <a:ea typeface="Roboto" pitchFamily="2" charset="0"/>
              </a:rPr>
              <a:t>&amp;</a:t>
            </a:r>
            <a:r>
              <a:rPr lang="id-ID" sz="1200" dirty="0">
                <a:ea typeface="Roboto" pitchFamily="2" charset="0"/>
              </a:rPr>
              <a:t> personal</a:t>
            </a:r>
            <a:r>
              <a:rPr lang="en-US" sz="1200" dirty="0">
                <a:ea typeface="Roboto" pitchFamily="2" charset="0"/>
              </a:rPr>
              <a:t> </a:t>
            </a:r>
            <a:r>
              <a:rPr lang="id-ID" sz="1200" dirty="0">
                <a:ea typeface="Roboto" pitchFamily="2" charset="0"/>
              </a:rPr>
              <a:t>presentation</a:t>
            </a:r>
          </a:p>
        </p:txBody>
      </p:sp>
      <p:sp>
        <p:nvSpPr>
          <p:cNvPr id="25" name="Rectangle 24"/>
          <p:cNvSpPr/>
          <p:nvPr/>
        </p:nvSpPr>
        <p:spPr>
          <a:xfrm>
            <a:off x="8277082" y="1271241"/>
            <a:ext cx="3579956" cy="15515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8423442" y="1367508"/>
            <a:ext cx="2414444" cy="1323439"/>
          </a:xfrm>
          <a:prstGeom prst="rect">
            <a:avLst/>
          </a:prstGeom>
          <a:noFill/>
        </p:spPr>
        <p:txBody>
          <a:bodyPr wrap="none" rtlCol="0">
            <a:spAutoFit/>
          </a:bodyPr>
          <a:lstStyle/>
          <a:p>
            <a:r>
              <a:rPr lang="en-US" sz="4000" dirty="0">
                <a:solidFill>
                  <a:schemeClr val="bg2"/>
                </a:solidFill>
                <a:latin typeface="+mj-lt"/>
              </a:rPr>
              <a:t>OUR</a:t>
            </a:r>
          </a:p>
          <a:p>
            <a:r>
              <a:rPr lang="en-US" sz="4000" dirty="0">
                <a:solidFill>
                  <a:schemeClr val="bg2"/>
                </a:solidFill>
                <a:latin typeface="+mj-lt"/>
              </a:rPr>
              <a:t>MISSION</a:t>
            </a:r>
          </a:p>
        </p:txBody>
      </p:sp>
      <p:sp>
        <p:nvSpPr>
          <p:cNvPr id="27" name="TextBox 26"/>
          <p:cNvSpPr txBox="1"/>
          <p:nvPr/>
        </p:nvSpPr>
        <p:spPr>
          <a:xfrm>
            <a:off x="8277082" y="3009443"/>
            <a:ext cx="3248612" cy="2677656"/>
          </a:xfrm>
          <a:prstGeom prst="rect">
            <a:avLst/>
          </a:prstGeom>
          <a:noFill/>
        </p:spPr>
        <p:txBody>
          <a:bodyPr wrap="square" rtlCol="0">
            <a:spAutoFit/>
          </a:bodyPr>
          <a:lstStyle/>
          <a:p>
            <a:pPr algn="just">
              <a:lnSpc>
                <a:spcPct val="150000"/>
              </a:lnSpc>
            </a:pPr>
            <a:r>
              <a:rPr lang="en-US" sz="1400" dirty="0"/>
              <a:t>A wonderful serenity has taken possession of my entire soul, like these sweet mornings of spring which I enjoy with my whole heart. I am alone, and feel the charm of existence in this spot, which was created for the bliss of souls like mine.</a:t>
            </a:r>
          </a:p>
        </p:txBody>
      </p:sp>
      <p:sp>
        <p:nvSpPr>
          <p:cNvPr id="52" name="Rectangle 51"/>
          <p:cNvSpPr/>
          <p:nvPr/>
        </p:nvSpPr>
        <p:spPr>
          <a:xfrm>
            <a:off x="479425" y="848300"/>
            <a:ext cx="862291" cy="8622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p:nvPr/>
        </p:nvGrpSpPr>
        <p:grpSpPr>
          <a:xfrm rot="2700000">
            <a:off x="754821" y="1008026"/>
            <a:ext cx="311499" cy="542839"/>
            <a:chOff x="4732338" y="4783138"/>
            <a:chExt cx="703263" cy="1225550"/>
          </a:xfrm>
          <a:solidFill>
            <a:schemeClr val="bg2"/>
          </a:solidFill>
        </p:grpSpPr>
        <p:sp>
          <p:nvSpPr>
            <p:cNvPr id="48" name="Freeform 30"/>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31"/>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 name="Freeform 32"/>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54" name="Rectangle 53"/>
          <p:cNvSpPr/>
          <p:nvPr/>
        </p:nvSpPr>
        <p:spPr>
          <a:xfrm>
            <a:off x="479425" y="2273371"/>
            <a:ext cx="862291" cy="8622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79425" y="3698624"/>
            <a:ext cx="862291" cy="8622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79425" y="5123876"/>
            <a:ext cx="862291" cy="8622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
          <p:cNvSpPr>
            <a:spLocks noEditPoints="1"/>
          </p:cNvSpPr>
          <p:nvPr/>
        </p:nvSpPr>
        <p:spPr bwMode="auto">
          <a:xfrm>
            <a:off x="667479" y="2481511"/>
            <a:ext cx="486183" cy="446009"/>
          </a:xfrm>
          <a:custGeom>
            <a:avLst/>
            <a:gdLst>
              <a:gd name="T0" fmla="*/ 1427 w 4284"/>
              <a:gd name="T1" fmla="*/ 323 h 3931"/>
              <a:gd name="T2" fmla="*/ 761 w 4284"/>
              <a:gd name="T3" fmla="*/ 1126 h 3931"/>
              <a:gd name="T4" fmla="*/ 354 w 4284"/>
              <a:gd name="T5" fmla="*/ 2033 h 3931"/>
              <a:gd name="T6" fmla="*/ 228 w 4284"/>
              <a:gd name="T7" fmla="*/ 2590 h 3931"/>
              <a:gd name="T8" fmla="*/ 185 w 4284"/>
              <a:gd name="T9" fmla="*/ 3073 h 3931"/>
              <a:gd name="T10" fmla="*/ 731 w 4284"/>
              <a:gd name="T11" fmla="*/ 3431 h 3931"/>
              <a:gd name="T12" fmla="*/ 1991 w 4284"/>
              <a:gd name="T13" fmla="*/ 3738 h 3931"/>
              <a:gd name="T14" fmla="*/ 3262 w 4284"/>
              <a:gd name="T15" fmla="*/ 3669 h 3931"/>
              <a:gd name="T16" fmla="*/ 3986 w 4284"/>
              <a:gd name="T17" fmla="*/ 3401 h 3931"/>
              <a:gd name="T18" fmla="*/ 4101 w 4284"/>
              <a:gd name="T19" fmla="*/ 1996 h 3931"/>
              <a:gd name="T20" fmla="*/ 3848 w 4284"/>
              <a:gd name="T21" fmla="*/ 1647 h 3931"/>
              <a:gd name="T22" fmla="*/ 3332 w 4284"/>
              <a:gd name="T23" fmla="*/ 1664 h 3931"/>
              <a:gd name="T24" fmla="*/ 2830 w 4284"/>
              <a:gd name="T25" fmla="*/ 2068 h 3931"/>
              <a:gd name="T26" fmla="*/ 2946 w 4284"/>
              <a:gd name="T27" fmla="*/ 2336 h 3931"/>
              <a:gd name="T28" fmla="*/ 2796 w 4284"/>
              <a:gd name="T29" fmla="*/ 2376 h 3931"/>
              <a:gd name="T30" fmla="*/ 2302 w 4284"/>
              <a:gd name="T31" fmla="*/ 2147 h 3931"/>
              <a:gd name="T32" fmla="*/ 1756 w 4284"/>
              <a:gd name="T33" fmla="*/ 2300 h 3931"/>
              <a:gd name="T34" fmla="*/ 1526 w 4284"/>
              <a:gd name="T35" fmla="*/ 2570 h 3931"/>
              <a:gd name="T36" fmla="*/ 1246 w 4284"/>
              <a:gd name="T37" fmla="*/ 2833 h 3931"/>
              <a:gd name="T38" fmla="*/ 1074 w 4284"/>
              <a:gd name="T39" fmla="*/ 2790 h 3931"/>
              <a:gd name="T40" fmla="*/ 1150 w 4284"/>
              <a:gd name="T41" fmla="*/ 2678 h 3931"/>
              <a:gd name="T42" fmla="*/ 1298 w 4284"/>
              <a:gd name="T43" fmla="*/ 2583 h 3931"/>
              <a:gd name="T44" fmla="*/ 1425 w 4284"/>
              <a:gd name="T45" fmla="*/ 2289 h 3931"/>
              <a:gd name="T46" fmla="*/ 1359 w 4284"/>
              <a:gd name="T47" fmla="*/ 1586 h 3931"/>
              <a:gd name="T48" fmla="*/ 1399 w 4284"/>
              <a:gd name="T49" fmla="*/ 1172 h 3931"/>
              <a:gd name="T50" fmla="*/ 1580 w 4284"/>
              <a:gd name="T51" fmla="*/ 1098 h 3931"/>
              <a:gd name="T52" fmla="*/ 1562 w 4284"/>
              <a:gd name="T53" fmla="*/ 1250 h 3931"/>
              <a:gd name="T54" fmla="*/ 2424 w 4284"/>
              <a:gd name="T55" fmla="*/ 811 h 3931"/>
              <a:gd name="T56" fmla="*/ 2060 w 4284"/>
              <a:gd name="T57" fmla="*/ 1028 h 3931"/>
              <a:gd name="T58" fmla="*/ 1768 w 4284"/>
              <a:gd name="T59" fmla="*/ 880 h 3931"/>
              <a:gd name="T60" fmla="*/ 1818 w 4284"/>
              <a:gd name="T61" fmla="*/ 555 h 3931"/>
              <a:gd name="T62" fmla="*/ 2041 w 4284"/>
              <a:gd name="T63" fmla="*/ 491 h 3931"/>
              <a:gd name="T64" fmla="*/ 1920 w 4284"/>
              <a:gd name="T65" fmla="*/ 722 h 3931"/>
              <a:gd name="T66" fmla="*/ 2019 w 4284"/>
              <a:gd name="T67" fmla="*/ 852 h 3931"/>
              <a:gd name="T68" fmla="*/ 2397 w 4284"/>
              <a:gd name="T69" fmla="*/ 465 h 3931"/>
              <a:gd name="T70" fmla="*/ 1994 w 4284"/>
              <a:gd name="T71" fmla="*/ 190 h 3931"/>
              <a:gd name="T72" fmla="*/ 2186 w 4284"/>
              <a:gd name="T73" fmla="*/ 74 h 3931"/>
              <a:gd name="T74" fmla="*/ 2574 w 4284"/>
              <a:gd name="T75" fmla="*/ 448 h 3931"/>
              <a:gd name="T76" fmla="*/ 2591 w 4284"/>
              <a:gd name="T77" fmla="*/ 729 h 3931"/>
              <a:gd name="T78" fmla="*/ 2168 w 4284"/>
              <a:gd name="T79" fmla="*/ 1350 h 3931"/>
              <a:gd name="T80" fmla="*/ 1535 w 4284"/>
              <a:gd name="T81" fmla="*/ 1550 h 3931"/>
              <a:gd name="T82" fmla="*/ 1671 w 4284"/>
              <a:gd name="T83" fmla="*/ 2142 h 3931"/>
              <a:gd name="T84" fmla="*/ 2315 w 4284"/>
              <a:gd name="T85" fmla="*/ 1969 h 3931"/>
              <a:gd name="T86" fmla="*/ 2848 w 4284"/>
              <a:gd name="T87" fmla="*/ 1763 h 3931"/>
              <a:gd name="T88" fmla="*/ 3475 w 4284"/>
              <a:gd name="T89" fmla="*/ 1444 h 3931"/>
              <a:gd name="T90" fmla="*/ 4008 w 4284"/>
              <a:gd name="T91" fmla="*/ 1533 h 3931"/>
              <a:gd name="T92" fmla="*/ 4280 w 4284"/>
              <a:gd name="T93" fmla="*/ 1984 h 3931"/>
              <a:gd name="T94" fmla="*/ 4166 w 4284"/>
              <a:gd name="T95" fmla="*/ 3464 h 3931"/>
              <a:gd name="T96" fmla="*/ 3630 w 4284"/>
              <a:gd name="T97" fmla="*/ 3763 h 3931"/>
              <a:gd name="T98" fmla="*/ 2318 w 4284"/>
              <a:gd name="T99" fmla="*/ 3931 h 3931"/>
              <a:gd name="T100" fmla="*/ 979 w 4284"/>
              <a:gd name="T101" fmla="*/ 3715 h 3931"/>
              <a:gd name="T102" fmla="*/ 91 w 4284"/>
              <a:gd name="T103" fmla="*/ 3275 h 3931"/>
              <a:gd name="T104" fmla="*/ 14 w 4284"/>
              <a:gd name="T105" fmla="*/ 2917 h 3931"/>
              <a:gd name="T106" fmla="*/ 68 w 4284"/>
              <a:gd name="T107" fmla="*/ 2404 h 3931"/>
              <a:gd name="T108" fmla="*/ 295 w 4284"/>
              <a:gd name="T109" fmla="*/ 1682 h 3931"/>
              <a:gd name="T110" fmla="*/ 875 w 4284"/>
              <a:gd name="T111" fmla="*/ 646 h 3931"/>
              <a:gd name="T112" fmla="*/ 1511 w 4284"/>
              <a:gd name="T113" fmla="*/ 74 h 3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4" h="3931">
                <a:moveTo>
                  <a:pt x="1887" y="179"/>
                </a:moveTo>
                <a:lnTo>
                  <a:pt x="1816" y="181"/>
                </a:lnTo>
                <a:lnTo>
                  <a:pt x="1747" y="190"/>
                </a:lnTo>
                <a:lnTo>
                  <a:pt x="1678" y="206"/>
                </a:lnTo>
                <a:lnTo>
                  <a:pt x="1611" y="227"/>
                </a:lnTo>
                <a:lnTo>
                  <a:pt x="1548" y="253"/>
                </a:lnTo>
                <a:lnTo>
                  <a:pt x="1485" y="285"/>
                </a:lnTo>
                <a:lnTo>
                  <a:pt x="1427" y="323"/>
                </a:lnTo>
                <a:lnTo>
                  <a:pt x="1371" y="366"/>
                </a:lnTo>
                <a:lnTo>
                  <a:pt x="1319" y="414"/>
                </a:lnTo>
                <a:lnTo>
                  <a:pt x="1212" y="525"/>
                </a:lnTo>
                <a:lnTo>
                  <a:pt x="1112" y="638"/>
                </a:lnTo>
                <a:lnTo>
                  <a:pt x="1016" y="755"/>
                </a:lnTo>
                <a:lnTo>
                  <a:pt x="926" y="876"/>
                </a:lnTo>
                <a:lnTo>
                  <a:pt x="840" y="1000"/>
                </a:lnTo>
                <a:lnTo>
                  <a:pt x="761" y="1126"/>
                </a:lnTo>
                <a:lnTo>
                  <a:pt x="687" y="1257"/>
                </a:lnTo>
                <a:lnTo>
                  <a:pt x="619" y="1389"/>
                </a:lnTo>
                <a:lnTo>
                  <a:pt x="555" y="1525"/>
                </a:lnTo>
                <a:lnTo>
                  <a:pt x="509" y="1636"/>
                </a:lnTo>
                <a:lnTo>
                  <a:pt x="464" y="1742"/>
                </a:lnTo>
                <a:lnTo>
                  <a:pt x="424" y="1844"/>
                </a:lnTo>
                <a:lnTo>
                  <a:pt x="388" y="1940"/>
                </a:lnTo>
                <a:lnTo>
                  <a:pt x="354" y="2033"/>
                </a:lnTo>
                <a:lnTo>
                  <a:pt x="325" y="2121"/>
                </a:lnTo>
                <a:lnTo>
                  <a:pt x="299" y="2203"/>
                </a:lnTo>
                <a:lnTo>
                  <a:pt x="277" y="2281"/>
                </a:lnTo>
                <a:lnTo>
                  <a:pt x="260" y="2354"/>
                </a:lnTo>
                <a:lnTo>
                  <a:pt x="246" y="2421"/>
                </a:lnTo>
                <a:lnTo>
                  <a:pt x="235" y="2483"/>
                </a:lnTo>
                <a:lnTo>
                  <a:pt x="230" y="2539"/>
                </a:lnTo>
                <a:lnTo>
                  <a:pt x="228" y="2590"/>
                </a:lnTo>
                <a:lnTo>
                  <a:pt x="226" y="2678"/>
                </a:lnTo>
                <a:lnTo>
                  <a:pt x="221" y="2760"/>
                </a:lnTo>
                <a:lnTo>
                  <a:pt x="213" y="2836"/>
                </a:lnTo>
                <a:lnTo>
                  <a:pt x="202" y="2904"/>
                </a:lnTo>
                <a:lnTo>
                  <a:pt x="186" y="2966"/>
                </a:lnTo>
                <a:lnTo>
                  <a:pt x="179" y="3001"/>
                </a:lnTo>
                <a:lnTo>
                  <a:pt x="179" y="3038"/>
                </a:lnTo>
                <a:lnTo>
                  <a:pt x="185" y="3073"/>
                </a:lnTo>
                <a:lnTo>
                  <a:pt x="196" y="3106"/>
                </a:lnTo>
                <a:lnTo>
                  <a:pt x="212" y="3138"/>
                </a:lnTo>
                <a:lnTo>
                  <a:pt x="234" y="3167"/>
                </a:lnTo>
                <a:lnTo>
                  <a:pt x="261" y="3191"/>
                </a:lnTo>
                <a:lnTo>
                  <a:pt x="293" y="3214"/>
                </a:lnTo>
                <a:lnTo>
                  <a:pt x="436" y="3292"/>
                </a:lnTo>
                <a:lnTo>
                  <a:pt x="581" y="3365"/>
                </a:lnTo>
                <a:lnTo>
                  <a:pt x="731" y="3431"/>
                </a:lnTo>
                <a:lnTo>
                  <a:pt x="882" y="3491"/>
                </a:lnTo>
                <a:lnTo>
                  <a:pt x="1035" y="3546"/>
                </a:lnTo>
                <a:lnTo>
                  <a:pt x="1191" y="3592"/>
                </a:lnTo>
                <a:lnTo>
                  <a:pt x="1349" y="3635"/>
                </a:lnTo>
                <a:lnTo>
                  <a:pt x="1507" y="3671"/>
                </a:lnTo>
                <a:lnTo>
                  <a:pt x="1667" y="3699"/>
                </a:lnTo>
                <a:lnTo>
                  <a:pt x="1829" y="3723"/>
                </a:lnTo>
                <a:lnTo>
                  <a:pt x="1991" y="3738"/>
                </a:lnTo>
                <a:lnTo>
                  <a:pt x="2154" y="3749"/>
                </a:lnTo>
                <a:lnTo>
                  <a:pt x="2318" y="3751"/>
                </a:lnTo>
                <a:lnTo>
                  <a:pt x="2446" y="3751"/>
                </a:lnTo>
                <a:lnTo>
                  <a:pt x="2612" y="3749"/>
                </a:lnTo>
                <a:lnTo>
                  <a:pt x="2775" y="3738"/>
                </a:lnTo>
                <a:lnTo>
                  <a:pt x="2938" y="3723"/>
                </a:lnTo>
                <a:lnTo>
                  <a:pt x="3101" y="3699"/>
                </a:lnTo>
                <a:lnTo>
                  <a:pt x="3262" y="3669"/>
                </a:lnTo>
                <a:lnTo>
                  <a:pt x="3422" y="3634"/>
                </a:lnTo>
                <a:lnTo>
                  <a:pt x="3581" y="3591"/>
                </a:lnTo>
                <a:lnTo>
                  <a:pt x="3738" y="3542"/>
                </a:lnTo>
                <a:lnTo>
                  <a:pt x="3800" y="3521"/>
                </a:lnTo>
                <a:lnTo>
                  <a:pt x="3852" y="3500"/>
                </a:lnTo>
                <a:lnTo>
                  <a:pt x="3902" y="3473"/>
                </a:lnTo>
                <a:lnTo>
                  <a:pt x="3946" y="3439"/>
                </a:lnTo>
                <a:lnTo>
                  <a:pt x="3986" y="3401"/>
                </a:lnTo>
                <a:lnTo>
                  <a:pt x="4021" y="3359"/>
                </a:lnTo>
                <a:lnTo>
                  <a:pt x="4050" y="3313"/>
                </a:lnTo>
                <a:lnTo>
                  <a:pt x="4073" y="3263"/>
                </a:lnTo>
                <a:lnTo>
                  <a:pt x="4090" y="3210"/>
                </a:lnTo>
                <a:lnTo>
                  <a:pt x="4102" y="3155"/>
                </a:lnTo>
                <a:lnTo>
                  <a:pt x="4105" y="3098"/>
                </a:lnTo>
                <a:lnTo>
                  <a:pt x="4105" y="2055"/>
                </a:lnTo>
                <a:lnTo>
                  <a:pt x="4101" y="1996"/>
                </a:lnTo>
                <a:lnTo>
                  <a:pt x="4090" y="1939"/>
                </a:lnTo>
                <a:lnTo>
                  <a:pt x="4072" y="1884"/>
                </a:lnTo>
                <a:lnTo>
                  <a:pt x="4047" y="1833"/>
                </a:lnTo>
                <a:lnTo>
                  <a:pt x="4018" y="1787"/>
                </a:lnTo>
                <a:lnTo>
                  <a:pt x="3982" y="1744"/>
                </a:lnTo>
                <a:lnTo>
                  <a:pt x="3942" y="1706"/>
                </a:lnTo>
                <a:lnTo>
                  <a:pt x="3897" y="1673"/>
                </a:lnTo>
                <a:lnTo>
                  <a:pt x="3848" y="1647"/>
                </a:lnTo>
                <a:lnTo>
                  <a:pt x="3796" y="1626"/>
                </a:lnTo>
                <a:lnTo>
                  <a:pt x="3742" y="1613"/>
                </a:lnTo>
                <a:lnTo>
                  <a:pt x="3686" y="1608"/>
                </a:lnTo>
                <a:lnTo>
                  <a:pt x="3659" y="1608"/>
                </a:lnTo>
                <a:lnTo>
                  <a:pt x="3574" y="1611"/>
                </a:lnTo>
                <a:lnTo>
                  <a:pt x="3491" y="1623"/>
                </a:lnTo>
                <a:lnTo>
                  <a:pt x="3410" y="1639"/>
                </a:lnTo>
                <a:lnTo>
                  <a:pt x="3332" y="1664"/>
                </a:lnTo>
                <a:lnTo>
                  <a:pt x="3255" y="1695"/>
                </a:lnTo>
                <a:lnTo>
                  <a:pt x="3184" y="1732"/>
                </a:lnTo>
                <a:lnTo>
                  <a:pt x="3114" y="1775"/>
                </a:lnTo>
                <a:lnTo>
                  <a:pt x="3049" y="1823"/>
                </a:lnTo>
                <a:lnTo>
                  <a:pt x="2986" y="1876"/>
                </a:lnTo>
                <a:lnTo>
                  <a:pt x="2930" y="1936"/>
                </a:lnTo>
                <a:lnTo>
                  <a:pt x="2877" y="2000"/>
                </a:lnTo>
                <a:lnTo>
                  <a:pt x="2830" y="2068"/>
                </a:lnTo>
                <a:lnTo>
                  <a:pt x="2788" y="2141"/>
                </a:lnTo>
                <a:lnTo>
                  <a:pt x="2835" y="2175"/>
                </a:lnTo>
                <a:lnTo>
                  <a:pt x="2880" y="2211"/>
                </a:lnTo>
                <a:lnTo>
                  <a:pt x="2922" y="2250"/>
                </a:lnTo>
                <a:lnTo>
                  <a:pt x="2937" y="2268"/>
                </a:lnTo>
                <a:lnTo>
                  <a:pt x="2946" y="2290"/>
                </a:lnTo>
                <a:lnTo>
                  <a:pt x="2948" y="2313"/>
                </a:lnTo>
                <a:lnTo>
                  <a:pt x="2946" y="2336"/>
                </a:lnTo>
                <a:lnTo>
                  <a:pt x="2937" y="2357"/>
                </a:lnTo>
                <a:lnTo>
                  <a:pt x="2922" y="2376"/>
                </a:lnTo>
                <a:lnTo>
                  <a:pt x="2904" y="2391"/>
                </a:lnTo>
                <a:lnTo>
                  <a:pt x="2882" y="2400"/>
                </a:lnTo>
                <a:lnTo>
                  <a:pt x="2860" y="2402"/>
                </a:lnTo>
                <a:lnTo>
                  <a:pt x="2837" y="2400"/>
                </a:lnTo>
                <a:lnTo>
                  <a:pt x="2816" y="2391"/>
                </a:lnTo>
                <a:lnTo>
                  <a:pt x="2796" y="2376"/>
                </a:lnTo>
                <a:lnTo>
                  <a:pt x="2744" y="2330"/>
                </a:lnTo>
                <a:lnTo>
                  <a:pt x="2688" y="2287"/>
                </a:lnTo>
                <a:lnTo>
                  <a:pt x="2630" y="2250"/>
                </a:lnTo>
                <a:lnTo>
                  <a:pt x="2569" y="2218"/>
                </a:lnTo>
                <a:lnTo>
                  <a:pt x="2505" y="2192"/>
                </a:lnTo>
                <a:lnTo>
                  <a:pt x="2439" y="2171"/>
                </a:lnTo>
                <a:lnTo>
                  <a:pt x="2371" y="2156"/>
                </a:lnTo>
                <a:lnTo>
                  <a:pt x="2302" y="2147"/>
                </a:lnTo>
                <a:lnTo>
                  <a:pt x="2231" y="2143"/>
                </a:lnTo>
                <a:lnTo>
                  <a:pt x="2156" y="2147"/>
                </a:lnTo>
                <a:lnTo>
                  <a:pt x="2085" y="2158"/>
                </a:lnTo>
                <a:lnTo>
                  <a:pt x="2013" y="2173"/>
                </a:lnTo>
                <a:lnTo>
                  <a:pt x="1944" y="2197"/>
                </a:lnTo>
                <a:lnTo>
                  <a:pt x="1879" y="2225"/>
                </a:lnTo>
                <a:lnTo>
                  <a:pt x="1816" y="2259"/>
                </a:lnTo>
                <a:lnTo>
                  <a:pt x="1756" y="2300"/>
                </a:lnTo>
                <a:lnTo>
                  <a:pt x="1700" y="2345"/>
                </a:lnTo>
                <a:lnTo>
                  <a:pt x="1647" y="2396"/>
                </a:lnTo>
                <a:lnTo>
                  <a:pt x="1600" y="2452"/>
                </a:lnTo>
                <a:lnTo>
                  <a:pt x="1556" y="2512"/>
                </a:lnTo>
                <a:lnTo>
                  <a:pt x="1554" y="2513"/>
                </a:lnTo>
                <a:lnTo>
                  <a:pt x="1553" y="2514"/>
                </a:lnTo>
                <a:lnTo>
                  <a:pt x="1552" y="2516"/>
                </a:lnTo>
                <a:lnTo>
                  <a:pt x="1526" y="2570"/>
                </a:lnTo>
                <a:lnTo>
                  <a:pt x="1496" y="2620"/>
                </a:lnTo>
                <a:lnTo>
                  <a:pt x="1463" y="2664"/>
                </a:lnTo>
                <a:lnTo>
                  <a:pt x="1429" y="2704"/>
                </a:lnTo>
                <a:lnTo>
                  <a:pt x="1393" y="2740"/>
                </a:lnTo>
                <a:lnTo>
                  <a:pt x="1355" y="2770"/>
                </a:lnTo>
                <a:lnTo>
                  <a:pt x="1318" y="2796"/>
                </a:lnTo>
                <a:lnTo>
                  <a:pt x="1281" y="2816"/>
                </a:lnTo>
                <a:lnTo>
                  <a:pt x="1246" y="2833"/>
                </a:lnTo>
                <a:lnTo>
                  <a:pt x="1212" y="2846"/>
                </a:lnTo>
                <a:lnTo>
                  <a:pt x="1182" y="2856"/>
                </a:lnTo>
                <a:lnTo>
                  <a:pt x="1160" y="2858"/>
                </a:lnTo>
                <a:lnTo>
                  <a:pt x="1137" y="2856"/>
                </a:lnTo>
                <a:lnTo>
                  <a:pt x="1116" y="2846"/>
                </a:lnTo>
                <a:lnTo>
                  <a:pt x="1096" y="2832"/>
                </a:lnTo>
                <a:lnTo>
                  <a:pt x="1082" y="2814"/>
                </a:lnTo>
                <a:lnTo>
                  <a:pt x="1074" y="2790"/>
                </a:lnTo>
                <a:lnTo>
                  <a:pt x="1070" y="2767"/>
                </a:lnTo>
                <a:lnTo>
                  <a:pt x="1074" y="2745"/>
                </a:lnTo>
                <a:lnTo>
                  <a:pt x="1083" y="2724"/>
                </a:lnTo>
                <a:lnTo>
                  <a:pt x="1098" y="2706"/>
                </a:lnTo>
                <a:lnTo>
                  <a:pt x="1116" y="2691"/>
                </a:lnTo>
                <a:lnTo>
                  <a:pt x="1138" y="2682"/>
                </a:lnTo>
                <a:lnTo>
                  <a:pt x="1142" y="2681"/>
                </a:lnTo>
                <a:lnTo>
                  <a:pt x="1150" y="2678"/>
                </a:lnTo>
                <a:lnTo>
                  <a:pt x="1161" y="2675"/>
                </a:lnTo>
                <a:lnTo>
                  <a:pt x="1176" y="2668"/>
                </a:lnTo>
                <a:lnTo>
                  <a:pt x="1193" y="2660"/>
                </a:lnTo>
                <a:lnTo>
                  <a:pt x="1212" y="2650"/>
                </a:lnTo>
                <a:lnTo>
                  <a:pt x="1232" y="2638"/>
                </a:lnTo>
                <a:lnTo>
                  <a:pt x="1254" y="2622"/>
                </a:lnTo>
                <a:lnTo>
                  <a:pt x="1276" y="2604"/>
                </a:lnTo>
                <a:lnTo>
                  <a:pt x="1298" y="2583"/>
                </a:lnTo>
                <a:lnTo>
                  <a:pt x="1320" y="2560"/>
                </a:lnTo>
                <a:lnTo>
                  <a:pt x="1342" y="2533"/>
                </a:lnTo>
                <a:lnTo>
                  <a:pt x="1362" y="2501"/>
                </a:lnTo>
                <a:lnTo>
                  <a:pt x="1380" y="2468"/>
                </a:lnTo>
                <a:lnTo>
                  <a:pt x="1396" y="2428"/>
                </a:lnTo>
                <a:lnTo>
                  <a:pt x="1410" y="2387"/>
                </a:lnTo>
                <a:lnTo>
                  <a:pt x="1419" y="2340"/>
                </a:lnTo>
                <a:lnTo>
                  <a:pt x="1425" y="2289"/>
                </a:lnTo>
                <a:lnTo>
                  <a:pt x="1428" y="2233"/>
                </a:lnTo>
                <a:lnTo>
                  <a:pt x="1424" y="2117"/>
                </a:lnTo>
                <a:lnTo>
                  <a:pt x="1414" y="2003"/>
                </a:lnTo>
                <a:lnTo>
                  <a:pt x="1401" y="1889"/>
                </a:lnTo>
                <a:lnTo>
                  <a:pt x="1385" y="1777"/>
                </a:lnTo>
                <a:lnTo>
                  <a:pt x="1375" y="1712"/>
                </a:lnTo>
                <a:lnTo>
                  <a:pt x="1367" y="1649"/>
                </a:lnTo>
                <a:lnTo>
                  <a:pt x="1359" y="1586"/>
                </a:lnTo>
                <a:lnTo>
                  <a:pt x="1354" y="1526"/>
                </a:lnTo>
                <a:lnTo>
                  <a:pt x="1350" y="1468"/>
                </a:lnTo>
                <a:lnTo>
                  <a:pt x="1349" y="1412"/>
                </a:lnTo>
                <a:lnTo>
                  <a:pt x="1350" y="1358"/>
                </a:lnTo>
                <a:lnTo>
                  <a:pt x="1357" y="1307"/>
                </a:lnTo>
                <a:lnTo>
                  <a:pt x="1366" y="1259"/>
                </a:lnTo>
                <a:lnTo>
                  <a:pt x="1380" y="1215"/>
                </a:lnTo>
                <a:lnTo>
                  <a:pt x="1399" y="1172"/>
                </a:lnTo>
                <a:lnTo>
                  <a:pt x="1424" y="1133"/>
                </a:lnTo>
                <a:lnTo>
                  <a:pt x="1454" y="1098"/>
                </a:lnTo>
                <a:lnTo>
                  <a:pt x="1474" y="1083"/>
                </a:lnTo>
                <a:lnTo>
                  <a:pt x="1494" y="1074"/>
                </a:lnTo>
                <a:lnTo>
                  <a:pt x="1518" y="1072"/>
                </a:lnTo>
                <a:lnTo>
                  <a:pt x="1540" y="1074"/>
                </a:lnTo>
                <a:lnTo>
                  <a:pt x="1561" y="1083"/>
                </a:lnTo>
                <a:lnTo>
                  <a:pt x="1580" y="1098"/>
                </a:lnTo>
                <a:lnTo>
                  <a:pt x="1595" y="1117"/>
                </a:lnTo>
                <a:lnTo>
                  <a:pt x="1604" y="1138"/>
                </a:lnTo>
                <a:lnTo>
                  <a:pt x="1606" y="1162"/>
                </a:lnTo>
                <a:lnTo>
                  <a:pt x="1604" y="1184"/>
                </a:lnTo>
                <a:lnTo>
                  <a:pt x="1595" y="1205"/>
                </a:lnTo>
                <a:lnTo>
                  <a:pt x="1580" y="1224"/>
                </a:lnTo>
                <a:lnTo>
                  <a:pt x="1571" y="1237"/>
                </a:lnTo>
                <a:lnTo>
                  <a:pt x="1562" y="1250"/>
                </a:lnTo>
                <a:lnTo>
                  <a:pt x="1978" y="1250"/>
                </a:lnTo>
                <a:lnTo>
                  <a:pt x="2002" y="1248"/>
                </a:lnTo>
                <a:lnTo>
                  <a:pt x="2024" y="1238"/>
                </a:lnTo>
                <a:lnTo>
                  <a:pt x="2042" y="1224"/>
                </a:lnTo>
                <a:lnTo>
                  <a:pt x="2398" y="867"/>
                </a:lnTo>
                <a:lnTo>
                  <a:pt x="2411" y="850"/>
                </a:lnTo>
                <a:lnTo>
                  <a:pt x="2420" y="831"/>
                </a:lnTo>
                <a:lnTo>
                  <a:pt x="2424" y="811"/>
                </a:lnTo>
                <a:lnTo>
                  <a:pt x="2423" y="792"/>
                </a:lnTo>
                <a:lnTo>
                  <a:pt x="2418" y="772"/>
                </a:lnTo>
                <a:lnTo>
                  <a:pt x="2407" y="754"/>
                </a:lnTo>
                <a:lnTo>
                  <a:pt x="2212" y="949"/>
                </a:lnTo>
                <a:lnTo>
                  <a:pt x="2179" y="978"/>
                </a:lnTo>
                <a:lnTo>
                  <a:pt x="2141" y="1000"/>
                </a:lnTo>
                <a:lnTo>
                  <a:pt x="2102" y="1017"/>
                </a:lnTo>
                <a:lnTo>
                  <a:pt x="2060" y="1028"/>
                </a:lnTo>
                <a:lnTo>
                  <a:pt x="2017" y="1030"/>
                </a:lnTo>
                <a:lnTo>
                  <a:pt x="1974" y="1028"/>
                </a:lnTo>
                <a:lnTo>
                  <a:pt x="1931" y="1018"/>
                </a:lnTo>
                <a:lnTo>
                  <a:pt x="1891" y="1001"/>
                </a:lnTo>
                <a:lnTo>
                  <a:pt x="1852" y="978"/>
                </a:lnTo>
                <a:lnTo>
                  <a:pt x="1820" y="951"/>
                </a:lnTo>
                <a:lnTo>
                  <a:pt x="1791" y="917"/>
                </a:lnTo>
                <a:lnTo>
                  <a:pt x="1768" y="880"/>
                </a:lnTo>
                <a:lnTo>
                  <a:pt x="1751" y="840"/>
                </a:lnTo>
                <a:lnTo>
                  <a:pt x="1740" y="797"/>
                </a:lnTo>
                <a:lnTo>
                  <a:pt x="1736" y="751"/>
                </a:lnTo>
                <a:lnTo>
                  <a:pt x="1740" y="709"/>
                </a:lnTo>
                <a:lnTo>
                  <a:pt x="1749" y="666"/>
                </a:lnTo>
                <a:lnTo>
                  <a:pt x="1766" y="626"/>
                </a:lnTo>
                <a:lnTo>
                  <a:pt x="1790" y="589"/>
                </a:lnTo>
                <a:lnTo>
                  <a:pt x="1818" y="555"/>
                </a:lnTo>
                <a:lnTo>
                  <a:pt x="1900" y="473"/>
                </a:lnTo>
                <a:lnTo>
                  <a:pt x="1920" y="459"/>
                </a:lnTo>
                <a:lnTo>
                  <a:pt x="1941" y="449"/>
                </a:lnTo>
                <a:lnTo>
                  <a:pt x="1964" y="447"/>
                </a:lnTo>
                <a:lnTo>
                  <a:pt x="1986" y="449"/>
                </a:lnTo>
                <a:lnTo>
                  <a:pt x="2007" y="459"/>
                </a:lnTo>
                <a:lnTo>
                  <a:pt x="2026" y="473"/>
                </a:lnTo>
                <a:lnTo>
                  <a:pt x="2041" y="491"/>
                </a:lnTo>
                <a:lnTo>
                  <a:pt x="2050" y="513"/>
                </a:lnTo>
                <a:lnTo>
                  <a:pt x="2052" y="535"/>
                </a:lnTo>
                <a:lnTo>
                  <a:pt x="2050" y="559"/>
                </a:lnTo>
                <a:lnTo>
                  <a:pt x="2041" y="580"/>
                </a:lnTo>
                <a:lnTo>
                  <a:pt x="2026" y="599"/>
                </a:lnTo>
                <a:lnTo>
                  <a:pt x="1944" y="681"/>
                </a:lnTo>
                <a:lnTo>
                  <a:pt x="1930" y="699"/>
                </a:lnTo>
                <a:lnTo>
                  <a:pt x="1920" y="722"/>
                </a:lnTo>
                <a:lnTo>
                  <a:pt x="1916" y="744"/>
                </a:lnTo>
                <a:lnTo>
                  <a:pt x="1917" y="768"/>
                </a:lnTo>
                <a:lnTo>
                  <a:pt x="1924" y="791"/>
                </a:lnTo>
                <a:lnTo>
                  <a:pt x="1934" y="811"/>
                </a:lnTo>
                <a:lnTo>
                  <a:pt x="1951" y="828"/>
                </a:lnTo>
                <a:lnTo>
                  <a:pt x="1970" y="841"/>
                </a:lnTo>
                <a:lnTo>
                  <a:pt x="1994" y="850"/>
                </a:lnTo>
                <a:lnTo>
                  <a:pt x="2019" y="852"/>
                </a:lnTo>
                <a:lnTo>
                  <a:pt x="2043" y="848"/>
                </a:lnTo>
                <a:lnTo>
                  <a:pt x="2065" y="839"/>
                </a:lnTo>
                <a:lnTo>
                  <a:pt x="2086" y="823"/>
                </a:lnTo>
                <a:lnTo>
                  <a:pt x="2371" y="537"/>
                </a:lnTo>
                <a:lnTo>
                  <a:pt x="2384" y="522"/>
                </a:lnTo>
                <a:lnTo>
                  <a:pt x="2392" y="504"/>
                </a:lnTo>
                <a:lnTo>
                  <a:pt x="2397" y="485"/>
                </a:lnTo>
                <a:lnTo>
                  <a:pt x="2397" y="465"/>
                </a:lnTo>
                <a:lnTo>
                  <a:pt x="2393" y="445"/>
                </a:lnTo>
                <a:lnTo>
                  <a:pt x="2384" y="429"/>
                </a:lnTo>
                <a:lnTo>
                  <a:pt x="2372" y="413"/>
                </a:lnTo>
                <a:lnTo>
                  <a:pt x="2358" y="400"/>
                </a:lnTo>
                <a:lnTo>
                  <a:pt x="2141" y="255"/>
                </a:lnTo>
                <a:lnTo>
                  <a:pt x="2094" y="228"/>
                </a:lnTo>
                <a:lnTo>
                  <a:pt x="2045" y="206"/>
                </a:lnTo>
                <a:lnTo>
                  <a:pt x="1994" y="190"/>
                </a:lnTo>
                <a:lnTo>
                  <a:pt x="1941" y="181"/>
                </a:lnTo>
                <a:lnTo>
                  <a:pt x="1887" y="179"/>
                </a:lnTo>
                <a:close/>
                <a:moveTo>
                  <a:pt x="1887" y="0"/>
                </a:moveTo>
                <a:lnTo>
                  <a:pt x="1950" y="3"/>
                </a:lnTo>
                <a:lnTo>
                  <a:pt x="2011" y="12"/>
                </a:lnTo>
                <a:lnTo>
                  <a:pt x="2072" y="28"/>
                </a:lnTo>
                <a:lnTo>
                  <a:pt x="2130" y="48"/>
                </a:lnTo>
                <a:lnTo>
                  <a:pt x="2186" y="74"/>
                </a:lnTo>
                <a:lnTo>
                  <a:pt x="2240" y="107"/>
                </a:lnTo>
                <a:lnTo>
                  <a:pt x="2457" y="251"/>
                </a:lnTo>
                <a:lnTo>
                  <a:pt x="2488" y="276"/>
                </a:lnTo>
                <a:lnTo>
                  <a:pt x="2515" y="304"/>
                </a:lnTo>
                <a:lnTo>
                  <a:pt x="2537" y="336"/>
                </a:lnTo>
                <a:lnTo>
                  <a:pt x="2556" y="371"/>
                </a:lnTo>
                <a:lnTo>
                  <a:pt x="2567" y="408"/>
                </a:lnTo>
                <a:lnTo>
                  <a:pt x="2574" y="448"/>
                </a:lnTo>
                <a:lnTo>
                  <a:pt x="2575" y="485"/>
                </a:lnTo>
                <a:lnTo>
                  <a:pt x="2571" y="521"/>
                </a:lnTo>
                <a:lnTo>
                  <a:pt x="2562" y="556"/>
                </a:lnTo>
                <a:lnTo>
                  <a:pt x="2549" y="590"/>
                </a:lnTo>
                <a:lnTo>
                  <a:pt x="2531" y="623"/>
                </a:lnTo>
                <a:lnTo>
                  <a:pt x="2557" y="655"/>
                </a:lnTo>
                <a:lnTo>
                  <a:pt x="2577" y="692"/>
                </a:lnTo>
                <a:lnTo>
                  <a:pt x="2591" y="729"/>
                </a:lnTo>
                <a:lnTo>
                  <a:pt x="2600" y="768"/>
                </a:lnTo>
                <a:lnTo>
                  <a:pt x="2603" y="809"/>
                </a:lnTo>
                <a:lnTo>
                  <a:pt x="2599" y="849"/>
                </a:lnTo>
                <a:lnTo>
                  <a:pt x="2590" y="888"/>
                </a:lnTo>
                <a:lnTo>
                  <a:pt x="2574" y="926"/>
                </a:lnTo>
                <a:lnTo>
                  <a:pt x="2553" y="961"/>
                </a:lnTo>
                <a:lnTo>
                  <a:pt x="2524" y="994"/>
                </a:lnTo>
                <a:lnTo>
                  <a:pt x="2168" y="1350"/>
                </a:lnTo>
                <a:lnTo>
                  <a:pt x="2136" y="1378"/>
                </a:lnTo>
                <a:lnTo>
                  <a:pt x="2100" y="1400"/>
                </a:lnTo>
                <a:lnTo>
                  <a:pt x="2061" y="1416"/>
                </a:lnTo>
                <a:lnTo>
                  <a:pt x="2021" y="1426"/>
                </a:lnTo>
                <a:lnTo>
                  <a:pt x="1978" y="1429"/>
                </a:lnTo>
                <a:lnTo>
                  <a:pt x="1527" y="1429"/>
                </a:lnTo>
                <a:lnTo>
                  <a:pt x="1530" y="1487"/>
                </a:lnTo>
                <a:lnTo>
                  <a:pt x="1535" y="1550"/>
                </a:lnTo>
                <a:lnTo>
                  <a:pt x="1543" y="1615"/>
                </a:lnTo>
                <a:lnTo>
                  <a:pt x="1552" y="1682"/>
                </a:lnTo>
                <a:lnTo>
                  <a:pt x="1561" y="1751"/>
                </a:lnTo>
                <a:lnTo>
                  <a:pt x="1576" y="1857"/>
                </a:lnTo>
                <a:lnTo>
                  <a:pt x="1589" y="1966"/>
                </a:lnTo>
                <a:lnTo>
                  <a:pt x="1598" y="2080"/>
                </a:lnTo>
                <a:lnTo>
                  <a:pt x="1604" y="2194"/>
                </a:lnTo>
                <a:lnTo>
                  <a:pt x="1671" y="2142"/>
                </a:lnTo>
                <a:lnTo>
                  <a:pt x="1743" y="2096"/>
                </a:lnTo>
                <a:lnTo>
                  <a:pt x="1817" y="2057"/>
                </a:lnTo>
                <a:lnTo>
                  <a:pt x="1895" y="2025"/>
                </a:lnTo>
                <a:lnTo>
                  <a:pt x="1976" y="1999"/>
                </a:lnTo>
                <a:lnTo>
                  <a:pt x="2059" y="1981"/>
                </a:lnTo>
                <a:lnTo>
                  <a:pt x="2145" y="1969"/>
                </a:lnTo>
                <a:lnTo>
                  <a:pt x="2231" y="1965"/>
                </a:lnTo>
                <a:lnTo>
                  <a:pt x="2315" y="1969"/>
                </a:lnTo>
                <a:lnTo>
                  <a:pt x="2398" y="1981"/>
                </a:lnTo>
                <a:lnTo>
                  <a:pt x="2479" y="1999"/>
                </a:lnTo>
                <a:lnTo>
                  <a:pt x="2557" y="2022"/>
                </a:lnTo>
                <a:lnTo>
                  <a:pt x="2634" y="2053"/>
                </a:lnTo>
                <a:lnTo>
                  <a:pt x="2679" y="1974"/>
                </a:lnTo>
                <a:lnTo>
                  <a:pt x="2730" y="1899"/>
                </a:lnTo>
                <a:lnTo>
                  <a:pt x="2786" y="1828"/>
                </a:lnTo>
                <a:lnTo>
                  <a:pt x="2848" y="1763"/>
                </a:lnTo>
                <a:lnTo>
                  <a:pt x="2913" y="1703"/>
                </a:lnTo>
                <a:lnTo>
                  <a:pt x="2984" y="1647"/>
                </a:lnTo>
                <a:lnTo>
                  <a:pt x="3058" y="1599"/>
                </a:lnTo>
                <a:lnTo>
                  <a:pt x="3136" y="1555"/>
                </a:lnTo>
                <a:lnTo>
                  <a:pt x="3216" y="1517"/>
                </a:lnTo>
                <a:lnTo>
                  <a:pt x="3300" y="1486"/>
                </a:lnTo>
                <a:lnTo>
                  <a:pt x="3387" y="1461"/>
                </a:lnTo>
                <a:lnTo>
                  <a:pt x="3475" y="1444"/>
                </a:lnTo>
                <a:lnTo>
                  <a:pt x="3566" y="1432"/>
                </a:lnTo>
                <a:lnTo>
                  <a:pt x="3659" y="1429"/>
                </a:lnTo>
                <a:lnTo>
                  <a:pt x="3690" y="1430"/>
                </a:lnTo>
                <a:lnTo>
                  <a:pt x="3759" y="1435"/>
                </a:lnTo>
                <a:lnTo>
                  <a:pt x="3826" y="1449"/>
                </a:lnTo>
                <a:lnTo>
                  <a:pt x="3890" y="1470"/>
                </a:lnTo>
                <a:lnTo>
                  <a:pt x="3951" y="1499"/>
                </a:lnTo>
                <a:lnTo>
                  <a:pt x="4008" y="1533"/>
                </a:lnTo>
                <a:lnTo>
                  <a:pt x="4062" y="1573"/>
                </a:lnTo>
                <a:lnTo>
                  <a:pt x="4110" y="1620"/>
                </a:lnTo>
                <a:lnTo>
                  <a:pt x="4153" y="1671"/>
                </a:lnTo>
                <a:lnTo>
                  <a:pt x="4191" y="1725"/>
                </a:lnTo>
                <a:lnTo>
                  <a:pt x="4223" y="1785"/>
                </a:lnTo>
                <a:lnTo>
                  <a:pt x="4249" y="1849"/>
                </a:lnTo>
                <a:lnTo>
                  <a:pt x="4269" y="1915"/>
                </a:lnTo>
                <a:lnTo>
                  <a:pt x="4280" y="1984"/>
                </a:lnTo>
                <a:lnTo>
                  <a:pt x="4284" y="2055"/>
                </a:lnTo>
                <a:lnTo>
                  <a:pt x="4284" y="3098"/>
                </a:lnTo>
                <a:lnTo>
                  <a:pt x="4280" y="3164"/>
                </a:lnTo>
                <a:lnTo>
                  <a:pt x="4270" y="3229"/>
                </a:lnTo>
                <a:lnTo>
                  <a:pt x="4253" y="3292"/>
                </a:lnTo>
                <a:lnTo>
                  <a:pt x="4230" y="3353"/>
                </a:lnTo>
                <a:lnTo>
                  <a:pt x="4201" y="3409"/>
                </a:lnTo>
                <a:lnTo>
                  <a:pt x="4166" y="3464"/>
                </a:lnTo>
                <a:lnTo>
                  <a:pt x="4126" y="3513"/>
                </a:lnTo>
                <a:lnTo>
                  <a:pt x="4081" y="3559"/>
                </a:lnTo>
                <a:lnTo>
                  <a:pt x="4031" y="3600"/>
                </a:lnTo>
                <a:lnTo>
                  <a:pt x="3977" y="3635"/>
                </a:lnTo>
                <a:lnTo>
                  <a:pt x="3919" y="3667"/>
                </a:lnTo>
                <a:lnTo>
                  <a:pt x="3856" y="3690"/>
                </a:lnTo>
                <a:lnTo>
                  <a:pt x="3794" y="3712"/>
                </a:lnTo>
                <a:lnTo>
                  <a:pt x="3630" y="3763"/>
                </a:lnTo>
                <a:lnTo>
                  <a:pt x="3465" y="3807"/>
                </a:lnTo>
                <a:lnTo>
                  <a:pt x="3297" y="3845"/>
                </a:lnTo>
                <a:lnTo>
                  <a:pt x="3129" y="3875"/>
                </a:lnTo>
                <a:lnTo>
                  <a:pt x="2960" y="3900"/>
                </a:lnTo>
                <a:lnTo>
                  <a:pt x="2790" y="3917"/>
                </a:lnTo>
                <a:lnTo>
                  <a:pt x="2618" y="3927"/>
                </a:lnTo>
                <a:lnTo>
                  <a:pt x="2446" y="3931"/>
                </a:lnTo>
                <a:lnTo>
                  <a:pt x="2318" y="3931"/>
                </a:lnTo>
                <a:lnTo>
                  <a:pt x="2147" y="3927"/>
                </a:lnTo>
                <a:lnTo>
                  <a:pt x="1977" y="3917"/>
                </a:lnTo>
                <a:lnTo>
                  <a:pt x="1808" y="3900"/>
                </a:lnTo>
                <a:lnTo>
                  <a:pt x="1639" y="3876"/>
                </a:lnTo>
                <a:lnTo>
                  <a:pt x="1472" y="3845"/>
                </a:lnTo>
                <a:lnTo>
                  <a:pt x="1306" y="3809"/>
                </a:lnTo>
                <a:lnTo>
                  <a:pt x="1142" y="3764"/>
                </a:lnTo>
                <a:lnTo>
                  <a:pt x="979" y="3715"/>
                </a:lnTo>
                <a:lnTo>
                  <a:pt x="819" y="3658"/>
                </a:lnTo>
                <a:lnTo>
                  <a:pt x="662" y="3595"/>
                </a:lnTo>
                <a:lnTo>
                  <a:pt x="506" y="3526"/>
                </a:lnTo>
                <a:lnTo>
                  <a:pt x="354" y="3451"/>
                </a:lnTo>
                <a:lnTo>
                  <a:pt x="203" y="3369"/>
                </a:lnTo>
                <a:lnTo>
                  <a:pt x="161" y="3341"/>
                </a:lnTo>
                <a:lnTo>
                  <a:pt x="125" y="3310"/>
                </a:lnTo>
                <a:lnTo>
                  <a:pt x="91" y="3275"/>
                </a:lnTo>
                <a:lnTo>
                  <a:pt x="64" y="3236"/>
                </a:lnTo>
                <a:lnTo>
                  <a:pt x="40" y="3195"/>
                </a:lnTo>
                <a:lnTo>
                  <a:pt x="22" y="3151"/>
                </a:lnTo>
                <a:lnTo>
                  <a:pt x="9" y="3107"/>
                </a:lnTo>
                <a:lnTo>
                  <a:pt x="1" y="3060"/>
                </a:lnTo>
                <a:lnTo>
                  <a:pt x="0" y="3013"/>
                </a:lnTo>
                <a:lnTo>
                  <a:pt x="4" y="2965"/>
                </a:lnTo>
                <a:lnTo>
                  <a:pt x="14" y="2917"/>
                </a:lnTo>
                <a:lnTo>
                  <a:pt x="27" y="2865"/>
                </a:lnTo>
                <a:lnTo>
                  <a:pt x="36" y="2806"/>
                </a:lnTo>
                <a:lnTo>
                  <a:pt x="44" y="2741"/>
                </a:lnTo>
                <a:lnTo>
                  <a:pt x="48" y="2668"/>
                </a:lnTo>
                <a:lnTo>
                  <a:pt x="49" y="2590"/>
                </a:lnTo>
                <a:lnTo>
                  <a:pt x="52" y="2534"/>
                </a:lnTo>
                <a:lnTo>
                  <a:pt x="57" y="2471"/>
                </a:lnTo>
                <a:lnTo>
                  <a:pt x="68" y="2404"/>
                </a:lnTo>
                <a:lnTo>
                  <a:pt x="82" y="2331"/>
                </a:lnTo>
                <a:lnTo>
                  <a:pt x="100" y="2254"/>
                </a:lnTo>
                <a:lnTo>
                  <a:pt x="124" y="2171"/>
                </a:lnTo>
                <a:lnTo>
                  <a:pt x="150" y="2083"/>
                </a:lnTo>
                <a:lnTo>
                  <a:pt x="179" y="1991"/>
                </a:lnTo>
                <a:lnTo>
                  <a:pt x="215" y="1893"/>
                </a:lnTo>
                <a:lnTo>
                  <a:pt x="252" y="1790"/>
                </a:lnTo>
                <a:lnTo>
                  <a:pt x="295" y="1682"/>
                </a:lnTo>
                <a:lnTo>
                  <a:pt x="342" y="1570"/>
                </a:lnTo>
                <a:lnTo>
                  <a:pt x="393" y="1453"/>
                </a:lnTo>
                <a:lnTo>
                  <a:pt x="458" y="1310"/>
                </a:lnTo>
                <a:lnTo>
                  <a:pt x="531" y="1172"/>
                </a:lnTo>
                <a:lnTo>
                  <a:pt x="607" y="1035"/>
                </a:lnTo>
                <a:lnTo>
                  <a:pt x="691" y="903"/>
                </a:lnTo>
                <a:lnTo>
                  <a:pt x="780" y="772"/>
                </a:lnTo>
                <a:lnTo>
                  <a:pt x="875" y="646"/>
                </a:lnTo>
                <a:lnTo>
                  <a:pt x="975" y="524"/>
                </a:lnTo>
                <a:lnTo>
                  <a:pt x="1081" y="404"/>
                </a:lnTo>
                <a:lnTo>
                  <a:pt x="1193" y="288"/>
                </a:lnTo>
                <a:lnTo>
                  <a:pt x="1250" y="235"/>
                </a:lnTo>
                <a:lnTo>
                  <a:pt x="1311" y="186"/>
                </a:lnTo>
                <a:lnTo>
                  <a:pt x="1375" y="143"/>
                </a:lnTo>
                <a:lnTo>
                  <a:pt x="1441" y="106"/>
                </a:lnTo>
                <a:lnTo>
                  <a:pt x="1511" y="74"/>
                </a:lnTo>
                <a:lnTo>
                  <a:pt x="1583" y="47"/>
                </a:lnTo>
                <a:lnTo>
                  <a:pt x="1657" y="26"/>
                </a:lnTo>
                <a:lnTo>
                  <a:pt x="1732" y="12"/>
                </a:lnTo>
                <a:lnTo>
                  <a:pt x="1809" y="3"/>
                </a:lnTo>
                <a:lnTo>
                  <a:pt x="1887" y="0"/>
                </a:lnTo>
                <a:close/>
              </a:path>
            </a:pathLst>
          </a:custGeom>
          <a:solidFill>
            <a:schemeClr val="bg2"/>
          </a:solidFill>
          <a:ln w="0">
            <a:solidFill>
              <a:schemeClr val="bg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1"/>
          <p:cNvSpPr>
            <a:spLocks noEditPoints="1"/>
          </p:cNvSpPr>
          <p:nvPr/>
        </p:nvSpPr>
        <p:spPr bwMode="auto">
          <a:xfrm>
            <a:off x="655563" y="5300013"/>
            <a:ext cx="510017" cy="510017"/>
          </a:xfrm>
          <a:custGeom>
            <a:avLst/>
            <a:gdLst>
              <a:gd name="T0" fmla="*/ 1433 w 4692"/>
              <a:gd name="T1" fmla="*/ 4038 h 4692"/>
              <a:gd name="T2" fmla="*/ 3313 w 4692"/>
              <a:gd name="T3" fmla="*/ 4418 h 4692"/>
              <a:gd name="T4" fmla="*/ 3230 w 4692"/>
              <a:gd name="T5" fmla="*/ 4010 h 4692"/>
              <a:gd name="T6" fmla="*/ 2116 w 4692"/>
              <a:gd name="T7" fmla="*/ 3189 h 4692"/>
              <a:gd name="T8" fmla="*/ 2346 w 4692"/>
              <a:gd name="T9" fmla="*/ 3219 h 4692"/>
              <a:gd name="T10" fmla="*/ 3900 w 4692"/>
              <a:gd name="T11" fmla="*/ 951 h 4692"/>
              <a:gd name="T12" fmla="*/ 3680 w 4692"/>
              <a:gd name="T13" fmla="*/ 1880 h 4692"/>
              <a:gd name="T14" fmla="*/ 3481 w 4692"/>
              <a:gd name="T15" fmla="*/ 2453 h 4692"/>
              <a:gd name="T16" fmla="*/ 3943 w 4692"/>
              <a:gd name="T17" fmla="*/ 2055 h 4692"/>
              <a:gd name="T18" fmla="*/ 4275 w 4692"/>
              <a:gd name="T19" fmla="*/ 1403 h 4692"/>
              <a:gd name="T20" fmla="*/ 4415 w 4692"/>
              <a:gd name="T21" fmla="*/ 614 h 4692"/>
              <a:gd name="T22" fmla="*/ 348 w 4692"/>
              <a:gd name="T23" fmla="*/ 1152 h 4692"/>
              <a:gd name="T24" fmla="*/ 618 w 4692"/>
              <a:gd name="T25" fmla="*/ 1858 h 4692"/>
              <a:gd name="T26" fmla="*/ 1048 w 4692"/>
              <a:gd name="T27" fmla="*/ 2353 h 4692"/>
              <a:gd name="T28" fmla="*/ 1122 w 4692"/>
              <a:gd name="T29" fmla="*/ 2153 h 4692"/>
              <a:gd name="T30" fmla="*/ 847 w 4692"/>
              <a:gd name="T31" fmla="*/ 1275 h 4692"/>
              <a:gd name="T32" fmla="*/ 1012 w 4692"/>
              <a:gd name="T33" fmla="*/ 274 h 4692"/>
              <a:gd name="T34" fmla="*/ 1132 w 4692"/>
              <a:gd name="T35" fmla="*/ 1295 h 4692"/>
              <a:gd name="T36" fmla="*/ 1428 w 4692"/>
              <a:gd name="T37" fmla="*/ 2158 h 4692"/>
              <a:gd name="T38" fmla="*/ 1712 w 4692"/>
              <a:gd name="T39" fmla="*/ 2595 h 4692"/>
              <a:gd name="T40" fmla="*/ 2030 w 4692"/>
              <a:gd name="T41" fmla="*/ 2862 h 4692"/>
              <a:gd name="T42" fmla="*/ 2346 w 4692"/>
              <a:gd name="T43" fmla="*/ 2945 h 4692"/>
              <a:gd name="T44" fmla="*/ 2662 w 4692"/>
              <a:gd name="T45" fmla="*/ 2862 h 4692"/>
              <a:gd name="T46" fmla="*/ 2980 w 4692"/>
              <a:gd name="T47" fmla="*/ 2595 h 4692"/>
              <a:gd name="T48" fmla="*/ 3264 w 4692"/>
              <a:gd name="T49" fmla="*/ 2158 h 4692"/>
              <a:gd name="T50" fmla="*/ 3560 w 4692"/>
              <a:gd name="T51" fmla="*/ 1295 h 4692"/>
              <a:gd name="T52" fmla="*/ 3680 w 4692"/>
              <a:gd name="T53" fmla="*/ 274 h 4692"/>
              <a:gd name="T54" fmla="*/ 3904 w 4692"/>
              <a:gd name="T55" fmla="*/ 30 h 4692"/>
              <a:gd name="T56" fmla="*/ 4554 w 4692"/>
              <a:gd name="T57" fmla="*/ 338 h 4692"/>
              <a:gd name="T58" fmla="*/ 4688 w 4692"/>
              <a:gd name="T59" fmla="*/ 445 h 4692"/>
              <a:gd name="T60" fmla="*/ 4622 w 4692"/>
              <a:gd name="T61" fmla="*/ 1166 h 4692"/>
              <a:gd name="T62" fmla="*/ 4364 w 4692"/>
              <a:gd name="T63" fmla="*/ 1900 h 4692"/>
              <a:gd name="T64" fmla="*/ 3947 w 4692"/>
              <a:gd name="T65" fmla="*/ 2460 h 4692"/>
              <a:gd name="T66" fmla="*/ 3431 w 4692"/>
              <a:gd name="T67" fmla="*/ 2768 h 4692"/>
              <a:gd name="T68" fmla="*/ 2929 w 4692"/>
              <a:gd name="T69" fmla="*/ 3019 h 4692"/>
              <a:gd name="T70" fmla="*/ 3264 w 4692"/>
              <a:gd name="T71" fmla="*/ 3715 h 4692"/>
              <a:gd name="T72" fmla="*/ 3529 w 4692"/>
              <a:gd name="T73" fmla="*/ 3948 h 4692"/>
              <a:gd name="T74" fmla="*/ 3597 w 4692"/>
              <a:gd name="T75" fmla="*/ 4418 h 4692"/>
              <a:gd name="T76" fmla="*/ 3731 w 4692"/>
              <a:gd name="T77" fmla="*/ 4523 h 4692"/>
              <a:gd name="T78" fmla="*/ 3658 w 4692"/>
              <a:gd name="T79" fmla="*/ 4678 h 4692"/>
              <a:gd name="T80" fmla="*/ 1008 w 4692"/>
              <a:gd name="T81" fmla="*/ 4662 h 4692"/>
              <a:gd name="T82" fmla="*/ 971 w 4692"/>
              <a:gd name="T83" fmla="*/ 4494 h 4692"/>
              <a:gd name="T84" fmla="*/ 1105 w 4692"/>
              <a:gd name="T85" fmla="*/ 4418 h 4692"/>
              <a:gd name="T86" fmla="*/ 1194 w 4692"/>
              <a:gd name="T87" fmla="*/ 3897 h 4692"/>
              <a:gd name="T88" fmla="*/ 1486 w 4692"/>
              <a:gd name="T89" fmla="*/ 3697 h 4692"/>
              <a:gd name="T90" fmla="*/ 1688 w 4692"/>
              <a:gd name="T91" fmla="*/ 2959 h 4692"/>
              <a:gd name="T92" fmla="*/ 1170 w 4692"/>
              <a:gd name="T93" fmla="*/ 2736 h 4692"/>
              <a:gd name="T94" fmla="*/ 668 w 4692"/>
              <a:gd name="T95" fmla="*/ 2383 h 4692"/>
              <a:gd name="T96" fmla="*/ 272 w 4692"/>
              <a:gd name="T97" fmla="*/ 1787 h 4692"/>
              <a:gd name="T98" fmla="*/ 45 w 4692"/>
              <a:gd name="T99" fmla="*/ 1032 h 4692"/>
              <a:gd name="T100" fmla="*/ 14 w 4692"/>
              <a:gd name="T101" fmla="*/ 415 h 4692"/>
              <a:gd name="T102" fmla="*/ 739 w 4692"/>
              <a:gd name="T103" fmla="*/ 338 h 4692"/>
              <a:gd name="T104" fmla="*/ 813 w 4692"/>
              <a:gd name="T105" fmla="*/ 14 h 4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92" h="4692">
                <a:moveTo>
                  <a:pt x="1609" y="3955"/>
                </a:moveTo>
                <a:lnTo>
                  <a:pt x="1568" y="3960"/>
                </a:lnTo>
                <a:lnTo>
                  <a:pt x="1530" y="3970"/>
                </a:lnTo>
                <a:lnTo>
                  <a:pt x="1493" y="3987"/>
                </a:lnTo>
                <a:lnTo>
                  <a:pt x="1462" y="4010"/>
                </a:lnTo>
                <a:lnTo>
                  <a:pt x="1433" y="4038"/>
                </a:lnTo>
                <a:lnTo>
                  <a:pt x="1410" y="4071"/>
                </a:lnTo>
                <a:lnTo>
                  <a:pt x="1393" y="4106"/>
                </a:lnTo>
                <a:lnTo>
                  <a:pt x="1383" y="4145"/>
                </a:lnTo>
                <a:lnTo>
                  <a:pt x="1379" y="4186"/>
                </a:lnTo>
                <a:lnTo>
                  <a:pt x="1379" y="4418"/>
                </a:lnTo>
                <a:lnTo>
                  <a:pt x="3313" y="4418"/>
                </a:lnTo>
                <a:lnTo>
                  <a:pt x="3313" y="4186"/>
                </a:lnTo>
                <a:lnTo>
                  <a:pt x="3309" y="4145"/>
                </a:lnTo>
                <a:lnTo>
                  <a:pt x="3299" y="4106"/>
                </a:lnTo>
                <a:lnTo>
                  <a:pt x="3282" y="4071"/>
                </a:lnTo>
                <a:lnTo>
                  <a:pt x="3259" y="4038"/>
                </a:lnTo>
                <a:lnTo>
                  <a:pt x="3230" y="4010"/>
                </a:lnTo>
                <a:lnTo>
                  <a:pt x="3199" y="3987"/>
                </a:lnTo>
                <a:lnTo>
                  <a:pt x="3162" y="3970"/>
                </a:lnTo>
                <a:lnTo>
                  <a:pt x="3124" y="3960"/>
                </a:lnTo>
                <a:lnTo>
                  <a:pt x="3083" y="3955"/>
                </a:lnTo>
                <a:lnTo>
                  <a:pt x="1609" y="3955"/>
                </a:lnTo>
                <a:close/>
                <a:moveTo>
                  <a:pt x="2116" y="3189"/>
                </a:moveTo>
                <a:lnTo>
                  <a:pt x="2116" y="3681"/>
                </a:lnTo>
                <a:lnTo>
                  <a:pt x="2576" y="3681"/>
                </a:lnTo>
                <a:lnTo>
                  <a:pt x="2576" y="3189"/>
                </a:lnTo>
                <a:lnTo>
                  <a:pt x="2501" y="3206"/>
                </a:lnTo>
                <a:lnTo>
                  <a:pt x="2424" y="3216"/>
                </a:lnTo>
                <a:lnTo>
                  <a:pt x="2346" y="3219"/>
                </a:lnTo>
                <a:lnTo>
                  <a:pt x="2268" y="3216"/>
                </a:lnTo>
                <a:lnTo>
                  <a:pt x="2191" y="3206"/>
                </a:lnTo>
                <a:lnTo>
                  <a:pt x="2116" y="3189"/>
                </a:lnTo>
                <a:close/>
                <a:moveTo>
                  <a:pt x="3937" y="614"/>
                </a:moveTo>
                <a:lnTo>
                  <a:pt x="3921" y="783"/>
                </a:lnTo>
                <a:lnTo>
                  <a:pt x="3900" y="951"/>
                </a:lnTo>
                <a:lnTo>
                  <a:pt x="3874" y="1115"/>
                </a:lnTo>
                <a:lnTo>
                  <a:pt x="3845" y="1275"/>
                </a:lnTo>
                <a:lnTo>
                  <a:pt x="3810" y="1433"/>
                </a:lnTo>
                <a:lnTo>
                  <a:pt x="3771" y="1587"/>
                </a:lnTo>
                <a:lnTo>
                  <a:pt x="3728" y="1735"/>
                </a:lnTo>
                <a:lnTo>
                  <a:pt x="3680" y="1880"/>
                </a:lnTo>
                <a:lnTo>
                  <a:pt x="3627" y="2019"/>
                </a:lnTo>
                <a:lnTo>
                  <a:pt x="3570" y="2153"/>
                </a:lnTo>
                <a:lnTo>
                  <a:pt x="3510" y="2281"/>
                </a:lnTo>
                <a:lnTo>
                  <a:pt x="3454" y="2389"/>
                </a:lnTo>
                <a:lnTo>
                  <a:pt x="3395" y="2490"/>
                </a:lnTo>
                <a:lnTo>
                  <a:pt x="3481" y="2453"/>
                </a:lnTo>
                <a:lnTo>
                  <a:pt x="3563" y="2407"/>
                </a:lnTo>
                <a:lnTo>
                  <a:pt x="3644" y="2353"/>
                </a:lnTo>
                <a:lnTo>
                  <a:pt x="3722" y="2291"/>
                </a:lnTo>
                <a:lnTo>
                  <a:pt x="3799" y="2219"/>
                </a:lnTo>
                <a:lnTo>
                  <a:pt x="3873" y="2141"/>
                </a:lnTo>
                <a:lnTo>
                  <a:pt x="3943" y="2055"/>
                </a:lnTo>
                <a:lnTo>
                  <a:pt x="4010" y="1961"/>
                </a:lnTo>
                <a:lnTo>
                  <a:pt x="4074" y="1858"/>
                </a:lnTo>
                <a:lnTo>
                  <a:pt x="4132" y="1752"/>
                </a:lnTo>
                <a:lnTo>
                  <a:pt x="4184" y="1641"/>
                </a:lnTo>
                <a:lnTo>
                  <a:pt x="4233" y="1524"/>
                </a:lnTo>
                <a:lnTo>
                  <a:pt x="4275" y="1403"/>
                </a:lnTo>
                <a:lnTo>
                  <a:pt x="4312" y="1280"/>
                </a:lnTo>
                <a:lnTo>
                  <a:pt x="4344" y="1152"/>
                </a:lnTo>
                <a:lnTo>
                  <a:pt x="4371" y="1021"/>
                </a:lnTo>
                <a:lnTo>
                  <a:pt x="4391" y="887"/>
                </a:lnTo>
                <a:lnTo>
                  <a:pt x="4405" y="752"/>
                </a:lnTo>
                <a:lnTo>
                  <a:pt x="4415" y="614"/>
                </a:lnTo>
                <a:lnTo>
                  <a:pt x="3937" y="614"/>
                </a:lnTo>
                <a:close/>
                <a:moveTo>
                  <a:pt x="277" y="614"/>
                </a:moveTo>
                <a:lnTo>
                  <a:pt x="287" y="752"/>
                </a:lnTo>
                <a:lnTo>
                  <a:pt x="301" y="887"/>
                </a:lnTo>
                <a:lnTo>
                  <a:pt x="321" y="1021"/>
                </a:lnTo>
                <a:lnTo>
                  <a:pt x="348" y="1152"/>
                </a:lnTo>
                <a:lnTo>
                  <a:pt x="380" y="1280"/>
                </a:lnTo>
                <a:lnTo>
                  <a:pt x="417" y="1403"/>
                </a:lnTo>
                <a:lnTo>
                  <a:pt x="459" y="1524"/>
                </a:lnTo>
                <a:lnTo>
                  <a:pt x="508" y="1641"/>
                </a:lnTo>
                <a:lnTo>
                  <a:pt x="560" y="1752"/>
                </a:lnTo>
                <a:lnTo>
                  <a:pt x="618" y="1858"/>
                </a:lnTo>
                <a:lnTo>
                  <a:pt x="682" y="1961"/>
                </a:lnTo>
                <a:lnTo>
                  <a:pt x="749" y="2055"/>
                </a:lnTo>
                <a:lnTo>
                  <a:pt x="819" y="2141"/>
                </a:lnTo>
                <a:lnTo>
                  <a:pt x="893" y="2219"/>
                </a:lnTo>
                <a:lnTo>
                  <a:pt x="970" y="2291"/>
                </a:lnTo>
                <a:lnTo>
                  <a:pt x="1048" y="2353"/>
                </a:lnTo>
                <a:lnTo>
                  <a:pt x="1129" y="2407"/>
                </a:lnTo>
                <a:lnTo>
                  <a:pt x="1211" y="2453"/>
                </a:lnTo>
                <a:lnTo>
                  <a:pt x="1297" y="2490"/>
                </a:lnTo>
                <a:lnTo>
                  <a:pt x="1238" y="2389"/>
                </a:lnTo>
                <a:lnTo>
                  <a:pt x="1182" y="2281"/>
                </a:lnTo>
                <a:lnTo>
                  <a:pt x="1122" y="2153"/>
                </a:lnTo>
                <a:lnTo>
                  <a:pt x="1065" y="2019"/>
                </a:lnTo>
                <a:lnTo>
                  <a:pt x="1012" y="1880"/>
                </a:lnTo>
                <a:lnTo>
                  <a:pt x="964" y="1735"/>
                </a:lnTo>
                <a:lnTo>
                  <a:pt x="921" y="1587"/>
                </a:lnTo>
                <a:lnTo>
                  <a:pt x="882" y="1433"/>
                </a:lnTo>
                <a:lnTo>
                  <a:pt x="847" y="1275"/>
                </a:lnTo>
                <a:lnTo>
                  <a:pt x="818" y="1115"/>
                </a:lnTo>
                <a:lnTo>
                  <a:pt x="792" y="951"/>
                </a:lnTo>
                <a:lnTo>
                  <a:pt x="771" y="783"/>
                </a:lnTo>
                <a:lnTo>
                  <a:pt x="755" y="614"/>
                </a:lnTo>
                <a:lnTo>
                  <a:pt x="277" y="614"/>
                </a:lnTo>
                <a:close/>
                <a:moveTo>
                  <a:pt x="1012" y="274"/>
                </a:moveTo>
                <a:lnTo>
                  <a:pt x="1019" y="452"/>
                </a:lnTo>
                <a:lnTo>
                  <a:pt x="1032" y="627"/>
                </a:lnTo>
                <a:lnTo>
                  <a:pt x="1049" y="799"/>
                </a:lnTo>
                <a:lnTo>
                  <a:pt x="1072" y="968"/>
                </a:lnTo>
                <a:lnTo>
                  <a:pt x="1099" y="1133"/>
                </a:lnTo>
                <a:lnTo>
                  <a:pt x="1132" y="1295"/>
                </a:lnTo>
                <a:lnTo>
                  <a:pt x="1169" y="1452"/>
                </a:lnTo>
                <a:lnTo>
                  <a:pt x="1211" y="1604"/>
                </a:lnTo>
                <a:lnTo>
                  <a:pt x="1258" y="1752"/>
                </a:lnTo>
                <a:lnTo>
                  <a:pt x="1311" y="1892"/>
                </a:lnTo>
                <a:lnTo>
                  <a:pt x="1366" y="2029"/>
                </a:lnTo>
                <a:lnTo>
                  <a:pt x="1428" y="2158"/>
                </a:lnTo>
                <a:lnTo>
                  <a:pt x="1479" y="2256"/>
                </a:lnTo>
                <a:lnTo>
                  <a:pt x="1533" y="2347"/>
                </a:lnTo>
                <a:lnTo>
                  <a:pt x="1587" y="2433"/>
                </a:lnTo>
                <a:lnTo>
                  <a:pt x="1644" y="2512"/>
                </a:lnTo>
                <a:lnTo>
                  <a:pt x="1702" y="2586"/>
                </a:lnTo>
                <a:lnTo>
                  <a:pt x="1712" y="2595"/>
                </a:lnTo>
                <a:lnTo>
                  <a:pt x="1719" y="2606"/>
                </a:lnTo>
                <a:lnTo>
                  <a:pt x="1779" y="2670"/>
                </a:lnTo>
                <a:lnTo>
                  <a:pt x="1840" y="2728"/>
                </a:lnTo>
                <a:lnTo>
                  <a:pt x="1902" y="2780"/>
                </a:lnTo>
                <a:lnTo>
                  <a:pt x="1966" y="2825"/>
                </a:lnTo>
                <a:lnTo>
                  <a:pt x="2030" y="2862"/>
                </a:lnTo>
                <a:lnTo>
                  <a:pt x="2039" y="2866"/>
                </a:lnTo>
                <a:lnTo>
                  <a:pt x="2049" y="2872"/>
                </a:lnTo>
                <a:lnTo>
                  <a:pt x="2121" y="2903"/>
                </a:lnTo>
                <a:lnTo>
                  <a:pt x="2195" y="2926"/>
                </a:lnTo>
                <a:lnTo>
                  <a:pt x="2271" y="2940"/>
                </a:lnTo>
                <a:lnTo>
                  <a:pt x="2346" y="2945"/>
                </a:lnTo>
                <a:lnTo>
                  <a:pt x="2421" y="2940"/>
                </a:lnTo>
                <a:lnTo>
                  <a:pt x="2497" y="2926"/>
                </a:lnTo>
                <a:lnTo>
                  <a:pt x="2571" y="2903"/>
                </a:lnTo>
                <a:lnTo>
                  <a:pt x="2645" y="2871"/>
                </a:lnTo>
                <a:lnTo>
                  <a:pt x="2653" y="2866"/>
                </a:lnTo>
                <a:lnTo>
                  <a:pt x="2662" y="2862"/>
                </a:lnTo>
                <a:lnTo>
                  <a:pt x="2726" y="2825"/>
                </a:lnTo>
                <a:lnTo>
                  <a:pt x="2790" y="2780"/>
                </a:lnTo>
                <a:lnTo>
                  <a:pt x="2852" y="2728"/>
                </a:lnTo>
                <a:lnTo>
                  <a:pt x="2913" y="2670"/>
                </a:lnTo>
                <a:lnTo>
                  <a:pt x="2973" y="2606"/>
                </a:lnTo>
                <a:lnTo>
                  <a:pt x="2980" y="2595"/>
                </a:lnTo>
                <a:lnTo>
                  <a:pt x="2990" y="2586"/>
                </a:lnTo>
                <a:lnTo>
                  <a:pt x="3048" y="2512"/>
                </a:lnTo>
                <a:lnTo>
                  <a:pt x="3105" y="2433"/>
                </a:lnTo>
                <a:lnTo>
                  <a:pt x="3159" y="2347"/>
                </a:lnTo>
                <a:lnTo>
                  <a:pt x="3213" y="2256"/>
                </a:lnTo>
                <a:lnTo>
                  <a:pt x="3264" y="2158"/>
                </a:lnTo>
                <a:lnTo>
                  <a:pt x="3326" y="2029"/>
                </a:lnTo>
                <a:lnTo>
                  <a:pt x="3381" y="1892"/>
                </a:lnTo>
                <a:lnTo>
                  <a:pt x="3434" y="1752"/>
                </a:lnTo>
                <a:lnTo>
                  <a:pt x="3481" y="1604"/>
                </a:lnTo>
                <a:lnTo>
                  <a:pt x="3523" y="1452"/>
                </a:lnTo>
                <a:lnTo>
                  <a:pt x="3560" y="1295"/>
                </a:lnTo>
                <a:lnTo>
                  <a:pt x="3593" y="1133"/>
                </a:lnTo>
                <a:lnTo>
                  <a:pt x="3620" y="968"/>
                </a:lnTo>
                <a:lnTo>
                  <a:pt x="3643" y="799"/>
                </a:lnTo>
                <a:lnTo>
                  <a:pt x="3660" y="627"/>
                </a:lnTo>
                <a:lnTo>
                  <a:pt x="3673" y="452"/>
                </a:lnTo>
                <a:lnTo>
                  <a:pt x="3680" y="274"/>
                </a:lnTo>
                <a:lnTo>
                  <a:pt x="1012" y="274"/>
                </a:lnTo>
                <a:close/>
                <a:moveTo>
                  <a:pt x="873" y="0"/>
                </a:moveTo>
                <a:lnTo>
                  <a:pt x="3819" y="0"/>
                </a:lnTo>
                <a:lnTo>
                  <a:pt x="3850" y="4"/>
                </a:lnTo>
                <a:lnTo>
                  <a:pt x="3879" y="14"/>
                </a:lnTo>
                <a:lnTo>
                  <a:pt x="3904" y="30"/>
                </a:lnTo>
                <a:lnTo>
                  <a:pt x="3926" y="51"/>
                </a:lnTo>
                <a:lnTo>
                  <a:pt x="3941" y="77"/>
                </a:lnTo>
                <a:lnTo>
                  <a:pt x="3953" y="107"/>
                </a:lnTo>
                <a:lnTo>
                  <a:pt x="3955" y="138"/>
                </a:lnTo>
                <a:lnTo>
                  <a:pt x="3953" y="338"/>
                </a:lnTo>
                <a:lnTo>
                  <a:pt x="4554" y="338"/>
                </a:lnTo>
                <a:lnTo>
                  <a:pt x="4585" y="343"/>
                </a:lnTo>
                <a:lnTo>
                  <a:pt x="4615" y="353"/>
                </a:lnTo>
                <a:lnTo>
                  <a:pt x="4641" y="368"/>
                </a:lnTo>
                <a:lnTo>
                  <a:pt x="4662" y="390"/>
                </a:lnTo>
                <a:lnTo>
                  <a:pt x="4678" y="415"/>
                </a:lnTo>
                <a:lnTo>
                  <a:pt x="4688" y="445"/>
                </a:lnTo>
                <a:lnTo>
                  <a:pt x="4692" y="476"/>
                </a:lnTo>
                <a:lnTo>
                  <a:pt x="4689" y="617"/>
                </a:lnTo>
                <a:lnTo>
                  <a:pt x="4681" y="758"/>
                </a:lnTo>
                <a:lnTo>
                  <a:pt x="4666" y="896"/>
                </a:lnTo>
                <a:lnTo>
                  <a:pt x="4647" y="1032"/>
                </a:lnTo>
                <a:lnTo>
                  <a:pt x="4622" y="1166"/>
                </a:lnTo>
                <a:lnTo>
                  <a:pt x="4592" y="1297"/>
                </a:lnTo>
                <a:lnTo>
                  <a:pt x="4557" y="1425"/>
                </a:lnTo>
                <a:lnTo>
                  <a:pt x="4516" y="1548"/>
                </a:lnTo>
                <a:lnTo>
                  <a:pt x="4470" y="1669"/>
                </a:lnTo>
                <a:lnTo>
                  <a:pt x="4420" y="1787"/>
                </a:lnTo>
                <a:lnTo>
                  <a:pt x="4364" y="1900"/>
                </a:lnTo>
                <a:lnTo>
                  <a:pt x="4304" y="2009"/>
                </a:lnTo>
                <a:lnTo>
                  <a:pt x="4238" y="2113"/>
                </a:lnTo>
                <a:lnTo>
                  <a:pt x="4170" y="2210"/>
                </a:lnTo>
                <a:lnTo>
                  <a:pt x="4099" y="2299"/>
                </a:lnTo>
                <a:lnTo>
                  <a:pt x="4024" y="2383"/>
                </a:lnTo>
                <a:lnTo>
                  <a:pt x="3947" y="2460"/>
                </a:lnTo>
                <a:lnTo>
                  <a:pt x="3866" y="2529"/>
                </a:lnTo>
                <a:lnTo>
                  <a:pt x="3783" y="2592"/>
                </a:lnTo>
                <a:lnTo>
                  <a:pt x="3698" y="2646"/>
                </a:lnTo>
                <a:lnTo>
                  <a:pt x="3611" y="2694"/>
                </a:lnTo>
                <a:lnTo>
                  <a:pt x="3522" y="2736"/>
                </a:lnTo>
                <a:lnTo>
                  <a:pt x="3431" y="2768"/>
                </a:lnTo>
                <a:lnTo>
                  <a:pt x="3338" y="2792"/>
                </a:lnTo>
                <a:lnTo>
                  <a:pt x="3245" y="2811"/>
                </a:lnTo>
                <a:lnTo>
                  <a:pt x="3149" y="2819"/>
                </a:lnTo>
                <a:lnTo>
                  <a:pt x="3078" y="2893"/>
                </a:lnTo>
                <a:lnTo>
                  <a:pt x="3004" y="2959"/>
                </a:lnTo>
                <a:lnTo>
                  <a:pt x="2929" y="3019"/>
                </a:lnTo>
                <a:lnTo>
                  <a:pt x="2852" y="3070"/>
                </a:lnTo>
                <a:lnTo>
                  <a:pt x="2852" y="3681"/>
                </a:lnTo>
                <a:lnTo>
                  <a:pt x="3083" y="3681"/>
                </a:lnTo>
                <a:lnTo>
                  <a:pt x="3145" y="3685"/>
                </a:lnTo>
                <a:lnTo>
                  <a:pt x="3206" y="3697"/>
                </a:lnTo>
                <a:lnTo>
                  <a:pt x="3264" y="3715"/>
                </a:lnTo>
                <a:lnTo>
                  <a:pt x="3320" y="3741"/>
                </a:lnTo>
                <a:lnTo>
                  <a:pt x="3371" y="3772"/>
                </a:lnTo>
                <a:lnTo>
                  <a:pt x="3418" y="3809"/>
                </a:lnTo>
                <a:lnTo>
                  <a:pt x="3459" y="3850"/>
                </a:lnTo>
                <a:lnTo>
                  <a:pt x="3498" y="3897"/>
                </a:lnTo>
                <a:lnTo>
                  <a:pt x="3529" y="3948"/>
                </a:lnTo>
                <a:lnTo>
                  <a:pt x="3553" y="4004"/>
                </a:lnTo>
                <a:lnTo>
                  <a:pt x="3572" y="4062"/>
                </a:lnTo>
                <a:lnTo>
                  <a:pt x="3584" y="4123"/>
                </a:lnTo>
                <a:lnTo>
                  <a:pt x="3587" y="4186"/>
                </a:lnTo>
                <a:lnTo>
                  <a:pt x="3587" y="4418"/>
                </a:lnTo>
                <a:lnTo>
                  <a:pt x="3597" y="4418"/>
                </a:lnTo>
                <a:lnTo>
                  <a:pt x="3628" y="4420"/>
                </a:lnTo>
                <a:lnTo>
                  <a:pt x="3658" y="4430"/>
                </a:lnTo>
                <a:lnTo>
                  <a:pt x="3684" y="4447"/>
                </a:lnTo>
                <a:lnTo>
                  <a:pt x="3705" y="4469"/>
                </a:lnTo>
                <a:lnTo>
                  <a:pt x="3721" y="4494"/>
                </a:lnTo>
                <a:lnTo>
                  <a:pt x="3731" y="4523"/>
                </a:lnTo>
                <a:lnTo>
                  <a:pt x="3735" y="4554"/>
                </a:lnTo>
                <a:lnTo>
                  <a:pt x="3731" y="4585"/>
                </a:lnTo>
                <a:lnTo>
                  <a:pt x="3721" y="4615"/>
                </a:lnTo>
                <a:lnTo>
                  <a:pt x="3705" y="4641"/>
                </a:lnTo>
                <a:lnTo>
                  <a:pt x="3684" y="4662"/>
                </a:lnTo>
                <a:lnTo>
                  <a:pt x="3658" y="4678"/>
                </a:lnTo>
                <a:lnTo>
                  <a:pt x="3628" y="4688"/>
                </a:lnTo>
                <a:lnTo>
                  <a:pt x="3597" y="4692"/>
                </a:lnTo>
                <a:lnTo>
                  <a:pt x="1095" y="4692"/>
                </a:lnTo>
                <a:lnTo>
                  <a:pt x="1064" y="4688"/>
                </a:lnTo>
                <a:lnTo>
                  <a:pt x="1034" y="4678"/>
                </a:lnTo>
                <a:lnTo>
                  <a:pt x="1008" y="4662"/>
                </a:lnTo>
                <a:lnTo>
                  <a:pt x="987" y="4641"/>
                </a:lnTo>
                <a:lnTo>
                  <a:pt x="971" y="4615"/>
                </a:lnTo>
                <a:lnTo>
                  <a:pt x="961" y="4585"/>
                </a:lnTo>
                <a:lnTo>
                  <a:pt x="957" y="4554"/>
                </a:lnTo>
                <a:lnTo>
                  <a:pt x="961" y="4523"/>
                </a:lnTo>
                <a:lnTo>
                  <a:pt x="971" y="4494"/>
                </a:lnTo>
                <a:lnTo>
                  <a:pt x="987" y="4469"/>
                </a:lnTo>
                <a:lnTo>
                  <a:pt x="1008" y="4447"/>
                </a:lnTo>
                <a:lnTo>
                  <a:pt x="1034" y="4430"/>
                </a:lnTo>
                <a:lnTo>
                  <a:pt x="1064" y="4420"/>
                </a:lnTo>
                <a:lnTo>
                  <a:pt x="1095" y="4418"/>
                </a:lnTo>
                <a:lnTo>
                  <a:pt x="1105" y="4418"/>
                </a:lnTo>
                <a:lnTo>
                  <a:pt x="1105" y="4186"/>
                </a:lnTo>
                <a:lnTo>
                  <a:pt x="1108" y="4123"/>
                </a:lnTo>
                <a:lnTo>
                  <a:pt x="1120" y="4062"/>
                </a:lnTo>
                <a:lnTo>
                  <a:pt x="1139" y="4004"/>
                </a:lnTo>
                <a:lnTo>
                  <a:pt x="1163" y="3948"/>
                </a:lnTo>
                <a:lnTo>
                  <a:pt x="1194" y="3897"/>
                </a:lnTo>
                <a:lnTo>
                  <a:pt x="1233" y="3850"/>
                </a:lnTo>
                <a:lnTo>
                  <a:pt x="1274" y="3809"/>
                </a:lnTo>
                <a:lnTo>
                  <a:pt x="1321" y="3772"/>
                </a:lnTo>
                <a:lnTo>
                  <a:pt x="1372" y="3741"/>
                </a:lnTo>
                <a:lnTo>
                  <a:pt x="1428" y="3715"/>
                </a:lnTo>
                <a:lnTo>
                  <a:pt x="1486" y="3697"/>
                </a:lnTo>
                <a:lnTo>
                  <a:pt x="1547" y="3685"/>
                </a:lnTo>
                <a:lnTo>
                  <a:pt x="1609" y="3681"/>
                </a:lnTo>
                <a:lnTo>
                  <a:pt x="1840" y="3681"/>
                </a:lnTo>
                <a:lnTo>
                  <a:pt x="1840" y="3070"/>
                </a:lnTo>
                <a:lnTo>
                  <a:pt x="1763" y="3019"/>
                </a:lnTo>
                <a:lnTo>
                  <a:pt x="1688" y="2959"/>
                </a:lnTo>
                <a:lnTo>
                  <a:pt x="1614" y="2893"/>
                </a:lnTo>
                <a:lnTo>
                  <a:pt x="1543" y="2819"/>
                </a:lnTo>
                <a:lnTo>
                  <a:pt x="1447" y="2811"/>
                </a:lnTo>
                <a:lnTo>
                  <a:pt x="1354" y="2792"/>
                </a:lnTo>
                <a:lnTo>
                  <a:pt x="1261" y="2768"/>
                </a:lnTo>
                <a:lnTo>
                  <a:pt x="1170" y="2736"/>
                </a:lnTo>
                <a:lnTo>
                  <a:pt x="1081" y="2694"/>
                </a:lnTo>
                <a:lnTo>
                  <a:pt x="994" y="2646"/>
                </a:lnTo>
                <a:lnTo>
                  <a:pt x="909" y="2592"/>
                </a:lnTo>
                <a:lnTo>
                  <a:pt x="826" y="2529"/>
                </a:lnTo>
                <a:lnTo>
                  <a:pt x="745" y="2460"/>
                </a:lnTo>
                <a:lnTo>
                  <a:pt x="668" y="2383"/>
                </a:lnTo>
                <a:lnTo>
                  <a:pt x="593" y="2299"/>
                </a:lnTo>
                <a:lnTo>
                  <a:pt x="522" y="2210"/>
                </a:lnTo>
                <a:lnTo>
                  <a:pt x="454" y="2113"/>
                </a:lnTo>
                <a:lnTo>
                  <a:pt x="388" y="2009"/>
                </a:lnTo>
                <a:lnTo>
                  <a:pt x="328" y="1900"/>
                </a:lnTo>
                <a:lnTo>
                  <a:pt x="272" y="1787"/>
                </a:lnTo>
                <a:lnTo>
                  <a:pt x="222" y="1669"/>
                </a:lnTo>
                <a:lnTo>
                  <a:pt x="176" y="1548"/>
                </a:lnTo>
                <a:lnTo>
                  <a:pt x="135" y="1425"/>
                </a:lnTo>
                <a:lnTo>
                  <a:pt x="100" y="1297"/>
                </a:lnTo>
                <a:lnTo>
                  <a:pt x="70" y="1166"/>
                </a:lnTo>
                <a:lnTo>
                  <a:pt x="45" y="1032"/>
                </a:lnTo>
                <a:lnTo>
                  <a:pt x="26" y="896"/>
                </a:lnTo>
                <a:lnTo>
                  <a:pt x="11" y="758"/>
                </a:lnTo>
                <a:lnTo>
                  <a:pt x="3" y="617"/>
                </a:lnTo>
                <a:lnTo>
                  <a:pt x="0" y="476"/>
                </a:lnTo>
                <a:lnTo>
                  <a:pt x="4" y="445"/>
                </a:lnTo>
                <a:lnTo>
                  <a:pt x="14" y="415"/>
                </a:lnTo>
                <a:lnTo>
                  <a:pt x="30" y="390"/>
                </a:lnTo>
                <a:lnTo>
                  <a:pt x="51" y="368"/>
                </a:lnTo>
                <a:lnTo>
                  <a:pt x="77" y="353"/>
                </a:lnTo>
                <a:lnTo>
                  <a:pt x="107" y="343"/>
                </a:lnTo>
                <a:lnTo>
                  <a:pt x="138" y="338"/>
                </a:lnTo>
                <a:lnTo>
                  <a:pt x="739" y="338"/>
                </a:lnTo>
                <a:lnTo>
                  <a:pt x="737" y="138"/>
                </a:lnTo>
                <a:lnTo>
                  <a:pt x="739" y="107"/>
                </a:lnTo>
                <a:lnTo>
                  <a:pt x="751" y="77"/>
                </a:lnTo>
                <a:lnTo>
                  <a:pt x="766" y="51"/>
                </a:lnTo>
                <a:lnTo>
                  <a:pt x="788" y="30"/>
                </a:lnTo>
                <a:lnTo>
                  <a:pt x="813" y="14"/>
                </a:lnTo>
                <a:lnTo>
                  <a:pt x="842" y="4"/>
                </a:lnTo>
                <a:lnTo>
                  <a:pt x="873"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p:nvPr/>
        </p:nvGrpSpPr>
        <p:grpSpPr>
          <a:xfrm>
            <a:off x="616668" y="3911269"/>
            <a:ext cx="587806" cy="437002"/>
            <a:chOff x="2044700" y="2246313"/>
            <a:chExt cx="2846388" cy="2116138"/>
          </a:xfrm>
          <a:solidFill>
            <a:schemeClr val="bg2"/>
          </a:solidFill>
        </p:grpSpPr>
        <p:sp>
          <p:nvSpPr>
            <p:cNvPr id="73" name="Freeform 16"/>
            <p:cNvSpPr>
              <a:spLocks noEditPoints="1"/>
            </p:cNvSpPr>
            <p:nvPr/>
          </p:nvSpPr>
          <p:spPr bwMode="auto">
            <a:xfrm>
              <a:off x="2286000" y="2246313"/>
              <a:ext cx="2393950" cy="2116138"/>
            </a:xfrm>
            <a:custGeom>
              <a:avLst/>
              <a:gdLst>
                <a:gd name="T0" fmla="*/ 727 w 3016"/>
                <a:gd name="T1" fmla="*/ 188 h 2665"/>
                <a:gd name="T2" fmla="*/ 562 w 3016"/>
                <a:gd name="T3" fmla="*/ 240 h 2665"/>
                <a:gd name="T4" fmla="*/ 416 w 3016"/>
                <a:gd name="T5" fmla="*/ 333 h 2665"/>
                <a:gd name="T6" fmla="*/ 296 w 3016"/>
                <a:gd name="T7" fmla="*/ 465 h 2665"/>
                <a:gd name="T8" fmla="*/ 217 w 3016"/>
                <a:gd name="T9" fmla="*/ 620 h 2665"/>
                <a:gd name="T10" fmla="*/ 181 w 3016"/>
                <a:gd name="T11" fmla="*/ 787 h 2665"/>
                <a:gd name="T12" fmla="*/ 187 w 3016"/>
                <a:gd name="T13" fmla="*/ 958 h 2665"/>
                <a:gd name="T14" fmla="*/ 238 w 3016"/>
                <a:gd name="T15" fmla="*/ 1121 h 2665"/>
                <a:gd name="T16" fmla="*/ 332 w 3016"/>
                <a:gd name="T17" fmla="*/ 1270 h 2665"/>
                <a:gd name="T18" fmla="*/ 2642 w 3016"/>
                <a:gd name="T19" fmla="*/ 1315 h 2665"/>
                <a:gd name="T20" fmla="*/ 2751 w 3016"/>
                <a:gd name="T21" fmla="*/ 1173 h 2665"/>
                <a:gd name="T22" fmla="*/ 2815 w 3016"/>
                <a:gd name="T23" fmla="*/ 1013 h 2665"/>
                <a:gd name="T24" fmla="*/ 2837 w 3016"/>
                <a:gd name="T25" fmla="*/ 844 h 2665"/>
                <a:gd name="T26" fmla="*/ 2815 w 3016"/>
                <a:gd name="T27" fmla="*/ 674 h 2665"/>
                <a:gd name="T28" fmla="*/ 2751 w 3016"/>
                <a:gd name="T29" fmla="*/ 514 h 2665"/>
                <a:gd name="T30" fmla="*/ 2642 w 3016"/>
                <a:gd name="T31" fmla="*/ 373 h 2665"/>
                <a:gd name="T32" fmla="*/ 2504 w 3016"/>
                <a:gd name="T33" fmla="*/ 266 h 2665"/>
                <a:gd name="T34" fmla="*/ 2345 w 3016"/>
                <a:gd name="T35" fmla="*/ 201 h 2665"/>
                <a:gd name="T36" fmla="*/ 2172 w 3016"/>
                <a:gd name="T37" fmla="*/ 178 h 2665"/>
                <a:gd name="T38" fmla="*/ 1998 w 3016"/>
                <a:gd name="T39" fmla="*/ 201 h 2665"/>
                <a:gd name="T40" fmla="*/ 1838 w 3016"/>
                <a:gd name="T41" fmla="*/ 266 h 2665"/>
                <a:gd name="T42" fmla="*/ 1700 w 3016"/>
                <a:gd name="T43" fmla="*/ 373 h 2665"/>
                <a:gd name="T44" fmla="*/ 1537 w 3016"/>
                <a:gd name="T45" fmla="*/ 524 h 2665"/>
                <a:gd name="T46" fmla="*/ 1479 w 3016"/>
                <a:gd name="T47" fmla="*/ 524 h 2665"/>
                <a:gd name="T48" fmla="*/ 1314 w 3016"/>
                <a:gd name="T49" fmla="*/ 373 h 2665"/>
                <a:gd name="T50" fmla="*/ 1176 w 3016"/>
                <a:gd name="T51" fmla="*/ 266 h 2665"/>
                <a:gd name="T52" fmla="*/ 1017 w 3016"/>
                <a:gd name="T53" fmla="*/ 201 h 2665"/>
                <a:gd name="T54" fmla="*/ 844 w 3016"/>
                <a:gd name="T55" fmla="*/ 178 h 2665"/>
                <a:gd name="T56" fmla="*/ 977 w 3016"/>
                <a:gd name="T57" fmla="*/ 10 h 2665"/>
                <a:gd name="T58" fmla="*/ 1167 w 3016"/>
                <a:gd name="T59" fmla="*/ 63 h 2665"/>
                <a:gd name="T60" fmla="*/ 1338 w 3016"/>
                <a:gd name="T61" fmla="*/ 160 h 2665"/>
                <a:gd name="T62" fmla="*/ 1507 w 3016"/>
                <a:gd name="T63" fmla="*/ 314 h 2665"/>
                <a:gd name="T64" fmla="*/ 1676 w 3016"/>
                <a:gd name="T65" fmla="*/ 160 h 2665"/>
                <a:gd name="T66" fmla="*/ 1848 w 3016"/>
                <a:gd name="T67" fmla="*/ 63 h 2665"/>
                <a:gd name="T68" fmla="*/ 2038 w 3016"/>
                <a:gd name="T69" fmla="*/ 10 h 2665"/>
                <a:gd name="T70" fmla="*/ 2239 w 3016"/>
                <a:gd name="T71" fmla="*/ 2 h 2665"/>
                <a:gd name="T72" fmla="*/ 2433 w 3016"/>
                <a:gd name="T73" fmla="*/ 40 h 2665"/>
                <a:gd name="T74" fmla="*/ 2612 w 3016"/>
                <a:gd name="T75" fmla="*/ 123 h 2665"/>
                <a:gd name="T76" fmla="*/ 2768 w 3016"/>
                <a:gd name="T77" fmla="*/ 247 h 2665"/>
                <a:gd name="T78" fmla="*/ 2893 w 3016"/>
                <a:gd name="T79" fmla="*/ 403 h 2665"/>
                <a:gd name="T80" fmla="*/ 2974 w 3016"/>
                <a:gd name="T81" fmla="*/ 583 h 2665"/>
                <a:gd name="T82" fmla="*/ 3013 w 3016"/>
                <a:gd name="T83" fmla="*/ 777 h 2665"/>
                <a:gd name="T84" fmla="*/ 3005 w 3016"/>
                <a:gd name="T85" fmla="*/ 977 h 2665"/>
                <a:gd name="T86" fmla="*/ 2951 w 3016"/>
                <a:gd name="T87" fmla="*/ 1167 h 2665"/>
                <a:gd name="T88" fmla="*/ 2856 w 3016"/>
                <a:gd name="T89" fmla="*/ 1339 h 2665"/>
                <a:gd name="T90" fmla="*/ 1570 w 3016"/>
                <a:gd name="T91" fmla="*/ 2639 h 2665"/>
                <a:gd name="T92" fmla="*/ 1525 w 3016"/>
                <a:gd name="T93" fmla="*/ 2663 h 2665"/>
                <a:gd name="T94" fmla="*/ 1475 w 3016"/>
                <a:gd name="T95" fmla="*/ 2659 h 2665"/>
                <a:gd name="T96" fmla="*/ 247 w 3016"/>
                <a:gd name="T97" fmla="*/ 1441 h 2665"/>
                <a:gd name="T98" fmla="*/ 121 w 3016"/>
                <a:gd name="T99" fmla="*/ 1280 h 2665"/>
                <a:gd name="T100" fmla="*/ 39 w 3016"/>
                <a:gd name="T101" fmla="*/ 1100 h 2665"/>
                <a:gd name="T102" fmla="*/ 2 w 3016"/>
                <a:gd name="T103" fmla="*/ 909 h 2665"/>
                <a:gd name="T104" fmla="*/ 10 w 3016"/>
                <a:gd name="T105" fmla="*/ 715 h 2665"/>
                <a:gd name="T106" fmla="*/ 62 w 3016"/>
                <a:gd name="T107" fmla="*/ 526 h 2665"/>
                <a:gd name="T108" fmla="*/ 158 w 3016"/>
                <a:gd name="T109" fmla="*/ 352 h 2665"/>
                <a:gd name="T110" fmla="*/ 296 w 3016"/>
                <a:gd name="T111" fmla="*/ 202 h 2665"/>
                <a:gd name="T112" fmla="*/ 461 w 3016"/>
                <a:gd name="T113" fmla="*/ 91 h 2665"/>
                <a:gd name="T114" fmla="*/ 646 w 3016"/>
                <a:gd name="T115" fmla="*/ 23 h 2665"/>
                <a:gd name="T116" fmla="*/ 844 w 3016"/>
                <a:gd name="T117" fmla="*/ 0 h 2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6" h="2665">
                  <a:moveTo>
                    <a:pt x="844" y="178"/>
                  </a:moveTo>
                  <a:lnTo>
                    <a:pt x="785" y="180"/>
                  </a:lnTo>
                  <a:lnTo>
                    <a:pt x="727" y="188"/>
                  </a:lnTo>
                  <a:lnTo>
                    <a:pt x="671" y="201"/>
                  </a:lnTo>
                  <a:lnTo>
                    <a:pt x="615" y="218"/>
                  </a:lnTo>
                  <a:lnTo>
                    <a:pt x="562" y="240"/>
                  </a:lnTo>
                  <a:lnTo>
                    <a:pt x="511" y="266"/>
                  </a:lnTo>
                  <a:lnTo>
                    <a:pt x="463" y="298"/>
                  </a:lnTo>
                  <a:lnTo>
                    <a:pt x="416" y="333"/>
                  </a:lnTo>
                  <a:lnTo>
                    <a:pt x="372" y="373"/>
                  </a:lnTo>
                  <a:lnTo>
                    <a:pt x="332" y="417"/>
                  </a:lnTo>
                  <a:lnTo>
                    <a:pt x="296" y="465"/>
                  </a:lnTo>
                  <a:lnTo>
                    <a:pt x="265" y="514"/>
                  </a:lnTo>
                  <a:lnTo>
                    <a:pt x="238" y="567"/>
                  </a:lnTo>
                  <a:lnTo>
                    <a:pt x="217" y="620"/>
                  </a:lnTo>
                  <a:lnTo>
                    <a:pt x="199" y="674"/>
                  </a:lnTo>
                  <a:lnTo>
                    <a:pt x="187" y="731"/>
                  </a:lnTo>
                  <a:lnTo>
                    <a:pt x="181" y="787"/>
                  </a:lnTo>
                  <a:lnTo>
                    <a:pt x="177" y="844"/>
                  </a:lnTo>
                  <a:lnTo>
                    <a:pt x="181" y="901"/>
                  </a:lnTo>
                  <a:lnTo>
                    <a:pt x="187" y="958"/>
                  </a:lnTo>
                  <a:lnTo>
                    <a:pt x="199" y="1013"/>
                  </a:lnTo>
                  <a:lnTo>
                    <a:pt x="217" y="1068"/>
                  </a:lnTo>
                  <a:lnTo>
                    <a:pt x="238" y="1121"/>
                  </a:lnTo>
                  <a:lnTo>
                    <a:pt x="265" y="1173"/>
                  </a:lnTo>
                  <a:lnTo>
                    <a:pt x="296" y="1223"/>
                  </a:lnTo>
                  <a:lnTo>
                    <a:pt x="332" y="1270"/>
                  </a:lnTo>
                  <a:lnTo>
                    <a:pt x="372" y="1315"/>
                  </a:lnTo>
                  <a:lnTo>
                    <a:pt x="1507" y="2450"/>
                  </a:lnTo>
                  <a:lnTo>
                    <a:pt x="2642" y="1315"/>
                  </a:lnTo>
                  <a:lnTo>
                    <a:pt x="2683" y="1270"/>
                  </a:lnTo>
                  <a:lnTo>
                    <a:pt x="2719" y="1223"/>
                  </a:lnTo>
                  <a:lnTo>
                    <a:pt x="2751" y="1173"/>
                  </a:lnTo>
                  <a:lnTo>
                    <a:pt x="2777" y="1121"/>
                  </a:lnTo>
                  <a:lnTo>
                    <a:pt x="2799" y="1068"/>
                  </a:lnTo>
                  <a:lnTo>
                    <a:pt x="2815" y="1013"/>
                  </a:lnTo>
                  <a:lnTo>
                    <a:pt x="2828" y="958"/>
                  </a:lnTo>
                  <a:lnTo>
                    <a:pt x="2835" y="901"/>
                  </a:lnTo>
                  <a:lnTo>
                    <a:pt x="2837" y="844"/>
                  </a:lnTo>
                  <a:lnTo>
                    <a:pt x="2835" y="787"/>
                  </a:lnTo>
                  <a:lnTo>
                    <a:pt x="2828" y="731"/>
                  </a:lnTo>
                  <a:lnTo>
                    <a:pt x="2815" y="674"/>
                  </a:lnTo>
                  <a:lnTo>
                    <a:pt x="2799" y="620"/>
                  </a:lnTo>
                  <a:lnTo>
                    <a:pt x="2777" y="567"/>
                  </a:lnTo>
                  <a:lnTo>
                    <a:pt x="2751" y="514"/>
                  </a:lnTo>
                  <a:lnTo>
                    <a:pt x="2719" y="465"/>
                  </a:lnTo>
                  <a:lnTo>
                    <a:pt x="2683" y="417"/>
                  </a:lnTo>
                  <a:lnTo>
                    <a:pt x="2642" y="373"/>
                  </a:lnTo>
                  <a:lnTo>
                    <a:pt x="2600" y="333"/>
                  </a:lnTo>
                  <a:lnTo>
                    <a:pt x="2553" y="298"/>
                  </a:lnTo>
                  <a:lnTo>
                    <a:pt x="2504" y="266"/>
                  </a:lnTo>
                  <a:lnTo>
                    <a:pt x="2453" y="240"/>
                  </a:lnTo>
                  <a:lnTo>
                    <a:pt x="2399" y="218"/>
                  </a:lnTo>
                  <a:lnTo>
                    <a:pt x="2345" y="201"/>
                  </a:lnTo>
                  <a:lnTo>
                    <a:pt x="2288" y="188"/>
                  </a:lnTo>
                  <a:lnTo>
                    <a:pt x="2230" y="180"/>
                  </a:lnTo>
                  <a:lnTo>
                    <a:pt x="2172" y="178"/>
                  </a:lnTo>
                  <a:lnTo>
                    <a:pt x="2113" y="180"/>
                  </a:lnTo>
                  <a:lnTo>
                    <a:pt x="2055" y="188"/>
                  </a:lnTo>
                  <a:lnTo>
                    <a:pt x="1998" y="201"/>
                  </a:lnTo>
                  <a:lnTo>
                    <a:pt x="1943" y="218"/>
                  </a:lnTo>
                  <a:lnTo>
                    <a:pt x="1890" y="240"/>
                  </a:lnTo>
                  <a:lnTo>
                    <a:pt x="1838" y="266"/>
                  </a:lnTo>
                  <a:lnTo>
                    <a:pt x="1790" y="298"/>
                  </a:lnTo>
                  <a:lnTo>
                    <a:pt x="1744" y="333"/>
                  </a:lnTo>
                  <a:lnTo>
                    <a:pt x="1700" y="373"/>
                  </a:lnTo>
                  <a:lnTo>
                    <a:pt x="1570" y="502"/>
                  </a:lnTo>
                  <a:lnTo>
                    <a:pt x="1554" y="515"/>
                  </a:lnTo>
                  <a:lnTo>
                    <a:pt x="1537" y="524"/>
                  </a:lnTo>
                  <a:lnTo>
                    <a:pt x="1517" y="528"/>
                  </a:lnTo>
                  <a:lnTo>
                    <a:pt x="1497" y="528"/>
                  </a:lnTo>
                  <a:lnTo>
                    <a:pt x="1479" y="524"/>
                  </a:lnTo>
                  <a:lnTo>
                    <a:pt x="1460" y="515"/>
                  </a:lnTo>
                  <a:lnTo>
                    <a:pt x="1445" y="502"/>
                  </a:lnTo>
                  <a:lnTo>
                    <a:pt x="1314" y="373"/>
                  </a:lnTo>
                  <a:lnTo>
                    <a:pt x="1271" y="333"/>
                  </a:lnTo>
                  <a:lnTo>
                    <a:pt x="1225" y="298"/>
                  </a:lnTo>
                  <a:lnTo>
                    <a:pt x="1176" y="266"/>
                  </a:lnTo>
                  <a:lnTo>
                    <a:pt x="1125" y="240"/>
                  </a:lnTo>
                  <a:lnTo>
                    <a:pt x="1072" y="218"/>
                  </a:lnTo>
                  <a:lnTo>
                    <a:pt x="1017" y="201"/>
                  </a:lnTo>
                  <a:lnTo>
                    <a:pt x="961" y="188"/>
                  </a:lnTo>
                  <a:lnTo>
                    <a:pt x="903" y="180"/>
                  </a:lnTo>
                  <a:lnTo>
                    <a:pt x="844" y="178"/>
                  </a:lnTo>
                  <a:close/>
                  <a:moveTo>
                    <a:pt x="844" y="0"/>
                  </a:moveTo>
                  <a:lnTo>
                    <a:pt x="910" y="2"/>
                  </a:lnTo>
                  <a:lnTo>
                    <a:pt x="977" y="10"/>
                  </a:lnTo>
                  <a:lnTo>
                    <a:pt x="1042" y="23"/>
                  </a:lnTo>
                  <a:lnTo>
                    <a:pt x="1105" y="40"/>
                  </a:lnTo>
                  <a:lnTo>
                    <a:pt x="1167" y="63"/>
                  </a:lnTo>
                  <a:lnTo>
                    <a:pt x="1226" y="91"/>
                  </a:lnTo>
                  <a:lnTo>
                    <a:pt x="1284" y="123"/>
                  </a:lnTo>
                  <a:lnTo>
                    <a:pt x="1338" y="160"/>
                  </a:lnTo>
                  <a:lnTo>
                    <a:pt x="1391" y="202"/>
                  </a:lnTo>
                  <a:lnTo>
                    <a:pt x="1441" y="247"/>
                  </a:lnTo>
                  <a:lnTo>
                    <a:pt x="1507" y="314"/>
                  </a:lnTo>
                  <a:lnTo>
                    <a:pt x="1575" y="247"/>
                  </a:lnTo>
                  <a:lnTo>
                    <a:pt x="1624" y="202"/>
                  </a:lnTo>
                  <a:lnTo>
                    <a:pt x="1676" y="160"/>
                  </a:lnTo>
                  <a:lnTo>
                    <a:pt x="1732" y="123"/>
                  </a:lnTo>
                  <a:lnTo>
                    <a:pt x="1788" y="91"/>
                  </a:lnTo>
                  <a:lnTo>
                    <a:pt x="1848" y="63"/>
                  </a:lnTo>
                  <a:lnTo>
                    <a:pt x="1910" y="40"/>
                  </a:lnTo>
                  <a:lnTo>
                    <a:pt x="1973" y="23"/>
                  </a:lnTo>
                  <a:lnTo>
                    <a:pt x="2038" y="10"/>
                  </a:lnTo>
                  <a:lnTo>
                    <a:pt x="2104" y="2"/>
                  </a:lnTo>
                  <a:lnTo>
                    <a:pt x="2172" y="0"/>
                  </a:lnTo>
                  <a:lnTo>
                    <a:pt x="2239" y="2"/>
                  </a:lnTo>
                  <a:lnTo>
                    <a:pt x="2304" y="10"/>
                  </a:lnTo>
                  <a:lnTo>
                    <a:pt x="2370" y="23"/>
                  </a:lnTo>
                  <a:lnTo>
                    <a:pt x="2433" y="40"/>
                  </a:lnTo>
                  <a:lnTo>
                    <a:pt x="2495" y="63"/>
                  </a:lnTo>
                  <a:lnTo>
                    <a:pt x="2554" y="91"/>
                  </a:lnTo>
                  <a:lnTo>
                    <a:pt x="2612" y="123"/>
                  </a:lnTo>
                  <a:lnTo>
                    <a:pt x="2667" y="160"/>
                  </a:lnTo>
                  <a:lnTo>
                    <a:pt x="2719" y="202"/>
                  </a:lnTo>
                  <a:lnTo>
                    <a:pt x="2768" y="247"/>
                  </a:lnTo>
                  <a:lnTo>
                    <a:pt x="2814" y="296"/>
                  </a:lnTo>
                  <a:lnTo>
                    <a:pt x="2856" y="349"/>
                  </a:lnTo>
                  <a:lnTo>
                    <a:pt x="2893" y="403"/>
                  </a:lnTo>
                  <a:lnTo>
                    <a:pt x="2924" y="461"/>
                  </a:lnTo>
                  <a:lnTo>
                    <a:pt x="2951" y="521"/>
                  </a:lnTo>
                  <a:lnTo>
                    <a:pt x="2974" y="583"/>
                  </a:lnTo>
                  <a:lnTo>
                    <a:pt x="2993" y="646"/>
                  </a:lnTo>
                  <a:lnTo>
                    <a:pt x="3005" y="710"/>
                  </a:lnTo>
                  <a:lnTo>
                    <a:pt x="3013" y="777"/>
                  </a:lnTo>
                  <a:lnTo>
                    <a:pt x="3016" y="844"/>
                  </a:lnTo>
                  <a:lnTo>
                    <a:pt x="3013" y="911"/>
                  </a:lnTo>
                  <a:lnTo>
                    <a:pt x="3005" y="977"/>
                  </a:lnTo>
                  <a:lnTo>
                    <a:pt x="2993" y="1042"/>
                  </a:lnTo>
                  <a:lnTo>
                    <a:pt x="2974" y="1106"/>
                  </a:lnTo>
                  <a:lnTo>
                    <a:pt x="2951" y="1167"/>
                  </a:lnTo>
                  <a:lnTo>
                    <a:pt x="2924" y="1227"/>
                  </a:lnTo>
                  <a:lnTo>
                    <a:pt x="2893" y="1284"/>
                  </a:lnTo>
                  <a:lnTo>
                    <a:pt x="2856" y="1339"/>
                  </a:lnTo>
                  <a:lnTo>
                    <a:pt x="2814" y="1391"/>
                  </a:lnTo>
                  <a:lnTo>
                    <a:pt x="2768" y="1441"/>
                  </a:lnTo>
                  <a:lnTo>
                    <a:pt x="1570" y="2639"/>
                  </a:lnTo>
                  <a:lnTo>
                    <a:pt x="1556" y="2650"/>
                  </a:lnTo>
                  <a:lnTo>
                    <a:pt x="1541" y="2659"/>
                  </a:lnTo>
                  <a:lnTo>
                    <a:pt x="1525" y="2663"/>
                  </a:lnTo>
                  <a:lnTo>
                    <a:pt x="1507" y="2665"/>
                  </a:lnTo>
                  <a:lnTo>
                    <a:pt x="1491" y="2663"/>
                  </a:lnTo>
                  <a:lnTo>
                    <a:pt x="1475" y="2659"/>
                  </a:lnTo>
                  <a:lnTo>
                    <a:pt x="1458" y="2650"/>
                  </a:lnTo>
                  <a:lnTo>
                    <a:pt x="1445" y="2639"/>
                  </a:lnTo>
                  <a:lnTo>
                    <a:pt x="247" y="1441"/>
                  </a:lnTo>
                  <a:lnTo>
                    <a:pt x="200" y="1390"/>
                  </a:lnTo>
                  <a:lnTo>
                    <a:pt x="158" y="1337"/>
                  </a:lnTo>
                  <a:lnTo>
                    <a:pt x="121" y="1280"/>
                  </a:lnTo>
                  <a:lnTo>
                    <a:pt x="89" y="1222"/>
                  </a:lnTo>
                  <a:lnTo>
                    <a:pt x="62" y="1161"/>
                  </a:lnTo>
                  <a:lnTo>
                    <a:pt x="39" y="1100"/>
                  </a:lnTo>
                  <a:lnTo>
                    <a:pt x="22" y="1037"/>
                  </a:lnTo>
                  <a:lnTo>
                    <a:pt x="10" y="973"/>
                  </a:lnTo>
                  <a:lnTo>
                    <a:pt x="2" y="909"/>
                  </a:lnTo>
                  <a:lnTo>
                    <a:pt x="0" y="844"/>
                  </a:lnTo>
                  <a:lnTo>
                    <a:pt x="2" y="779"/>
                  </a:lnTo>
                  <a:lnTo>
                    <a:pt x="10" y="715"/>
                  </a:lnTo>
                  <a:lnTo>
                    <a:pt x="22" y="650"/>
                  </a:lnTo>
                  <a:lnTo>
                    <a:pt x="39" y="588"/>
                  </a:lnTo>
                  <a:lnTo>
                    <a:pt x="62" y="526"/>
                  </a:lnTo>
                  <a:lnTo>
                    <a:pt x="89" y="466"/>
                  </a:lnTo>
                  <a:lnTo>
                    <a:pt x="121" y="408"/>
                  </a:lnTo>
                  <a:lnTo>
                    <a:pt x="158" y="352"/>
                  </a:lnTo>
                  <a:lnTo>
                    <a:pt x="200" y="298"/>
                  </a:lnTo>
                  <a:lnTo>
                    <a:pt x="247" y="247"/>
                  </a:lnTo>
                  <a:lnTo>
                    <a:pt x="296" y="202"/>
                  </a:lnTo>
                  <a:lnTo>
                    <a:pt x="348" y="160"/>
                  </a:lnTo>
                  <a:lnTo>
                    <a:pt x="404" y="123"/>
                  </a:lnTo>
                  <a:lnTo>
                    <a:pt x="461" y="91"/>
                  </a:lnTo>
                  <a:lnTo>
                    <a:pt x="521" y="63"/>
                  </a:lnTo>
                  <a:lnTo>
                    <a:pt x="583" y="40"/>
                  </a:lnTo>
                  <a:lnTo>
                    <a:pt x="646" y="23"/>
                  </a:lnTo>
                  <a:lnTo>
                    <a:pt x="710" y="10"/>
                  </a:lnTo>
                  <a:lnTo>
                    <a:pt x="776" y="2"/>
                  </a:lnTo>
                  <a:lnTo>
                    <a:pt x="8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17"/>
            <p:cNvSpPr>
              <a:spLocks/>
            </p:cNvSpPr>
            <p:nvPr/>
          </p:nvSpPr>
          <p:spPr bwMode="auto">
            <a:xfrm>
              <a:off x="2044700" y="3138488"/>
              <a:ext cx="400050" cy="141288"/>
            </a:xfrm>
            <a:custGeom>
              <a:avLst/>
              <a:gdLst>
                <a:gd name="T0" fmla="*/ 89 w 504"/>
                <a:gd name="T1" fmla="*/ 0 h 179"/>
                <a:gd name="T2" fmla="*/ 415 w 504"/>
                <a:gd name="T3" fmla="*/ 0 h 179"/>
                <a:gd name="T4" fmla="*/ 439 w 504"/>
                <a:gd name="T5" fmla="*/ 3 h 179"/>
                <a:gd name="T6" fmla="*/ 460 w 504"/>
                <a:gd name="T7" fmla="*/ 12 h 179"/>
                <a:gd name="T8" fmla="*/ 478 w 504"/>
                <a:gd name="T9" fmla="*/ 26 h 179"/>
                <a:gd name="T10" fmla="*/ 492 w 504"/>
                <a:gd name="T11" fmla="*/ 45 h 179"/>
                <a:gd name="T12" fmla="*/ 501 w 504"/>
                <a:gd name="T13" fmla="*/ 65 h 179"/>
                <a:gd name="T14" fmla="*/ 504 w 504"/>
                <a:gd name="T15" fmla="*/ 89 h 179"/>
                <a:gd name="T16" fmla="*/ 501 w 504"/>
                <a:gd name="T17" fmla="*/ 113 h 179"/>
                <a:gd name="T18" fmla="*/ 492 w 504"/>
                <a:gd name="T19" fmla="*/ 134 h 179"/>
                <a:gd name="T20" fmla="*/ 478 w 504"/>
                <a:gd name="T21" fmla="*/ 153 h 179"/>
                <a:gd name="T22" fmla="*/ 460 w 504"/>
                <a:gd name="T23" fmla="*/ 166 h 179"/>
                <a:gd name="T24" fmla="*/ 439 w 504"/>
                <a:gd name="T25" fmla="*/ 175 h 179"/>
                <a:gd name="T26" fmla="*/ 415 w 504"/>
                <a:gd name="T27" fmla="*/ 179 h 179"/>
                <a:gd name="T28" fmla="*/ 89 w 504"/>
                <a:gd name="T29" fmla="*/ 179 h 179"/>
                <a:gd name="T30" fmla="*/ 65 w 504"/>
                <a:gd name="T31" fmla="*/ 175 h 179"/>
                <a:gd name="T32" fmla="*/ 44 w 504"/>
                <a:gd name="T33" fmla="*/ 166 h 179"/>
                <a:gd name="T34" fmla="*/ 26 w 504"/>
                <a:gd name="T35" fmla="*/ 153 h 179"/>
                <a:gd name="T36" fmla="*/ 12 w 504"/>
                <a:gd name="T37" fmla="*/ 134 h 179"/>
                <a:gd name="T38" fmla="*/ 3 w 504"/>
                <a:gd name="T39" fmla="*/ 113 h 179"/>
                <a:gd name="T40" fmla="*/ 0 w 504"/>
                <a:gd name="T41" fmla="*/ 89 h 179"/>
                <a:gd name="T42" fmla="*/ 3 w 504"/>
                <a:gd name="T43" fmla="*/ 65 h 179"/>
                <a:gd name="T44" fmla="*/ 12 w 504"/>
                <a:gd name="T45" fmla="*/ 45 h 179"/>
                <a:gd name="T46" fmla="*/ 26 w 504"/>
                <a:gd name="T47" fmla="*/ 26 h 179"/>
                <a:gd name="T48" fmla="*/ 44 w 504"/>
                <a:gd name="T49" fmla="*/ 12 h 179"/>
                <a:gd name="T50" fmla="*/ 65 w 504"/>
                <a:gd name="T51" fmla="*/ 3 h 179"/>
                <a:gd name="T52" fmla="*/ 89 w 504"/>
                <a:gd name="T53"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4" h="179">
                  <a:moveTo>
                    <a:pt x="89" y="0"/>
                  </a:moveTo>
                  <a:lnTo>
                    <a:pt x="415" y="0"/>
                  </a:lnTo>
                  <a:lnTo>
                    <a:pt x="439" y="3"/>
                  </a:lnTo>
                  <a:lnTo>
                    <a:pt x="460" y="12"/>
                  </a:lnTo>
                  <a:lnTo>
                    <a:pt x="478" y="26"/>
                  </a:lnTo>
                  <a:lnTo>
                    <a:pt x="492" y="45"/>
                  </a:lnTo>
                  <a:lnTo>
                    <a:pt x="501" y="65"/>
                  </a:lnTo>
                  <a:lnTo>
                    <a:pt x="504" y="89"/>
                  </a:lnTo>
                  <a:lnTo>
                    <a:pt x="501" y="113"/>
                  </a:lnTo>
                  <a:lnTo>
                    <a:pt x="492" y="134"/>
                  </a:lnTo>
                  <a:lnTo>
                    <a:pt x="478" y="153"/>
                  </a:lnTo>
                  <a:lnTo>
                    <a:pt x="460" y="166"/>
                  </a:lnTo>
                  <a:lnTo>
                    <a:pt x="439" y="175"/>
                  </a:lnTo>
                  <a:lnTo>
                    <a:pt x="415" y="179"/>
                  </a:lnTo>
                  <a:lnTo>
                    <a:pt x="89" y="179"/>
                  </a:lnTo>
                  <a:lnTo>
                    <a:pt x="65" y="175"/>
                  </a:lnTo>
                  <a:lnTo>
                    <a:pt x="44" y="166"/>
                  </a:lnTo>
                  <a:lnTo>
                    <a:pt x="26" y="153"/>
                  </a:lnTo>
                  <a:lnTo>
                    <a:pt x="12" y="134"/>
                  </a:lnTo>
                  <a:lnTo>
                    <a:pt x="3" y="113"/>
                  </a:lnTo>
                  <a:lnTo>
                    <a:pt x="0" y="89"/>
                  </a:lnTo>
                  <a:lnTo>
                    <a:pt x="3" y="65"/>
                  </a:lnTo>
                  <a:lnTo>
                    <a:pt x="12" y="45"/>
                  </a:lnTo>
                  <a:lnTo>
                    <a:pt x="26" y="26"/>
                  </a:lnTo>
                  <a:lnTo>
                    <a:pt x="44" y="12"/>
                  </a:lnTo>
                  <a:lnTo>
                    <a:pt x="65" y="3"/>
                  </a:lnTo>
                  <a:lnTo>
                    <a:pt x="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18"/>
            <p:cNvSpPr>
              <a:spLocks/>
            </p:cNvSpPr>
            <p:nvPr/>
          </p:nvSpPr>
          <p:spPr bwMode="auto">
            <a:xfrm>
              <a:off x="2351088" y="2763838"/>
              <a:ext cx="2281238" cy="941388"/>
            </a:xfrm>
            <a:custGeom>
              <a:avLst/>
              <a:gdLst>
                <a:gd name="T0" fmla="*/ 1086 w 2875"/>
                <a:gd name="T1" fmla="*/ 5 h 1187"/>
                <a:gd name="T2" fmla="*/ 1114 w 2875"/>
                <a:gd name="T3" fmla="*/ 24 h 1187"/>
                <a:gd name="T4" fmla="*/ 1451 w 2875"/>
                <a:gd name="T5" fmla="*/ 951 h 1187"/>
                <a:gd name="T6" fmla="*/ 1730 w 2875"/>
                <a:gd name="T7" fmla="*/ 173 h 1187"/>
                <a:gd name="T8" fmla="*/ 1757 w 2875"/>
                <a:gd name="T9" fmla="*/ 153 h 1187"/>
                <a:gd name="T10" fmla="*/ 1793 w 2875"/>
                <a:gd name="T11" fmla="*/ 151 h 1187"/>
                <a:gd name="T12" fmla="*/ 1823 w 2875"/>
                <a:gd name="T13" fmla="*/ 169 h 1187"/>
                <a:gd name="T14" fmla="*/ 1964 w 2875"/>
                <a:gd name="T15" fmla="*/ 475 h 1187"/>
                <a:gd name="T16" fmla="*/ 2834 w 2875"/>
                <a:gd name="T17" fmla="*/ 479 h 1187"/>
                <a:gd name="T18" fmla="*/ 2863 w 2875"/>
                <a:gd name="T19" fmla="*/ 499 h 1187"/>
                <a:gd name="T20" fmla="*/ 2875 w 2875"/>
                <a:gd name="T21" fmla="*/ 534 h 1187"/>
                <a:gd name="T22" fmla="*/ 2869 w 2875"/>
                <a:gd name="T23" fmla="*/ 564 h 1187"/>
                <a:gd name="T24" fmla="*/ 2854 w 2875"/>
                <a:gd name="T25" fmla="*/ 583 h 1187"/>
                <a:gd name="T26" fmla="*/ 2828 w 2875"/>
                <a:gd name="T27" fmla="*/ 591 h 1187"/>
                <a:gd name="T28" fmla="*/ 1924 w 2875"/>
                <a:gd name="T29" fmla="*/ 590 h 1187"/>
                <a:gd name="T30" fmla="*/ 1892 w 2875"/>
                <a:gd name="T31" fmla="*/ 580 h 1187"/>
                <a:gd name="T32" fmla="*/ 1872 w 2875"/>
                <a:gd name="T33" fmla="*/ 559 h 1187"/>
                <a:gd name="T34" fmla="*/ 1508 w 2875"/>
                <a:gd name="T35" fmla="*/ 1147 h 1187"/>
                <a:gd name="T36" fmla="*/ 1486 w 2875"/>
                <a:gd name="T37" fmla="*/ 1176 h 1187"/>
                <a:gd name="T38" fmla="*/ 1452 w 2875"/>
                <a:gd name="T39" fmla="*/ 1187 h 1187"/>
                <a:gd name="T40" fmla="*/ 1434 w 2875"/>
                <a:gd name="T41" fmla="*/ 1183 h 1187"/>
                <a:gd name="T42" fmla="*/ 1404 w 2875"/>
                <a:gd name="T43" fmla="*/ 1164 h 1187"/>
                <a:gd name="T44" fmla="*/ 1059 w 2875"/>
                <a:gd name="T45" fmla="*/ 215 h 1187"/>
                <a:gd name="T46" fmla="*/ 877 w 2875"/>
                <a:gd name="T47" fmla="*/ 601 h 1187"/>
                <a:gd name="T48" fmla="*/ 863 w 2875"/>
                <a:gd name="T49" fmla="*/ 616 h 1187"/>
                <a:gd name="T50" fmla="*/ 841 w 2875"/>
                <a:gd name="T51" fmla="*/ 620 h 1187"/>
                <a:gd name="T52" fmla="*/ 54 w 2875"/>
                <a:gd name="T53" fmla="*/ 619 h 1187"/>
                <a:gd name="T54" fmla="*/ 22 w 2875"/>
                <a:gd name="T55" fmla="*/ 605 h 1187"/>
                <a:gd name="T56" fmla="*/ 3 w 2875"/>
                <a:gd name="T57" fmla="*/ 580 h 1187"/>
                <a:gd name="T58" fmla="*/ 3 w 2875"/>
                <a:gd name="T59" fmla="*/ 545 h 1187"/>
                <a:gd name="T60" fmla="*/ 23 w 2875"/>
                <a:gd name="T61" fmla="*/ 517 h 1187"/>
                <a:gd name="T62" fmla="*/ 58 w 2875"/>
                <a:gd name="T63" fmla="*/ 505 h 1187"/>
                <a:gd name="T64" fmla="*/ 1012 w 2875"/>
                <a:gd name="T65" fmla="*/ 35 h 1187"/>
                <a:gd name="T66" fmla="*/ 1035 w 2875"/>
                <a:gd name="T67" fmla="*/ 9 h 1187"/>
                <a:gd name="T68" fmla="*/ 1069 w 2875"/>
                <a:gd name="T69" fmla="*/ 0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75" h="1187">
                  <a:moveTo>
                    <a:pt x="1069" y="0"/>
                  </a:moveTo>
                  <a:lnTo>
                    <a:pt x="1086" y="5"/>
                  </a:lnTo>
                  <a:lnTo>
                    <a:pt x="1102" y="12"/>
                  </a:lnTo>
                  <a:lnTo>
                    <a:pt x="1114" y="24"/>
                  </a:lnTo>
                  <a:lnTo>
                    <a:pt x="1122" y="40"/>
                  </a:lnTo>
                  <a:lnTo>
                    <a:pt x="1451" y="951"/>
                  </a:lnTo>
                  <a:lnTo>
                    <a:pt x="1721" y="189"/>
                  </a:lnTo>
                  <a:lnTo>
                    <a:pt x="1730" y="173"/>
                  </a:lnTo>
                  <a:lnTo>
                    <a:pt x="1742" y="161"/>
                  </a:lnTo>
                  <a:lnTo>
                    <a:pt x="1757" y="153"/>
                  </a:lnTo>
                  <a:lnTo>
                    <a:pt x="1775" y="150"/>
                  </a:lnTo>
                  <a:lnTo>
                    <a:pt x="1793" y="151"/>
                  </a:lnTo>
                  <a:lnTo>
                    <a:pt x="1809" y="158"/>
                  </a:lnTo>
                  <a:lnTo>
                    <a:pt x="1823" y="169"/>
                  </a:lnTo>
                  <a:lnTo>
                    <a:pt x="1831" y="183"/>
                  </a:lnTo>
                  <a:lnTo>
                    <a:pt x="1964" y="475"/>
                  </a:lnTo>
                  <a:lnTo>
                    <a:pt x="2815" y="475"/>
                  </a:lnTo>
                  <a:lnTo>
                    <a:pt x="2834" y="479"/>
                  </a:lnTo>
                  <a:lnTo>
                    <a:pt x="2850" y="486"/>
                  </a:lnTo>
                  <a:lnTo>
                    <a:pt x="2863" y="499"/>
                  </a:lnTo>
                  <a:lnTo>
                    <a:pt x="2871" y="516"/>
                  </a:lnTo>
                  <a:lnTo>
                    <a:pt x="2875" y="534"/>
                  </a:lnTo>
                  <a:lnTo>
                    <a:pt x="2874" y="550"/>
                  </a:lnTo>
                  <a:lnTo>
                    <a:pt x="2869" y="564"/>
                  </a:lnTo>
                  <a:lnTo>
                    <a:pt x="2864" y="574"/>
                  </a:lnTo>
                  <a:lnTo>
                    <a:pt x="2854" y="583"/>
                  </a:lnTo>
                  <a:lnTo>
                    <a:pt x="2842" y="589"/>
                  </a:lnTo>
                  <a:lnTo>
                    <a:pt x="2828" y="591"/>
                  </a:lnTo>
                  <a:lnTo>
                    <a:pt x="1938" y="591"/>
                  </a:lnTo>
                  <a:lnTo>
                    <a:pt x="1924" y="590"/>
                  </a:lnTo>
                  <a:lnTo>
                    <a:pt x="1908" y="585"/>
                  </a:lnTo>
                  <a:lnTo>
                    <a:pt x="1892" y="580"/>
                  </a:lnTo>
                  <a:lnTo>
                    <a:pt x="1880" y="570"/>
                  </a:lnTo>
                  <a:lnTo>
                    <a:pt x="1872" y="559"/>
                  </a:lnTo>
                  <a:lnTo>
                    <a:pt x="1785" y="366"/>
                  </a:lnTo>
                  <a:lnTo>
                    <a:pt x="1508" y="1147"/>
                  </a:lnTo>
                  <a:lnTo>
                    <a:pt x="1499" y="1164"/>
                  </a:lnTo>
                  <a:lnTo>
                    <a:pt x="1486" y="1176"/>
                  </a:lnTo>
                  <a:lnTo>
                    <a:pt x="1470" y="1183"/>
                  </a:lnTo>
                  <a:lnTo>
                    <a:pt x="1452" y="1187"/>
                  </a:lnTo>
                  <a:lnTo>
                    <a:pt x="1451" y="1187"/>
                  </a:lnTo>
                  <a:lnTo>
                    <a:pt x="1434" y="1183"/>
                  </a:lnTo>
                  <a:lnTo>
                    <a:pt x="1418" y="1176"/>
                  </a:lnTo>
                  <a:lnTo>
                    <a:pt x="1404" y="1164"/>
                  </a:lnTo>
                  <a:lnTo>
                    <a:pt x="1396" y="1147"/>
                  </a:lnTo>
                  <a:lnTo>
                    <a:pt x="1059" y="215"/>
                  </a:lnTo>
                  <a:lnTo>
                    <a:pt x="883" y="590"/>
                  </a:lnTo>
                  <a:lnTo>
                    <a:pt x="877" y="601"/>
                  </a:lnTo>
                  <a:lnTo>
                    <a:pt x="871" y="609"/>
                  </a:lnTo>
                  <a:lnTo>
                    <a:pt x="863" y="616"/>
                  </a:lnTo>
                  <a:lnTo>
                    <a:pt x="853" y="619"/>
                  </a:lnTo>
                  <a:lnTo>
                    <a:pt x="841" y="620"/>
                  </a:lnTo>
                  <a:lnTo>
                    <a:pt x="71" y="620"/>
                  </a:lnTo>
                  <a:lnTo>
                    <a:pt x="54" y="619"/>
                  </a:lnTo>
                  <a:lnTo>
                    <a:pt x="38" y="614"/>
                  </a:lnTo>
                  <a:lnTo>
                    <a:pt x="22" y="605"/>
                  </a:lnTo>
                  <a:lnTo>
                    <a:pt x="10" y="593"/>
                  </a:lnTo>
                  <a:lnTo>
                    <a:pt x="3" y="580"/>
                  </a:lnTo>
                  <a:lnTo>
                    <a:pt x="0" y="565"/>
                  </a:lnTo>
                  <a:lnTo>
                    <a:pt x="3" y="545"/>
                  </a:lnTo>
                  <a:lnTo>
                    <a:pt x="10" y="529"/>
                  </a:lnTo>
                  <a:lnTo>
                    <a:pt x="23" y="517"/>
                  </a:lnTo>
                  <a:lnTo>
                    <a:pt x="40" y="508"/>
                  </a:lnTo>
                  <a:lnTo>
                    <a:pt x="58" y="505"/>
                  </a:lnTo>
                  <a:lnTo>
                    <a:pt x="791" y="505"/>
                  </a:lnTo>
                  <a:lnTo>
                    <a:pt x="1012" y="35"/>
                  </a:lnTo>
                  <a:lnTo>
                    <a:pt x="1022" y="20"/>
                  </a:lnTo>
                  <a:lnTo>
                    <a:pt x="1035" y="9"/>
                  </a:lnTo>
                  <a:lnTo>
                    <a:pt x="1051" y="3"/>
                  </a:lnTo>
                  <a:lnTo>
                    <a:pt x="10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19"/>
            <p:cNvSpPr>
              <a:spLocks/>
            </p:cNvSpPr>
            <p:nvPr/>
          </p:nvSpPr>
          <p:spPr bwMode="auto">
            <a:xfrm>
              <a:off x="4538663" y="3114675"/>
              <a:ext cx="352425" cy="141288"/>
            </a:xfrm>
            <a:custGeom>
              <a:avLst/>
              <a:gdLst>
                <a:gd name="T0" fmla="*/ 89 w 444"/>
                <a:gd name="T1" fmla="*/ 0 h 177"/>
                <a:gd name="T2" fmla="*/ 356 w 444"/>
                <a:gd name="T3" fmla="*/ 0 h 177"/>
                <a:gd name="T4" fmla="*/ 379 w 444"/>
                <a:gd name="T5" fmla="*/ 3 h 177"/>
                <a:gd name="T6" fmla="*/ 401 w 444"/>
                <a:gd name="T7" fmla="*/ 12 h 177"/>
                <a:gd name="T8" fmla="*/ 418 w 444"/>
                <a:gd name="T9" fmla="*/ 26 h 177"/>
                <a:gd name="T10" fmla="*/ 432 w 444"/>
                <a:gd name="T11" fmla="*/ 43 h 177"/>
                <a:gd name="T12" fmla="*/ 441 w 444"/>
                <a:gd name="T13" fmla="*/ 65 h 177"/>
                <a:gd name="T14" fmla="*/ 444 w 444"/>
                <a:gd name="T15" fmla="*/ 89 h 177"/>
                <a:gd name="T16" fmla="*/ 441 w 444"/>
                <a:gd name="T17" fmla="*/ 112 h 177"/>
                <a:gd name="T18" fmla="*/ 432 w 444"/>
                <a:gd name="T19" fmla="*/ 134 h 177"/>
                <a:gd name="T20" fmla="*/ 418 w 444"/>
                <a:gd name="T21" fmla="*/ 151 h 177"/>
                <a:gd name="T22" fmla="*/ 401 w 444"/>
                <a:gd name="T23" fmla="*/ 165 h 177"/>
                <a:gd name="T24" fmla="*/ 379 w 444"/>
                <a:gd name="T25" fmla="*/ 174 h 177"/>
                <a:gd name="T26" fmla="*/ 356 w 444"/>
                <a:gd name="T27" fmla="*/ 177 h 177"/>
                <a:gd name="T28" fmla="*/ 89 w 444"/>
                <a:gd name="T29" fmla="*/ 177 h 177"/>
                <a:gd name="T30" fmla="*/ 65 w 444"/>
                <a:gd name="T31" fmla="*/ 174 h 177"/>
                <a:gd name="T32" fmla="*/ 44 w 444"/>
                <a:gd name="T33" fmla="*/ 165 h 177"/>
                <a:gd name="T34" fmla="*/ 26 w 444"/>
                <a:gd name="T35" fmla="*/ 151 h 177"/>
                <a:gd name="T36" fmla="*/ 12 w 444"/>
                <a:gd name="T37" fmla="*/ 134 h 177"/>
                <a:gd name="T38" fmla="*/ 3 w 444"/>
                <a:gd name="T39" fmla="*/ 112 h 177"/>
                <a:gd name="T40" fmla="*/ 0 w 444"/>
                <a:gd name="T41" fmla="*/ 89 h 177"/>
                <a:gd name="T42" fmla="*/ 3 w 444"/>
                <a:gd name="T43" fmla="*/ 65 h 177"/>
                <a:gd name="T44" fmla="*/ 12 w 444"/>
                <a:gd name="T45" fmla="*/ 43 h 177"/>
                <a:gd name="T46" fmla="*/ 26 w 444"/>
                <a:gd name="T47" fmla="*/ 26 h 177"/>
                <a:gd name="T48" fmla="*/ 44 w 444"/>
                <a:gd name="T49" fmla="*/ 12 h 177"/>
                <a:gd name="T50" fmla="*/ 65 w 444"/>
                <a:gd name="T51" fmla="*/ 3 h 177"/>
                <a:gd name="T52" fmla="*/ 89 w 444"/>
                <a:gd name="T5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4" h="177">
                  <a:moveTo>
                    <a:pt x="89" y="0"/>
                  </a:moveTo>
                  <a:lnTo>
                    <a:pt x="356" y="0"/>
                  </a:lnTo>
                  <a:lnTo>
                    <a:pt x="379" y="3"/>
                  </a:lnTo>
                  <a:lnTo>
                    <a:pt x="401" y="12"/>
                  </a:lnTo>
                  <a:lnTo>
                    <a:pt x="418" y="26"/>
                  </a:lnTo>
                  <a:lnTo>
                    <a:pt x="432" y="43"/>
                  </a:lnTo>
                  <a:lnTo>
                    <a:pt x="441" y="65"/>
                  </a:lnTo>
                  <a:lnTo>
                    <a:pt x="444" y="89"/>
                  </a:lnTo>
                  <a:lnTo>
                    <a:pt x="441" y="112"/>
                  </a:lnTo>
                  <a:lnTo>
                    <a:pt x="432" y="134"/>
                  </a:lnTo>
                  <a:lnTo>
                    <a:pt x="418" y="151"/>
                  </a:lnTo>
                  <a:lnTo>
                    <a:pt x="401" y="165"/>
                  </a:lnTo>
                  <a:lnTo>
                    <a:pt x="379" y="174"/>
                  </a:lnTo>
                  <a:lnTo>
                    <a:pt x="356" y="177"/>
                  </a:lnTo>
                  <a:lnTo>
                    <a:pt x="89" y="177"/>
                  </a:lnTo>
                  <a:lnTo>
                    <a:pt x="65" y="174"/>
                  </a:lnTo>
                  <a:lnTo>
                    <a:pt x="44" y="165"/>
                  </a:lnTo>
                  <a:lnTo>
                    <a:pt x="26" y="151"/>
                  </a:lnTo>
                  <a:lnTo>
                    <a:pt x="12" y="134"/>
                  </a:lnTo>
                  <a:lnTo>
                    <a:pt x="3" y="112"/>
                  </a:lnTo>
                  <a:lnTo>
                    <a:pt x="0" y="89"/>
                  </a:lnTo>
                  <a:lnTo>
                    <a:pt x="3" y="65"/>
                  </a:lnTo>
                  <a:lnTo>
                    <a:pt x="12" y="43"/>
                  </a:lnTo>
                  <a:lnTo>
                    <a:pt x="26" y="26"/>
                  </a:lnTo>
                  <a:lnTo>
                    <a:pt x="44" y="12"/>
                  </a:lnTo>
                  <a:lnTo>
                    <a:pt x="65" y="3"/>
                  </a:lnTo>
                  <a:lnTo>
                    <a:pt x="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8" name="TextBox 77"/>
          <p:cNvSpPr txBox="1"/>
          <p:nvPr/>
        </p:nvSpPr>
        <p:spPr>
          <a:xfrm>
            <a:off x="1441971" y="831669"/>
            <a:ext cx="1474388" cy="307777"/>
          </a:xfrm>
          <a:prstGeom prst="rect">
            <a:avLst/>
          </a:prstGeom>
          <a:noFill/>
        </p:spPr>
        <p:txBody>
          <a:bodyPr wrap="square" rtlCol="0">
            <a:spAutoFit/>
          </a:bodyPr>
          <a:lstStyle/>
          <a:p>
            <a:r>
              <a:rPr lang="en-US" sz="1400" dirty="0">
                <a:latin typeface="+mj-lt"/>
                <a:ea typeface="Roboto" pitchFamily="2" charset="0"/>
              </a:rPr>
              <a:t>Description</a:t>
            </a:r>
          </a:p>
        </p:txBody>
      </p:sp>
      <p:sp>
        <p:nvSpPr>
          <p:cNvPr id="79" name="TextBox 78"/>
          <p:cNvSpPr txBox="1"/>
          <p:nvPr/>
        </p:nvSpPr>
        <p:spPr>
          <a:xfrm>
            <a:off x="1441971" y="1048220"/>
            <a:ext cx="2472948" cy="615297"/>
          </a:xfrm>
          <a:prstGeom prst="rect">
            <a:avLst/>
          </a:prstGeom>
          <a:noFill/>
        </p:spPr>
        <p:txBody>
          <a:bodyPr wrap="square" rtlCol="0">
            <a:spAutoFit/>
          </a:bodyPr>
          <a:lstStyle/>
          <a:p>
            <a:pPr>
              <a:lnSpc>
                <a:spcPct val="150000"/>
              </a:lnSpc>
            </a:pPr>
            <a:r>
              <a:rPr lang="id-ID" sz="1200" dirty="0">
                <a:ea typeface="Roboto" pitchFamily="2" charset="0"/>
              </a:rPr>
              <a:t>Suitable for all </a:t>
            </a:r>
            <a:r>
              <a:rPr lang="en-ID" sz="1200" dirty="0">
                <a:ea typeface="Roboto" pitchFamily="2" charset="0"/>
              </a:rPr>
              <a:t>kind</a:t>
            </a:r>
            <a:r>
              <a:rPr lang="id-ID" sz="1200" dirty="0">
                <a:ea typeface="Roboto" pitchFamily="2" charset="0"/>
              </a:rPr>
              <a:t> business </a:t>
            </a:r>
            <a:r>
              <a:rPr lang="en-ID" sz="1200" dirty="0">
                <a:ea typeface="Roboto" pitchFamily="2" charset="0"/>
              </a:rPr>
              <a:t>&amp;</a:t>
            </a:r>
            <a:r>
              <a:rPr lang="id-ID" sz="1200" dirty="0">
                <a:ea typeface="Roboto" pitchFamily="2" charset="0"/>
              </a:rPr>
              <a:t> personal</a:t>
            </a:r>
            <a:r>
              <a:rPr lang="en-US" sz="1200" dirty="0">
                <a:ea typeface="Roboto" pitchFamily="2" charset="0"/>
              </a:rPr>
              <a:t> </a:t>
            </a:r>
            <a:r>
              <a:rPr lang="id-ID" sz="1200" dirty="0">
                <a:ea typeface="Roboto" pitchFamily="2" charset="0"/>
              </a:rPr>
              <a:t>presentation</a:t>
            </a:r>
          </a:p>
        </p:txBody>
      </p:sp>
      <p:sp>
        <p:nvSpPr>
          <p:cNvPr id="87" name="TextBox 86"/>
          <p:cNvSpPr txBox="1"/>
          <p:nvPr/>
        </p:nvSpPr>
        <p:spPr>
          <a:xfrm>
            <a:off x="1441971" y="2284971"/>
            <a:ext cx="1474388" cy="307777"/>
          </a:xfrm>
          <a:prstGeom prst="rect">
            <a:avLst/>
          </a:prstGeom>
          <a:noFill/>
        </p:spPr>
        <p:txBody>
          <a:bodyPr wrap="square" rtlCol="0">
            <a:spAutoFit/>
          </a:bodyPr>
          <a:lstStyle/>
          <a:p>
            <a:r>
              <a:rPr lang="en-US" sz="1400" dirty="0">
                <a:latin typeface="+mj-lt"/>
                <a:ea typeface="Roboto" pitchFamily="2" charset="0"/>
              </a:rPr>
              <a:t>Description</a:t>
            </a:r>
          </a:p>
        </p:txBody>
      </p:sp>
      <p:sp>
        <p:nvSpPr>
          <p:cNvPr id="88" name="TextBox 87"/>
          <p:cNvSpPr txBox="1"/>
          <p:nvPr/>
        </p:nvSpPr>
        <p:spPr>
          <a:xfrm>
            <a:off x="1441971" y="2501522"/>
            <a:ext cx="2472948" cy="615297"/>
          </a:xfrm>
          <a:prstGeom prst="rect">
            <a:avLst/>
          </a:prstGeom>
          <a:noFill/>
        </p:spPr>
        <p:txBody>
          <a:bodyPr wrap="square" rtlCol="0">
            <a:spAutoFit/>
          </a:bodyPr>
          <a:lstStyle/>
          <a:p>
            <a:pPr>
              <a:lnSpc>
                <a:spcPct val="150000"/>
              </a:lnSpc>
            </a:pPr>
            <a:r>
              <a:rPr lang="id-ID" sz="1200" dirty="0">
                <a:ea typeface="Roboto" pitchFamily="2" charset="0"/>
              </a:rPr>
              <a:t>Suitable for all </a:t>
            </a:r>
            <a:r>
              <a:rPr lang="en-ID" sz="1200" dirty="0">
                <a:ea typeface="Roboto" pitchFamily="2" charset="0"/>
              </a:rPr>
              <a:t>kind</a:t>
            </a:r>
            <a:r>
              <a:rPr lang="id-ID" sz="1200" dirty="0">
                <a:ea typeface="Roboto" pitchFamily="2" charset="0"/>
              </a:rPr>
              <a:t> business </a:t>
            </a:r>
            <a:r>
              <a:rPr lang="en-ID" sz="1200" dirty="0">
                <a:ea typeface="Roboto" pitchFamily="2" charset="0"/>
              </a:rPr>
              <a:t>&amp;</a:t>
            </a:r>
            <a:r>
              <a:rPr lang="id-ID" sz="1200" dirty="0">
                <a:ea typeface="Roboto" pitchFamily="2" charset="0"/>
              </a:rPr>
              <a:t> personal</a:t>
            </a:r>
            <a:r>
              <a:rPr lang="en-US" sz="1200" dirty="0">
                <a:ea typeface="Roboto" pitchFamily="2" charset="0"/>
              </a:rPr>
              <a:t> </a:t>
            </a:r>
            <a:r>
              <a:rPr lang="id-ID" sz="1200" dirty="0">
                <a:ea typeface="Roboto" pitchFamily="2" charset="0"/>
              </a:rPr>
              <a:t>presentation</a:t>
            </a:r>
          </a:p>
        </p:txBody>
      </p:sp>
      <p:sp>
        <p:nvSpPr>
          <p:cNvPr id="90" name="TextBox 89"/>
          <p:cNvSpPr txBox="1"/>
          <p:nvPr/>
        </p:nvSpPr>
        <p:spPr>
          <a:xfrm>
            <a:off x="1441971" y="3688347"/>
            <a:ext cx="1474388" cy="307777"/>
          </a:xfrm>
          <a:prstGeom prst="rect">
            <a:avLst/>
          </a:prstGeom>
          <a:noFill/>
        </p:spPr>
        <p:txBody>
          <a:bodyPr wrap="square" rtlCol="0">
            <a:spAutoFit/>
          </a:bodyPr>
          <a:lstStyle/>
          <a:p>
            <a:r>
              <a:rPr lang="en-US" sz="1400" dirty="0">
                <a:latin typeface="+mj-lt"/>
                <a:ea typeface="Roboto" pitchFamily="2" charset="0"/>
              </a:rPr>
              <a:t>Description</a:t>
            </a:r>
          </a:p>
        </p:txBody>
      </p:sp>
      <p:sp>
        <p:nvSpPr>
          <p:cNvPr id="91" name="TextBox 90"/>
          <p:cNvSpPr txBox="1"/>
          <p:nvPr/>
        </p:nvSpPr>
        <p:spPr>
          <a:xfrm>
            <a:off x="1441971" y="3904899"/>
            <a:ext cx="2472948" cy="615297"/>
          </a:xfrm>
          <a:prstGeom prst="rect">
            <a:avLst/>
          </a:prstGeom>
          <a:noFill/>
        </p:spPr>
        <p:txBody>
          <a:bodyPr wrap="square" rtlCol="0">
            <a:spAutoFit/>
          </a:bodyPr>
          <a:lstStyle/>
          <a:p>
            <a:pPr>
              <a:lnSpc>
                <a:spcPct val="150000"/>
              </a:lnSpc>
            </a:pPr>
            <a:r>
              <a:rPr lang="id-ID" sz="1200" dirty="0">
                <a:ea typeface="Roboto" pitchFamily="2" charset="0"/>
              </a:rPr>
              <a:t>Suitable for all </a:t>
            </a:r>
            <a:r>
              <a:rPr lang="en-ID" sz="1200" dirty="0">
                <a:ea typeface="Roboto" pitchFamily="2" charset="0"/>
              </a:rPr>
              <a:t>kind</a:t>
            </a:r>
            <a:r>
              <a:rPr lang="id-ID" sz="1200" dirty="0">
                <a:ea typeface="Roboto" pitchFamily="2" charset="0"/>
              </a:rPr>
              <a:t> business </a:t>
            </a:r>
            <a:r>
              <a:rPr lang="en-ID" sz="1200" dirty="0">
                <a:ea typeface="Roboto" pitchFamily="2" charset="0"/>
              </a:rPr>
              <a:t>&amp;</a:t>
            </a:r>
            <a:r>
              <a:rPr lang="id-ID" sz="1200" dirty="0">
                <a:ea typeface="Roboto" pitchFamily="2" charset="0"/>
              </a:rPr>
              <a:t> personal</a:t>
            </a:r>
            <a:r>
              <a:rPr lang="en-US" sz="1200" dirty="0">
                <a:ea typeface="Roboto" pitchFamily="2" charset="0"/>
              </a:rPr>
              <a:t> </a:t>
            </a:r>
            <a:r>
              <a:rPr lang="id-ID" sz="1200" dirty="0">
                <a:ea typeface="Roboto" pitchFamily="2" charset="0"/>
              </a:rPr>
              <a:t>presentation</a:t>
            </a:r>
          </a:p>
        </p:txBody>
      </p:sp>
      <p:sp>
        <p:nvSpPr>
          <p:cNvPr id="93" name="TextBox 92"/>
          <p:cNvSpPr txBox="1"/>
          <p:nvPr/>
        </p:nvSpPr>
        <p:spPr>
          <a:xfrm>
            <a:off x="1441971" y="5152103"/>
            <a:ext cx="1474388" cy="307777"/>
          </a:xfrm>
          <a:prstGeom prst="rect">
            <a:avLst/>
          </a:prstGeom>
          <a:noFill/>
        </p:spPr>
        <p:txBody>
          <a:bodyPr wrap="square" rtlCol="0">
            <a:spAutoFit/>
          </a:bodyPr>
          <a:lstStyle/>
          <a:p>
            <a:r>
              <a:rPr lang="en-US" sz="1400" dirty="0">
                <a:latin typeface="+mj-lt"/>
                <a:ea typeface="Roboto" pitchFamily="2" charset="0"/>
              </a:rPr>
              <a:t>Description</a:t>
            </a:r>
          </a:p>
        </p:txBody>
      </p:sp>
      <p:pic>
        <p:nvPicPr>
          <p:cNvPr id="4" name="Picture Placeholder 3">
            <a:extLst>
              <a:ext uri="{FF2B5EF4-FFF2-40B4-BE49-F238E27FC236}">
                <a16:creationId xmlns:a16="http://schemas.microsoft.com/office/drawing/2014/main" id="{846832E5-E453-4038-B41B-2BADCEC78D6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4654" r="4654"/>
          <a:stretch>
            <a:fillRect/>
          </a:stretch>
        </p:blipFill>
        <p:spPr/>
      </p:pic>
    </p:spTree>
    <p:extLst>
      <p:ext uri="{BB962C8B-B14F-4D97-AF65-F5344CB8AC3E}">
        <p14:creationId xmlns:p14="http://schemas.microsoft.com/office/powerpoint/2010/main" val="33465237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500"/>
                                        <p:tgtEl>
                                          <p:spTgt spid="57"/>
                                        </p:tgtEl>
                                      </p:cBhvr>
                                    </p:animEffect>
                                  </p:childTnLst>
                                </p:cTn>
                              </p:par>
                              <p:par>
                                <p:cTn id="28" presetID="53" presetClass="entr" presetSubtype="16" fill="hold" nodeType="withEffect">
                                  <p:stCondLst>
                                    <p:cond delay="1000"/>
                                  </p:stCondLst>
                                  <p:childTnLst>
                                    <p:set>
                                      <p:cBhvr>
                                        <p:cTn id="29" dur="1" fill="hold">
                                          <p:stCondLst>
                                            <p:cond delay="0"/>
                                          </p:stCondLst>
                                        </p:cTn>
                                        <p:tgtEl>
                                          <p:spTgt spid="47"/>
                                        </p:tgtEl>
                                        <p:attrNameLst>
                                          <p:attrName>style.visibility</p:attrName>
                                        </p:attrNameLst>
                                      </p:cBhvr>
                                      <p:to>
                                        <p:strVal val="visible"/>
                                      </p:to>
                                    </p:set>
                                    <p:anim calcmode="lin" valueType="num">
                                      <p:cBhvr>
                                        <p:cTn id="30" dur="500" fill="hold"/>
                                        <p:tgtEl>
                                          <p:spTgt spid="47"/>
                                        </p:tgtEl>
                                        <p:attrNameLst>
                                          <p:attrName>ppt_w</p:attrName>
                                        </p:attrNameLst>
                                      </p:cBhvr>
                                      <p:tavLst>
                                        <p:tav tm="0">
                                          <p:val>
                                            <p:fltVal val="0"/>
                                          </p:val>
                                        </p:tav>
                                        <p:tav tm="100000">
                                          <p:val>
                                            <p:strVal val="#ppt_w"/>
                                          </p:val>
                                        </p:tav>
                                      </p:tavLst>
                                    </p:anim>
                                    <p:anim calcmode="lin" valueType="num">
                                      <p:cBhvr>
                                        <p:cTn id="31" dur="500" fill="hold"/>
                                        <p:tgtEl>
                                          <p:spTgt spid="47"/>
                                        </p:tgtEl>
                                        <p:attrNameLst>
                                          <p:attrName>ppt_h</p:attrName>
                                        </p:attrNameLst>
                                      </p:cBhvr>
                                      <p:tavLst>
                                        <p:tav tm="0">
                                          <p:val>
                                            <p:fltVal val="0"/>
                                          </p:val>
                                        </p:tav>
                                        <p:tav tm="100000">
                                          <p:val>
                                            <p:strVal val="#ppt_h"/>
                                          </p:val>
                                        </p:tav>
                                      </p:tavLst>
                                    </p:anim>
                                    <p:animEffect transition="in" filter="fade">
                                      <p:cBhvr>
                                        <p:cTn id="32" dur="500"/>
                                        <p:tgtEl>
                                          <p:spTgt spid="47"/>
                                        </p:tgtEl>
                                      </p:cBhvr>
                                    </p:animEffect>
                                  </p:childTnLst>
                                </p:cTn>
                              </p:par>
                              <p:par>
                                <p:cTn id="33" presetID="53" presetClass="entr" presetSubtype="16" fill="hold" grpId="0" nodeType="withEffect">
                                  <p:stCondLst>
                                    <p:cond delay="1000"/>
                                  </p:stCondLst>
                                  <p:childTnLst>
                                    <p:set>
                                      <p:cBhvr>
                                        <p:cTn id="34" dur="1" fill="hold">
                                          <p:stCondLst>
                                            <p:cond delay="0"/>
                                          </p:stCondLst>
                                        </p:cTn>
                                        <p:tgtEl>
                                          <p:spTgt spid="65"/>
                                        </p:tgtEl>
                                        <p:attrNameLst>
                                          <p:attrName>style.visibility</p:attrName>
                                        </p:attrNameLst>
                                      </p:cBhvr>
                                      <p:to>
                                        <p:strVal val="visible"/>
                                      </p:to>
                                    </p:set>
                                    <p:anim calcmode="lin" valueType="num">
                                      <p:cBhvr>
                                        <p:cTn id="35" dur="500" fill="hold"/>
                                        <p:tgtEl>
                                          <p:spTgt spid="65"/>
                                        </p:tgtEl>
                                        <p:attrNameLst>
                                          <p:attrName>ppt_w</p:attrName>
                                        </p:attrNameLst>
                                      </p:cBhvr>
                                      <p:tavLst>
                                        <p:tav tm="0">
                                          <p:val>
                                            <p:fltVal val="0"/>
                                          </p:val>
                                        </p:tav>
                                        <p:tav tm="100000">
                                          <p:val>
                                            <p:strVal val="#ppt_w"/>
                                          </p:val>
                                        </p:tav>
                                      </p:tavLst>
                                    </p:anim>
                                    <p:anim calcmode="lin" valueType="num">
                                      <p:cBhvr>
                                        <p:cTn id="36" dur="500" fill="hold"/>
                                        <p:tgtEl>
                                          <p:spTgt spid="65"/>
                                        </p:tgtEl>
                                        <p:attrNameLst>
                                          <p:attrName>ppt_h</p:attrName>
                                        </p:attrNameLst>
                                      </p:cBhvr>
                                      <p:tavLst>
                                        <p:tav tm="0">
                                          <p:val>
                                            <p:fltVal val="0"/>
                                          </p:val>
                                        </p:tav>
                                        <p:tav tm="100000">
                                          <p:val>
                                            <p:strVal val="#ppt_h"/>
                                          </p:val>
                                        </p:tav>
                                      </p:tavLst>
                                    </p:anim>
                                    <p:animEffect transition="in" filter="fade">
                                      <p:cBhvr>
                                        <p:cTn id="37" dur="500"/>
                                        <p:tgtEl>
                                          <p:spTgt spid="65"/>
                                        </p:tgtEl>
                                      </p:cBhvr>
                                    </p:animEffect>
                                  </p:childTnLst>
                                </p:cTn>
                              </p:par>
                              <p:par>
                                <p:cTn id="38" presetID="53" presetClass="entr" presetSubtype="16" fill="hold" nodeType="withEffect">
                                  <p:stCondLst>
                                    <p:cond delay="100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childTnLst>
                                </p:cTn>
                              </p:par>
                              <p:par>
                                <p:cTn id="43" presetID="53" presetClass="entr" presetSubtype="16" fill="hold" grpId="0" nodeType="withEffect">
                                  <p:stCondLst>
                                    <p:cond delay="1000"/>
                                  </p:stCondLst>
                                  <p:childTnLst>
                                    <p:set>
                                      <p:cBhvr>
                                        <p:cTn id="44" dur="1" fill="hold">
                                          <p:stCondLst>
                                            <p:cond delay="0"/>
                                          </p:stCondLst>
                                        </p:cTn>
                                        <p:tgtEl>
                                          <p:spTgt spid="69"/>
                                        </p:tgtEl>
                                        <p:attrNameLst>
                                          <p:attrName>style.visibility</p:attrName>
                                        </p:attrNameLst>
                                      </p:cBhvr>
                                      <p:to>
                                        <p:strVal val="visible"/>
                                      </p:to>
                                    </p:set>
                                    <p:anim calcmode="lin" valueType="num">
                                      <p:cBhvr>
                                        <p:cTn id="45" dur="500" fill="hold"/>
                                        <p:tgtEl>
                                          <p:spTgt spid="69"/>
                                        </p:tgtEl>
                                        <p:attrNameLst>
                                          <p:attrName>ppt_w</p:attrName>
                                        </p:attrNameLst>
                                      </p:cBhvr>
                                      <p:tavLst>
                                        <p:tav tm="0">
                                          <p:val>
                                            <p:fltVal val="0"/>
                                          </p:val>
                                        </p:tav>
                                        <p:tav tm="100000">
                                          <p:val>
                                            <p:strVal val="#ppt_w"/>
                                          </p:val>
                                        </p:tav>
                                      </p:tavLst>
                                    </p:anim>
                                    <p:anim calcmode="lin" valueType="num">
                                      <p:cBhvr>
                                        <p:cTn id="46" dur="500" fill="hold"/>
                                        <p:tgtEl>
                                          <p:spTgt spid="69"/>
                                        </p:tgtEl>
                                        <p:attrNameLst>
                                          <p:attrName>ppt_h</p:attrName>
                                        </p:attrNameLst>
                                      </p:cBhvr>
                                      <p:tavLst>
                                        <p:tav tm="0">
                                          <p:val>
                                            <p:fltVal val="0"/>
                                          </p:val>
                                        </p:tav>
                                        <p:tav tm="100000">
                                          <p:val>
                                            <p:strVal val="#ppt_h"/>
                                          </p:val>
                                        </p:tav>
                                      </p:tavLst>
                                    </p:anim>
                                    <p:animEffect transition="in" filter="fade">
                                      <p:cBhvr>
                                        <p:cTn id="47" dur="500"/>
                                        <p:tgtEl>
                                          <p:spTgt spid="69"/>
                                        </p:tgtEl>
                                      </p:cBhvr>
                                    </p:animEffect>
                                  </p:childTnLst>
                                </p:cTn>
                              </p:par>
                              <p:par>
                                <p:cTn id="48" presetID="22" presetClass="entr" presetSubtype="8" fill="hold" grpId="0" nodeType="withEffect">
                                  <p:stCondLst>
                                    <p:cond delay="1500"/>
                                  </p:stCondLst>
                                  <p:childTnLst>
                                    <p:set>
                                      <p:cBhvr>
                                        <p:cTn id="49" dur="1" fill="hold">
                                          <p:stCondLst>
                                            <p:cond delay="0"/>
                                          </p:stCondLst>
                                        </p:cTn>
                                        <p:tgtEl>
                                          <p:spTgt spid="78"/>
                                        </p:tgtEl>
                                        <p:attrNameLst>
                                          <p:attrName>style.visibility</p:attrName>
                                        </p:attrNameLst>
                                      </p:cBhvr>
                                      <p:to>
                                        <p:strVal val="visible"/>
                                      </p:to>
                                    </p:set>
                                    <p:animEffect transition="in" filter="wipe(left)">
                                      <p:cBhvr>
                                        <p:cTn id="50" dur="500"/>
                                        <p:tgtEl>
                                          <p:spTgt spid="78"/>
                                        </p:tgtEl>
                                      </p:cBhvr>
                                    </p:animEffect>
                                  </p:childTnLst>
                                </p:cTn>
                              </p:par>
                              <p:par>
                                <p:cTn id="51" presetID="22" presetClass="entr" presetSubtype="8" fill="hold" grpId="0" nodeType="withEffect">
                                  <p:stCondLst>
                                    <p:cond delay="1500"/>
                                  </p:stCondLst>
                                  <p:childTnLst>
                                    <p:set>
                                      <p:cBhvr>
                                        <p:cTn id="52" dur="1" fill="hold">
                                          <p:stCondLst>
                                            <p:cond delay="0"/>
                                          </p:stCondLst>
                                        </p:cTn>
                                        <p:tgtEl>
                                          <p:spTgt spid="87"/>
                                        </p:tgtEl>
                                        <p:attrNameLst>
                                          <p:attrName>style.visibility</p:attrName>
                                        </p:attrNameLst>
                                      </p:cBhvr>
                                      <p:to>
                                        <p:strVal val="visible"/>
                                      </p:to>
                                    </p:set>
                                    <p:animEffect transition="in" filter="wipe(left)">
                                      <p:cBhvr>
                                        <p:cTn id="53" dur="500"/>
                                        <p:tgtEl>
                                          <p:spTgt spid="87"/>
                                        </p:tgtEl>
                                      </p:cBhvr>
                                    </p:animEffect>
                                  </p:childTnLst>
                                </p:cTn>
                              </p:par>
                              <p:par>
                                <p:cTn id="54" presetID="22" presetClass="entr" presetSubtype="8" fill="hold" grpId="0" nodeType="withEffect">
                                  <p:stCondLst>
                                    <p:cond delay="1500"/>
                                  </p:stCondLst>
                                  <p:childTnLst>
                                    <p:set>
                                      <p:cBhvr>
                                        <p:cTn id="55" dur="1" fill="hold">
                                          <p:stCondLst>
                                            <p:cond delay="0"/>
                                          </p:stCondLst>
                                        </p:cTn>
                                        <p:tgtEl>
                                          <p:spTgt spid="90"/>
                                        </p:tgtEl>
                                        <p:attrNameLst>
                                          <p:attrName>style.visibility</p:attrName>
                                        </p:attrNameLst>
                                      </p:cBhvr>
                                      <p:to>
                                        <p:strVal val="visible"/>
                                      </p:to>
                                    </p:set>
                                    <p:animEffect transition="in" filter="wipe(left)">
                                      <p:cBhvr>
                                        <p:cTn id="56" dur="500"/>
                                        <p:tgtEl>
                                          <p:spTgt spid="90"/>
                                        </p:tgtEl>
                                      </p:cBhvr>
                                    </p:animEffect>
                                  </p:childTnLst>
                                </p:cTn>
                              </p:par>
                              <p:par>
                                <p:cTn id="57" presetID="22" presetClass="entr" presetSubtype="8" fill="hold" grpId="0" nodeType="withEffect">
                                  <p:stCondLst>
                                    <p:cond delay="1500"/>
                                  </p:stCondLst>
                                  <p:childTnLst>
                                    <p:set>
                                      <p:cBhvr>
                                        <p:cTn id="58" dur="1" fill="hold">
                                          <p:stCondLst>
                                            <p:cond delay="0"/>
                                          </p:stCondLst>
                                        </p:cTn>
                                        <p:tgtEl>
                                          <p:spTgt spid="93"/>
                                        </p:tgtEl>
                                        <p:attrNameLst>
                                          <p:attrName>style.visibility</p:attrName>
                                        </p:attrNameLst>
                                      </p:cBhvr>
                                      <p:to>
                                        <p:strVal val="visible"/>
                                      </p:to>
                                    </p:set>
                                    <p:animEffect transition="in" filter="wipe(left)">
                                      <p:cBhvr>
                                        <p:cTn id="59" dur="500"/>
                                        <p:tgtEl>
                                          <p:spTgt spid="93"/>
                                        </p:tgtEl>
                                      </p:cBhvr>
                                    </p:animEffect>
                                  </p:childTnLst>
                                </p:cTn>
                              </p:par>
                              <p:par>
                                <p:cTn id="60" presetID="22" presetClass="entr" presetSubtype="8" fill="hold" grpId="0" nodeType="withEffect">
                                  <p:stCondLst>
                                    <p:cond delay="2000"/>
                                  </p:stCondLst>
                                  <p:childTnLst>
                                    <p:set>
                                      <p:cBhvr>
                                        <p:cTn id="61" dur="1" fill="hold">
                                          <p:stCondLst>
                                            <p:cond delay="0"/>
                                          </p:stCondLst>
                                        </p:cTn>
                                        <p:tgtEl>
                                          <p:spTgt spid="79"/>
                                        </p:tgtEl>
                                        <p:attrNameLst>
                                          <p:attrName>style.visibility</p:attrName>
                                        </p:attrNameLst>
                                      </p:cBhvr>
                                      <p:to>
                                        <p:strVal val="visible"/>
                                      </p:to>
                                    </p:set>
                                    <p:animEffect transition="in" filter="wipe(left)">
                                      <p:cBhvr>
                                        <p:cTn id="62" dur="500"/>
                                        <p:tgtEl>
                                          <p:spTgt spid="79"/>
                                        </p:tgtEl>
                                      </p:cBhvr>
                                    </p:animEffect>
                                  </p:childTnLst>
                                </p:cTn>
                              </p:par>
                              <p:par>
                                <p:cTn id="63" presetID="22" presetClass="entr" presetSubtype="8" fill="hold" grpId="0" nodeType="withEffect">
                                  <p:stCondLst>
                                    <p:cond delay="2000"/>
                                  </p:stCondLst>
                                  <p:childTnLst>
                                    <p:set>
                                      <p:cBhvr>
                                        <p:cTn id="64" dur="1" fill="hold">
                                          <p:stCondLst>
                                            <p:cond delay="0"/>
                                          </p:stCondLst>
                                        </p:cTn>
                                        <p:tgtEl>
                                          <p:spTgt spid="88"/>
                                        </p:tgtEl>
                                        <p:attrNameLst>
                                          <p:attrName>style.visibility</p:attrName>
                                        </p:attrNameLst>
                                      </p:cBhvr>
                                      <p:to>
                                        <p:strVal val="visible"/>
                                      </p:to>
                                    </p:set>
                                    <p:animEffect transition="in" filter="wipe(left)">
                                      <p:cBhvr>
                                        <p:cTn id="65" dur="500"/>
                                        <p:tgtEl>
                                          <p:spTgt spid="88"/>
                                        </p:tgtEl>
                                      </p:cBhvr>
                                    </p:animEffect>
                                  </p:childTnLst>
                                </p:cTn>
                              </p:par>
                              <p:par>
                                <p:cTn id="66" presetID="22" presetClass="entr" presetSubtype="8" fill="hold" grpId="0" nodeType="withEffect">
                                  <p:stCondLst>
                                    <p:cond delay="2000"/>
                                  </p:stCondLst>
                                  <p:childTnLst>
                                    <p:set>
                                      <p:cBhvr>
                                        <p:cTn id="67" dur="1" fill="hold">
                                          <p:stCondLst>
                                            <p:cond delay="0"/>
                                          </p:stCondLst>
                                        </p:cTn>
                                        <p:tgtEl>
                                          <p:spTgt spid="91"/>
                                        </p:tgtEl>
                                        <p:attrNameLst>
                                          <p:attrName>style.visibility</p:attrName>
                                        </p:attrNameLst>
                                      </p:cBhvr>
                                      <p:to>
                                        <p:strVal val="visible"/>
                                      </p:to>
                                    </p:set>
                                    <p:animEffect transition="in" filter="wipe(left)">
                                      <p:cBhvr>
                                        <p:cTn id="68" dur="500"/>
                                        <p:tgtEl>
                                          <p:spTgt spid="91"/>
                                        </p:tgtEl>
                                      </p:cBhvr>
                                    </p:animEffect>
                                  </p:childTnLst>
                                </p:cTn>
                              </p:par>
                              <p:par>
                                <p:cTn id="69" presetID="22" presetClass="entr" presetSubtype="8" fill="hold" grpId="0" nodeType="withEffect">
                                  <p:stCondLst>
                                    <p:cond delay="2000"/>
                                  </p:stCondLst>
                                  <p:childTnLst>
                                    <p:set>
                                      <p:cBhvr>
                                        <p:cTn id="70" dur="1" fill="hold">
                                          <p:stCondLst>
                                            <p:cond delay="0"/>
                                          </p:stCondLst>
                                        </p:cTn>
                                        <p:tgtEl>
                                          <p:spTgt spid="94"/>
                                        </p:tgtEl>
                                        <p:attrNameLst>
                                          <p:attrName>style.visibility</p:attrName>
                                        </p:attrNameLst>
                                      </p:cBhvr>
                                      <p:to>
                                        <p:strVal val="visible"/>
                                      </p:to>
                                    </p:set>
                                    <p:animEffect transition="in" filter="wipe(left)">
                                      <p:cBhvr>
                                        <p:cTn id="71"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25" grpId="0" animBg="1"/>
      <p:bldP spid="24" grpId="0"/>
      <p:bldP spid="27" grpId="0"/>
      <p:bldP spid="52" grpId="0" animBg="1"/>
      <p:bldP spid="54" grpId="0" animBg="1"/>
      <p:bldP spid="55" grpId="0" animBg="1"/>
      <p:bldP spid="57" grpId="0" animBg="1"/>
      <p:bldP spid="65" grpId="0" animBg="1"/>
      <p:bldP spid="69" grpId="0" animBg="1"/>
      <p:bldP spid="78" grpId="0"/>
      <p:bldP spid="79" grpId="0"/>
      <p:bldP spid="87" grpId="0"/>
      <p:bldP spid="88" grpId="0"/>
      <p:bldP spid="90" grpId="0"/>
      <p:bldP spid="91" grpId="0"/>
      <p:bldP spid="9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OUR </a:t>
            </a:r>
            <a:r>
              <a:rPr lang="en-US" dirty="0">
                <a:solidFill>
                  <a:schemeClr val="accent1"/>
                </a:solidFill>
              </a:rPr>
              <a:t>VISION</a:t>
            </a:r>
          </a:p>
        </p:txBody>
      </p:sp>
      <p:sp>
        <p:nvSpPr>
          <p:cNvPr id="4" name="Rectangle 3"/>
          <p:cNvSpPr/>
          <p:nvPr/>
        </p:nvSpPr>
        <p:spPr>
          <a:xfrm>
            <a:off x="4952142" y="3429000"/>
            <a:ext cx="7239857" cy="23483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92096" y="1762984"/>
            <a:ext cx="6061259" cy="1384995"/>
          </a:xfrm>
          <a:prstGeom prst="rect">
            <a:avLst/>
          </a:prstGeom>
          <a:noFill/>
        </p:spPr>
        <p:txBody>
          <a:bodyPr wrap="square" rtlCol="0">
            <a:spAutoFit/>
          </a:bodyPr>
          <a:lstStyle/>
          <a:p>
            <a:pPr algn="just">
              <a:lnSpc>
                <a:spcPct val="150000"/>
              </a:lnSpc>
            </a:pPr>
            <a:r>
              <a:rPr lang="en-US" sz="1400" dirty="0"/>
              <a:t>A small river named </a:t>
            </a:r>
            <a:r>
              <a:rPr lang="en-US" sz="1400" dirty="0" err="1"/>
              <a:t>Duden</a:t>
            </a:r>
            <a:r>
              <a:rPr lang="en-US" sz="1400" dirty="0"/>
              <a:t> flows by their place and supplies it with the necessary </a:t>
            </a:r>
            <a:r>
              <a:rPr lang="en-US" sz="1400" dirty="0" err="1"/>
              <a:t>regelialia</a:t>
            </a:r>
            <a:r>
              <a:rPr lang="en-US" sz="1400" dirty="0"/>
              <a:t>. It is a </a:t>
            </a:r>
            <a:r>
              <a:rPr lang="en-US" sz="1400" dirty="0" err="1"/>
              <a:t>paradisematic</a:t>
            </a:r>
            <a:r>
              <a:rPr lang="en-US" sz="1400" dirty="0"/>
              <a:t> country, in which roasted parts of sentences fly into your mouth. Even the all-powerful Pointing.</a:t>
            </a:r>
          </a:p>
        </p:txBody>
      </p:sp>
      <p:grpSp>
        <p:nvGrpSpPr>
          <p:cNvPr id="12" name="Group 11"/>
          <p:cNvGrpSpPr/>
          <p:nvPr/>
        </p:nvGrpSpPr>
        <p:grpSpPr>
          <a:xfrm>
            <a:off x="6224307" y="3720054"/>
            <a:ext cx="274604" cy="400024"/>
            <a:chOff x="3299397" y="1943557"/>
            <a:chExt cx="274604" cy="400024"/>
          </a:xfrm>
          <a:solidFill>
            <a:schemeClr val="bg2"/>
          </a:solidFill>
        </p:grpSpPr>
        <p:sp>
          <p:nvSpPr>
            <p:cNvPr id="13" name="Freeform 114"/>
            <p:cNvSpPr>
              <a:spLocks noEditPoints="1"/>
            </p:cNvSpPr>
            <p:nvPr/>
          </p:nvSpPr>
          <p:spPr bwMode="auto">
            <a:xfrm>
              <a:off x="3299397" y="1943557"/>
              <a:ext cx="274604" cy="400024"/>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115"/>
            <p:cNvSpPr>
              <a:spLocks/>
            </p:cNvSpPr>
            <p:nvPr/>
          </p:nvSpPr>
          <p:spPr bwMode="auto">
            <a:xfrm>
              <a:off x="3361447" y="2006927"/>
              <a:ext cx="81853" cy="80533"/>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9" name="TextBox 18"/>
          <p:cNvSpPr txBox="1"/>
          <p:nvPr/>
        </p:nvSpPr>
        <p:spPr>
          <a:xfrm>
            <a:off x="5676773" y="4220986"/>
            <a:ext cx="1369672" cy="338554"/>
          </a:xfrm>
          <a:prstGeom prst="rect">
            <a:avLst/>
          </a:prstGeom>
          <a:noFill/>
        </p:spPr>
        <p:txBody>
          <a:bodyPr wrap="square" rtlCol="0" anchor="ctr">
            <a:spAutoFit/>
          </a:bodyPr>
          <a:lstStyle/>
          <a:p>
            <a:pPr algn="ctr"/>
            <a:r>
              <a:rPr lang="en-US" sz="1600" b="1" dirty="0">
                <a:solidFill>
                  <a:schemeClr val="bg2"/>
                </a:solidFill>
                <a:latin typeface="+mj-lt"/>
                <a:ea typeface="Roboto" pitchFamily="2" charset="0"/>
              </a:rPr>
              <a:t>Description</a:t>
            </a:r>
          </a:p>
        </p:txBody>
      </p:sp>
      <p:sp>
        <p:nvSpPr>
          <p:cNvPr id="20" name="TextBox 19"/>
          <p:cNvSpPr txBox="1"/>
          <p:nvPr/>
        </p:nvSpPr>
        <p:spPr>
          <a:xfrm>
            <a:off x="5310049" y="4532577"/>
            <a:ext cx="2103120" cy="892296"/>
          </a:xfrm>
          <a:prstGeom prst="rect">
            <a:avLst/>
          </a:prstGeom>
          <a:noFill/>
        </p:spPr>
        <p:txBody>
          <a:bodyPr wrap="square" rtlCol="0" anchor="ctr">
            <a:spAutoFit/>
          </a:bodyPr>
          <a:lstStyle/>
          <a:p>
            <a:pPr algn="ctr">
              <a:lnSpc>
                <a:spcPct val="150000"/>
              </a:lnSpc>
            </a:pPr>
            <a:r>
              <a:rPr lang="id-ID" sz="1200" dirty="0">
                <a:solidFill>
                  <a:schemeClr val="bg2"/>
                </a:solidFill>
                <a:ea typeface="Roboto" pitchFamily="2" charset="0"/>
              </a:rPr>
              <a:t>Suitable for </a:t>
            </a:r>
            <a:r>
              <a:rPr lang="en-ID" sz="1200" dirty="0">
                <a:solidFill>
                  <a:schemeClr val="bg2"/>
                </a:solidFill>
                <a:ea typeface="Roboto" pitchFamily="2" charset="0"/>
              </a:rPr>
              <a:t>any kind</a:t>
            </a:r>
            <a:r>
              <a:rPr lang="id-ID" sz="1200" dirty="0">
                <a:solidFill>
                  <a:schemeClr val="bg2"/>
                </a:solidFill>
                <a:ea typeface="Roboto" pitchFamily="2" charset="0"/>
              </a:rPr>
              <a:t> categories business and presentation</a:t>
            </a:r>
          </a:p>
        </p:txBody>
      </p:sp>
      <p:grpSp>
        <p:nvGrpSpPr>
          <p:cNvPr id="15" name="Group 14"/>
          <p:cNvGrpSpPr/>
          <p:nvPr/>
        </p:nvGrpSpPr>
        <p:grpSpPr>
          <a:xfrm>
            <a:off x="8302093" y="3720385"/>
            <a:ext cx="400024" cy="398703"/>
            <a:chOff x="4037394" y="1144829"/>
            <a:chExt cx="400024" cy="398703"/>
          </a:xfrm>
          <a:solidFill>
            <a:schemeClr val="bg2"/>
          </a:solidFill>
        </p:grpSpPr>
        <p:sp>
          <p:nvSpPr>
            <p:cNvPr id="16" name="Freeform 124"/>
            <p:cNvSpPr>
              <a:spLocks noEditPoints="1"/>
            </p:cNvSpPr>
            <p:nvPr/>
          </p:nvSpPr>
          <p:spPr bwMode="auto">
            <a:xfrm>
              <a:off x="4037394" y="1144829"/>
              <a:ext cx="400024" cy="398703"/>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 name="Freeform 125"/>
            <p:cNvSpPr>
              <a:spLocks noEditPoints="1"/>
            </p:cNvSpPr>
            <p:nvPr/>
          </p:nvSpPr>
          <p:spPr bwMode="auto">
            <a:xfrm>
              <a:off x="4149612" y="1257048"/>
              <a:ext cx="174268" cy="174268"/>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Freeform 126"/>
            <p:cNvSpPr>
              <a:spLocks noEditPoints="1"/>
            </p:cNvSpPr>
            <p:nvPr/>
          </p:nvSpPr>
          <p:spPr bwMode="auto">
            <a:xfrm>
              <a:off x="4186578" y="1294013"/>
              <a:ext cx="100336" cy="100336"/>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7" name="TextBox 26"/>
          <p:cNvSpPr txBox="1"/>
          <p:nvPr/>
        </p:nvSpPr>
        <p:spPr>
          <a:xfrm>
            <a:off x="7817269" y="4220656"/>
            <a:ext cx="1369672" cy="338554"/>
          </a:xfrm>
          <a:prstGeom prst="rect">
            <a:avLst/>
          </a:prstGeom>
          <a:noFill/>
        </p:spPr>
        <p:txBody>
          <a:bodyPr wrap="square" rtlCol="0" anchor="ctr">
            <a:spAutoFit/>
          </a:bodyPr>
          <a:lstStyle/>
          <a:p>
            <a:pPr algn="ctr"/>
            <a:r>
              <a:rPr lang="en-US" sz="1600" b="1" dirty="0">
                <a:solidFill>
                  <a:schemeClr val="bg2"/>
                </a:solidFill>
                <a:latin typeface="+mj-lt"/>
                <a:ea typeface="Roboto" pitchFamily="2" charset="0"/>
              </a:rPr>
              <a:t>Description</a:t>
            </a:r>
          </a:p>
        </p:txBody>
      </p:sp>
      <p:sp>
        <p:nvSpPr>
          <p:cNvPr id="28" name="TextBox 27"/>
          <p:cNvSpPr txBox="1"/>
          <p:nvPr/>
        </p:nvSpPr>
        <p:spPr>
          <a:xfrm>
            <a:off x="7450545" y="4532247"/>
            <a:ext cx="2103120" cy="892296"/>
          </a:xfrm>
          <a:prstGeom prst="rect">
            <a:avLst/>
          </a:prstGeom>
          <a:noFill/>
        </p:spPr>
        <p:txBody>
          <a:bodyPr wrap="square" rtlCol="0" anchor="ctr">
            <a:spAutoFit/>
          </a:bodyPr>
          <a:lstStyle/>
          <a:p>
            <a:pPr algn="ctr">
              <a:lnSpc>
                <a:spcPct val="150000"/>
              </a:lnSpc>
            </a:pPr>
            <a:r>
              <a:rPr lang="id-ID" sz="1200" dirty="0">
                <a:solidFill>
                  <a:schemeClr val="bg2"/>
                </a:solidFill>
                <a:ea typeface="Roboto" pitchFamily="2" charset="0"/>
              </a:rPr>
              <a:t>Suitable for </a:t>
            </a:r>
            <a:r>
              <a:rPr lang="en-ID" sz="1200" dirty="0">
                <a:solidFill>
                  <a:schemeClr val="bg2"/>
                </a:solidFill>
                <a:ea typeface="Roboto" pitchFamily="2" charset="0"/>
              </a:rPr>
              <a:t>any kind</a:t>
            </a:r>
            <a:r>
              <a:rPr lang="id-ID" sz="1200" dirty="0">
                <a:solidFill>
                  <a:schemeClr val="bg2"/>
                </a:solidFill>
                <a:ea typeface="Roboto" pitchFamily="2" charset="0"/>
              </a:rPr>
              <a:t> categories business and presentation</a:t>
            </a:r>
          </a:p>
        </p:txBody>
      </p:sp>
      <p:sp>
        <p:nvSpPr>
          <p:cNvPr id="11" name="Freeform 29"/>
          <p:cNvSpPr>
            <a:spLocks noEditPoints="1"/>
          </p:cNvSpPr>
          <p:nvPr/>
        </p:nvSpPr>
        <p:spPr bwMode="auto">
          <a:xfrm>
            <a:off x="10442588" y="3716923"/>
            <a:ext cx="400024" cy="400024"/>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id-ID"/>
          </a:p>
        </p:txBody>
      </p:sp>
      <p:sp>
        <p:nvSpPr>
          <p:cNvPr id="30" name="TextBox 29"/>
          <p:cNvSpPr txBox="1"/>
          <p:nvPr/>
        </p:nvSpPr>
        <p:spPr>
          <a:xfrm>
            <a:off x="9957764" y="4224117"/>
            <a:ext cx="1369672" cy="338554"/>
          </a:xfrm>
          <a:prstGeom prst="rect">
            <a:avLst/>
          </a:prstGeom>
          <a:noFill/>
        </p:spPr>
        <p:txBody>
          <a:bodyPr wrap="square" rtlCol="0" anchor="ctr">
            <a:spAutoFit/>
          </a:bodyPr>
          <a:lstStyle/>
          <a:p>
            <a:pPr algn="ctr"/>
            <a:r>
              <a:rPr lang="en-US" sz="1600" b="1" dirty="0">
                <a:solidFill>
                  <a:schemeClr val="bg2"/>
                </a:solidFill>
                <a:latin typeface="+mj-lt"/>
                <a:ea typeface="Roboto" pitchFamily="2" charset="0"/>
              </a:rPr>
              <a:t>Description</a:t>
            </a:r>
          </a:p>
        </p:txBody>
      </p:sp>
      <p:sp>
        <p:nvSpPr>
          <p:cNvPr id="31" name="TextBox 30"/>
          <p:cNvSpPr txBox="1"/>
          <p:nvPr/>
        </p:nvSpPr>
        <p:spPr>
          <a:xfrm>
            <a:off x="9591040" y="4535708"/>
            <a:ext cx="2103120" cy="892296"/>
          </a:xfrm>
          <a:prstGeom prst="rect">
            <a:avLst/>
          </a:prstGeom>
          <a:noFill/>
        </p:spPr>
        <p:txBody>
          <a:bodyPr wrap="square" rtlCol="0" anchor="ctr">
            <a:spAutoFit/>
          </a:bodyPr>
          <a:lstStyle/>
          <a:p>
            <a:pPr algn="ctr">
              <a:lnSpc>
                <a:spcPct val="150000"/>
              </a:lnSpc>
            </a:pPr>
            <a:r>
              <a:rPr lang="id-ID" sz="1200" dirty="0">
                <a:solidFill>
                  <a:schemeClr val="bg2"/>
                </a:solidFill>
                <a:ea typeface="Roboto" pitchFamily="2" charset="0"/>
              </a:rPr>
              <a:t>Suitable for </a:t>
            </a:r>
            <a:r>
              <a:rPr lang="en-ID" sz="1200" dirty="0">
                <a:solidFill>
                  <a:schemeClr val="bg2"/>
                </a:solidFill>
                <a:ea typeface="Roboto" pitchFamily="2" charset="0"/>
              </a:rPr>
              <a:t>any kind</a:t>
            </a:r>
            <a:r>
              <a:rPr lang="id-ID" sz="1200" dirty="0">
                <a:solidFill>
                  <a:schemeClr val="bg2"/>
                </a:solidFill>
                <a:ea typeface="Roboto" pitchFamily="2" charset="0"/>
              </a:rPr>
              <a:t> categories business and presentation</a:t>
            </a:r>
          </a:p>
        </p:txBody>
      </p:sp>
      <p:pic>
        <p:nvPicPr>
          <p:cNvPr id="6" name="Picture Placeholder 5">
            <a:extLst>
              <a:ext uri="{FF2B5EF4-FFF2-40B4-BE49-F238E27FC236}">
                <a16:creationId xmlns:a16="http://schemas.microsoft.com/office/drawing/2014/main" id="{922E4024-5EA5-4C80-A52A-A17AC718304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865" r="12865"/>
          <a:stretch>
            <a:fillRect/>
          </a:stretch>
        </p:blipFill>
        <p:spPr/>
      </p:pic>
    </p:spTree>
    <p:extLst>
      <p:ext uri="{BB962C8B-B14F-4D97-AF65-F5344CB8AC3E}">
        <p14:creationId xmlns:p14="http://schemas.microsoft.com/office/powerpoint/2010/main" val="11958337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par>
                                <p:cTn id="16" presetID="53" presetClass="entr" presetSubtype="16" fill="hold" nodeType="withEffect">
                                  <p:stCondLst>
                                    <p:cond delay="50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par>
                                <p:cTn id="21" presetID="53" presetClass="entr" presetSubtype="16" fill="hold" nodeType="withEffect">
                                  <p:stCondLst>
                                    <p:cond delay="5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53" presetClass="entr" presetSubtype="16" fill="hold" grpId="0" nodeType="withEffect">
                                  <p:stCondLst>
                                    <p:cond delay="50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10" presetClass="entr" presetSubtype="0" fill="hold" grpId="0" nodeType="withEffect">
                                  <p:stCondLst>
                                    <p:cond delay="100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100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grpId="0" nodeType="withEffect">
                                  <p:stCondLst>
                                    <p:cond delay="150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grpId="0" nodeType="withEffect">
                                  <p:stCondLst>
                                    <p:cond delay="150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10" presetClass="entr" presetSubtype="0" fill="hold" grpId="0" nodeType="withEffect">
                                  <p:stCondLst>
                                    <p:cond delay="150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7" grpId="0"/>
      <p:bldP spid="19" grpId="0"/>
      <p:bldP spid="20" grpId="0"/>
      <p:bldP spid="27" grpId="0"/>
      <p:bldP spid="28" grpId="0"/>
      <p:bldP spid="11" grpId="0" animBg="1"/>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615C9CED-62B7-416F-88E2-D953714FB02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7539" b="27539"/>
          <a:stretch>
            <a:fillRect/>
          </a:stretch>
        </p:blipFill>
        <p:spPr/>
      </p:pic>
      <p:sp>
        <p:nvSpPr>
          <p:cNvPr id="4" name="Title 3"/>
          <p:cNvSpPr>
            <a:spLocks noGrp="1"/>
          </p:cNvSpPr>
          <p:nvPr>
            <p:ph type="title"/>
          </p:nvPr>
        </p:nvSpPr>
        <p:spPr/>
        <p:txBody>
          <a:bodyPr/>
          <a:lstStyle/>
          <a:p>
            <a:r>
              <a:rPr lang="en-US" dirty="0"/>
              <a:t>OUR </a:t>
            </a:r>
            <a:r>
              <a:rPr lang="en-US" dirty="0">
                <a:solidFill>
                  <a:schemeClr val="accent1"/>
                </a:solidFill>
              </a:rPr>
              <a:t>VALIDATION</a:t>
            </a:r>
          </a:p>
        </p:txBody>
      </p:sp>
      <p:sp>
        <p:nvSpPr>
          <p:cNvPr id="15" name="Rectangle 14"/>
          <p:cNvSpPr/>
          <p:nvPr/>
        </p:nvSpPr>
        <p:spPr>
          <a:xfrm>
            <a:off x="1072718" y="1954101"/>
            <a:ext cx="2907718" cy="3834353"/>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73731" y="1954101"/>
            <a:ext cx="3044536" cy="3834353"/>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211562" y="1954101"/>
            <a:ext cx="2907718" cy="3834353"/>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11"/>
          <p:cNvSpPr>
            <a:spLocks noEditPoints="1"/>
          </p:cNvSpPr>
          <p:nvPr/>
        </p:nvSpPr>
        <p:spPr bwMode="auto">
          <a:xfrm>
            <a:off x="5434776" y="2245360"/>
            <a:ext cx="1322445" cy="1322445"/>
          </a:xfrm>
          <a:custGeom>
            <a:avLst/>
            <a:gdLst>
              <a:gd name="T0" fmla="*/ 305 w 3678"/>
              <a:gd name="T1" fmla="*/ 3125 h 3678"/>
              <a:gd name="T2" fmla="*/ 227 w 3678"/>
              <a:gd name="T3" fmla="*/ 3219 h 3678"/>
              <a:gd name="T4" fmla="*/ 769 w 3678"/>
              <a:gd name="T5" fmla="*/ 3463 h 3678"/>
              <a:gd name="T6" fmla="*/ 745 w 3678"/>
              <a:gd name="T7" fmla="*/ 3191 h 3678"/>
              <a:gd name="T8" fmla="*/ 652 w 3678"/>
              <a:gd name="T9" fmla="*/ 3112 h 3678"/>
              <a:gd name="T10" fmla="*/ 1166 w 3678"/>
              <a:gd name="T11" fmla="*/ 2523 h 3678"/>
              <a:gd name="T12" fmla="*/ 1049 w 3678"/>
              <a:gd name="T13" fmla="*/ 2567 h 3678"/>
              <a:gd name="T14" fmla="*/ 987 w 3678"/>
              <a:gd name="T15" fmla="*/ 2673 h 3678"/>
              <a:gd name="T16" fmla="*/ 1539 w 3678"/>
              <a:gd name="T17" fmla="*/ 2705 h 3678"/>
              <a:gd name="T18" fmla="*/ 1497 w 3678"/>
              <a:gd name="T19" fmla="*/ 2588 h 3678"/>
              <a:gd name="T20" fmla="*/ 1391 w 3678"/>
              <a:gd name="T21" fmla="*/ 2527 h 3678"/>
              <a:gd name="T22" fmla="*/ 1903 w 3678"/>
              <a:gd name="T23" fmla="*/ 1949 h 3678"/>
              <a:gd name="T24" fmla="*/ 1797 w 3678"/>
              <a:gd name="T25" fmla="*/ 2011 h 3678"/>
              <a:gd name="T26" fmla="*/ 1754 w 3678"/>
              <a:gd name="T27" fmla="*/ 2128 h 3678"/>
              <a:gd name="T28" fmla="*/ 2305 w 3678"/>
              <a:gd name="T29" fmla="*/ 2095 h 3678"/>
              <a:gd name="T30" fmla="*/ 2244 w 3678"/>
              <a:gd name="T31" fmla="*/ 1989 h 3678"/>
              <a:gd name="T32" fmla="*/ 2128 w 3678"/>
              <a:gd name="T33" fmla="*/ 1947 h 3678"/>
              <a:gd name="T34" fmla="*/ 2416 w 3678"/>
              <a:gd name="T35" fmla="*/ 1039 h 3678"/>
              <a:gd name="T36" fmla="*/ 2500 w 3678"/>
              <a:gd name="T37" fmla="*/ 1079 h 3678"/>
              <a:gd name="T38" fmla="*/ 2523 w 3678"/>
              <a:gd name="T39" fmla="*/ 3463 h 3678"/>
              <a:gd name="T40" fmla="*/ 3088 w 3678"/>
              <a:gd name="T41" fmla="*/ 1099 h 3678"/>
              <a:gd name="T42" fmla="*/ 3161 w 3678"/>
              <a:gd name="T43" fmla="*/ 1042 h 3678"/>
              <a:gd name="T44" fmla="*/ 2801 w 3678"/>
              <a:gd name="T45" fmla="*/ 0 h 3678"/>
              <a:gd name="T46" fmla="*/ 2888 w 3678"/>
              <a:gd name="T47" fmla="*/ 43 h 3678"/>
              <a:gd name="T48" fmla="*/ 3678 w 3678"/>
              <a:gd name="T49" fmla="*/ 1149 h 3678"/>
              <a:gd name="T50" fmla="*/ 3637 w 3678"/>
              <a:gd name="T51" fmla="*/ 1232 h 3678"/>
              <a:gd name="T52" fmla="*/ 3293 w 3678"/>
              <a:gd name="T53" fmla="*/ 1254 h 3678"/>
              <a:gd name="T54" fmla="*/ 3270 w 3678"/>
              <a:gd name="T55" fmla="*/ 3638 h 3678"/>
              <a:gd name="T56" fmla="*/ 3185 w 3678"/>
              <a:gd name="T57" fmla="*/ 3678 h 3678"/>
              <a:gd name="T58" fmla="*/ 40 w 3678"/>
              <a:gd name="T59" fmla="*/ 3655 h 3678"/>
              <a:gd name="T60" fmla="*/ 0 w 3678"/>
              <a:gd name="T61" fmla="*/ 3570 h 3678"/>
              <a:gd name="T62" fmla="*/ 27 w 3678"/>
              <a:gd name="T63" fmla="*/ 3139 h 3678"/>
              <a:gd name="T64" fmla="*/ 134 w 3678"/>
              <a:gd name="T65" fmla="*/ 2986 h 3678"/>
              <a:gd name="T66" fmla="*/ 299 w 3678"/>
              <a:gd name="T67" fmla="*/ 2898 h 3678"/>
              <a:gd name="T68" fmla="*/ 636 w 3678"/>
              <a:gd name="T69" fmla="*/ 2888 h 3678"/>
              <a:gd name="T70" fmla="*/ 769 w 3678"/>
              <a:gd name="T71" fmla="*/ 2705 h 3678"/>
              <a:gd name="T72" fmla="*/ 816 w 3678"/>
              <a:gd name="T73" fmla="*/ 2519 h 3678"/>
              <a:gd name="T74" fmla="*/ 940 w 3678"/>
              <a:gd name="T75" fmla="*/ 2380 h 3678"/>
              <a:gd name="T76" fmla="*/ 1116 w 3678"/>
              <a:gd name="T77" fmla="*/ 2312 h 3678"/>
              <a:gd name="T78" fmla="*/ 1452 w 3678"/>
              <a:gd name="T79" fmla="*/ 2319 h 3678"/>
              <a:gd name="T80" fmla="*/ 1543 w 3678"/>
              <a:gd name="T81" fmla="*/ 2078 h 3678"/>
              <a:gd name="T82" fmla="*/ 1611 w 3678"/>
              <a:gd name="T83" fmla="*/ 1901 h 3678"/>
              <a:gd name="T84" fmla="*/ 1749 w 3678"/>
              <a:gd name="T85" fmla="*/ 1778 h 3678"/>
              <a:gd name="T86" fmla="*/ 1935 w 3678"/>
              <a:gd name="T87" fmla="*/ 1731 h 3678"/>
              <a:gd name="T88" fmla="*/ 2266 w 3678"/>
              <a:gd name="T89" fmla="*/ 1757 h 3678"/>
              <a:gd name="T90" fmla="*/ 2007 w 3678"/>
              <a:gd name="T91" fmla="*/ 1252 h 3678"/>
              <a:gd name="T92" fmla="*/ 1935 w 3678"/>
              <a:gd name="T93" fmla="*/ 1195 h 3678"/>
              <a:gd name="T94" fmla="*/ 1933 w 3678"/>
              <a:gd name="T95" fmla="*/ 1103 h 3678"/>
              <a:gd name="T96" fmla="*/ 2752 w 3678"/>
              <a:gd name="T97" fmla="*/ 11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78" h="3678">
                <a:moveTo>
                  <a:pt x="397" y="3101"/>
                </a:moveTo>
                <a:lnTo>
                  <a:pt x="363" y="3104"/>
                </a:lnTo>
                <a:lnTo>
                  <a:pt x="333" y="3112"/>
                </a:lnTo>
                <a:lnTo>
                  <a:pt x="305" y="3125"/>
                </a:lnTo>
                <a:lnTo>
                  <a:pt x="280" y="3143"/>
                </a:lnTo>
                <a:lnTo>
                  <a:pt x="259" y="3165"/>
                </a:lnTo>
                <a:lnTo>
                  <a:pt x="241" y="3191"/>
                </a:lnTo>
                <a:lnTo>
                  <a:pt x="227" y="3219"/>
                </a:lnTo>
                <a:lnTo>
                  <a:pt x="218" y="3249"/>
                </a:lnTo>
                <a:lnTo>
                  <a:pt x="215" y="3281"/>
                </a:lnTo>
                <a:lnTo>
                  <a:pt x="215" y="3463"/>
                </a:lnTo>
                <a:lnTo>
                  <a:pt x="769" y="3463"/>
                </a:lnTo>
                <a:lnTo>
                  <a:pt x="769" y="3281"/>
                </a:lnTo>
                <a:lnTo>
                  <a:pt x="767" y="3249"/>
                </a:lnTo>
                <a:lnTo>
                  <a:pt x="758" y="3219"/>
                </a:lnTo>
                <a:lnTo>
                  <a:pt x="745" y="3191"/>
                </a:lnTo>
                <a:lnTo>
                  <a:pt x="727" y="3165"/>
                </a:lnTo>
                <a:lnTo>
                  <a:pt x="706" y="3143"/>
                </a:lnTo>
                <a:lnTo>
                  <a:pt x="680" y="3125"/>
                </a:lnTo>
                <a:lnTo>
                  <a:pt x="652" y="3112"/>
                </a:lnTo>
                <a:lnTo>
                  <a:pt x="621" y="3104"/>
                </a:lnTo>
                <a:lnTo>
                  <a:pt x="588" y="3101"/>
                </a:lnTo>
                <a:lnTo>
                  <a:pt x="397" y="3101"/>
                </a:lnTo>
                <a:close/>
                <a:moveTo>
                  <a:pt x="1166" y="2523"/>
                </a:moveTo>
                <a:lnTo>
                  <a:pt x="1133" y="2527"/>
                </a:lnTo>
                <a:lnTo>
                  <a:pt x="1102" y="2536"/>
                </a:lnTo>
                <a:lnTo>
                  <a:pt x="1074" y="2549"/>
                </a:lnTo>
                <a:lnTo>
                  <a:pt x="1049" y="2567"/>
                </a:lnTo>
                <a:lnTo>
                  <a:pt x="1028" y="2588"/>
                </a:lnTo>
                <a:lnTo>
                  <a:pt x="1010" y="2614"/>
                </a:lnTo>
                <a:lnTo>
                  <a:pt x="996" y="2641"/>
                </a:lnTo>
                <a:lnTo>
                  <a:pt x="987" y="2673"/>
                </a:lnTo>
                <a:lnTo>
                  <a:pt x="985" y="2705"/>
                </a:lnTo>
                <a:lnTo>
                  <a:pt x="985" y="3463"/>
                </a:lnTo>
                <a:lnTo>
                  <a:pt x="1539" y="3463"/>
                </a:lnTo>
                <a:lnTo>
                  <a:pt x="1539" y="2705"/>
                </a:lnTo>
                <a:lnTo>
                  <a:pt x="1536" y="2673"/>
                </a:lnTo>
                <a:lnTo>
                  <a:pt x="1528" y="2641"/>
                </a:lnTo>
                <a:lnTo>
                  <a:pt x="1515" y="2614"/>
                </a:lnTo>
                <a:lnTo>
                  <a:pt x="1497" y="2588"/>
                </a:lnTo>
                <a:lnTo>
                  <a:pt x="1475" y="2567"/>
                </a:lnTo>
                <a:lnTo>
                  <a:pt x="1449" y="2549"/>
                </a:lnTo>
                <a:lnTo>
                  <a:pt x="1421" y="2536"/>
                </a:lnTo>
                <a:lnTo>
                  <a:pt x="1391" y="2527"/>
                </a:lnTo>
                <a:lnTo>
                  <a:pt x="1359" y="2523"/>
                </a:lnTo>
                <a:lnTo>
                  <a:pt x="1166" y="2523"/>
                </a:lnTo>
                <a:close/>
                <a:moveTo>
                  <a:pt x="1935" y="1947"/>
                </a:moveTo>
                <a:lnTo>
                  <a:pt x="1903" y="1949"/>
                </a:lnTo>
                <a:lnTo>
                  <a:pt x="1872" y="1958"/>
                </a:lnTo>
                <a:lnTo>
                  <a:pt x="1843" y="1972"/>
                </a:lnTo>
                <a:lnTo>
                  <a:pt x="1819" y="1989"/>
                </a:lnTo>
                <a:lnTo>
                  <a:pt x="1797" y="2011"/>
                </a:lnTo>
                <a:lnTo>
                  <a:pt x="1779" y="2036"/>
                </a:lnTo>
                <a:lnTo>
                  <a:pt x="1765" y="2064"/>
                </a:lnTo>
                <a:lnTo>
                  <a:pt x="1758" y="2095"/>
                </a:lnTo>
                <a:lnTo>
                  <a:pt x="1754" y="2128"/>
                </a:lnTo>
                <a:lnTo>
                  <a:pt x="1754" y="3463"/>
                </a:lnTo>
                <a:lnTo>
                  <a:pt x="2308" y="3463"/>
                </a:lnTo>
                <a:lnTo>
                  <a:pt x="2308" y="2128"/>
                </a:lnTo>
                <a:lnTo>
                  <a:pt x="2305" y="2095"/>
                </a:lnTo>
                <a:lnTo>
                  <a:pt x="2297" y="2064"/>
                </a:lnTo>
                <a:lnTo>
                  <a:pt x="2284" y="2036"/>
                </a:lnTo>
                <a:lnTo>
                  <a:pt x="2266" y="2011"/>
                </a:lnTo>
                <a:lnTo>
                  <a:pt x="2244" y="1989"/>
                </a:lnTo>
                <a:lnTo>
                  <a:pt x="2219" y="1972"/>
                </a:lnTo>
                <a:lnTo>
                  <a:pt x="2190" y="1958"/>
                </a:lnTo>
                <a:lnTo>
                  <a:pt x="2160" y="1949"/>
                </a:lnTo>
                <a:lnTo>
                  <a:pt x="2128" y="1947"/>
                </a:lnTo>
                <a:lnTo>
                  <a:pt x="1935" y="1947"/>
                </a:lnTo>
                <a:close/>
                <a:moveTo>
                  <a:pt x="2801" y="289"/>
                </a:moveTo>
                <a:lnTo>
                  <a:pt x="2246" y="1039"/>
                </a:lnTo>
                <a:lnTo>
                  <a:pt x="2416" y="1039"/>
                </a:lnTo>
                <a:lnTo>
                  <a:pt x="2441" y="1042"/>
                </a:lnTo>
                <a:lnTo>
                  <a:pt x="2463" y="1050"/>
                </a:lnTo>
                <a:lnTo>
                  <a:pt x="2483" y="1062"/>
                </a:lnTo>
                <a:lnTo>
                  <a:pt x="2500" y="1079"/>
                </a:lnTo>
                <a:lnTo>
                  <a:pt x="2513" y="1099"/>
                </a:lnTo>
                <a:lnTo>
                  <a:pt x="2521" y="1122"/>
                </a:lnTo>
                <a:lnTo>
                  <a:pt x="2523" y="1147"/>
                </a:lnTo>
                <a:lnTo>
                  <a:pt x="2523" y="3463"/>
                </a:lnTo>
                <a:lnTo>
                  <a:pt x="3077" y="3463"/>
                </a:lnTo>
                <a:lnTo>
                  <a:pt x="3077" y="1147"/>
                </a:lnTo>
                <a:lnTo>
                  <a:pt x="3081" y="1122"/>
                </a:lnTo>
                <a:lnTo>
                  <a:pt x="3088" y="1099"/>
                </a:lnTo>
                <a:lnTo>
                  <a:pt x="3102" y="1079"/>
                </a:lnTo>
                <a:lnTo>
                  <a:pt x="3118" y="1062"/>
                </a:lnTo>
                <a:lnTo>
                  <a:pt x="3139" y="1050"/>
                </a:lnTo>
                <a:lnTo>
                  <a:pt x="3161" y="1042"/>
                </a:lnTo>
                <a:lnTo>
                  <a:pt x="3185" y="1039"/>
                </a:lnTo>
                <a:lnTo>
                  <a:pt x="3356" y="1039"/>
                </a:lnTo>
                <a:lnTo>
                  <a:pt x="2801" y="289"/>
                </a:lnTo>
                <a:close/>
                <a:moveTo>
                  <a:pt x="2801" y="0"/>
                </a:moveTo>
                <a:lnTo>
                  <a:pt x="2825" y="3"/>
                </a:lnTo>
                <a:lnTo>
                  <a:pt x="2849" y="11"/>
                </a:lnTo>
                <a:lnTo>
                  <a:pt x="2870" y="26"/>
                </a:lnTo>
                <a:lnTo>
                  <a:pt x="2888" y="43"/>
                </a:lnTo>
                <a:lnTo>
                  <a:pt x="3657" y="1082"/>
                </a:lnTo>
                <a:lnTo>
                  <a:pt x="3669" y="1103"/>
                </a:lnTo>
                <a:lnTo>
                  <a:pt x="3676" y="1126"/>
                </a:lnTo>
                <a:lnTo>
                  <a:pt x="3678" y="1149"/>
                </a:lnTo>
                <a:lnTo>
                  <a:pt x="3675" y="1173"/>
                </a:lnTo>
                <a:lnTo>
                  <a:pt x="3667" y="1195"/>
                </a:lnTo>
                <a:lnTo>
                  <a:pt x="3653" y="1215"/>
                </a:lnTo>
                <a:lnTo>
                  <a:pt x="3637" y="1232"/>
                </a:lnTo>
                <a:lnTo>
                  <a:pt x="3617" y="1244"/>
                </a:lnTo>
                <a:lnTo>
                  <a:pt x="3594" y="1252"/>
                </a:lnTo>
                <a:lnTo>
                  <a:pt x="3570" y="1254"/>
                </a:lnTo>
                <a:lnTo>
                  <a:pt x="3293" y="1254"/>
                </a:lnTo>
                <a:lnTo>
                  <a:pt x="3293" y="3570"/>
                </a:lnTo>
                <a:lnTo>
                  <a:pt x="3290" y="3594"/>
                </a:lnTo>
                <a:lnTo>
                  <a:pt x="3282" y="3618"/>
                </a:lnTo>
                <a:lnTo>
                  <a:pt x="3270" y="3638"/>
                </a:lnTo>
                <a:lnTo>
                  <a:pt x="3253" y="3655"/>
                </a:lnTo>
                <a:lnTo>
                  <a:pt x="3233" y="3667"/>
                </a:lnTo>
                <a:lnTo>
                  <a:pt x="3210" y="3675"/>
                </a:lnTo>
                <a:lnTo>
                  <a:pt x="3185" y="3678"/>
                </a:lnTo>
                <a:lnTo>
                  <a:pt x="108" y="3678"/>
                </a:lnTo>
                <a:lnTo>
                  <a:pt x="84" y="3675"/>
                </a:lnTo>
                <a:lnTo>
                  <a:pt x="60" y="3667"/>
                </a:lnTo>
                <a:lnTo>
                  <a:pt x="40" y="3655"/>
                </a:lnTo>
                <a:lnTo>
                  <a:pt x="23" y="3638"/>
                </a:lnTo>
                <a:lnTo>
                  <a:pt x="11" y="3618"/>
                </a:lnTo>
                <a:lnTo>
                  <a:pt x="3" y="3594"/>
                </a:lnTo>
                <a:lnTo>
                  <a:pt x="0" y="3570"/>
                </a:lnTo>
                <a:lnTo>
                  <a:pt x="0" y="3281"/>
                </a:lnTo>
                <a:lnTo>
                  <a:pt x="3" y="3232"/>
                </a:lnTo>
                <a:lnTo>
                  <a:pt x="12" y="3184"/>
                </a:lnTo>
                <a:lnTo>
                  <a:pt x="27" y="3139"/>
                </a:lnTo>
                <a:lnTo>
                  <a:pt x="47" y="3095"/>
                </a:lnTo>
                <a:lnTo>
                  <a:pt x="71" y="3055"/>
                </a:lnTo>
                <a:lnTo>
                  <a:pt x="100" y="3018"/>
                </a:lnTo>
                <a:lnTo>
                  <a:pt x="134" y="2986"/>
                </a:lnTo>
                <a:lnTo>
                  <a:pt x="171" y="2957"/>
                </a:lnTo>
                <a:lnTo>
                  <a:pt x="211" y="2932"/>
                </a:lnTo>
                <a:lnTo>
                  <a:pt x="253" y="2912"/>
                </a:lnTo>
                <a:lnTo>
                  <a:pt x="299" y="2898"/>
                </a:lnTo>
                <a:lnTo>
                  <a:pt x="347" y="2889"/>
                </a:lnTo>
                <a:lnTo>
                  <a:pt x="397" y="2886"/>
                </a:lnTo>
                <a:lnTo>
                  <a:pt x="588" y="2886"/>
                </a:lnTo>
                <a:lnTo>
                  <a:pt x="636" y="2888"/>
                </a:lnTo>
                <a:lnTo>
                  <a:pt x="683" y="2897"/>
                </a:lnTo>
                <a:lnTo>
                  <a:pt x="728" y="2910"/>
                </a:lnTo>
                <a:lnTo>
                  <a:pt x="769" y="2929"/>
                </a:lnTo>
                <a:lnTo>
                  <a:pt x="769" y="2705"/>
                </a:lnTo>
                <a:lnTo>
                  <a:pt x="772" y="2655"/>
                </a:lnTo>
                <a:lnTo>
                  <a:pt x="781" y="2607"/>
                </a:lnTo>
                <a:lnTo>
                  <a:pt x="796" y="2561"/>
                </a:lnTo>
                <a:lnTo>
                  <a:pt x="816" y="2519"/>
                </a:lnTo>
                <a:lnTo>
                  <a:pt x="840" y="2479"/>
                </a:lnTo>
                <a:lnTo>
                  <a:pt x="869" y="2442"/>
                </a:lnTo>
                <a:lnTo>
                  <a:pt x="903" y="2409"/>
                </a:lnTo>
                <a:lnTo>
                  <a:pt x="940" y="2380"/>
                </a:lnTo>
                <a:lnTo>
                  <a:pt x="980" y="2355"/>
                </a:lnTo>
                <a:lnTo>
                  <a:pt x="1023" y="2335"/>
                </a:lnTo>
                <a:lnTo>
                  <a:pt x="1068" y="2320"/>
                </a:lnTo>
                <a:lnTo>
                  <a:pt x="1116" y="2312"/>
                </a:lnTo>
                <a:lnTo>
                  <a:pt x="1166" y="2308"/>
                </a:lnTo>
                <a:lnTo>
                  <a:pt x="1359" y="2308"/>
                </a:lnTo>
                <a:lnTo>
                  <a:pt x="1407" y="2312"/>
                </a:lnTo>
                <a:lnTo>
                  <a:pt x="1452" y="2319"/>
                </a:lnTo>
                <a:lnTo>
                  <a:pt x="1497" y="2334"/>
                </a:lnTo>
                <a:lnTo>
                  <a:pt x="1539" y="2352"/>
                </a:lnTo>
                <a:lnTo>
                  <a:pt x="1539" y="2128"/>
                </a:lnTo>
                <a:lnTo>
                  <a:pt x="1543" y="2078"/>
                </a:lnTo>
                <a:lnTo>
                  <a:pt x="1551" y="2030"/>
                </a:lnTo>
                <a:lnTo>
                  <a:pt x="1566" y="1984"/>
                </a:lnTo>
                <a:lnTo>
                  <a:pt x="1585" y="1942"/>
                </a:lnTo>
                <a:lnTo>
                  <a:pt x="1611" y="1901"/>
                </a:lnTo>
                <a:lnTo>
                  <a:pt x="1639" y="1865"/>
                </a:lnTo>
                <a:lnTo>
                  <a:pt x="1672" y="1831"/>
                </a:lnTo>
                <a:lnTo>
                  <a:pt x="1709" y="1802"/>
                </a:lnTo>
                <a:lnTo>
                  <a:pt x="1749" y="1778"/>
                </a:lnTo>
                <a:lnTo>
                  <a:pt x="1792" y="1758"/>
                </a:lnTo>
                <a:lnTo>
                  <a:pt x="1838" y="1743"/>
                </a:lnTo>
                <a:lnTo>
                  <a:pt x="1886" y="1734"/>
                </a:lnTo>
                <a:lnTo>
                  <a:pt x="1935" y="1731"/>
                </a:lnTo>
                <a:lnTo>
                  <a:pt x="2128" y="1731"/>
                </a:lnTo>
                <a:lnTo>
                  <a:pt x="2176" y="1734"/>
                </a:lnTo>
                <a:lnTo>
                  <a:pt x="2222" y="1743"/>
                </a:lnTo>
                <a:lnTo>
                  <a:pt x="2266" y="1757"/>
                </a:lnTo>
                <a:lnTo>
                  <a:pt x="2308" y="1775"/>
                </a:lnTo>
                <a:lnTo>
                  <a:pt x="2308" y="1254"/>
                </a:lnTo>
                <a:lnTo>
                  <a:pt x="2032" y="1254"/>
                </a:lnTo>
                <a:lnTo>
                  <a:pt x="2007" y="1252"/>
                </a:lnTo>
                <a:lnTo>
                  <a:pt x="1985" y="1244"/>
                </a:lnTo>
                <a:lnTo>
                  <a:pt x="1965" y="1232"/>
                </a:lnTo>
                <a:lnTo>
                  <a:pt x="1948" y="1215"/>
                </a:lnTo>
                <a:lnTo>
                  <a:pt x="1935" y="1195"/>
                </a:lnTo>
                <a:lnTo>
                  <a:pt x="1927" y="1173"/>
                </a:lnTo>
                <a:lnTo>
                  <a:pt x="1924" y="1149"/>
                </a:lnTo>
                <a:lnTo>
                  <a:pt x="1926" y="1126"/>
                </a:lnTo>
                <a:lnTo>
                  <a:pt x="1933" y="1103"/>
                </a:lnTo>
                <a:lnTo>
                  <a:pt x="1945" y="1082"/>
                </a:lnTo>
                <a:lnTo>
                  <a:pt x="2714" y="43"/>
                </a:lnTo>
                <a:lnTo>
                  <a:pt x="2732" y="26"/>
                </a:lnTo>
                <a:lnTo>
                  <a:pt x="2752" y="11"/>
                </a:lnTo>
                <a:lnTo>
                  <a:pt x="2775" y="3"/>
                </a:lnTo>
                <a:lnTo>
                  <a:pt x="280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p:nvPr/>
        </p:nvGrpSpPr>
        <p:grpSpPr>
          <a:xfrm>
            <a:off x="9175378" y="2241851"/>
            <a:ext cx="982214" cy="1325953"/>
            <a:chOff x="8605837" y="2244725"/>
            <a:chExt cx="2163763" cy="2921000"/>
          </a:xfrm>
          <a:solidFill>
            <a:schemeClr val="bg2"/>
          </a:solidFill>
        </p:grpSpPr>
        <p:sp>
          <p:nvSpPr>
            <p:cNvPr id="42" name="Freeform 16"/>
            <p:cNvSpPr>
              <a:spLocks noEditPoints="1"/>
            </p:cNvSpPr>
            <p:nvPr/>
          </p:nvSpPr>
          <p:spPr bwMode="auto">
            <a:xfrm>
              <a:off x="8605837" y="2244725"/>
              <a:ext cx="2163763" cy="2921000"/>
            </a:xfrm>
            <a:custGeom>
              <a:avLst/>
              <a:gdLst>
                <a:gd name="T0" fmla="*/ 1021 w 2724"/>
                <a:gd name="T1" fmla="*/ 1253 h 3680"/>
                <a:gd name="T2" fmla="*/ 655 w 2724"/>
                <a:gd name="T3" fmla="*/ 1450 h 3680"/>
                <a:gd name="T4" fmla="*/ 386 w 2724"/>
                <a:gd name="T5" fmla="*/ 1762 h 3680"/>
                <a:gd name="T6" fmla="*/ 244 w 2724"/>
                <a:gd name="T7" fmla="*/ 2158 h 3680"/>
                <a:gd name="T8" fmla="*/ 261 w 2724"/>
                <a:gd name="T9" fmla="*/ 2592 h 3680"/>
                <a:gd name="T10" fmla="*/ 430 w 2724"/>
                <a:gd name="T11" fmla="*/ 2974 h 3680"/>
                <a:gd name="T12" fmla="*/ 721 w 2724"/>
                <a:gd name="T13" fmla="*/ 3265 h 3680"/>
                <a:gd name="T14" fmla="*/ 1103 w 2724"/>
                <a:gd name="T15" fmla="*/ 3435 h 3680"/>
                <a:gd name="T16" fmla="*/ 1537 w 2724"/>
                <a:gd name="T17" fmla="*/ 3451 h 3680"/>
                <a:gd name="T18" fmla="*/ 1933 w 2724"/>
                <a:gd name="T19" fmla="*/ 3310 h 3680"/>
                <a:gd name="T20" fmla="*/ 2244 w 2724"/>
                <a:gd name="T21" fmla="*/ 3040 h 3680"/>
                <a:gd name="T22" fmla="*/ 2441 w 2724"/>
                <a:gd name="T23" fmla="*/ 2674 h 3680"/>
                <a:gd name="T24" fmla="*/ 2490 w 2724"/>
                <a:gd name="T25" fmla="*/ 2245 h 3680"/>
                <a:gd name="T26" fmla="*/ 2378 w 2724"/>
                <a:gd name="T27" fmla="*/ 1836 h 3680"/>
                <a:gd name="T28" fmla="*/ 2131 w 2724"/>
                <a:gd name="T29" fmla="*/ 1504 h 3680"/>
                <a:gd name="T30" fmla="*/ 1782 w 2724"/>
                <a:gd name="T31" fmla="*/ 1282 h 3680"/>
                <a:gd name="T32" fmla="*/ 1362 w 2724"/>
                <a:gd name="T33" fmla="*/ 1201 h 3680"/>
                <a:gd name="T34" fmla="*/ 1214 w 2724"/>
                <a:gd name="T35" fmla="*/ 986 h 3680"/>
                <a:gd name="T36" fmla="*/ 2481 w 2724"/>
                <a:gd name="T37" fmla="*/ 216 h 3680"/>
                <a:gd name="T38" fmla="*/ 1679 w 2724"/>
                <a:gd name="T39" fmla="*/ 215 h 3680"/>
                <a:gd name="T40" fmla="*/ 240 w 2724"/>
                <a:gd name="T41" fmla="*/ 225 h 3680"/>
                <a:gd name="T42" fmla="*/ 257 w 2724"/>
                <a:gd name="T43" fmla="*/ 215 h 3680"/>
                <a:gd name="T44" fmla="*/ 2573 w 2724"/>
                <a:gd name="T45" fmla="*/ 13 h 3680"/>
                <a:gd name="T46" fmla="*/ 2675 w 2724"/>
                <a:gd name="T47" fmla="*/ 72 h 3680"/>
                <a:gd name="T48" fmla="*/ 2715 w 2724"/>
                <a:gd name="T49" fmla="*/ 141 h 3680"/>
                <a:gd name="T50" fmla="*/ 2718 w 2724"/>
                <a:gd name="T51" fmla="*/ 243 h 3680"/>
                <a:gd name="T52" fmla="*/ 2627 w 2724"/>
                <a:gd name="T53" fmla="*/ 388 h 3680"/>
                <a:gd name="T54" fmla="*/ 2098 w 2724"/>
                <a:gd name="T55" fmla="*/ 1046 h 3680"/>
                <a:gd name="T56" fmla="*/ 2081 w 2724"/>
                <a:gd name="T57" fmla="*/ 1165 h 3680"/>
                <a:gd name="T58" fmla="*/ 2342 w 2724"/>
                <a:gd name="T59" fmla="*/ 1410 h 3680"/>
                <a:gd name="T60" fmla="*/ 2593 w 2724"/>
                <a:gd name="T61" fmla="*/ 1785 h 3680"/>
                <a:gd name="T62" fmla="*/ 2705 w 2724"/>
                <a:gd name="T63" fmla="*/ 2236 h 3680"/>
                <a:gd name="T64" fmla="*/ 2656 w 2724"/>
                <a:gd name="T65" fmla="*/ 2705 h 3680"/>
                <a:gd name="T66" fmla="*/ 2459 w 2724"/>
                <a:gd name="T67" fmla="*/ 3114 h 3680"/>
                <a:gd name="T68" fmla="*/ 2142 w 2724"/>
                <a:gd name="T69" fmla="*/ 3430 h 3680"/>
                <a:gd name="T70" fmla="*/ 1734 w 2724"/>
                <a:gd name="T71" fmla="*/ 3628 h 3680"/>
                <a:gd name="T72" fmla="*/ 1266 w 2724"/>
                <a:gd name="T73" fmla="*/ 3677 h 3680"/>
                <a:gd name="T74" fmla="*/ 817 w 2724"/>
                <a:gd name="T75" fmla="*/ 3565 h 3680"/>
                <a:gd name="T76" fmla="*/ 442 w 2724"/>
                <a:gd name="T77" fmla="*/ 3316 h 3680"/>
                <a:gd name="T78" fmla="*/ 170 w 2724"/>
                <a:gd name="T79" fmla="*/ 2960 h 3680"/>
                <a:gd name="T80" fmla="*/ 29 w 2724"/>
                <a:gd name="T81" fmla="*/ 2524 h 3680"/>
                <a:gd name="T82" fmla="*/ 46 w 2724"/>
                <a:gd name="T83" fmla="*/ 2050 h 3680"/>
                <a:gd name="T84" fmla="*/ 217 w 2724"/>
                <a:gd name="T85" fmla="*/ 1625 h 3680"/>
                <a:gd name="T86" fmla="*/ 514 w 2724"/>
                <a:gd name="T87" fmla="*/ 1287 h 3680"/>
                <a:gd name="T88" fmla="*/ 619 w 2724"/>
                <a:gd name="T89" fmla="*/ 1121 h 3680"/>
                <a:gd name="T90" fmla="*/ 655 w 2724"/>
                <a:gd name="T91" fmla="*/ 1010 h 3680"/>
                <a:gd name="T92" fmla="*/ 44 w 2724"/>
                <a:gd name="T93" fmla="*/ 327 h 3680"/>
                <a:gd name="T94" fmla="*/ 0 w 2724"/>
                <a:gd name="T95" fmla="*/ 196 h 3680"/>
                <a:gd name="T96" fmla="*/ 20 w 2724"/>
                <a:gd name="T97" fmla="*/ 114 h 3680"/>
                <a:gd name="T98" fmla="*/ 80 w 2724"/>
                <a:gd name="T99" fmla="*/ 46 h 3680"/>
                <a:gd name="T100" fmla="*/ 218 w 2724"/>
                <a:gd name="T101" fmla="*/ 1 h 3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24" h="3680">
                  <a:moveTo>
                    <a:pt x="1362" y="1201"/>
                  </a:moveTo>
                  <a:lnTo>
                    <a:pt x="1274" y="1204"/>
                  </a:lnTo>
                  <a:lnTo>
                    <a:pt x="1187" y="1214"/>
                  </a:lnTo>
                  <a:lnTo>
                    <a:pt x="1103" y="1231"/>
                  </a:lnTo>
                  <a:lnTo>
                    <a:pt x="1021" y="1253"/>
                  </a:lnTo>
                  <a:lnTo>
                    <a:pt x="942" y="1282"/>
                  </a:lnTo>
                  <a:lnTo>
                    <a:pt x="865" y="1317"/>
                  </a:lnTo>
                  <a:lnTo>
                    <a:pt x="791" y="1356"/>
                  </a:lnTo>
                  <a:lnTo>
                    <a:pt x="721" y="1401"/>
                  </a:lnTo>
                  <a:lnTo>
                    <a:pt x="655" y="1450"/>
                  </a:lnTo>
                  <a:lnTo>
                    <a:pt x="593" y="1504"/>
                  </a:lnTo>
                  <a:lnTo>
                    <a:pt x="534" y="1563"/>
                  </a:lnTo>
                  <a:lnTo>
                    <a:pt x="480" y="1626"/>
                  </a:lnTo>
                  <a:lnTo>
                    <a:pt x="430" y="1692"/>
                  </a:lnTo>
                  <a:lnTo>
                    <a:pt x="386" y="1762"/>
                  </a:lnTo>
                  <a:lnTo>
                    <a:pt x="347" y="1836"/>
                  </a:lnTo>
                  <a:lnTo>
                    <a:pt x="312" y="1912"/>
                  </a:lnTo>
                  <a:lnTo>
                    <a:pt x="283" y="1992"/>
                  </a:lnTo>
                  <a:lnTo>
                    <a:pt x="261" y="2074"/>
                  </a:lnTo>
                  <a:lnTo>
                    <a:pt x="244" y="2158"/>
                  </a:lnTo>
                  <a:lnTo>
                    <a:pt x="234" y="2245"/>
                  </a:lnTo>
                  <a:lnTo>
                    <a:pt x="231" y="2333"/>
                  </a:lnTo>
                  <a:lnTo>
                    <a:pt x="234" y="2421"/>
                  </a:lnTo>
                  <a:lnTo>
                    <a:pt x="244" y="2508"/>
                  </a:lnTo>
                  <a:lnTo>
                    <a:pt x="261" y="2592"/>
                  </a:lnTo>
                  <a:lnTo>
                    <a:pt x="283" y="2674"/>
                  </a:lnTo>
                  <a:lnTo>
                    <a:pt x="312" y="2753"/>
                  </a:lnTo>
                  <a:lnTo>
                    <a:pt x="347" y="2830"/>
                  </a:lnTo>
                  <a:lnTo>
                    <a:pt x="386" y="2904"/>
                  </a:lnTo>
                  <a:lnTo>
                    <a:pt x="430" y="2974"/>
                  </a:lnTo>
                  <a:lnTo>
                    <a:pt x="480" y="3040"/>
                  </a:lnTo>
                  <a:lnTo>
                    <a:pt x="534" y="3102"/>
                  </a:lnTo>
                  <a:lnTo>
                    <a:pt x="593" y="3161"/>
                  </a:lnTo>
                  <a:lnTo>
                    <a:pt x="655" y="3215"/>
                  </a:lnTo>
                  <a:lnTo>
                    <a:pt x="721" y="3265"/>
                  </a:lnTo>
                  <a:lnTo>
                    <a:pt x="791" y="3310"/>
                  </a:lnTo>
                  <a:lnTo>
                    <a:pt x="865" y="3349"/>
                  </a:lnTo>
                  <a:lnTo>
                    <a:pt x="942" y="3383"/>
                  </a:lnTo>
                  <a:lnTo>
                    <a:pt x="1021" y="3412"/>
                  </a:lnTo>
                  <a:lnTo>
                    <a:pt x="1103" y="3435"/>
                  </a:lnTo>
                  <a:lnTo>
                    <a:pt x="1187" y="3451"/>
                  </a:lnTo>
                  <a:lnTo>
                    <a:pt x="1274" y="3461"/>
                  </a:lnTo>
                  <a:lnTo>
                    <a:pt x="1362" y="3465"/>
                  </a:lnTo>
                  <a:lnTo>
                    <a:pt x="1450" y="3461"/>
                  </a:lnTo>
                  <a:lnTo>
                    <a:pt x="1537" y="3451"/>
                  </a:lnTo>
                  <a:lnTo>
                    <a:pt x="1621" y="3435"/>
                  </a:lnTo>
                  <a:lnTo>
                    <a:pt x="1703" y="3412"/>
                  </a:lnTo>
                  <a:lnTo>
                    <a:pt x="1782" y="3383"/>
                  </a:lnTo>
                  <a:lnTo>
                    <a:pt x="1859" y="3349"/>
                  </a:lnTo>
                  <a:lnTo>
                    <a:pt x="1933" y="3310"/>
                  </a:lnTo>
                  <a:lnTo>
                    <a:pt x="2003" y="3265"/>
                  </a:lnTo>
                  <a:lnTo>
                    <a:pt x="2069" y="3215"/>
                  </a:lnTo>
                  <a:lnTo>
                    <a:pt x="2131" y="3161"/>
                  </a:lnTo>
                  <a:lnTo>
                    <a:pt x="2190" y="3102"/>
                  </a:lnTo>
                  <a:lnTo>
                    <a:pt x="2244" y="3040"/>
                  </a:lnTo>
                  <a:lnTo>
                    <a:pt x="2294" y="2974"/>
                  </a:lnTo>
                  <a:lnTo>
                    <a:pt x="2339" y="2904"/>
                  </a:lnTo>
                  <a:lnTo>
                    <a:pt x="2378" y="2830"/>
                  </a:lnTo>
                  <a:lnTo>
                    <a:pt x="2412" y="2753"/>
                  </a:lnTo>
                  <a:lnTo>
                    <a:pt x="2441" y="2674"/>
                  </a:lnTo>
                  <a:lnTo>
                    <a:pt x="2463" y="2592"/>
                  </a:lnTo>
                  <a:lnTo>
                    <a:pt x="2480" y="2508"/>
                  </a:lnTo>
                  <a:lnTo>
                    <a:pt x="2490" y="2421"/>
                  </a:lnTo>
                  <a:lnTo>
                    <a:pt x="2494" y="2333"/>
                  </a:lnTo>
                  <a:lnTo>
                    <a:pt x="2490" y="2245"/>
                  </a:lnTo>
                  <a:lnTo>
                    <a:pt x="2480" y="2158"/>
                  </a:lnTo>
                  <a:lnTo>
                    <a:pt x="2463" y="2074"/>
                  </a:lnTo>
                  <a:lnTo>
                    <a:pt x="2441" y="1992"/>
                  </a:lnTo>
                  <a:lnTo>
                    <a:pt x="2412" y="1912"/>
                  </a:lnTo>
                  <a:lnTo>
                    <a:pt x="2378" y="1836"/>
                  </a:lnTo>
                  <a:lnTo>
                    <a:pt x="2339" y="1762"/>
                  </a:lnTo>
                  <a:lnTo>
                    <a:pt x="2294" y="1692"/>
                  </a:lnTo>
                  <a:lnTo>
                    <a:pt x="2244" y="1626"/>
                  </a:lnTo>
                  <a:lnTo>
                    <a:pt x="2190" y="1563"/>
                  </a:lnTo>
                  <a:lnTo>
                    <a:pt x="2131" y="1504"/>
                  </a:lnTo>
                  <a:lnTo>
                    <a:pt x="2069" y="1450"/>
                  </a:lnTo>
                  <a:lnTo>
                    <a:pt x="2003" y="1401"/>
                  </a:lnTo>
                  <a:lnTo>
                    <a:pt x="1933" y="1356"/>
                  </a:lnTo>
                  <a:lnTo>
                    <a:pt x="1859" y="1317"/>
                  </a:lnTo>
                  <a:lnTo>
                    <a:pt x="1782" y="1282"/>
                  </a:lnTo>
                  <a:lnTo>
                    <a:pt x="1703" y="1253"/>
                  </a:lnTo>
                  <a:lnTo>
                    <a:pt x="1621" y="1231"/>
                  </a:lnTo>
                  <a:lnTo>
                    <a:pt x="1537" y="1214"/>
                  </a:lnTo>
                  <a:lnTo>
                    <a:pt x="1450" y="1204"/>
                  </a:lnTo>
                  <a:lnTo>
                    <a:pt x="1362" y="1201"/>
                  </a:lnTo>
                  <a:close/>
                  <a:moveTo>
                    <a:pt x="1984" y="215"/>
                  </a:moveTo>
                  <a:lnTo>
                    <a:pt x="1370" y="831"/>
                  </a:lnTo>
                  <a:lnTo>
                    <a:pt x="1267" y="932"/>
                  </a:lnTo>
                  <a:lnTo>
                    <a:pt x="1267" y="932"/>
                  </a:lnTo>
                  <a:lnTo>
                    <a:pt x="1214" y="986"/>
                  </a:lnTo>
                  <a:lnTo>
                    <a:pt x="1726" y="986"/>
                  </a:lnTo>
                  <a:lnTo>
                    <a:pt x="2476" y="235"/>
                  </a:lnTo>
                  <a:lnTo>
                    <a:pt x="2485" y="225"/>
                  </a:lnTo>
                  <a:lnTo>
                    <a:pt x="2492" y="216"/>
                  </a:lnTo>
                  <a:lnTo>
                    <a:pt x="2481" y="216"/>
                  </a:lnTo>
                  <a:lnTo>
                    <a:pt x="2467" y="215"/>
                  </a:lnTo>
                  <a:lnTo>
                    <a:pt x="1984" y="215"/>
                  </a:lnTo>
                  <a:close/>
                  <a:moveTo>
                    <a:pt x="1046" y="215"/>
                  </a:moveTo>
                  <a:lnTo>
                    <a:pt x="1362" y="533"/>
                  </a:lnTo>
                  <a:lnTo>
                    <a:pt x="1679" y="215"/>
                  </a:lnTo>
                  <a:lnTo>
                    <a:pt x="1046" y="215"/>
                  </a:lnTo>
                  <a:close/>
                  <a:moveTo>
                    <a:pt x="257" y="215"/>
                  </a:moveTo>
                  <a:lnTo>
                    <a:pt x="243" y="216"/>
                  </a:lnTo>
                  <a:lnTo>
                    <a:pt x="232" y="216"/>
                  </a:lnTo>
                  <a:lnTo>
                    <a:pt x="240" y="225"/>
                  </a:lnTo>
                  <a:lnTo>
                    <a:pt x="248" y="235"/>
                  </a:lnTo>
                  <a:lnTo>
                    <a:pt x="954" y="941"/>
                  </a:lnTo>
                  <a:lnTo>
                    <a:pt x="1209" y="685"/>
                  </a:lnTo>
                  <a:lnTo>
                    <a:pt x="740" y="215"/>
                  </a:lnTo>
                  <a:lnTo>
                    <a:pt x="257" y="215"/>
                  </a:lnTo>
                  <a:close/>
                  <a:moveTo>
                    <a:pt x="257" y="0"/>
                  </a:moveTo>
                  <a:lnTo>
                    <a:pt x="2467" y="0"/>
                  </a:lnTo>
                  <a:lnTo>
                    <a:pt x="2506" y="1"/>
                  </a:lnTo>
                  <a:lnTo>
                    <a:pt x="2541" y="6"/>
                  </a:lnTo>
                  <a:lnTo>
                    <a:pt x="2573" y="13"/>
                  </a:lnTo>
                  <a:lnTo>
                    <a:pt x="2599" y="22"/>
                  </a:lnTo>
                  <a:lnTo>
                    <a:pt x="2623" y="33"/>
                  </a:lnTo>
                  <a:lnTo>
                    <a:pt x="2644" y="46"/>
                  </a:lnTo>
                  <a:lnTo>
                    <a:pt x="2661" y="59"/>
                  </a:lnTo>
                  <a:lnTo>
                    <a:pt x="2675" y="72"/>
                  </a:lnTo>
                  <a:lnTo>
                    <a:pt x="2688" y="87"/>
                  </a:lnTo>
                  <a:lnTo>
                    <a:pt x="2698" y="100"/>
                  </a:lnTo>
                  <a:lnTo>
                    <a:pt x="2704" y="114"/>
                  </a:lnTo>
                  <a:lnTo>
                    <a:pt x="2711" y="126"/>
                  </a:lnTo>
                  <a:lnTo>
                    <a:pt x="2715" y="141"/>
                  </a:lnTo>
                  <a:lnTo>
                    <a:pt x="2720" y="157"/>
                  </a:lnTo>
                  <a:lnTo>
                    <a:pt x="2723" y="176"/>
                  </a:lnTo>
                  <a:lnTo>
                    <a:pt x="2724" y="196"/>
                  </a:lnTo>
                  <a:lnTo>
                    <a:pt x="2722" y="219"/>
                  </a:lnTo>
                  <a:lnTo>
                    <a:pt x="2718" y="243"/>
                  </a:lnTo>
                  <a:lnTo>
                    <a:pt x="2710" y="270"/>
                  </a:lnTo>
                  <a:lnTo>
                    <a:pt x="2696" y="298"/>
                  </a:lnTo>
                  <a:lnTo>
                    <a:pt x="2680" y="327"/>
                  </a:lnTo>
                  <a:lnTo>
                    <a:pt x="2656" y="357"/>
                  </a:lnTo>
                  <a:lnTo>
                    <a:pt x="2627" y="388"/>
                  </a:lnTo>
                  <a:lnTo>
                    <a:pt x="2028" y="989"/>
                  </a:lnTo>
                  <a:lnTo>
                    <a:pt x="2050" y="997"/>
                  </a:lnTo>
                  <a:lnTo>
                    <a:pt x="2069" y="1010"/>
                  </a:lnTo>
                  <a:lnTo>
                    <a:pt x="2086" y="1027"/>
                  </a:lnTo>
                  <a:lnTo>
                    <a:pt x="2098" y="1046"/>
                  </a:lnTo>
                  <a:lnTo>
                    <a:pt x="2106" y="1069"/>
                  </a:lnTo>
                  <a:lnTo>
                    <a:pt x="2109" y="1094"/>
                  </a:lnTo>
                  <a:lnTo>
                    <a:pt x="2106" y="1121"/>
                  </a:lnTo>
                  <a:lnTo>
                    <a:pt x="2096" y="1144"/>
                  </a:lnTo>
                  <a:lnTo>
                    <a:pt x="2081" y="1165"/>
                  </a:lnTo>
                  <a:lnTo>
                    <a:pt x="2062" y="1182"/>
                  </a:lnTo>
                  <a:lnTo>
                    <a:pt x="2138" y="1232"/>
                  </a:lnTo>
                  <a:lnTo>
                    <a:pt x="2210" y="1287"/>
                  </a:lnTo>
                  <a:lnTo>
                    <a:pt x="2278" y="1346"/>
                  </a:lnTo>
                  <a:lnTo>
                    <a:pt x="2342" y="1410"/>
                  </a:lnTo>
                  <a:lnTo>
                    <a:pt x="2402" y="1478"/>
                  </a:lnTo>
                  <a:lnTo>
                    <a:pt x="2457" y="1550"/>
                  </a:lnTo>
                  <a:lnTo>
                    <a:pt x="2507" y="1625"/>
                  </a:lnTo>
                  <a:lnTo>
                    <a:pt x="2553" y="1704"/>
                  </a:lnTo>
                  <a:lnTo>
                    <a:pt x="2593" y="1785"/>
                  </a:lnTo>
                  <a:lnTo>
                    <a:pt x="2627" y="1871"/>
                  </a:lnTo>
                  <a:lnTo>
                    <a:pt x="2656" y="1958"/>
                  </a:lnTo>
                  <a:lnTo>
                    <a:pt x="2679" y="2049"/>
                  </a:lnTo>
                  <a:lnTo>
                    <a:pt x="2695" y="2142"/>
                  </a:lnTo>
                  <a:lnTo>
                    <a:pt x="2705" y="2236"/>
                  </a:lnTo>
                  <a:lnTo>
                    <a:pt x="2709" y="2333"/>
                  </a:lnTo>
                  <a:lnTo>
                    <a:pt x="2705" y="2429"/>
                  </a:lnTo>
                  <a:lnTo>
                    <a:pt x="2695" y="2524"/>
                  </a:lnTo>
                  <a:lnTo>
                    <a:pt x="2679" y="2615"/>
                  </a:lnTo>
                  <a:lnTo>
                    <a:pt x="2656" y="2705"/>
                  </a:lnTo>
                  <a:lnTo>
                    <a:pt x="2628" y="2792"/>
                  </a:lnTo>
                  <a:lnTo>
                    <a:pt x="2594" y="2877"/>
                  </a:lnTo>
                  <a:lnTo>
                    <a:pt x="2554" y="2960"/>
                  </a:lnTo>
                  <a:lnTo>
                    <a:pt x="2509" y="3038"/>
                  </a:lnTo>
                  <a:lnTo>
                    <a:pt x="2459" y="3114"/>
                  </a:lnTo>
                  <a:lnTo>
                    <a:pt x="2404" y="3185"/>
                  </a:lnTo>
                  <a:lnTo>
                    <a:pt x="2345" y="3253"/>
                  </a:lnTo>
                  <a:lnTo>
                    <a:pt x="2282" y="3316"/>
                  </a:lnTo>
                  <a:lnTo>
                    <a:pt x="2214" y="3376"/>
                  </a:lnTo>
                  <a:lnTo>
                    <a:pt x="2142" y="3430"/>
                  </a:lnTo>
                  <a:lnTo>
                    <a:pt x="2067" y="3480"/>
                  </a:lnTo>
                  <a:lnTo>
                    <a:pt x="1989" y="3525"/>
                  </a:lnTo>
                  <a:lnTo>
                    <a:pt x="1907" y="3565"/>
                  </a:lnTo>
                  <a:lnTo>
                    <a:pt x="1822" y="3599"/>
                  </a:lnTo>
                  <a:lnTo>
                    <a:pt x="1734" y="3628"/>
                  </a:lnTo>
                  <a:lnTo>
                    <a:pt x="1644" y="3650"/>
                  </a:lnTo>
                  <a:lnTo>
                    <a:pt x="1553" y="3667"/>
                  </a:lnTo>
                  <a:lnTo>
                    <a:pt x="1458" y="3677"/>
                  </a:lnTo>
                  <a:lnTo>
                    <a:pt x="1362" y="3680"/>
                  </a:lnTo>
                  <a:lnTo>
                    <a:pt x="1266" y="3677"/>
                  </a:lnTo>
                  <a:lnTo>
                    <a:pt x="1171" y="3667"/>
                  </a:lnTo>
                  <a:lnTo>
                    <a:pt x="1080" y="3650"/>
                  </a:lnTo>
                  <a:lnTo>
                    <a:pt x="990" y="3628"/>
                  </a:lnTo>
                  <a:lnTo>
                    <a:pt x="902" y="3599"/>
                  </a:lnTo>
                  <a:lnTo>
                    <a:pt x="817" y="3565"/>
                  </a:lnTo>
                  <a:lnTo>
                    <a:pt x="736" y="3525"/>
                  </a:lnTo>
                  <a:lnTo>
                    <a:pt x="658" y="3480"/>
                  </a:lnTo>
                  <a:lnTo>
                    <a:pt x="582" y="3430"/>
                  </a:lnTo>
                  <a:lnTo>
                    <a:pt x="510" y="3376"/>
                  </a:lnTo>
                  <a:lnTo>
                    <a:pt x="442" y="3316"/>
                  </a:lnTo>
                  <a:lnTo>
                    <a:pt x="379" y="3253"/>
                  </a:lnTo>
                  <a:lnTo>
                    <a:pt x="320" y="3185"/>
                  </a:lnTo>
                  <a:lnTo>
                    <a:pt x="265" y="3114"/>
                  </a:lnTo>
                  <a:lnTo>
                    <a:pt x="215" y="3038"/>
                  </a:lnTo>
                  <a:lnTo>
                    <a:pt x="170" y="2960"/>
                  </a:lnTo>
                  <a:lnTo>
                    <a:pt x="130" y="2877"/>
                  </a:lnTo>
                  <a:lnTo>
                    <a:pt x="96" y="2792"/>
                  </a:lnTo>
                  <a:lnTo>
                    <a:pt x="68" y="2705"/>
                  </a:lnTo>
                  <a:lnTo>
                    <a:pt x="46" y="2615"/>
                  </a:lnTo>
                  <a:lnTo>
                    <a:pt x="29" y="2524"/>
                  </a:lnTo>
                  <a:lnTo>
                    <a:pt x="19" y="2429"/>
                  </a:lnTo>
                  <a:lnTo>
                    <a:pt x="15" y="2333"/>
                  </a:lnTo>
                  <a:lnTo>
                    <a:pt x="19" y="2236"/>
                  </a:lnTo>
                  <a:lnTo>
                    <a:pt x="29" y="2142"/>
                  </a:lnTo>
                  <a:lnTo>
                    <a:pt x="46" y="2050"/>
                  </a:lnTo>
                  <a:lnTo>
                    <a:pt x="68" y="1958"/>
                  </a:lnTo>
                  <a:lnTo>
                    <a:pt x="97" y="1871"/>
                  </a:lnTo>
                  <a:lnTo>
                    <a:pt x="131" y="1785"/>
                  </a:lnTo>
                  <a:lnTo>
                    <a:pt x="172" y="1704"/>
                  </a:lnTo>
                  <a:lnTo>
                    <a:pt x="217" y="1625"/>
                  </a:lnTo>
                  <a:lnTo>
                    <a:pt x="267" y="1550"/>
                  </a:lnTo>
                  <a:lnTo>
                    <a:pt x="322" y="1478"/>
                  </a:lnTo>
                  <a:lnTo>
                    <a:pt x="382" y="1410"/>
                  </a:lnTo>
                  <a:lnTo>
                    <a:pt x="446" y="1346"/>
                  </a:lnTo>
                  <a:lnTo>
                    <a:pt x="514" y="1287"/>
                  </a:lnTo>
                  <a:lnTo>
                    <a:pt x="586" y="1232"/>
                  </a:lnTo>
                  <a:lnTo>
                    <a:pt x="662" y="1182"/>
                  </a:lnTo>
                  <a:lnTo>
                    <a:pt x="643" y="1165"/>
                  </a:lnTo>
                  <a:lnTo>
                    <a:pt x="629" y="1144"/>
                  </a:lnTo>
                  <a:lnTo>
                    <a:pt x="619" y="1121"/>
                  </a:lnTo>
                  <a:lnTo>
                    <a:pt x="615" y="1094"/>
                  </a:lnTo>
                  <a:lnTo>
                    <a:pt x="619" y="1069"/>
                  </a:lnTo>
                  <a:lnTo>
                    <a:pt x="626" y="1046"/>
                  </a:lnTo>
                  <a:lnTo>
                    <a:pt x="639" y="1027"/>
                  </a:lnTo>
                  <a:lnTo>
                    <a:pt x="655" y="1010"/>
                  </a:lnTo>
                  <a:lnTo>
                    <a:pt x="674" y="997"/>
                  </a:lnTo>
                  <a:lnTo>
                    <a:pt x="697" y="989"/>
                  </a:lnTo>
                  <a:lnTo>
                    <a:pt x="97" y="388"/>
                  </a:lnTo>
                  <a:lnTo>
                    <a:pt x="68" y="357"/>
                  </a:lnTo>
                  <a:lnTo>
                    <a:pt x="44" y="327"/>
                  </a:lnTo>
                  <a:lnTo>
                    <a:pt x="28" y="298"/>
                  </a:lnTo>
                  <a:lnTo>
                    <a:pt x="14" y="270"/>
                  </a:lnTo>
                  <a:lnTo>
                    <a:pt x="7" y="243"/>
                  </a:lnTo>
                  <a:lnTo>
                    <a:pt x="2" y="219"/>
                  </a:lnTo>
                  <a:lnTo>
                    <a:pt x="0" y="196"/>
                  </a:lnTo>
                  <a:lnTo>
                    <a:pt x="1" y="176"/>
                  </a:lnTo>
                  <a:lnTo>
                    <a:pt x="4" y="157"/>
                  </a:lnTo>
                  <a:lnTo>
                    <a:pt x="9" y="141"/>
                  </a:lnTo>
                  <a:lnTo>
                    <a:pt x="13" y="126"/>
                  </a:lnTo>
                  <a:lnTo>
                    <a:pt x="20" y="114"/>
                  </a:lnTo>
                  <a:lnTo>
                    <a:pt x="27" y="100"/>
                  </a:lnTo>
                  <a:lnTo>
                    <a:pt x="37" y="87"/>
                  </a:lnTo>
                  <a:lnTo>
                    <a:pt x="49" y="72"/>
                  </a:lnTo>
                  <a:lnTo>
                    <a:pt x="63" y="59"/>
                  </a:lnTo>
                  <a:lnTo>
                    <a:pt x="80" y="46"/>
                  </a:lnTo>
                  <a:lnTo>
                    <a:pt x="101" y="33"/>
                  </a:lnTo>
                  <a:lnTo>
                    <a:pt x="125" y="22"/>
                  </a:lnTo>
                  <a:lnTo>
                    <a:pt x="151" y="13"/>
                  </a:lnTo>
                  <a:lnTo>
                    <a:pt x="183" y="6"/>
                  </a:lnTo>
                  <a:lnTo>
                    <a:pt x="218" y="1"/>
                  </a:lnTo>
                  <a:lnTo>
                    <a:pt x="2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7"/>
            <p:cNvSpPr>
              <a:spLocks noEditPoints="1"/>
            </p:cNvSpPr>
            <p:nvPr/>
          </p:nvSpPr>
          <p:spPr bwMode="auto">
            <a:xfrm>
              <a:off x="9023350" y="3405188"/>
              <a:ext cx="1328738" cy="1273175"/>
            </a:xfrm>
            <a:custGeom>
              <a:avLst/>
              <a:gdLst>
                <a:gd name="T0" fmla="*/ 708 w 1674"/>
                <a:gd name="T1" fmla="*/ 612 h 1604"/>
                <a:gd name="T2" fmla="*/ 683 w 1674"/>
                <a:gd name="T3" fmla="*/ 646 h 1604"/>
                <a:gd name="T4" fmla="*/ 648 w 1674"/>
                <a:gd name="T5" fmla="*/ 666 h 1604"/>
                <a:gd name="T6" fmla="*/ 339 w 1674"/>
                <a:gd name="T7" fmla="*/ 713 h 1604"/>
                <a:gd name="T8" fmla="*/ 561 w 1674"/>
                <a:gd name="T9" fmla="*/ 932 h 1604"/>
                <a:gd name="T10" fmla="*/ 577 w 1674"/>
                <a:gd name="T11" fmla="*/ 970 h 1604"/>
                <a:gd name="T12" fmla="*/ 578 w 1674"/>
                <a:gd name="T13" fmla="*/ 1011 h 1604"/>
                <a:gd name="T14" fmla="*/ 787 w 1674"/>
                <a:gd name="T15" fmla="*/ 1163 h 1604"/>
                <a:gd name="T16" fmla="*/ 837 w 1674"/>
                <a:gd name="T17" fmla="*/ 1151 h 1604"/>
                <a:gd name="T18" fmla="*/ 887 w 1674"/>
                <a:gd name="T19" fmla="*/ 1163 h 1604"/>
                <a:gd name="T20" fmla="*/ 1096 w 1674"/>
                <a:gd name="T21" fmla="*/ 1011 h 1604"/>
                <a:gd name="T22" fmla="*/ 1097 w 1674"/>
                <a:gd name="T23" fmla="*/ 970 h 1604"/>
                <a:gd name="T24" fmla="*/ 1114 w 1674"/>
                <a:gd name="T25" fmla="*/ 932 h 1604"/>
                <a:gd name="T26" fmla="*/ 1335 w 1674"/>
                <a:gd name="T27" fmla="*/ 713 h 1604"/>
                <a:gd name="T28" fmla="*/ 1027 w 1674"/>
                <a:gd name="T29" fmla="*/ 666 h 1604"/>
                <a:gd name="T30" fmla="*/ 991 w 1674"/>
                <a:gd name="T31" fmla="*/ 646 h 1604"/>
                <a:gd name="T32" fmla="*/ 966 w 1674"/>
                <a:gd name="T33" fmla="*/ 612 h 1604"/>
                <a:gd name="T34" fmla="*/ 837 w 1674"/>
                <a:gd name="T35" fmla="*/ 0 h 1604"/>
                <a:gd name="T36" fmla="*/ 862 w 1674"/>
                <a:gd name="T37" fmla="*/ 2 h 1604"/>
                <a:gd name="T38" fmla="*/ 904 w 1674"/>
                <a:gd name="T39" fmla="*/ 22 h 1604"/>
                <a:gd name="T40" fmla="*/ 934 w 1674"/>
                <a:gd name="T41" fmla="*/ 60 h 1604"/>
                <a:gd name="T42" fmla="*/ 1582 w 1674"/>
                <a:gd name="T43" fmla="*/ 531 h 1604"/>
                <a:gd name="T44" fmla="*/ 1626 w 1674"/>
                <a:gd name="T45" fmla="*/ 549 h 1604"/>
                <a:gd name="T46" fmla="*/ 1659 w 1674"/>
                <a:gd name="T47" fmla="*/ 582 h 1604"/>
                <a:gd name="T48" fmla="*/ 1674 w 1674"/>
                <a:gd name="T49" fmla="*/ 628 h 1604"/>
                <a:gd name="T50" fmla="*/ 1668 w 1674"/>
                <a:gd name="T51" fmla="*/ 675 h 1604"/>
                <a:gd name="T52" fmla="*/ 1642 w 1674"/>
                <a:gd name="T53" fmla="*/ 715 h 1604"/>
                <a:gd name="T54" fmla="*/ 1393 w 1674"/>
                <a:gd name="T55" fmla="*/ 1472 h 1604"/>
                <a:gd name="T56" fmla="*/ 1393 w 1674"/>
                <a:gd name="T57" fmla="*/ 1520 h 1604"/>
                <a:gd name="T58" fmla="*/ 1372 w 1674"/>
                <a:gd name="T59" fmla="*/ 1563 h 1604"/>
                <a:gd name="T60" fmla="*/ 1335 w 1674"/>
                <a:gd name="T61" fmla="*/ 1592 h 1604"/>
                <a:gd name="T62" fmla="*/ 1289 w 1674"/>
                <a:gd name="T63" fmla="*/ 1604 h 1604"/>
                <a:gd name="T64" fmla="*/ 1262 w 1674"/>
                <a:gd name="T65" fmla="*/ 1600 h 1604"/>
                <a:gd name="T66" fmla="*/ 837 w 1674"/>
                <a:gd name="T67" fmla="*/ 1381 h 1604"/>
                <a:gd name="T68" fmla="*/ 413 w 1674"/>
                <a:gd name="T69" fmla="*/ 1600 h 1604"/>
                <a:gd name="T70" fmla="*/ 367 w 1674"/>
                <a:gd name="T71" fmla="*/ 1601 h 1604"/>
                <a:gd name="T72" fmla="*/ 323 w 1674"/>
                <a:gd name="T73" fmla="*/ 1582 h 1604"/>
                <a:gd name="T74" fmla="*/ 291 w 1674"/>
                <a:gd name="T75" fmla="*/ 1547 h 1604"/>
                <a:gd name="T76" fmla="*/ 279 w 1674"/>
                <a:gd name="T77" fmla="*/ 1502 h 1604"/>
                <a:gd name="T78" fmla="*/ 357 w 1674"/>
                <a:gd name="T79" fmla="*/ 1031 h 1604"/>
                <a:gd name="T80" fmla="*/ 17 w 1674"/>
                <a:gd name="T81" fmla="*/ 696 h 1604"/>
                <a:gd name="T82" fmla="*/ 1 w 1674"/>
                <a:gd name="T83" fmla="*/ 652 h 1604"/>
                <a:gd name="T84" fmla="*/ 6 w 1674"/>
                <a:gd name="T85" fmla="*/ 604 h 1604"/>
                <a:gd name="T86" fmla="*/ 29 w 1674"/>
                <a:gd name="T87" fmla="*/ 563 h 1604"/>
                <a:gd name="T88" fmla="*/ 69 w 1674"/>
                <a:gd name="T89" fmla="*/ 537 h 1604"/>
                <a:gd name="T90" fmla="*/ 541 w 1674"/>
                <a:gd name="T91" fmla="*/ 466 h 1604"/>
                <a:gd name="T92" fmla="*/ 753 w 1674"/>
                <a:gd name="T93" fmla="*/ 39 h 1604"/>
                <a:gd name="T94" fmla="*/ 790 w 1674"/>
                <a:gd name="T95" fmla="*/ 10 h 1604"/>
                <a:gd name="T96" fmla="*/ 837 w 1674"/>
                <a:gd name="T9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74" h="1604">
                  <a:moveTo>
                    <a:pt x="837" y="351"/>
                  </a:moveTo>
                  <a:lnTo>
                    <a:pt x="708" y="612"/>
                  </a:lnTo>
                  <a:lnTo>
                    <a:pt x="697" y="630"/>
                  </a:lnTo>
                  <a:lnTo>
                    <a:pt x="683" y="646"/>
                  </a:lnTo>
                  <a:lnTo>
                    <a:pt x="667" y="657"/>
                  </a:lnTo>
                  <a:lnTo>
                    <a:pt x="648" y="666"/>
                  </a:lnTo>
                  <a:lnTo>
                    <a:pt x="628" y="671"/>
                  </a:lnTo>
                  <a:lnTo>
                    <a:pt x="339" y="713"/>
                  </a:lnTo>
                  <a:lnTo>
                    <a:pt x="547" y="917"/>
                  </a:lnTo>
                  <a:lnTo>
                    <a:pt x="561" y="932"/>
                  </a:lnTo>
                  <a:lnTo>
                    <a:pt x="571" y="950"/>
                  </a:lnTo>
                  <a:lnTo>
                    <a:pt x="577" y="970"/>
                  </a:lnTo>
                  <a:lnTo>
                    <a:pt x="580" y="990"/>
                  </a:lnTo>
                  <a:lnTo>
                    <a:pt x="578" y="1011"/>
                  </a:lnTo>
                  <a:lnTo>
                    <a:pt x="529" y="1299"/>
                  </a:lnTo>
                  <a:lnTo>
                    <a:pt x="787" y="1163"/>
                  </a:lnTo>
                  <a:lnTo>
                    <a:pt x="811" y="1154"/>
                  </a:lnTo>
                  <a:lnTo>
                    <a:pt x="837" y="1151"/>
                  </a:lnTo>
                  <a:lnTo>
                    <a:pt x="863" y="1154"/>
                  </a:lnTo>
                  <a:lnTo>
                    <a:pt x="887" y="1163"/>
                  </a:lnTo>
                  <a:lnTo>
                    <a:pt x="1145" y="1299"/>
                  </a:lnTo>
                  <a:lnTo>
                    <a:pt x="1096" y="1011"/>
                  </a:lnTo>
                  <a:lnTo>
                    <a:pt x="1095" y="990"/>
                  </a:lnTo>
                  <a:lnTo>
                    <a:pt x="1097" y="970"/>
                  </a:lnTo>
                  <a:lnTo>
                    <a:pt x="1104" y="950"/>
                  </a:lnTo>
                  <a:lnTo>
                    <a:pt x="1114" y="932"/>
                  </a:lnTo>
                  <a:lnTo>
                    <a:pt x="1127" y="917"/>
                  </a:lnTo>
                  <a:lnTo>
                    <a:pt x="1335" y="713"/>
                  </a:lnTo>
                  <a:lnTo>
                    <a:pt x="1047" y="671"/>
                  </a:lnTo>
                  <a:lnTo>
                    <a:pt x="1027" y="666"/>
                  </a:lnTo>
                  <a:lnTo>
                    <a:pt x="1008" y="657"/>
                  </a:lnTo>
                  <a:lnTo>
                    <a:pt x="991" y="646"/>
                  </a:lnTo>
                  <a:lnTo>
                    <a:pt x="978" y="630"/>
                  </a:lnTo>
                  <a:lnTo>
                    <a:pt x="966" y="612"/>
                  </a:lnTo>
                  <a:lnTo>
                    <a:pt x="837" y="351"/>
                  </a:lnTo>
                  <a:close/>
                  <a:moveTo>
                    <a:pt x="837" y="0"/>
                  </a:moveTo>
                  <a:lnTo>
                    <a:pt x="837" y="0"/>
                  </a:lnTo>
                  <a:lnTo>
                    <a:pt x="862" y="2"/>
                  </a:lnTo>
                  <a:lnTo>
                    <a:pt x="884" y="10"/>
                  </a:lnTo>
                  <a:lnTo>
                    <a:pt x="904" y="22"/>
                  </a:lnTo>
                  <a:lnTo>
                    <a:pt x="921" y="39"/>
                  </a:lnTo>
                  <a:lnTo>
                    <a:pt x="934" y="60"/>
                  </a:lnTo>
                  <a:lnTo>
                    <a:pt x="1134" y="466"/>
                  </a:lnTo>
                  <a:lnTo>
                    <a:pt x="1582" y="531"/>
                  </a:lnTo>
                  <a:lnTo>
                    <a:pt x="1605" y="537"/>
                  </a:lnTo>
                  <a:lnTo>
                    <a:pt x="1626" y="549"/>
                  </a:lnTo>
                  <a:lnTo>
                    <a:pt x="1644" y="563"/>
                  </a:lnTo>
                  <a:lnTo>
                    <a:pt x="1659" y="582"/>
                  </a:lnTo>
                  <a:lnTo>
                    <a:pt x="1669" y="604"/>
                  </a:lnTo>
                  <a:lnTo>
                    <a:pt x="1674" y="628"/>
                  </a:lnTo>
                  <a:lnTo>
                    <a:pt x="1673" y="652"/>
                  </a:lnTo>
                  <a:lnTo>
                    <a:pt x="1668" y="675"/>
                  </a:lnTo>
                  <a:lnTo>
                    <a:pt x="1658" y="696"/>
                  </a:lnTo>
                  <a:lnTo>
                    <a:pt x="1642" y="715"/>
                  </a:lnTo>
                  <a:lnTo>
                    <a:pt x="1318" y="1031"/>
                  </a:lnTo>
                  <a:lnTo>
                    <a:pt x="1393" y="1472"/>
                  </a:lnTo>
                  <a:lnTo>
                    <a:pt x="1396" y="1495"/>
                  </a:lnTo>
                  <a:lnTo>
                    <a:pt x="1393" y="1520"/>
                  </a:lnTo>
                  <a:lnTo>
                    <a:pt x="1384" y="1543"/>
                  </a:lnTo>
                  <a:lnTo>
                    <a:pt x="1372" y="1563"/>
                  </a:lnTo>
                  <a:lnTo>
                    <a:pt x="1355" y="1580"/>
                  </a:lnTo>
                  <a:lnTo>
                    <a:pt x="1335" y="1592"/>
                  </a:lnTo>
                  <a:lnTo>
                    <a:pt x="1313" y="1600"/>
                  </a:lnTo>
                  <a:lnTo>
                    <a:pt x="1289" y="1604"/>
                  </a:lnTo>
                  <a:lnTo>
                    <a:pt x="1287" y="1604"/>
                  </a:lnTo>
                  <a:lnTo>
                    <a:pt x="1262" y="1600"/>
                  </a:lnTo>
                  <a:lnTo>
                    <a:pt x="1237" y="1591"/>
                  </a:lnTo>
                  <a:lnTo>
                    <a:pt x="837" y="1381"/>
                  </a:lnTo>
                  <a:lnTo>
                    <a:pt x="436" y="1591"/>
                  </a:lnTo>
                  <a:lnTo>
                    <a:pt x="413" y="1600"/>
                  </a:lnTo>
                  <a:lnTo>
                    <a:pt x="390" y="1604"/>
                  </a:lnTo>
                  <a:lnTo>
                    <a:pt x="367" y="1601"/>
                  </a:lnTo>
                  <a:lnTo>
                    <a:pt x="344" y="1595"/>
                  </a:lnTo>
                  <a:lnTo>
                    <a:pt x="323" y="1582"/>
                  </a:lnTo>
                  <a:lnTo>
                    <a:pt x="305" y="1567"/>
                  </a:lnTo>
                  <a:lnTo>
                    <a:pt x="291" y="1547"/>
                  </a:lnTo>
                  <a:lnTo>
                    <a:pt x="282" y="1525"/>
                  </a:lnTo>
                  <a:lnTo>
                    <a:pt x="279" y="1502"/>
                  </a:lnTo>
                  <a:lnTo>
                    <a:pt x="280" y="1478"/>
                  </a:lnTo>
                  <a:lnTo>
                    <a:pt x="357" y="1031"/>
                  </a:lnTo>
                  <a:lnTo>
                    <a:pt x="32" y="715"/>
                  </a:lnTo>
                  <a:lnTo>
                    <a:pt x="17" y="696"/>
                  </a:lnTo>
                  <a:lnTo>
                    <a:pt x="7" y="675"/>
                  </a:lnTo>
                  <a:lnTo>
                    <a:pt x="1" y="652"/>
                  </a:lnTo>
                  <a:lnTo>
                    <a:pt x="0" y="628"/>
                  </a:lnTo>
                  <a:lnTo>
                    <a:pt x="6" y="604"/>
                  </a:lnTo>
                  <a:lnTo>
                    <a:pt x="16" y="582"/>
                  </a:lnTo>
                  <a:lnTo>
                    <a:pt x="29" y="563"/>
                  </a:lnTo>
                  <a:lnTo>
                    <a:pt x="48" y="549"/>
                  </a:lnTo>
                  <a:lnTo>
                    <a:pt x="69" y="537"/>
                  </a:lnTo>
                  <a:lnTo>
                    <a:pt x="92" y="531"/>
                  </a:lnTo>
                  <a:lnTo>
                    <a:pt x="541" y="466"/>
                  </a:lnTo>
                  <a:lnTo>
                    <a:pt x="740" y="60"/>
                  </a:lnTo>
                  <a:lnTo>
                    <a:pt x="753" y="39"/>
                  </a:lnTo>
                  <a:lnTo>
                    <a:pt x="770" y="22"/>
                  </a:lnTo>
                  <a:lnTo>
                    <a:pt x="790" y="10"/>
                  </a:lnTo>
                  <a:lnTo>
                    <a:pt x="813" y="2"/>
                  </a:lnTo>
                  <a:lnTo>
                    <a:pt x="8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 name="Group 50"/>
          <p:cNvGrpSpPr/>
          <p:nvPr/>
        </p:nvGrpSpPr>
        <p:grpSpPr>
          <a:xfrm>
            <a:off x="2020369" y="2241851"/>
            <a:ext cx="1012415" cy="1330137"/>
            <a:chOff x="3629025" y="185738"/>
            <a:chExt cx="4937125" cy="6486525"/>
          </a:xfrm>
          <a:solidFill>
            <a:schemeClr val="bg2"/>
          </a:solidFill>
        </p:grpSpPr>
        <p:sp>
          <p:nvSpPr>
            <p:cNvPr id="49" name="Freeform 22"/>
            <p:cNvSpPr>
              <a:spLocks noEditPoints="1"/>
            </p:cNvSpPr>
            <p:nvPr/>
          </p:nvSpPr>
          <p:spPr bwMode="auto">
            <a:xfrm>
              <a:off x="4768850" y="1211263"/>
              <a:ext cx="2660650" cy="2660650"/>
            </a:xfrm>
            <a:custGeom>
              <a:avLst/>
              <a:gdLst>
                <a:gd name="T0" fmla="*/ 711 w 1676"/>
                <a:gd name="T1" fmla="*/ 257 h 1676"/>
                <a:gd name="T2" fmla="*/ 537 w 1676"/>
                <a:gd name="T3" fmla="*/ 325 h 1676"/>
                <a:gd name="T4" fmla="*/ 396 w 1676"/>
                <a:gd name="T5" fmla="*/ 440 h 1676"/>
                <a:gd name="T6" fmla="*/ 296 w 1676"/>
                <a:gd name="T7" fmla="*/ 592 h 1676"/>
                <a:gd name="T8" fmla="*/ 246 w 1676"/>
                <a:gd name="T9" fmla="*/ 773 h 1676"/>
                <a:gd name="T10" fmla="*/ 256 w 1676"/>
                <a:gd name="T11" fmla="*/ 965 h 1676"/>
                <a:gd name="T12" fmla="*/ 324 w 1676"/>
                <a:gd name="T13" fmla="*/ 1138 h 1676"/>
                <a:gd name="T14" fmla="*/ 439 w 1676"/>
                <a:gd name="T15" fmla="*/ 1279 h 1676"/>
                <a:gd name="T16" fmla="*/ 592 w 1676"/>
                <a:gd name="T17" fmla="*/ 1380 h 1676"/>
                <a:gd name="T18" fmla="*/ 773 w 1676"/>
                <a:gd name="T19" fmla="*/ 1429 h 1676"/>
                <a:gd name="T20" fmla="*/ 965 w 1676"/>
                <a:gd name="T21" fmla="*/ 1419 h 1676"/>
                <a:gd name="T22" fmla="*/ 1138 w 1676"/>
                <a:gd name="T23" fmla="*/ 1351 h 1676"/>
                <a:gd name="T24" fmla="*/ 1280 w 1676"/>
                <a:gd name="T25" fmla="*/ 1236 h 1676"/>
                <a:gd name="T26" fmla="*/ 1380 w 1676"/>
                <a:gd name="T27" fmla="*/ 1084 h 1676"/>
                <a:gd name="T28" fmla="*/ 1430 w 1676"/>
                <a:gd name="T29" fmla="*/ 903 h 1676"/>
                <a:gd name="T30" fmla="*/ 1420 w 1676"/>
                <a:gd name="T31" fmla="*/ 711 h 1676"/>
                <a:gd name="T32" fmla="*/ 1351 w 1676"/>
                <a:gd name="T33" fmla="*/ 538 h 1676"/>
                <a:gd name="T34" fmla="*/ 1236 w 1676"/>
                <a:gd name="T35" fmla="*/ 397 h 1676"/>
                <a:gd name="T36" fmla="*/ 1084 w 1676"/>
                <a:gd name="T37" fmla="*/ 296 h 1676"/>
                <a:gd name="T38" fmla="*/ 903 w 1676"/>
                <a:gd name="T39" fmla="*/ 247 h 1676"/>
                <a:gd name="T40" fmla="*/ 919 w 1676"/>
                <a:gd name="T41" fmla="*/ 4 h 1676"/>
                <a:gd name="T42" fmla="*/ 1146 w 1676"/>
                <a:gd name="T43" fmla="*/ 59 h 1676"/>
                <a:gd name="T44" fmla="*/ 1345 w 1676"/>
                <a:gd name="T45" fmla="*/ 171 h 1676"/>
                <a:gd name="T46" fmla="*/ 1505 w 1676"/>
                <a:gd name="T47" fmla="*/ 331 h 1676"/>
                <a:gd name="T48" fmla="*/ 1618 w 1676"/>
                <a:gd name="T49" fmla="*/ 530 h 1676"/>
                <a:gd name="T50" fmla="*/ 1672 w 1676"/>
                <a:gd name="T51" fmla="*/ 757 h 1676"/>
                <a:gd name="T52" fmla="*/ 1661 w 1676"/>
                <a:gd name="T53" fmla="*/ 997 h 1676"/>
                <a:gd name="T54" fmla="*/ 1586 w 1676"/>
                <a:gd name="T55" fmla="*/ 1216 h 1676"/>
                <a:gd name="T56" fmla="*/ 1457 w 1676"/>
                <a:gd name="T57" fmla="*/ 1403 h 1676"/>
                <a:gd name="T58" fmla="*/ 1282 w 1676"/>
                <a:gd name="T59" fmla="*/ 1548 h 1676"/>
                <a:gd name="T60" fmla="*/ 1073 w 1676"/>
                <a:gd name="T61" fmla="*/ 1642 h 1676"/>
                <a:gd name="T62" fmla="*/ 837 w 1676"/>
                <a:gd name="T63" fmla="*/ 1676 h 1676"/>
                <a:gd name="T64" fmla="*/ 603 w 1676"/>
                <a:gd name="T65" fmla="*/ 1642 h 1676"/>
                <a:gd name="T66" fmla="*/ 394 w 1676"/>
                <a:gd name="T67" fmla="*/ 1548 h 1676"/>
                <a:gd name="T68" fmla="*/ 219 w 1676"/>
                <a:gd name="T69" fmla="*/ 1403 h 1676"/>
                <a:gd name="T70" fmla="*/ 90 w 1676"/>
                <a:gd name="T71" fmla="*/ 1216 h 1676"/>
                <a:gd name="T72" fmla="*/ 14 w 1676"/>
                <a:gd name="T73" fmla="*/ 997 h 1676"/>
                <a:gd name="T74" fmla="*/ 3 w 1676"/>
                <a:gd name="T75" fmla="*/ 757 h 1676"/>
                <a:gd name="T76" fmla="*/ 58 w 1676"/>
                <a:gd name="T77" fmla="*/ 530 h 1676"/>
                <a:gd name="T78" fmla="*/ 171 w 1676"/>
                <a:gd name="T79" fmla="*/ 331 h 1676"/>
                <a:gd name="T80" fmla="*/ 330 w 1676"/>
                <a:gd name="T81" fmla="*/ 171 h 1676"/>
                <a:gd name="T82" fmla="*/ 530 w 1676"/>
                <a:gd name="T83" fmla="*/ 59 h 1676"/>
                <a:gd name="T84" fmla="*/ 757 w 1676"/>
                <a:gd name="T85" fmla="*/ 4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6" h="1676">
                  <a:moveTo>
                    <a:pt x="837" y="243"/>
                  </a:moveTo>
                  <a:lnTo>
                    <a:pt x="773" y="247"/>
                  </a:lnTo>
                  <a:lnTo>
                    <a:pt x="711" y="257"/>
                  </a:lnTo>
                  <a:lnTo>
                    <a:pt x="650" y="274"/>
                  </a:lnTo>
                  <a:lnTo>
                    <a:pt x="592" y="296"/>
                  </a:lnTo>
                  <a:lnTo>
                    <a:pt x="537" y="325"/>
                  </a:lnTo>
                  <a:lnTo>
                    <a:pt x="487" y="358"/>
                  </a:lnTo>
                  <a:lnTo>
                    <a:pt x="439" y="397"/>
                  </a:lnTo>
                  <a:lnTo>
                    <a:pt x="396" y="440"/>
                  </a:lnTo>
                  <a:lnTo>
                    <a:pt x="358" y="487"/>
                  </a:lnTo>
                  <a:lnTo>
                    <a:pt x="324" y="538"/>
                  </a:lnTo>
                  <a:lnTo>
                    <a:pt x="296" y="592"/>
                  </a:lnTo>
                  <a:lnTo>
                    <a:pt x="273" y="650"/>
                  </a:lnTo>
                  <a:lnTo>
                    <a:pt x="256" y="711"/>
                  </a:lnTo>
                  <a:lnTo>
                    <a:pt x="246" y="773"/>
                  </a:lnTo>
                  <a:lnTo>
                    <a:pt x="242" y="837"/>
                  </a:lnTo>
                  <a:lnTo>
                    <a:pt x="246" y="903"/>
                  </a:lnTo>
                  <a:lnTo>
                    <a:pt x="256" y="965"/>
                  </a:lnTo>
                  <a:lnTo>
                    <a:pt x="273" y="1026"/>
                  </a:lnTo>
                  <a:lnTo>
                    <a:pt x="296" y="1084"/>
                  </a:lnTo>
                  <a:lnTo>
                    <a:pt x="324" y="1138"/>
                  </a:lnTo>
                  <a:lnTo>
                    <a:pt x="358" y="1189"/>
                  </a:lnTo>
                  <a:lnTo>
                    <a:pt x="396" y="1236"/>
                  </a:lnTo>
                  <a:lnTo>
                    <a:pt x="439" y="1279"/>
                  </a:lnTo>
                  <a:lnTo>
                    <a:pt x="487" y="1318"/>
                  </a:lnTo>
                  <a:lnTo>
                    <a:pt x="537" y="1351"/>
                  </a:lnTo>
                  <a:lnTo>
                    <a:pt x="592" y="1380"/>
                  </a:lnTo>
                  <a:lnTo>
                    <a:pt x="650" y="1402"/>
                  </a:lnTo>
                  <a:lnTo>
                    <a:pt x="711" y="1419"/>
                  </a:lnTo>
                  <a:lnTo>
                    <a:pt x="773" y="1429"/>
                  </a:lnTo>
                  <a:lnTo>
                    <a:pt x="837" y="1433"/>
                  </a:lnTo>
                  <a:lnTo>
                    <a:pt x="903" y="1429"/>
                  </a:lnTo>
                  <a:lnTo>
                    <a:pt x="965" y="1419"/>
                  </a:lnTo>
                  <a:lnTo>
                    <a:pt x="1026" y="1402"/>
                  </a:lnTo>
                  <a:lnTo>
                    <a:pt x="1084" y="1380"/>
                  </a:lnTo>
                  <a:lnTo>
                    <a:pt x="1138" y="1351"/>
                  </a:lnTo>
                  <a:lnTo>
                    <a:pt x="1189" y="1318"/>
                  </a:lnTo>
                  <a:lnTo>
                    <a:pt x="1236" y="1279"/>
                  </a:lnTo>
                  <a:lnTo>
                    <a:pt x="1280" y="1236"/>
                  </a:lnTo>
                  <a:lnTo>
                    <a:pt x="1318" y="1189"/>
                  </a:lnTo>
                  <a:lnTo>
                    <a:pt x="1351" y="1138"/>
                  </a:lnTo>
                  <a:lnTo>
                    <a:pt x="1380" y="1084"/>
                  </a:lnTo>
                  <a:lnTo>
                    <a:pt x="1402" y="1026"/>
                  </a:lnTo>
                  <a:lnTo>
                    <a:pt x="1420" y="965"/>
                  </a:lnTo>
                  <a:lnTo>
                    <a:pt x="1430" y="903"/>
                  </a:lnTo>
                  <a:lnTo>
                    <a:pt x="1433" y="837"/>
                  </a:lnTo>
                  <a:lnTo>
                    <a:pt x="1430" y="773"/>
                  </a:lnTo>
                  <a:lnTo>
                    <a:pt x="1420" y="711"/>
                  </a:lnTo>
                  <a:lnTo>
                    <a:pt x="1402" y="650"/>
                  </a:lnTo>
                  <a:lnTo>
                    <a:pt x="1380" y="592"/>
                  </a:lnTo>
                  <a:lnTo>
                    <a:pt x="1351" y="538"/>
                  </a:lnTo>
                  <a:lnTo>
                    <a:pt x="1318" y="487"/>
                  </a:lnTo>
                  <a:lnTo>
                    <a:pt x="1280" y="440"/>
                  </a:lnTo>
                  <a:lnTo>
                    <a:pt x="1236" y="397"/>
                  </a:lnTo>
                  <a:lnTo>
                    <a:pt x="1189" y="358"/>
                  </a:lnTo>
                  <a:lnTo>
                    <a:pt x="1138" y="325"/>
                  </a:lnTo>
                  <a:lnTo>
                    <a:pt x="1084" y="296"/>
                  </a:lnTo>
                  <a:lnTo>
                    <a:pt x="1026" y="274"/>
                  </a:lnTo>
                  <a:lnTo>
                    <a:pt x="965" y="257"/>
                  </a:lnTo>
                  <a:lnTo>
                    <a:pt x="903" y="247"/>
                  </a:lnTo>
                  <a:lnTo>
                    <a:pt x="837" y="243"/>
                  </a:lnTo>
                  <a:close/>
                  <a:moveTo>
                    <a:pt x="837" y="0"/>
                  </a:moveTo>
                  <a:lnTo>
                    <a:pt x="919" y="4"/>
                  </a:lnTo>
                  <a:lnTo>
                    <a:pt x="997" y="15"/>
                  </a:lnTo>
                  <a:lnTo>
                    <a:pt x="1073" y="34"/>
                  </a:lnTo>
                  <a:lnTo>
                    <a:pt x="1146" y="59"/>
                  </a:lnTo>
                  <a:lnTo>
                    <a:pt x="1216" y="91"/>
                  </a:lnTo>
                  <a:lnTo>
                    <a:pt x="1282" y="128"/>
                  </a:lnTo>
                  <a:lnTo>
                    <a:pt x="1345" y="171"/>
                  </a:lnTo>
                  <a:lnTo>
                    <a:pt x="1403" y="219"/>
                  </a:lnTo>
                  <a:lnTo>
                    <a:pt x="1457" y="273"/>
                  </a:lnTo>
                  <a:lnTo>
                    <a:pt x="1505" y="331"/>
                  </a:lnTo>
                  <a:lnTo>
                    <a:pt x="1548" y="394"/>
                  </a:lnTo>
                  <a:lnTo>
                    <a:pt x="1586" y="460"/>
                  </a:lnTo>
                  <a:lnTo>
                    <a:pt x="1618" y="530"/>
                  </a:lnTo>
                  <a:lnTo>
                    <a:pt x="1643" y="603"/>
                  </a:lnTo>
                  <a:lnTo>
                    <a:pt x="1661" y="679"/>
                  </a:lnTo>
                  <a:lnTo>
                    <a:pt x="1672" y="757"/>
                  </a:lnTo>
                  <a:lnTo>
                    <a:pt x="1676" y="837"/>
                  </a:lnTo>
                  <a:lnTo>
                    <a:pt x="1672" y="918"/>
                  </a:lnTo>
                  <a:lnTo>
                    <a:pt x="1661" y="997"/>
                  </a:lnTo>
                  <a:lnTo>
                    <a:pt x="1643" y="1073"/>
                  </a:lnTo>
                  <a:lnTo>
                    <a:pt x="1618" y="1146"/>
                  </a:lnTo>
                  <a:lnTo>
                    <a:pt x="1586" y="1216"/>
                  </a:lnTo>
                  <a:lnTo>
                    <a:pt x="1548" y="1282"/>
                  </a:lnTo>
                  <a:lnTo>
                    <a:pt x="1505" y="1345"/>
                  </a:lnTo>
                  <a:lnTo>
                    <a:pt x="1457" y="1403"/>
                  </a:lnTo>
                  <a:lnTo>
                    <a:pt x="1403" y="1456"/>
                  </a:lnTo>
                  <a:lnTo>
                    <a:pt x="1345" y="1505"/>
                  </a:lnTo>
                  <a:lnTo>
                    <a:pt x="1282" y="1548"/>
                  </a:lnTo>
                  <a:lnTo>
                    <a:pt x="1216" y="1585"/>
                  </a:lnTo>
                  <a:lnTo>
                    <a:pt x="1146" y="1617"/>
                  </a:lnTo>
                  <a:lnTo>
                    <a:pt x="1073" y="1642"/>
                  </a:lnTo>
                  <a:lnTo>
                    <a:pt x="997" y="1661"/>
                  </a:lnTo>
                  <a:lnTo>
                    <a:pt x="919" y="1672"/>
                  </a:lnTo>
                  <a:lnTo>
                    <a:pt x="837" y="1676"/>
                  </a:lnTo>
                  <a:lnTo>
                    <a:pt x="757" y="1672"/>
                  </a:lnTo>
                  <a:lnTo>
                    <a:pt x="679" y="1661"/>
                  </a:lnTo>
                  <a:lnTo>
                    <a:pt x="603" y="1642"/>
                  </a:lnTo>
                  <a:lnTo>
                    <a:pt x="530" y="1617"/>
                  </a:lnTo>
                  <a:lnTo>
                    <a:pt x="459" y="1585"/>
                  </a:lnTo>
                  <a:lnTo>
                    <a:pt x="394" y="1548"/>
                  </a:lnTo>
                  <a:lnTo>
                    <a:pt x="330" y="1505"/>
                  </a:lnTo>
                  <a:lnTo>
                    <a:pt x="272" y="1456"/>
                  </a:lnTo>
                  <a:lnTo>
                    <a:pt x="219" y="1403"/>
                  </a:lnTo>
                  <a:lnTo>
                    <a:pt x="171" y="1345"/>
                  </a:lnTo>
                  <a:lnTo>
                    <a:pt x="127" y="1282"/>
                  </a:lnTo>
                  <a:lnTo>
                    <a:pt x="90" y="1216"/>
                  </a:lnTo>
                  <a:lnTo>
                    <a:pt x="58" y="1146"/>
                  </a:lnTo>
                  <a:lnTo>
                    <a:pt x="33" y="1073"/>
                  </a:lnTo>
                  <a:lnTo>
                    <a:pt x="14" y="997"/>
                  </a:lnTo>
                  <a:lnTo>
                    <a:pt x="3" y="918"/>
                  </a:lnTo>
                  <a:lnTo>
                    <a:pt x="0" y="837"/>
                  </a:lnTo>
                  <a:lnTo>
                    <a:pt x="3" y="757"/>
                  </a:lnTo>
                  <a:lnTo>
                    <a:pt x="14" y="679"/>
                  </a:lnTo>
                  <a:lnTo>
                    <a:pt x="33" y="603"/>
                  </a:lnTo>
                  <a:lnTo>
                    <a:pt x="58" y="530"/>
                  </a:lnTo>
                  <a:lnTo>
                    <a:pt x="90" y="460"/>
                  </a:lnTo>
                  <a:lnTo>
                    <a:pt x="127" y="394"/>
                  </a:lnTo>
                  <a:lnTo>
                    <a:pt x="171" y="331"/>
                  </a:lnTo>
                  <a:lnTo>
                    <a:pt x="219" y="273"/>
                  </a:lnTo>
                  <a:lnTo>
                    <a:pt x="272" y="219"/>
                  </a:lnTo>
                  <a:lnTo>
                    <a:pt x="330" y="171"/>
                  </a:lnTo>
                  <a:lnTo>
                    <a:pt x="394" y="128"/>
                  </a:lnTo>
                  <a:lnTo>
                    <a:pt x="459" y="91"/>
                  </a:lnTo>
                  <a:lnTo>
                    <a:pt x="530" y="59"/>
                  </a:lnTo>
                  <a:lnTo>
                    <a:pt x="603" y="34"/>
                  </a:lnTo>
                  <a:lnTo>
                    <a:pt x="679" y="15"/>
                  </a:lnTo>
                  <a:lnTo>
                    <a:pt x="757" y="4"/>
                  </a:lnTo>
                  <a:lnTo>
                    <a:pt x="8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23"/>
            <p:cNvSpPr>
              <a:spLocks noEditPoints="1"/>
            </p:cNvSpPr>
            <p:nvPr/>
          </p:nvSpPr>
          <p:spPr bwMode="auto">
            <a:xfrm>
              <a:off x="3629025" y="185738"/>
              <a:ext cx="4937125" cy="6486525"/>
            </a:xfrm>
            <a:custGeom>
              <a:avLst/>
              <a:gdLst>
                <a:gd name="T0" fmla="*/ 1109 w 3110"/>
                <a:gd name="T1" fmla="*/ 2968 h 4086"/>
                <a:gd name="T2" fmla="*/ 1045 w 3110"/>
                <a:gd name="T3" fmla="*/ 2947 h 4086"/>
                <a:gd name="T4" fmla="*/ 1026 w 3110"/>
                <a:gd name="T5" fmla="*/ 3768 h 4086"/>
                <a:gd name="T6" fmla="*/ 1555 w 3110"/>
                <a:gd name="T7" fmla="*/ 3518 h 4086"/>
                <a:gd name="T8" fmla="*/ 2086 w 3110"/>
                <a:gd name="T9" fmla="*/ 3768 h 4086"/>
                <a:gd name="T10" fmla="*/ 2067 w 3110"/>
                <a:gd name="T11" fmla="*/ 2947 h 4086"/>
                <a:gd name="T12" fmla="*/ 1999 w 3110"/>
                <a:gd name="T13" fmla="*/ 2968 h 4086"/>
                <a:gd name="T14" fmla="*/ 1155 w 3110"/>
                <a:gd name="T15" fmla="*/ 251 h 4086"/>
                <a:gd name="T16" fmla="*/ 851 w 3110"/>
                <a:gd name="T17" fmla="*/ 550 h 4086"/>
                <a:gd name="T18" fmla="*/ 445 w 3110"/>
                <a:gd name="T19" fmla="*/ 1123 h 4086"/>
                <a:gd name="T20" fmla="*/ 436 w 3110"/>
                <a:gd name="T21" fmla="*/ 1826 h 4086"/>
                <a:gd name="T22" fmla="*/ 507 w 3110"/>
                <a:gd name="T23" fmla="*/ 2245 h 4086"/>
                <a:gd name="T24" fmla="*/ 884 w 3110"/>
                <a:gd name="T25" fmla="*/ 2442 h 4086"/>
                <a:gd name="T26" fmla="*/ 1155 w 3110"/>
                <a:gd name="T27" fmla="*/ 2717 h 4086"/>
                <a:gd name="T28" fmla="*/ 1575 w 3110"/>
                <a:gd name="T29" fmla="*/ 2653 h 4086"/>
                <a:gd name="T30" fmla="*/ 2243 w 3110"/>
                <a:gd name="T31" fmla="*/ 2428 h 4086"/>
                <a:gd name="T32" fmla="*/ 2663 w 3110"/>
                <a:gd name="T33" fmla="*/ 1863 h 4086"/>
                <a:gd name="T34" fmla="*/ 2853 w 3110"/>
                <a:gd name="T35" fmla="*/ 1483 h 4086"/>
                <a:gd name="T36" fmla="*/ 2663 w 3110"/>
                <a:gd name="T37" fmla="*/ 1103 h 4086"/>
                <a:gd name="T38" fmla="*/ 2243 w 3110"/>
                <a:gd name="T39" fmla="*/ 540 h 4086"/>
                <a:gd name="T40" fmla="*/ 1575 w 3110"/>
                <a:gd name="T41" fmla="*/ 314 h 4086"/>
                <a:gd name="T42" fmla="*/ 1155 w 3110"/>
                <a:gd name="T43" fmla="*/ 251 h 4086"/>
                <a:gd name="T44" fmla="*/ 1555 w 3110"/>
                <a:gd name="T45" fmla="*/ 72 h 4086"/>
                <a:gd name="T46" fmla="*/ 2025 w 3110"/>
                <a:gd name="T47" fmla="*/ 2 h 4086"/>
                <a:gd name="T48" fmla="*/ 2086 w 3110"/>
                <a:gd name="T49" fmla="*/ 36 h 4086"/>
                <a:gd name="T50" fmla="*/ 2789 w 3110"/>
                <a:gd name="T51" fmla="*/ 546 h 4086"/>
                <a:gd name="T52" fmla="*/ 2830 w 3110"/>
                <a:gd name="T53" fmla="*/ 601 h 4086"/>
                <a:gd name="T54" fmla="*/ 3097 w 3110"/>
                <a:gd name="T55" fmla="*/ 1428 h 4086"/>
                <a:gd name="T56" fmla="*/ 3108 w 3110"/>
                <a:gd name="T57" fmla="*/ 1513 h 4086"/>
                <a:gd name="T58" fmla="*/ 2835 w 3110"/>
                <a:gd name="T59" fmla="*/ 2344 h 4086"/>
                <a:gd name="T60" fmla="*/ 2807 w 3110"/>
                <a:gd name="T61" fmla="*/ 2406 h 4086"/>
                <a:gd name="T62" fmla="*/ 2387 w 3110"/>
                <a:gd name="T63" fmla="*/ 2626 h 4086"/>
                <a:gd name="T64" fmla="*/ 2326 w 3110"/>
                <a:gd name="T65" fmla="*/ 3989 h 4086"/>
                <a:gd name="T66" fmla="*/ 2291 w 3110"/>
                <a:gd name="T67" fmla="*/ 4053 h 4086"/>
                <a:gd name="T68" fmla="*/ 2226 w 3110"/>
                <a:gd name="T69" fmla="*/ 4085 h 4086"/>
                <a:gd name="T70" fmla="*/ 2152 w 3110"/>
                <a:gd name="T71" fmla="*/ 4074 h 4086"/>
                <a:gd name="T72" fmla="*/ 932 w 3110"/>
                <a:gd name="T73" fmla="*/ 4082 h 4086"/>
                <a:gd name="T74" fmla="*/ 860 w 3110"/>
                <a:gd name="T75" fmla="*/ 4077 h 4086"/>
                <a:gd name="T76" fmla="*/ 804 w 3110"/>
                <a:gd name="T77" fmla="*/ 4034 h 4086"/>
                <a:gd name="T78" fmla="*/ 782 w 3110"/>
                <a:gd name="T79" fmla="*/ 3965 h 4086"/>
                <a:gd name="T80" fmla="*/ 342 w 3110"/>
                <a:gd name="T81" fmla="*/ 2434 h 4086"/>
                <a:gd name="T82" fmla="*/ 291 w 3110"/>
                <a:gd name="T83" fmla="*/ 2387 h 4086"/>
                <a:gd name="T84" fmla="*/ 212 w 3110"/>
                <a:gd name="T85" fmla="*/ 1920 h 4086"/>
                <a:gd name="T86" fmla="*/ 0 w 3110"/>
                <a:gd name="T87" fmla="*/ 1483 h 4086"/>
                <a:gd name="T88" fmla="*/ 212 w 3110"/>
                <a:gd name="T89" fmla="*/ 1048 h 4086"/>
                <a:gd name="T90" fmla="*/ 291 w 3110"/>
                <a:gd name="T91" fmla="*/ 581 h 4086"/>
                <a:gd name="T92" fmla="*/ 342 w 3110"/>
                <a:gd name="T93" fmla="*/ 534 h 4086"/>
                <a:gd name="T94" fmla="*/ 1045 w 3110"/>
                <a:gd name="T95" fmla="*/ 21 h 4086"/>
                <a:gd name="T96" fmla="*/ 1109 w 3110"/>
                <a:gd name="T97" fmla="*/ 0 h 4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10" h="4086">
                  <a:moveTo>
                    <a:pt x="1555" y="2896"/>
                  </a:moveTo>
                  <a:lnTo>
                    <a:pt x="1133" y="2967"/>
                  </a:lnTo>
                  <a:lnTo>
                    <a:pt x="1109" y="2968"/>
                  </a:lnTo>
                  <a:lnTo>
                    <a:pt x="1087" y="2965"/>
                  </a:lnTo>
                  <a:lnTo>
                    <a:pt x="1065" y="2958"/>
                  </a:lnTo>
                  <a:lnTo>
                    <a:pt x="1045" y="2947"/>
                  </a:lnTo>
                  <a:lnTo>
                    <a:pt x="1026" y="2932"/>
                  </a:lnTo>
                  <a:lnTo>
                    <a:pt x="1026" y="2931"/>
                  </a:lnTo>
                  <a:lnTo>
                    <a:pt x="1026" y="3768"/>
                  </a:lnTo>
                  <a:lnTo>
                    <a:pt x="1502" y="3530"/>
                  </a:lnTo>
                  <a:lnTo>
                    <a:pt x="1528" y="3520"/>
                  </a:lnTo>
                  <a:lnTo>
                    <a:pt x="1555" y="3518"/>
                  </a:lnTo>
                  <a:lnTo>
                    <a:pt x="1584" y="3520"/>
                  </a:lnTo>
                  <a:lnTo>
                    <a:pt x="1610" y="3530"/>
                  </a:lnTo>
                  <a:lnTo>
                    <a:pt x="2086" y="3768"/>
                  </a:lnTo>
                  <a:lnTo>
                    <a:pt x="2086" y="2931"/>
                  </a:lnTo>
                  <a:lnTo>
                    <a:pt x="2086" y="2932"/>
                  </a:lnTo>
                  <a:lnTo>
                    <a:pt x="2067" y="2947"/>
                  </a:lnTo>
                  <a:lnTo>
                    <a:pt x="2046" y="2958"/>
                  </a:lnTo>
                  <a:lnTo>
                    <a:pt x="2022" y="2965"/>
                  </a:lnTo>
                  <a:lnTo>
                    <a:pt x="1999" y="2968"/>
                  </a:lnTo>
                  <a:lnTo>
                    <a:pt x="1979" y="2967"/>
                  </a:lnTo>
                  <a:lnTo>
                    <a:pt x="1555" y="2896"/>
                  </a:lnTo>
                  <a:close/>
                  <a:moveTo>
                    <a:pt x="1155" y="251"/>
                  </a:moveTo>
                  <a:lnTo>
                    <a:pt x="884" y="526"/>
                  </a:lnTo>
                  <a:lnTo>
                    <a:pt x="869" y="540"/>
                  </a:lnTo>
                  <a:lnTo>
                    <a:pt x="851" y="550"/>
                  </a:lnTo>
                  <a:lnTo>
                    <a:pt x="507" y="722"/>
                  </a:lnTo>
                  <a:lnTo>
                    <a:pt x="449" y="1103"/>
                  </a:lnTo>
                  <a:lnTo>
                    <a:pt x="445" y="1123"/>
                  </a:lnTo>
                  <a:lnTo>
                    <a:pt x="436" y="1142"/>
                  </a:lnTo>
                  <a:lnTo>
                    <a:pt x="259" y="1483"/>
                  </a:lnTo>
                  <a:lnTo>
                    <a:pt x="436" y="1826"/>
                  </a:lnTo>
                  <a:lnTo>
                    <a:pt x="445" y="1845"/>
                  </a:lnTo>
                  <a:lnTo>
                    <a:pt x="449" y="1863"/>
                  </a:lnTo>
                  <a:lnTo>
                    <a:pt x="507" y="2245"/>
                  </a:lnTo>
                  <a:lnTo>
                    <a:pt x="851" y="2418"/>
                  </a:lnTo>
                  <a:lnTo>
                    <a:pt x="869" y="2428"/>
                  </a:lnTo>
                  <a:lnTo>
                    <a:pt x="884" y="2442"/>
                  </a:lnTo>
                  <a:lnTo>
                    <a:pt x="990" y="2549"/>
                  </a:lnTo>
                  <a:lnTo>
                    <a:pt x="990" y="2549"/>
                  </a:lnTo>
                  <a:lnTo>
                    <a:pt x="1155" y="2717"/>
                  </a:lnTo>
                  <a:lnTo>
                    <a:pt x="1535" y="2653"/>
                  </a:lnTo>
                  <a:lnTo>
                    <a:pt x="1555" y="2651"/>
                  </a:lnTo>
                  <a:lnTo>
                    <a:pt x="1575" y="2653"/>
                  </a:lnTo>
                  <a:lnTo>
                    <a:pt x="1957" y="2717"/>
                  </a:lnTo>
                  <a:lnTo>
                    <a:pt x="2228" y="2442"/>
                  </a:lnTo>
                  <a:lnTo>
                    <a:pt x="2243" y="2428"/>
                  </a:lnTo>
                  <a:lnTo>
                    <a:pt x="2259" y="2418"/>
                  </a:lnTo>
                  <a:lnTo>
                    <a:pt x="2605" y="2245"/>
                  </a:lnTo>
                  <a:lnTo>
                    <a:pt x="2663" y="1863"/>
                  </a:lnTo>
                  <a:lnTo>
                    <a:pt x="2667" y="1845"/>
                  </a:lnTo>
                  <a:lnTo>
                    <a:pt x="2674" y="1826"/>
                  </a:lnTo>
                  <a:lnTo>
                    <a:pt x="2853" y="1483"/>
                  </a:lnTo>
                  <a:lnTo>
                    <a:pt x="2674" y="1142"/>
                  </a:lnTo>
                  <a:lnTo>
                    <a:pt x="2667" y="1123"/>
                  </a:lnTo>
                  <a:lnTo>
                    <a:pt x="2663" y="1103"/>
                  </a:lnTo>
                  <a:lnTo>
                    <a:pt x="2605" y="722"/>
                  </a:lnTo>
                  <a:lnTo>
                    <a:pt x="2259" y="550"/>
                  </a:lnTo>
                  <a:lnTo>
                    <a:pt x="2243" y="540"/>
                  </a:lnTo>
                  <a:lnTo>
                    <a:pt x="2228" y="526"/>
                  </a:lnTo>
                  <a:lnTo>
                    <a:pt x="1957" y="251"/>
                  </a:lnTo>
                  <a:lnTo>
                    <a:pt x="1575" y="314"/>
                  </a:lnTo>
                  <a:lnTo>
                    <a:pt x="1555" y="316"/>
                  </a:lnTo>
                  <a:lnTo>
                    <a:pt x="1535" y="314"/>
                  </a:lnTo>
                  <a:lnTo>
                    <a:pt x="1155" y="251"/>
                  </a:lnTo>
                  <a:close/>
                  <a:moveTo>
                    <a:pt x="1109" y="0"/>
                  </a:moveTo>
                  <a:lnTo>
                    <a:pt x="1133" y="1"/>
                  </a:lnTo>
                  <a:lnTo>
                    <a:pt x="1555" y="72"/>
                  </a:lnTo>
                  <a:lnTo>
                    <a:pt x="1979" y="1"/>
                  </a:lnTo>
                  <a:lnTo>
                    <a:pt x="2003" y="0"/>
                  </a:lnTo>
                  <a:lnTo>
                    <a:pt x="2025" y="2"/>
                  </a:lnTo>
                  <a:lnTo>
                    <a:pt x="2047" y="10"/>
                  </a:lnTo>
                  <a:lnTo>
                    <a:pt x="2067" y="21"/>
                  </a:lnTo>
                  <a:lnTo>
                    <a:pt x="2086" y="36"/>
                  </a:lnTo>
                  <a:lnTo>
                    <a:pt x="2387" y="342"/>
                  </a:lnTo>
                  <a:lnTo>
                    <a:pt x="2770" y="534"/>
                  </a:lnTo>
                  <a:lnTo>
                    <a:pt x="2789" y="546"/>
                  </a:lnTo>
                  <a:lnTo>
                    <a:pt x="2807" y="561"/>
                  </a:lnTo>
                  <a:lnTo>
                    <a:pt x="2820" y="581"/>
                  </a:lnTo>
                  <a:lnTo>
                    <a:pt x="2830" y="601"/>
                  </a:lnTo>
                  <a:lnTo>
                    <a:pt x="2835" y="624"/>
                  </a:lnTo>
                  <a:lnTo>
                    <a:pt x="2900" y="1048"/>
                  </a:lnTo>
                  <a:lnTo>
                    <a:pt x="3097" y="1428"/>
                  </a:lnTo>
                  <a:lnTo>
                    <a:pt x="3108" y="1455"/>
                  </a:lnTo>
                  <a:lnTo>
                    <a:pt x="3110" y="1483"/>
                  </a:lnTo>
                  <a:lnTo>
                    <a:pt x="3108" y="1513"/>
                  </a:lnTo>
                  <a:lnTo>
                    <a:pt x="3097" y="1540"/>
                  </a:lnTo>
                  <a:lnTo>
                    <a:pt x="2900" y="1920"/>
                  </a:lnTo>
                  <a:lnTo>
                    <a:pt x="2835" y="2344"/>
                  </a:lnTo>
                  <a:lnTo>
                    <a:pt x="2830" y="2366"/>
                  </a:lnTo>
                  <a:lnTo>
                    <a:pt x="2820" y="2387"/>
                  </a:lnTo>
                  <a:lnTo>
                    <a:pt x="2807" y="2406"/>
                  </a:lnTo>
                  <a:lnTo>
                    <a:pt x="2789" y="2422"/>
                  </a:lnTo>
                  <a:lnTo>
                    <a:pt x="2770" y="2434"/>
                  </a:lnTo>
                  <a:lnTo>
                    <a:pt x="2387" y="2626"/>
                  </a:lnTo>
                  <a:lnTo>
                    <a:pt x="2328" y="2684"/>
                  </a:lnTo>
                  <a:lnTo>
                    <a:pt x="2328" y="3965"/>
                  </a:lnTo>
                  <a:lnTo>
                    <a:pt x="2326" y="3989"/>
                  </a:lnTo>
                  <a:lnTo>
                    <a:pt x="2319" y="4013"/>
                  </a:lnTo>
                  <a:lnTo>
                    <a:pt x="2307" y="4034"/>
                  </a:lnTo>
                  <a:lnTo>
                    <a:pt x="2291" y="4053"/>
                  </a:lnTo>
                  <a:lnTo>
                    <a:pt x="2271" y="4067"/>
                  </a:lnTo>
                  <a:lnTo>
                    <a:pt x="2249" y="4079"/>
                  </a:lnTo>
                  <a:lnTo>
                    <a:pt x="2226" y="4085"/>
                  </a:lnTo>
                  <a:lnTo>
                    <a:pt x="2201" y="4086"/>
                  </a:lnTo>
                  <a:lnTo>
                    <a:pt x="2176" y="4082"/>
                  </a:lnTo>
                  <a:lnTo>
                    <a:pt x="2152" y="4074"/>
                  </a:lnTo>
                  <a:lnTo>
                    <a:pt x="1555" y="3775"/>
                  </a:lnTo>
                  <a:lnTo>
                    <a:pt x="958" y="4074"/>
                  </a:lnTo>
                  <a:lnTo>
                    <a:pt x="932" y="4082"/>
                  </a:lnTo>
                  <a:lnTo>
                    <a:pt x="905" y="4086"/>
                  </a:lnTo>
                  <a:lnTo>
                    <a:pt x="882" y="4084"/>
                  </a:lnTo>
                  <a:lnTo>
                    <a:pt x="860" y="4077"/>
                  </a:lnTo>
                  <a:lnTo>
                    <a:pt x="840" y="4067"/>
                  </a:lnTo>
                  <a:lnTo>
                    <a:pt x="820" y="4053"/>
                  </a:lnTo>
                  <a:lnTo>
                    <a:pt x="804" y="4034"/>
                  </a:lnTo>
                  <a:lnTo>
                    <a:pt x="792" y="4013"/>
                  </a:lnTo>
                  <a:lnTo>
                    <a:pt x="785" y="3989"/>
                  </a:lnTo>
                  <a:lnTo>
                    <a:pt x="782" y="3965"/>
                  </a:lnTo>
                  <a:lnTo>
                    <a:pt x="782" y="2684"/>
                  </a:lnTo>
                  <a:lnTo>
                    <a:pt x="725" y="2626"/>
                  </a:lnTo>
                  <a:lnTo>
                    <a:pt x="342" y="2434"/>
                  </a:lnTo>
                  <a:lnTo>
                    <a:pt x="322" y="2422"/>
                  </a:lnTo>
                  <a:lnTo>
                    <a:pt x="305" y="2406"/>
                  </a:lnTo>
                  <a:lnTo>
                    <a:pt x="291" y="2387"/>
                  </a:lnTo>
                  <a:lnTo>
                    <a:pt x="281" y="2366"/>
                  </a:lnTo>
                  <a:lnTo>
                    <a:pt x="275" y="2344"/>
                  </a:lnTo>
                  <a:lnTo>
                    <a:pt x="212" y="1920"/>
                  </a:lnTo>
                  <a:lnTo>
                    <a:pt x="14" y="1540"/>
                  </a:lnTo>
                  <a:lnTo>
                    <a:pt x="4" y="1513"/>
                  </a:lnTo>
                  <a:lnTo>
                    <a:pt x="0" y="1483"/>
                  </a:lnTo>
                  <a:lnTo>
                    <a:pt x="4" y="1455"/>
                  </a:lnTo>
                  <a:lnTo>
                    <a:pt x="14" y="1428"/>
                  </a:lnTo>
                  <a:lnTo>
                    <a:pt x="212" y="1048"/>
                  </a:lnTo>
                  <a:lnTo>
                    <a:pt x="275" y="624"/>
                  </a:lnTo>
                  <a:lnTo>
                    <a:pt x="281" y="601"/>
                  </a:lnTo>
                  <a:lnTo>
                    <a:pt x="291" y="581"/>
                  </a:lnTo>
                  <a:lnTo>
                    <a:pt x="305" y="561"/>
                  </a:lnTo>
                  <a:lnTo>
                    <a:pt x="322" y="546"/>
                  </a:lnTo>
                  <a:lnTo>
                    <a:pt x="342" y="534"/>
                  </a:lnTo>
                  <a:lnTo>
                    <a:pt x="725" y="342"/>
                  </a:lnTo>
                  <a:lnTo>
                    <a:pt x="1026" y="36"/>
                  </a:lnTo>
                  <a:lnTo>
                    <a:pt x="1045" y="21"/>
                  </a:lnTo>
                  <a:lnTo>
                    <a:pt x="1065" y="10"/>
                  </a:lnTo>
                  <a:lnTo>
                    <a:pt x="1087" y="2"/>
                  </a:lnTo>
                  <a:lnTo>
                    <a:pt x="11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2" name="TextBox 51"/>
          <p:cNvSpPr txBox="1"/>
          <p:nvPr/>
        </p:nvSpPr>
        <p:spPr>
          <a:xfrm>
            <a:off x="1542971" y="3582439"/>
            <a:ext cx="1967206" cy="1015663"/>
          </a:xfrm>
          <a:prstGeom prst="rect">
            <a:avLst/>
          </a:prstGeom>
          <a:noFill/>
        </p:spPr>
        <p:txBody>
          <a:bodyPr wrap="none" rtlCol="0">
            <a:spAutoFit/>
          </a:bodyPr>
          <a:lstStyle/>
          <a:p>
            <a:pPr algn="ctr"/>
            <a:r>
              <a:rPr lang="en-US" sz="6000" dirty="0">
                <a:solidFill>
                  <a:schemeClr val="bg2"/>
                </a:solidFill>
                <a:latin typeface="+mj-lt"/>
              </a:rPr>
              <a:t>1750</a:t>
            </a:r>
          </a:p>
        </p:txBody>
      </p:sp>
      <p:sp>
        <p:nvSpPr>
          <p:cNvPr id="53" name="TextBox 52"/>
          <p:cNvSpPr txBox="1"/>
          <p:nvPr/>
        </p:nvSpPr>
        <p:spPr>
          <a:xfrm>
            <a:off x="5048275" y="3582439"/>
            <a:ext cx="2095446" cy="1015663"/>
          </a:xfrm>
          <a:prstGeom prst="rect">
            <a:avLst/>
          </a:prstGeom>
          <a:noFill/>
        </p:spPr>
        <p:txBody>
          <a:bodyPr wrap="none" rtlCol="0">
            <a:spAutoFit/>
          </a:bodyPr>
          <a:lstStyle/>
          <a:p>
            <a:pPr algn="ctr"/>
            <a:r>
              <a:rPr lang="en-US" sz="6000" dirty="0">
                <a:solidFill>
                  <a:schemeClr val="bg2"/>
                </a:solidFill>
                <a:latin typeface="+mj-lt"/>
              </a:rPr>
              <a:t>2500</a:t>
            </a:r>
          </a:p>
        </p:txBody>
      </p:sp>
      <p:sp>
        <p:nvSpPr>
          <p:cNvPr id="54" name="TextBox 53"/>
          <p:cNvSpPr txBox="1"/>
          <p:nvPr/>
        </p:nvSpPr>
        <p:spPr>
          <a:xfrm>
            <a:off x="8618501" y="3586750"/>
            <a:ext cx="2093843" cy="1015663"/>
          </a:xfrm>
          <a:prstGeom prst="rect">
            <a:avLst/>
          </a:prstGeom>
          <a:noFill/>
        </p:spPr>
        <p:txBody>
          <a:bodyPr wrap="none" rtlCol="0">
            <a:spAutoFit/>
          </a:bodyPr>
          <a:lstStyle/>
          <a:p>
            <a:pPr algn="ctr"/>
            <a:r>
              <a:rPr lang="en-US" sz="6000" dirty="0">
                <a:solidFill>
                  <a:schemeClr val="bg2"/>
                </a:solidFill>
                <a:latin typeface="+mj-lt"/>
              </a:rPr>
              <a:t>3270</a:t>
            </a:r>
          </a:p>
        </p:txBody>
      </p:sp>
      <p:sp>
        <p:nvSpPr>
          <p:cNvPr id="55" name="TextBox 54"/>
          <p:cNvSpPr txBox="1"/>
          <p:nvPr/>
        </p:nvSpPr>
        <p:spPr>
          <a:xfrm>
            <a:off x="1699264" y="4472680"/>
            <a:ext cx="1654620" cy="400110"/>
          </a:xfrm>
          <a:prstGeom prst="rect">
            <a:avLst/>
          </a:prstGeom>
          <a:noFill/>
        </p:spPr>
        <p:txBody>
          <a:bodyPr wrap="none" rtlCol="0">
            <a:spAutoFit/>
          </a:bodyPr>
          <a:lstStyle/>
          <a:p>
            <a:r>
              <a:rPr lang="en-US" sz="2000" dirty="0">
                <a:solidFill>
                  <a:schemeClr val="bg2"/>
                </a:solidFill>
                <a:latin typeface="+mj-lt"/>
              </a:rPr>
              <a:t>Description</a:t>
            </a:r>
          </a:p>
        </p:txBody>
      </p:sp>
      <p:sp>
        <p:nvSpPr>
          <p:cNvPr id="56" name="TextBox 55"/>
          <p:cNvSpPr txBox="1"/>
          <p:nvPr/>
        </p:nvSpPr>
        <p:spPr>
          <a:xfrm>
            <a:off x="5268688" y="4472680"/>
            <a:ext cx="1654620" cy="400110"/>
          </a:xfrm>
          <a:prstGeom prst="rect">
            <a:avLst/>
          </a:prstGeom>
          <a:noFill/>
        </p:spPr>
        <p:txBody>
          <a:bodyPr wrap="none" rtlCol="0">
            <a:spAutoFit/>
          </a:bodyPr>
          <a:lstStyle/>
          <a:p>
            <a:r>
              <a:rPr lang="en-US" sz="2000" dirty="0">
                <a:solidFill>
                  <a:schemeClr val="bg2"/>
                </a:solidFill>
                <a:latin typeface="+mj-lt"/>
              </a:rPr>
              <a:t>Description</a:t>
            </a:r>
          </a:p>
        </p:txBody>
      </p:sp>
      <p:sp>
        <p:nvSpPr>
          <p:cNvPr id="57" name="TextBox 56"/>
          <p:cNvSpPr txBox="1"/>
          <p:nvPr/>
        </p:nvSpPr>
        <p:spPr>
          <a:xfrm>
            <a:off x="8838111" y="4472680"/>
            <a:ext cx="1654620" cy="400110"/>
          </a:xfrm>
          <a:prstGeom prst="rect">
            <a:avLst/>
          </a:prstGeom>
          <a:noFill/>
        </p:spPr>
        <p:txBody>
          <a:bodyPr wrap="none" rtlCol="0">
            <a:spAutoFit/>
          </a:bodyPr>
          <a:lstStyle/>
          <a:p>
            <a:r>
              <a:rPr lang="en-US" sz="2000" dirty="0">
                <a:solidFill>
                  <a:schemeClr val="bg2"/>
                </a:solidFill>
                <a:latin typeface="+mj-lt"/>
              </a:rPr>
              <a:t>Description</a:t>
            </a:r>
          </a:p>
        </p:txBody>
      </p:sp>
      <p:sp>
        <p:nvSpPr>
          <p:cNvPr id="59" name="TextBox 58"/>
          <p:cNvSpPr txBox="1"/>
          <p:nvPr/>
        </p:nvSpPr>
        <p:spPr>
          <a:xfrm>
            <a:off x="887228" y="4763955"/>
            <a:ext cx="3278691" cy="830997"/>
          </a:xfrm>
          <a:prstGeom prst="rect">
            <a:avLst/>
          </a:prstGeom>
          <a:noFill/>
        </p:spPr>
        <p:txBody>
          <a:bodyPr wrap="square" rtlCol="0">
            <a:spAutoFit/>
          </a:bodyPr>
          <a:lstStyle/>
          <a:p>
            <a:pPr lvl="0" algn="ctr">
              <a:lnSpc>
                <a:spcPct val="150000"/>
              </a:lnSpc>
            </a:pPr>
            <a:r>
              <a:rPr lang="en-US" sz="1600" dirty="0">
                <a:solidFill>
                  <a:schemeClr val="bg2"/>
                </a:solidFill>
              </a:rPr>
              <a:t>Suitable for any kind of categories, really!</a:t>
            </a:r>
          </a:p>
        </p:txBody>
      </p:sp>
      <p:sp>
        <p:nvSpPr>
          <p:cNvPr id="64" name="TextBox 63"/>
          <p:cNvSpPr txBox="1"/>
          <p:nvPr/>
        </p:nvSpPr>
        <p:spPr>
          <a:xfrm>
            <a:off x="4456652" y="4761916"/>
            <a:ext cx="3278691" cy="830997"/>
          </a:xfrm>
          <a:prstGeom prst="rect">
            <a:avLst/>
          </a:prstGeom>
          <a:noFill/>
        </p:spPr>
        <p:txBody>
          <a:bodyPr wrap="square" rtlCol="0">
            <a:spAutoFit/>
          </a:bodyPr>
          <a:lstStyle/>
          <a:p>
            <a:pPr lvl="0" algn="ctr">
              <a:lnSpc>
                <a:spcPct val="150000"/>
              </a:lnSpc>
            </a:pPr>
            <a:r>
              <a:rPr lang="en-US" sz="1600" dirty="0">
                <a:solidFill>
                  <a:schemeClr val="bg2"/>
                </a:solidFill>
              </a:rPr>
              <a:t>Suitable for any kind of categories, really!</a:t>
            </a:r>
          </a:p>
        </p:txBody>
      </p:sp>
      <p:sp>
        <p:nvSpPr>
          <p:cNvPr id="65" name="TextBox 64"/>
          <p:cNvSpPr txBox="1"/>
          <p:nvPr/>
        </p:nvSpPr>
        <p:spPr>
          <a:xfrm>
            <a:off x="8026075" y="4761915"/>
            <a:ext cx="3278691" cy="830997"/>
          </a:xfrm>
          <a:prstGeom prst="rect">
            <a:avLst/>
          </a:prstGeom>
          <a:noFill/>
        </p:spPr>
        <p:txBody>
          <a:bodyPr wrap="square" rtlCol="0">
            <a:spAutoFit/>
          </a:bodyPr>
          <a:lstStyle/>
          <a:p>
            <a:pPr lvl="0" algn="ctr">
              <a:lnSpc>
                <a:spcPct val="150000"/>
              </a:lnSpc>
            </a:pPr>
            <a:r>
              <a:rPr lang="en-US" sz="1600" dirty="0">
                <a:solidFill>
                  <a:schemeClr val="bg2"/>
                </a:solidFill>
              </a:rPr>
              <a:t>Suitable for any kind of categories, really!</a:t>
            </a:r>
          </a:p>
        </p:txBody>
      </p:sp>
      <p:sp>
        <p:nvSpPr>
          <p:cNvPr id="26" name="Rectangle 25"/>
          <p:cNvSpPr/>
          <p:nvPr/>
        </p:nvSpPr>
        <p:spPr>
          <a:xfrm>
            <a:off x="11478249" y="6148976"/>
            <a:ext cx="713751" cy="70902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1361087" y="6303433"/>
            <a:ext cx="948075" cy="400110"/>
          </a:xfrm>
          <a:prstGeom prst="rect">
            <a:avLst/>
          </a:prstGeom>
        </p:spPr>
        <p:txBody>
          <a:bodyPr wrap="square">
            <a:spAutoFit/>
          </a:bodyPr>
          <a:lstStyle/>
          <a:p>
            <a:pPr algn="ctr"/>
            <a:r>
              <a:rPr lang="en-US" sz="2000" dirty="0">
                <a:solidFill>
                  <a:schemeClr val="bg2"/>
                </a:solidFill>
                <a:latin typeface="+mj-lt"/>
              </a:rPr>
              <a:t>7</a:t>
            </a:r>
            <a:endParaRPr lang="en-US" sz="2000" b="0" dirty="0">
              <a:solidFill>
                <a:schemeClr val="bg2"/>
              </a:solidFill>
              <a:latin typeface="+mj-lt"/>
            </a:endParaRPr>
          </a:p>
        </p:txBody>
      </p:sp>
    </p:spTree>
    <p:extLst>
      <p:ext uri="{BB962C8B-B14F-4D97-AF65-F5344CB8AC3E}">
        <p14:creationId xmlns:p14="http://schemas.microsoft.com/office/powerpoint/2010/main" val="17259604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53" presetClass="entr" presetSubtype="16" fill="hold" nodeType="withEffect">
                                  <p:stCondLst>
                                    <p:cond delay="100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par>
                                <p:cTn id="30" presetID="53" presetClass="entr" presetSubtype="16" fill="hold" grpId="0" nodeType="withEffect">
                                  <p:stCondLst>
                                    <p:cond delay="100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par>
                                <p:cTn id="35" presetID="53" presetClass="entr" presetSubtype="16" fill="hold" nodeType="withEffect">
                                  <p:stCondLst>
                                    <p:cond delay="100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par>
                                <p:cTn id="40" presetID="10" presetClass="entr" presetSubtype="0" fill="hold" grpId="0" nodeType="withEffect">
                                  <p:stCondLst>
                                    <p:cond delay="150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par>
                                <p:cTn id="43" presetID="10" presetClass="entr" presetSubtype="0" fill="hold" grpId="0" nodeType="withEffect">
                                  <p:stCondLst>
                                    <p:cond delay="150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500"/>
                                        <p:tgtEl>
                                          <p:spTgt spid="53"/>
                                        </p:tgtEl>
                                      </p:cBhvr>
                                    </p:animEffect>
                                  </p:childTnLst>
                                </p:cTn>
                              </p:par>
                              <p:par>
                                <p:cTn id="46" presetID="10" presetClass="entr" presetSubtype="0" fill="hold" grpId="0" nodeType="withEffect">
                                  <p:stCondLst>
                                    <p:cond delay="150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500"/>
                                        <p:tgtEl>
                                          <p:spTgt spid="54"/>
                                        </p:tgtEl>
                                      </p:cBhvr>
                                    </p:animEffect>
                                  </p:childTnLst>
                                </p:cTn>
                              </p:par>
                              <p:par>
                                <p:cTn id="49" presetID="10" presetClass="entr" presetSubtype="0" fill="hold" grpId="0" nodeType="withEffect">
                                  <p:stCondLst>
                                    <p:cond delay="200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500"/>
                                        <p:tgtEl>
                                          <p:spTgt spid="55"/>
                                        </p:tgtEl>
                                      </p:cBhvr>
                                    </p:animEffect>
                                  </p:childTnLst>
                                </p:cTn>
                              </p:par>
                              <p:par>
                                <p:cTn id="52" presetID="10" presetClass="entr" presetSubtype="0" fill="hold" grpId="0" nodeType="withEffect">
                                  <p:stCondLst>
                                    <p:cond delay="2000"/>
                                  </p:stCondLst>
                                  <p:childTnLst>
                                    <p:set>
                                      <p:cBhvr>
                                        <p:cTn id="53" dur="1" fill="hold">
                                          <p:stCondLst>
                                            <p:cond delay="0"/>
                                          </p:stCondLst>
                                        </p:cTn>
                                        <p:tgtEl>
                                          <p:spTgt spid="56"/>
                                        </p:tgtEl>
                                        <p:attrNameLst>
                                          <p:attrName>style.visibility</p:attrName>
                                        </p:attrNameLst>
                                      </p:cBhvr>
                                      <p:to>
                                        <p:strVal val="visible"/>
                                      </p:to>
                                    </p:set>
                                    <p:animEffect transition="in" filter="fade">
                                      <p:cBhvr>
                                        <p:cTn id="54" dur="500"/>
                                        <p:tgtEl>
                                          <p:spTgt spid="56"/>
                                        </p:tgtEl>
                                      </p:cBhvr>
                                    </p:animEffect>
                                  </p:childTnLst>
                                </p:cTn>
                              </p:par>
                              <p:par>
                                <p:cTn id="55" presetID="10" presetClass="entr" presetSubtype="0" fill="hold" grpId="0" nodeType="withEffect">
                                  <p:stCondLst>
                                    <p:cond delay="200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par>
                                <p:cTn id="58" presetID="10" presetClass="entr" presetSubtype="0" fill="hold" grpId="0" nodeType="withEffect">
                                  <p:stCondLst>
                                    <p:cond delay="2500"/>
                                  </p:stCondLst>
                                  <p:childTnLst>
                                    <p:set>
                                      <p:cBhvr>
                                        <p:cTn id="59" dur="1" fill="hold">
                                          <p:stCondLst>
                                            <p:cond delay="0"/>
                                          </p:stCondLst>
                                        </p:cTn>
                                        <p:tgtEl>
                                          <p:spTgt spid="59"/>
                                        </p:tgtEl>
                                        <p:attrNameLst>
                                          <p:attrName>style.visibility</p:attrName>
                                        </p:attrNameLst>
                                      </p:cBhvr>
                                      <p:to>
                                        <p:strVal val="visible"/>
                                      </p:to>
                                    </p:set>
                                    <p:animEffect transition="in" filter="fade">
                                      <p:cBhvr>
                                        <p:cTn id="60" dur="500"/>
                                        <p:tgtEl>
                                          <p:spTgt spid="59"/>
                                        </p:tgtEl>
                                      </p:cBhvr>
                                    </p:animEffect>
                                  </p:childTnLst>
                                </p:cTn>
                              </p:par>
                              <p:par>
                                <p:cTn id="61" presetID="10" presetClass="entr" presetSubtype="0" fill="hold" grpId="0" nodeType="withEffect">
                                  <p:stCondLst>
                                    <p:cond delay="2500"/>
                                  </p:stCondLst>
                                  <p:childTnLst>
                                    <p:set>
                                      <p:cBhvr>
                                        <p:cTn id="62" dur="1" fill="hold">
                                          <p:stCondLst>
                                            <p:cond delay="0"/>
                                          </p:stCondLst>
                                        </p:cTn>
                                        <p:tgtEl>
                                          <p:spTgt spid="64"/>
                                        </p:tgtEl>
                                        <p:attrNameLst>
                                          <p:attrName>style.visibility</p:attrName>
                                        </p:attrNameLst>
                                      </p:cBhvr>
                                      <p:to>
                                        <p:strVal val="visible"/>
                                      </p:to>
                                    </p:set>
                                    <p:animEffect transition="in" filter="fade">
                                      <p:cBhvr>
                                        <p:cTn id="63" dur="500"/>
                                        <p:tgtEl>
                                          <p:spTgt spid="64"/>
                                        </p:tgtEl>
                                      </p:cBhvr>
                                    </p:animEffect>
                                  </p:childTnLst>
                                </p:cTn>
                              </p:par>
                              <p:par>
                                <p:cTn id="64" presetID="10" presetClass="entr" presetSubtype="0" fill="hold" grpId="0" nodeType="withEffect">
                                  <p:stCondLst>
                                    <p:cond delay="2500"/>
                                  </p:stCondLst>
                                  <p:childTnLst>
                                    <p:set>
                                      <p:cBhvr>
                                        <p:cTn id="65" dur="1" fill="hold">
                                          <p:stCondLst>
                                            <p:cond delay="0"/>
                                          </p:stCondLst>
                                        </p:cTn>
                                        <p:tgtEl>
                                          <p:spTgt spid="65"/>
                                        </p:tgtEl>
                                        <p:attrNameLst>
                                          <p:attrName>style.visibility</p:attrName>
                                        </p:attrNameLst>
                                      </p:cBhvr>
                                      <p:to>
                                        <p:strVal val="visible"/>
                                      </p:to>
                                    </p:set>
                                    <p:animEffect transition="in" filter="fade">
                                      <p:cBhvr>
                                        <p:cTn id="6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animBg="1"/>
      <p:bldP spid="16" grpId="0" animBg="1"/>
      <p:bldP spid="17" grpId="0" animBg="1"/>
      <p:bldP spid="38" grpId="0" animBg="1"/>
      <p:bldP spid="52" grpId="0"/>
      <p:bldP spid="53" grpId="0"/>
      <p:bldP spid="54" grpId="0"/>
      <p:bldP spid="55" grpId="0"/>
      <p:bldP spid="56" grpId="0"/>
      <p:bldP spid="57" grpId="0"/>
      <p:bldP spid="59" grpId="0"/>
      <p:bldP spid="64" grpId="0"/>
      <p:bldP spid="65" grpId="0"/>
      <p:bldP spid="26" grpId="0" animBg="1"/>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F3B4A18-AC89-45EB-9397-BD1493FDC15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624" r="9624"/>
          <a:stretch>
            <a:fillRect/>
          </a:stretch>
        </p:blipFill>
        <p:spPr/>
      </p:pic>
      <p:pic>
        <p:nvPicPr>
          <p:cNvPr id="12" name="Picture Placeholder 11">
            <a:extLst>
              <a:ext uri="{FF2B5EF4-FFF2-40B4-BE49-F238E27FC236}">
                <a16:creationId xmlns:a16="http://schemas.microsoft.com/office/drawing/2014/main" id="{5E6760A1-92F5-4C96-9926-302206774E7D}"/>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9647" r="9647"/>
          <a:stretch>
            <a:fillRect/>
          </a:stretch>
        </p:blipFill>
        <p:spPr/>
      </p:pic>
      <p:pic>
        <p:nvPicPr>
          <p:cNvPr id="14" name="Picture Placeholder 13">
            <a:extLst>
              <a:ext uri="{FF2B5EF4-FFF2-40B4-BE49-F238E27FC236}">
                <a16:creationId xmlns:a16="http://schemas.microsoft.com/office/drawing/2014/main" id="{31761267-9CCA-4222-B6E2-B6D78BDCC71D}"/>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9624" r="9624"/>
          <a:stretch>
            <a:fillRect/>
          </a:stretch>
        </p:blipFill>
        <p:spPr/>
      </p:pic>
      <p:sp>
        <p:nvSpPr>
          <p:cNvPr id="4" name="Title 3"/>
          <p:cNvSpPr>
            <a:spLocks noGrp="1"/>
          </p:cNvSpPr>
          <p:nvPr>
            <p:ph type="title"/>
          </p:nvPr>
        </p:nvSpPr>
        <p:spPr/>
        <p:txBody>
          <a:bodyPr/>
          <a:lstStyle/>
          <a:p>
            <a:r>
              <a:rPr lang="en-US" dirty="0"/>
              <a:t>WHAT WE </a:t>
            </a:r>
            <a:r>
              <a:rPr lang="en-US" dirty="0">
                <a:solidFill>
                  <a:schemeClr val="accent1"/>
                </a:solidFill>
              </a:rPr>
              <a:t>OFFER</a:t>
            </a:r>
          </a:p>
        </p:txBody>
      </p:sp>
      <p:sp>
        <p:nvSpPr>
          <p:cNvPr id="8" name="Rectangle 7"/>
          <p:cNvSpPr/>
          <p:nvPr/>
        </p:nvSpPr>
        <p:spPr>
          <a:xfrm>
            <a:off x="3246625" y="4335729"/>
            <a:ext cx="914400" cy="914400"/>
          </a:xfrm>
          <a:prstGeom prst="rect">
            <a:avLst/>
          </a:prstGeom>
          <a:ln>
            <a:noFill/>
          </a:ln>
          <a:effectLst>
            <a:outerShdw blurRad="127000" dist="63500" dir="135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984159" y="4335729"/>
            <a:ext cx="914400" cy="914400"/>
          </a:xfrm>
          <a:prstGeom prst="rect">
            <a:avLst/>
          </a:prstGeom>
          <a:ln>
            <a:noFill/>
          </a:ln>
          <a:effectLst>
            <a:outerShdw blurRad="127000" dist="63500" dir="135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721693" y="4335729"/>
            <a:ext cx="914400" cy="914400"/>
          </a:xfrm>
          <a:prstGeom prst="rect">
            <a:avLst/>
          </a:prstGeom>
          <a:ln>
            <a:noFill/>
          </a:ln>
          <a:effectLst>
            <a:outerShdw blurRad="127000" dist="63500" dir="13500000" algn="b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272456" y="4377430"/>
            <a:ext cx="862737" cy="830997"/>
          </a:xfrm>
          <a:prstGeom prst="rect">
            <a:avLst/>
          </a:prstGeom>
          <a:noFill/>
        </p:spPr>
        <p:txBody>
          <a:bodyPr wrap="none" rtlCol="0">
            <a:spAutoFit/>
          </a:bodyPr>
          <a:lstStyle/>
          <a:p>
            <a:pPr algn="ctr"/>
            <a:r>
              <a:rPr lang="en-US" sz="4800" dirty="0">
                <a:solidFill>
                  <a:schemeClr val="bg2"/>
                </a:solidFill>
                <a:latin typeface="+mj-lt"/>
              </a:rPr>
              <a:t>01</a:t>
            </a:r>
          </a:p>
        </p:txBody>
      </p:sp>
      <p:sp>
        <p:nvSpPr>
          <p:cNvPr id="17" name="TextBox 16"/>
          <p:cNvSpPr txBox="1"/>
          <p:nvPr/>
        </p:nvSpPr>
        <p:spPr>
          <a:xfrm>
            <a:off x="6963503" y="4377429"/>
            <a:ext cx="955711" cy="830997"/>
          </a:xfrm>
          <a:prstGeom prst="rect">
            <a:avLst/>
          </a:prstGeom>
          <a:noFill/>
        </p:spPr>
        <p:txBody>
          <a:bodyPr wrap="none" rtlCol="0">
            <a:spAutoFit/>
          </a:bodyPr>
          <a:lstStyle/>
          <a:p>
            <a:pPr algn="ctr"/>
            <a:r>
              <a:rPr lang="en-US" sz="4800" dirty="0">
                <a:solidFill>
                  <a:schemeClr val="bg2"/>
                </a:solidFill>
                <a:latin typeface="+mj-lt"/>
              </a:rPr>
              <a:t>02</a:t>
            </a:r>
          </a:p>
        </p:txBody>
      </p:sp>
      <p:sp>
        <p:nvSpPr>
          <p:cNvPr id="18" name="TextBox 17"/>
          <p:cNvSpPr txBox="1"/>
          <p:nvPr/>
        </p:nvSpPr>
        <p:spPr>
          <a:xfrm>
            <a:off x="10702640" y="4371911"/>
            <a:ext cx="952505" cy="830997"/>
          </a:xfrm>
          <a:prstGeom prst="rect">
            <a:avLst/>
          </a:prstGeom>
          <a:noFill/>
        </p:spPr>
        <p:txBody>
          <a:bodyPr wrap="none" rtlCol="0">
            <a:spAutoFit/>
          </a:bodyPr>
          <a:lstStyle/>
          <a:p>
            <a:pPr algn="ctr"/>
            <a:r>
              <a:rPr lang="en-US" sz="4800" dirty="0">
                <a:solidFill>
                  <a:schemeClr val="bg2"/>
                </a:solidFill>
                <a:latin typeface="+mj-lt"/>
              </a:rPr>
              <a:t>03</a:t>
            </a:r>
          </a:p>
        </p:txBody>
      </p:sp>
      <p:sp>
        <p:nvSpPr>
          <p:cNvPr id="19" name="TextBox 18"/>
          <p:cNvSpPr txBox="1"/>
          <p:nvPr/>
        </p:nvSpPr>
        <p:spPr>
          <a:xfrm>
            <a:off x="1007748" y="4850019"/>
            <a:ext cx="1654620" cy="400110"/>
          </a:xfrm>
          <a:prstGeom prst="rect">
            <a:avLst/>
          </a:prstGeom>
          <a:noFill/>
        </p:spPr>
        <p:txBody>
          <a:bodyPr wrap="none" rtlCol="0">
            <a:spAutoFit/>
          </a:bodyPr>
          <a:lstStyle/>
          <a:p>
            <a:r>
              <a:rPr lang="en-US" sz="2000" dirty="0">
                <a:latin typeface="+mj-lt"/>
              </a:rPr>
              <a:t>Description</a:t>
            </a:r>
          </a:p>
        </p:txBody>
      </p:sp>
      <p:sp>
        <p:nvSpPr>
          <p:cNvPr id="20" name="TextBox 19"/>
          <p:cNvSpPr txBox="1"/>
          <p:nvPr/>
        </p:nvSpPr>
        <p:spPr>
          <a:xfrm>
            <a:off x="4746039" y="4849961"/>
            <a:ext cx="1654620" cy="400110"/>
          </a:xfrm>
          <a:prstGeom prst="rect">
            <a:avLst/>
          </a:prstGeom>
          <a:noFill/>
        </p:spPr>
        <p:txBody>
          <a:bodyPr wrap="none" rtlCol="0">
            <a:spAutoFit/>
          </a:bodyPr>
          <a:lstStyle/>
          <a:p>
            <a:r>
              <a:rPr lang="en-US" sz="2000" dirty="0">
                <a:latin typeface="+mj-lt"/>
              </a:rPr>
              <a:t>Description</a:t>
            </a:r>
          </a:p>
        </p:txBody>
      </p:sp>
      <p:sp>
        <p:nvSpPr>
          <p:cNvPr id="21" name="TextBox 20"/>
          <p:cNvSpPr txBox="1"/>
          <p:nvPr/>
        </p:nvSpPr>
        <p:spPr>
          <a:xfrm>
            <a:off x="8498113" y="4849961"/>
            <a:ext cx="1654620" cy="400110"/>
          </a:xfrm>
          <a:prstGeom prst="rect">
            <a:avLst/>
          </a:prstGeom>
          <a:noFill/>
        </p:spPr>
        <p:txBody>
          <a:bodyPr wrap="none" rtlCol="0">
            <a:spAutoFit/>
          </a:bodyPr>
          <a:lstStyle/>
          <a:p>
            <a:r>
              <a:rPr lang="en-US" sz="2000" dirty="0">
                <a:latin typeface="+mj-lt"/>
              </a:rPr>
              <a:t>Description</a:t>
            </a:r>
          </a:p>
        </p:txBody>
      </p:sp>
      <p:sp>
        <p:nvSpPr>
          <p:cNvPr id="22" name="TextBox 21"/>
          <p:cNvSpPr txBox="1"/>
          <p:nvPr/>
        </p:nvSpPr>
        <p:spPr>
          <a:xfrm>
            <a:off x="1007748" y="5133144"/>
            <a:ext cx="2234276" cy="923330"/>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23" name="TextBox 22"/>
          <p:cNvSpPr txBox="1"/>
          <p:nvPr/>
        </p:nvSpPr>
        <p:spPr>
          <a:xfrm>
            <a:off x="4747392" y="5133144"/>
            <a:ext cx="2232166" cy="923330"/>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
        <p:nvSpPr>
          <p:cNvPr id="24" name="TextBox 23"/>
          <p:cNvSpPr txBox="1"/>
          <p:nvPr/>
        </p:nvSpPr>
        <p:spPr>
          <a:xfrm>
            <a:off x="8482058" y="5133144"/>
            <a:ext cx="2239634" cy="923330"/>
          </a:xfrm>
          <a:prstGeom prst="rect">
            <a:avLst/>
          </a:prstGeom>
          <a:noFill/>
        </p:spPr>
        <p:txBody>
          <a:bodyPr wrap="square" rtlCol="0">
            <a:spAutoFit/>
          </a:bodyPr>
          <a:lstStyle/>
          <a:p>
            <a:pPr>
              <a:lnSpc>
                <a:spcPct val="150000"/>
              </a:lnSpc>
            </a:pPr>
            <a:r>
              <a:rPr lang="id-ID" sz="1200" dirty="0">
                <a:ea typeface="Roboto" pitchFamily="2" charset="0"/>
              </a:rPr>
              <a:t>Suitable for all categories business and personal</a:t>
            </a:r>
            <a:r>
              <a:rPr lang="en-US" sz="1200" dirty="0">
                <a:ea typeface="Roboto" pitchFamily="2" charset="0"/>
              </a:rPr>
              <a:t> </a:t>
            </a:r>
            <a:r>
              <a:rPr lang="id-ID" sz="1200" dirty="0">
                <a:ea typeface="Roboto" pitchFamily="2" charset="0"/>
              </a:rPr>
              <a:t>presentation</a:t>
            </a:r>
          </a:p>
        </p:txBody>
      </p:sp>
    </p:spTree>
    <p:extLst>
      <p:ext uri="{BB962C8B-B14F-4D97-AF65-F5344CB8AC3E}">
        <p14:creationId xmlns:p14="http://schemas.microsoft.com/office/powerpoint/2010/main" val="17452294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childTnLst>
                          </p:cTn>
                        </p:par>
                        <p:par>
                          <p:cTn id="54" fill="hold">
                            <p:stCondLst>
                              <p:cond delay="5500"/>
                            </p:stCondLst>
                            <p:childTnLst>
                              <p:par>
                                <p:cTn id="55" presetID="10" presetClass="entr" presetSubtype="0"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6" grpId="0"/>
      <p:bldP spid="17" grpId="0"/>
      <p:bldP spid="18" grpId="0"/>
      <p:bldP spid="19" grpId="0"/>
      <p:bldP spid="20" grpId="0"/>
      <p:bldP spid="21"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628BCCB-55ED-46E9-BBA8-425AEB1C64E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1875" b="21875"/>
          <a:stretch>
            <a:fillRect/>
          </a:stretch>
        </p:blipFill>
        <p:spPr/>
      </p:pic>
      <p:sp>
        <p:nvSpPr>
          <p:cNvPr id="8" name="Rectangle 7"/>
          <p:cNvSpPr/>
          <p:nvPr/>
        </p:nvSpPr>
        <p:spPr>
          <a:xfrm>
            <a:off x="6593084" y="1"/>
            <a:ext cx="5119491" cy="3429000"/>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186586" y="652672"/>
            <a:ext cx="3932487" cy="2123658"/>
          </a:xfrm>
          <a:prstGeom prst="rect">
            <a:avLst/>
          </a:prstGeom>
          <a:noFill/>
        </p:spPr>
        <p:txBody>
          <a:bodyPr wrap="none" rtlCol="0">
            <a:spAutoFit/>
          </a:bodyPr>
          <a:lstStyle/>
          <a:p>
            <a:pPr algn="ctr"/>
            <a:r>
              <a:rPr lang="en-US" sz="6600" dirty="0">
                <a:solidFill>
                  <a:schemeClr val="bg2"/>
                </a:solidFill>
                <a:latin typeface="+mj-lt"/>
              </a:rPr>
              <a:t>SECTION</a:t>
            </a:r>
          </a:p>
          <a:p>
            <a:pPr algn="ctr"/>
            <a:r>
              <a:rPr lang="en-US" sz="6600" dirty="0">
                <a:solidFill>
                  <a:schemeClr val="bg2"/>
                </a:solidFill>
                <a:latin typeface="+mj-lt"/>
              </a:rPr>
              <a:t>BREAK</a:t>
            </a:r>
          </a:p>
        </p:txBody>
      </p:sp>
    </p:spTree>
    <p:extLst>
      <p:ext uri="{BB962C8B-B14F-4D97-AF65-F5344CB8AC3E}">
        <p14:creationId xmlns:p14="http://schemas.microsoft.com/office/powerpoint/2010/main" val="11622733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theme/theme1.xml><?xml version="1.0" encoding="utf-8"?>
<a:theme xmlns:a="http://schemas.openxmlformats.org/drawingml/2006/main" name="Office Theme">
  <a:themeElements>
    <a:clrScheme name="Gradient Green Dark">
      <a:dk1>
        <a:srgbClr val="FFFFFF"/>
      </a:dk1>
      <a:lt1>
        <a:srgbClr val="3F3F3F"/>
      </a:lt1>
      <a:dk2>
        <a:srgbClr val="313C41"/>
      </a:dk2>
      <a:lt2>
        <a:srgbClr val="FFFFFF"/>
      </a:lt2>
      <a:accent1>
        <a:srgbClr val="4CC776"/>
      </a:accent1>
      <a:accent2>
        <a:srgbClr val="44C072"/>
      </a:accent2>
      <a:accent3>
        <a:srgbClr val="40B884"/>
      </a:accent3>
      <a:accent4>
        <a:srgbClr val="3CAE8C"/>
      </a:accent4>
      <a:accent5>
        <a:srgbClr val="379A87"/>
      </a:accent5>
      <a:accent6>
        <a:srgbClr val="328682"/>
      </a:accent6>
      <a:hlink>
        <a:srgbClr val="7030A0"/>
      </a:hlink>
      <a:folHlink>
        <a:srgbClr val="00B0F0"/>
      </a:folHlink>
    </a:clrScheme>
    <a:fontScheme name="Custom 48">
      <a:majorFont>
        <a:latin typeface="Work Sans Extra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3669</TotalTime>
  <Words>1486</Words>
  <Application>Microsoft Office PowerPoint</Application>
  <PresentationFormat>Widescreen</PresentationFormat>
  <Paragraphs>249</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Kozuka Gothic Pr6N EL</vt:lpstr>
      <vt:lpstr>Arial</vt:lpstr>
      <vt:lpstr>Calibri</vt:lpstr>
      <vt:lpstr>Roboto</vt:lpstr>
      <vt:lpstr>Source Sans Pro</vt:lpstr>
      <vt:lpstr>Work Sans</vt:lpstr>
      <vt:lpstr>Work Sans Extrabold</vt:lpstr>
      <vt:lpstr>Office Theme</vt:lpstr>
      <vt:lpstr>PowerPoint Presentation</vt:lpstr>
      <vt:lpstr>WELCOME MESSAGE</vt:lpstr>
      <vt:lpstr>PowerPoint Presentation</vt:lpstr>
      <vt:lpstr>OUR TIMELINE</vt:lpstr>
      <vt:lpstr>PowerPoint Presentation</vt:lpstr>
      <vt:lpstr>OUR VISION</vt:lpstr>
      <vt:lpstr>OUR VALIDATION</vt:lpstr>
      <vt:lpstr>WHAT WE OFFER</vt:lpstr>
      <vt:lpstr>PowerPoint Presentation</vt:lpstr>
      <vt:lpstr>PROFILE TEAM</vt:lpstr>
      <vt:lpstr>PowerPoint Presentation</vt:lpstr>
      <vt:lpstr>OUR BEST TEAM</vt:lpstr>
      <vt:lpstr>OUR PORTFOLIO</vt:lpstr>
      <vt:lpstr>PowerPoint Presentation</vt:lpstr>
      <vt:lpstr>BEST PROJECT</vt:lpstr>
      <vt:lpstr>PowerPoint Presentation</vt:lpstr>
      <vt:lpstr>LAPTOP MOCKUP</vt:lpstr>
      <vt:lpstr>PowerPoint Presentation</vt:lpstr>
      <vt:lpstr>PowerPoint Presentation</vt:lpstr>
      <vt:lpstr>PowerPoint Presentation</vt:lpstr>
      <vt:lpstr>DATA MEMBERS</vt:lpstr>
      <vt:lpstr>OUR FLOWCHART</vt:lpstr>
      <vt:lpstr>SOCIAL MEDIA</vt:lpstr>
      <vt:lpstr>PRICE TABLE</vt:lpstr>
      <vt:lpstr>SWOT ANALYSIS</vt:lpstr>
      <vt:lpstr>WORLDWIDE MAP</vt:lpstr>
      <vt:lpstr>EUROPE MARKET</vt:lpstr>
      <vt:lpstr>BEST PARTNERS</vt:lpstr>
      <vt:lpstr>OUR CONTACT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muse</cp:lastModifiedBy>
  <cp:revision>275</cp:revision>
  <dcterms:created xsi:type="dcterms:W3CDTF">2018-10-18T00:03:22Z</dcterms:created>
  <dcterms:modified xsi:type="dcterms:W3CDTF">2018-10-30T11:46:15Z</dcterms:modified>
</cp:coreProperties>
</file>