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66" r:id="rId4"/>
    <p:sldMasterId id="2147483678" r:id="rId5"/>
  </p:sldMasterIdLst>
  <p:notesMasterIdLst>
    <p:notesMasterId r:id="rId7"/>
  </p:notesMasterIdLst>
  <p:sldIdLst>
    <p:sldId id="257" r:id="rId6"/>
    <p:sldId id="258" r:id="rId8"/>
    <p:sldId id="259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/>
            <a:endParaRPr dirty="0"/>
          </a:p>
        </p:txBody>
      </p:sp>
      <p:sp>
        <p:nvSpPr>
          <p:cNvPr id="41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sz="1200" dirty="0">
                <a:latin typeface="Calibri" panose="020F0502020204030204" charset="0"/>
              </a:rPr>
            </a:fld>
            <a:endParaRPr lang="en-US" sz="1200" dirty="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p>
            <a:pPr lvl="0" algn="r" defTabSz="990600" eaLnBrk="1" hangingPunct="1">
              <a:spcBef>
                <a:spcPct val="0"/>
              </a:spcBef>
            </a:pPr>
            <a:fld id="{9A0DB2DC-4C9A-4742-B13C-FB6460FD3503}" type="slidenum">
              <a:rPr lang="en-US" altLang="zh-CN" sz="1300" dirty="0">
                <a:latin typeface="Arial" panose="020B0604020202020204" pitchFamily="34" charset="0"/>
                <a:ea typeface="SimSun" panose="02010600030101010101" pitchFamily="2" charset="-122"/>
              </a:rPr>
            </a:fld>
            <a:endParaRPr lang="en-US" altLang="zh-CN" sz="1300" dirty="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Edit Master text styles</a:t>
            </a:r>
            <a:endParaRPr lang="en-US" noProof="1" smtClean="0"/>
          </a:p>
          <a:p>
            <a:pPr lvl="1"/>
            <a:r>
              <a:rPr lang="en-US" noProof="1" smtClean="0"/>
              <a:t>Second level</a:t>
            </a:r>
            <a:endParaRPr lang="en-US" noProof="1" smtClean="0"/>
          </a:p>
          <a:p>
            <a:pPr lvl="2"/>
            <a:r>
              <a:rPr lang="en-US" noProof="1" smtClean="0"/>
              <a:t>Third level</a:t>
            </a:r>
            <a:endParaRPr lang="en-US" noProof="1" smtClean="0"/>
          </a:p>
          <a:p>
            <a:pPr lvl="3"/>
            <a:r>
              <a:rPr lang="en-US" noProof="1" smtClean="0"/>
              <a:t>Fourth level</a:t>
            </a:r>
            <a:endParaRPr lang="en-US" noProof="1" smtClean="0"/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p>
            <a:pPr lvl="0" eaLnBrk="1" hangingPunct="1">
              <a:buNone/>
            </a:pPr>
            <a:fld id="{BB962C8B-B14F-4D97-AF65-F5344CB8AC3E}" type="datetimeFigureOut">
              <a:rPr lang="en-US" altLang="x-none" b="0" dirty="0">
                <a:latin typeface="Calibri" panose="020F0502020204030204" charset="0"/>
              </a:rPr>
            </a:fld>
            <a:endParaRPr lang="en-US" altLang="x-none" b="0" dirty="0">
              <a:latin typeface="Calibri" panose="020F050202020403020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p>
            <a:pPr lvl="0" eaLnBrk="1" hangingPunct="1">
              <a:buNone/>
            </a:pPr>
            <a:endParaRPr lang="en-US" altLang="x-none" b="0" dirty="0">
              <a:latin typeface="Calibri" panose="020F050202020403020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p>
            <a:pPr lvl="0" eaLnBrk="1" hangingPunct="1">
              <a:buNone/>
            </a:pPr>
            <a:fld id="{9A0DB2DC-4C9A-4742-B13C-FB6460FD3503}" type="slidenum">
              <a:rPr lang="en-US" altLang="x-none" b="0" dirty="0">
                <a:latin typeface="Calibri" panose="020F0502020204030204" charset="0"/>
              </a:rPr>
            </a:fld>
            <a:endParaRPr lang="en-US" altLang="x-none" b="0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p>
            <a:pPr lvl="0" eaLnBrk="1" hangingPunct="1">
              <a:buNone/>
            </a:pPr>
            <a:fld id="{BB962C8B-B14F-4D97-AF65-F5344CB8AC3E}" type="datetimeFigureOut">
              <a:rPr lang="en-US" altLang="x-none" b="0" dirty="0">
                <a:latin typeface="Calibri" panose="020F0502020204030204" charset="0"/>
              </a:rPr>
            </a:fld>
            <a:endParaRPr lang="en-US" altLang="x-none" b="0" dirty="0">
              <a:latin typeface="Calibri" panose="020F050202020403020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p>
            <a:pPr lvl="0" eaLnBrk="1" hangingPunct="1">
              <a:buNone/>
            </a:pPr>
            <a:endParaRPr lang="en-US" altLang="x-none" b="0" dirty="0">
              <a:latin typeface="Calibri" panose="020F05020202040302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p>
            <a:pPr lvl="0" eaLnBrk="1" hangingPunct="1">
              <a:buNone/>
            </a:pPr>
            <a:fld id="{9A0DB2DC-4C9A-4742-B13C-FB6460FD3503}" type="slidenum">
              <a:rPr lang="en-US" altLang="x-none" b="0" dirty="0">
                <a:latin typeface="Calibri" panose="020F0502020204030204" charset="0"/>
              </a:rPr>
            </a:fld>
            <a:endParaRPr lang="en-US" altLang="x-none" b="0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>
              <a:buNone/>
            </a:pPr>
            <a:fld id="{BB962C8B-B14F-4D97-AF65-F5344CB8AC3E}" type="datetimeFigureOut">
              <a:rPr lang="en-US" altLang="x-none" b="0" dirty="0">
                <a:latin typeface="Calibri" panose="020F0502020204030204" charset="0"/>
              </a:rPr>
            </a:fld>
            <a:endParaRPr lang="en-US" altLang="x-none" b="0" dirty="0">
              <a:latin typeface="Calibri" panose="020F050202020403020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endParaRPr lang="en-US" altLang="x-none" b="0" dirty="0">
              <a:latin typeface="Calibri" panose="020F050202020403020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x-none" b="0" dirty="0">
                <a:latin typeface="Calibri" panose="020F0502020204030204" charset="0"/>
              </a:rPr>
            </a:fld>
            <a:endParaRPr lang="en-US" altLang="x-none" b="0" dirty="0">
              <a:latin typeface="Calibri" panose="020F050202020403020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>
              <a:buNone/>
            </a:pPr>
            <a:fld id="{BB962C8B-B14F-4D97-AF65-F5344CB8AC3E}" type="datetimeFigureOut">
              <a:rPr lang="en-US" altLang="x-none" b="0" dirty="0">
                <a:latin typeface="Calibri" panose="020F0502020204030204" charset="0"/>
              </a:rPr>
            </a:fld>
            <a:endParaRPr lang="en-US" altLang="x-none" b="0" dirty="0">
              <a:latin typeface="Calibri" panose="020F050202020403020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endParaRPr lang="en-US" altLang="x-none" b="0" dirty="0">
              <a:latin typeface="Calibri" panose="020F05020202040302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x-none" b="0" dirty="0">
                <a:latin typeface="Calibri" panose="020F0502020204030204" charset="0"/>
              </a:rPr>
            </a:fld>
            <a:endParaRPr lang="en-US" altLang="x-none" b="0" dirty="0">
              <a:latin typeface="Calibri" panose="020F050202020403020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7" Type="http://schemas.openxmlformats.org/officeDocument/2006/relationships/theme" Target="../theme/theme2.xml"/><Relationship Id="rId6" Type="http://schemas.openxmlformats.org/officeDocument/2006/relationships/image" Target="../media/image2.jpeg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6.xml"/><Relationship Id="rId8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3" Type="http://schemas.openxmlformats.org/officeDocument/2006/relationships/theme" Target="../theme/theme4.xml"/><Relationship Id="rId12" Type="http://schemas.openxmlformats.org/officeDocument/2006/relationships/image" Target="../media/image6.jpeg"/><Relationship Id="rId11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7.xml"/><Relationship Id="rId1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/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1025"/>
          <p:cNvSpPr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/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29" name="Footer Placeholder 1028"/>
          <p:cNvSpPr/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30" name="Slide Number Placeholder 1029"/>
          <p:cNvSpPr/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1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5.xml"/><Relationship Id="rId3" Type="http://schemas.openxmlformats.org/officeDocument/2006/relationships/audio" Target="../media/audio2.wav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3.xml"/><Relationship Id="rId4" Type="http://schemas.openxmlformats.org/officeDocument/2006/relationships/image" Target="../media/image10.png"/><Relationship Id="rId3" Type="http://schemas.openxmlformats.org/officeDocument/2006/relationships/tags" Target="../tags/tag1.xml"/><Relationship Id="rId2" Type="http://schemas.microsoft.com/office/2007/relationships/media" Target="../media/media1.mp4"/><Relationship Id="rId1" Type="http://schemas.openxmlformats.org/officeDocument/2006/relationships/video" Target="../media/media1.mp4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1.wav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Title 1"/>
          <p:cNvSpPr>
            <a:spLocks noGrp="1"/>
          </p:cNvSpPr>
          <p:nvPr>
            <p:ph type="ctrTitle" idx="4294967295"/>
          </p:nvPr>
        </p:nvSpPr>
        <p:spPr>
          <a:xfrm>
            <a:off x="914400" y="2131484"/>
            <a:ext cx="10363200" cy="146896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lIns="121908" tIns="60954" rIns="121908" bIns="60954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eaLnBrk="1" hangingPunct="1"/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 bwMode="auto">
          <a:xfrm>
            <a:off x="1828800" y="3886200"/>
            <a:ext cx="8534400" cy="17526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miter lim="800000"/>
          </a:ln>
        </p:spPr>
        <p:txBody>
          <a:bodyPr lIns="121908" tIns="60954" rIns="121908" bIns="60954"/>
          <a:lstStyle>
            <a:lvl1pPr marL="0" lvl="0" indent="0" algn="ctr">
              <a:buClrTx/>
              <a:buSzTx/>
              <a:buFont typeface="Arial" panose="020B0604020202020204" pitchFamily="34" charset="0"/>
              <a:buNone/>
              <a:defRPr/>
            </a:lvl1pPr>
            <a:lvl2pPr marL="457200" lvl="1" indent="0" algn="ctr">
              <a:buClrTx/>
              <a:buSzTx/>
              <a:buFont typeface="Arial" panose="020B0604020202020204" pitchFamily="34" charset="0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defTabSz="913130" eaLnBrk="1" hangingPunct="1">
              <a:buNone/>
            </a:pPr>
            <a:endParaRPr dirty="0">
              <a:solidFill>
                <a:srgbClr val="898989"/>
              </a:solidFill>
            </a:endParaRPr>
          </a:p>
        </p:txBody>
      </p:sp>
      <p:pic>
        <p:nvPicPr>
          <p:cNvPr id="3076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TextBox 5"/>
          <p:cNvSpPr txBox="1"/>
          <p:nvPr/>
        </p:nvSpPr>
        <p:spPr>
          <a:xfrm>
            <a:off x="-8467" y="1576917"/>
            <a:ext cx="12090400" cy="233616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p>
            <a:pPr algn="ctr" defTabSz="913130" eaLnBrk="1" hangingPunct="1">
              <a:buNone/>
            </a:pPr>
            <a:r>
              <a:rPr sz="7200" b="1" dirty="0">
                <a:solidFill>
                  <a:srgbClr val="FF0000"/>
                </a:solidFill>
                <a:latin typeface="UTM Avo" panose="02040603050506020204"/>
              </a:rPr>
              <a:t>Chào mừng các con đến với tiết </a:t>
            </a:r>
            <a:r>
              <a:rPr lang="en-US" sz="7200" b="1" dirty="0">
                <a:solidFill>
                  <a:srgbClr val="FF0000"/>
                </a:solidFill>
                <a:latin typeface="UTM Avo" panose="02040603050506020204"/>
              </a:rPr>
              <a:t>tập tô</a:t>
            </a:r>
            <a:endParaRPr lang="en-US" sz="7200" b="1" dirty="0">
              <a:solidFill>
                <a:srgbClr val="FF0000"/>
              </a:solidFill>
              <a:latin typeface="UTM Avo" panose="02040603050506020204"/>
            </a:endParaRP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43200" y="2921000"/>
            <a:ext cx="6604000" cy="110553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p>
            <a:pPr algn="ctr" defTabSz="1219200" eaLnBrk="1" hangingPunct="1">
              <a:spcBef>
                <a:spcPct val="50000"/>
              </a:spcBef>
            </a:pPr>
            <a:r>
              <a:rPr lang="en-US" altLang="en-US" sz="6400" b="0" dirty="0">
                <a:latin typeface="UTM Avo" panose="02040603050506020204" charset="0"/>
                <a:cs typeface="UTM Avo" panose="02040603050506020204" charset="0"/>
              </a:rPr>
              <a:t>Tô chữ hoa</a:t>
            </a:r>
            <a:endParaRPr lang="en-US" altLang="en-US" sz="6400" b="0" dirty="0">
              <a:latin typeface="UTM Avo" panose="02040603050506020204" charset="0"/>
              <a:ea typeface="Arial" panose="020B0604020202020204" pitchFamily="34" charset="0"/>
              <a:cs typeface="UTM Avo" panose="02040603050506020204" charset="0"/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B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ctr" anchorCtr="0"/>
          <a:p>
            <a:pPr eaLnBrk="1" hangingPunct="1"/>
            <a:endParaRPr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/>
          <a:p>
            <a:pPr eaLnBrk="1" hangingPunct="1"/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endParaRPr dirty="0">
              <a:solidFill>
                <a:srgbClr val="FFFFFF"/>
              </a:solidFill>
              <a:latin typeface="Calibri" panose="020F0502020204030204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1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>
            <a:fillRect/>
          </a:stretch>
        </p:blipFill>
        <p:spPr bwMode="auto">
          <a:xfrm>
            <a:off x="1470025" y="1955800"/>
            <a:ext cx="8503920" cy="3333115"/>
          </a:xfrm>
          <a:prstGeom prst="rect">
            <a:avLst/>
          </a:prstGeom>
          <a:noFill/>
          <a:ln>
            <a:noFill/>
          </a:ln>
        </p:spPr>
      </p:pic>
      <p:sp>
        <p:nvSpPr>
          <p:cNvPr id="19462" name="TextBox 8"/>
          <p:cNvSpPr txBox="1"/>
          <p:nvPr/>
        </p:nvSpPr>
        <p:spPr>
          <a:xfrm>
            <a:off x="3447415" y="2774950"/>
            <a:ext cx="7058025" cy="29997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en-US" altLang="en-US" sz="6300" b="1" dirty="0">
                <a:solidFill>
                  <a:srgbClr val="0000FF"/>
                </a:solidFill>
                <a:latin typeface="HP001 4 hàng" panose="020B0603050302020204" pitchFamily="34" charset="0"/>
              </a:rPr>
              <a:t>trải vàng </a:t>
            </a:r>
            <a:endParaRPr lang="en-US" altLang="en-US" sz="63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  <a:p>
            <a:pPr eaLnBrk="1" hangingPunct="1"/>
            <a:endParaRPr lang="en-US" altLang="en-US" sz="63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  <a:p>
            <a:pPr eaLnBrk="1" hangingPunct="1"/>
            <a:endParaRPr lang="en-US" altLang="en-US" sz="63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  <p:pic>
        <p:nvPicPr>
          <p:cNvPr id="19464" name="Picture 10">
            <a:hlinkClick r:id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1513" y="5689600"/>
            <a:ext cx="1725612" cy="1079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ounded Rectangle 1"/>
          <p:cNvSpPr/>
          <p:nvPr/>
        </p:nvSpPr>
        <p:spPr>
          <a:xfrm>
            <a:off x="570230" y="410210"/>
            <a:ext cx="3751580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200">
                <a:latin typeface="UTM Avo" panose="02040603050506020204" charset="0"/>
                <a:cs typeface="UTM Avo" panose="02040603050506020204" charset="0"/>
              </a:rPr>
              <a:t>Viết từ ứng dụng</a:t>
            </a:r>
            <a:endParaRPr lang="en-US" sz="3200">
              <a:latin typeface="UTM Avo" panose="02040603050506020204" charset="0"/>
              <a:cs typeface="UTM Avo" panose="0204060305050602020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ctr" anchorCtr="0"/>
          <a:p>
            <a:pPr eaLnBrk="1" hangingPunct="1"/>
            <a:endParaRPr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/>
          <a:p>
            <a:pPr eaLnBrk="1" hangingPunct="1"/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endParaRPr dirty="0">
              <a:solidFill>
                <a:srgbClr val="FFFFFF"/>
              </a:solidFill>
              <a:latin typeface="Calibri" panose="020F0502020204030204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1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>
            <a:fillRect/>
          </a:stretch>
        </p:blipFill>
        <p:spPr bwMode="auto">
          <a:xfrm>
            <a:off x="1470025" y="1967865"/>
            <a:ext cx="8917305" cy="3333115"/>
          </a:xfrm>
          <a:prstGeom prst="rect">
            <a:avLst/>
          </a:prstGeom>
          <a:noFill/>
          <a:ln>
            <a:noFill/>
          </a:ln>
        </p:spPr>
      </p:pic>
      <p:sp>
        <p:nvSpPr>
          <p:cNvPr id="19462" name="TextBox 8"/>
          <p:cNvSpPr txBox="1"/>
          <p:nvPr/>
        </p:nvSpPr>
        <p:spPr>
          <a:xfrm>
            <a:off x="3447415" y="2774950"/>
            <a:ext cx="7058025" cy="1060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en-US" altLang="en-US" sz="6300" b="1" dirty="0">
                <a:solidFill>
                  <a:srgbClr val="0000FF"/>
                </a:solidFill>
                <a:latin typeface="HP001 4 hàng" panose="020B0603050302020204" pitchFamily="34" charset="0"/>
              </a:rPr>
              <a:t>đuổi kịp</a:t>
            </a:r>
            <a:endParaRPr lang="en-US" altLang="en-US" sz="63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  <p:pic>
        <p:nvPicPr>
          <p:cNvPr id="19464" name="Picture 10">
            <a:hlinkClick r:id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1513" y="5689600"/>
            <a:ext cx="1725612" cy="1079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ounded Rectangle 1"/>
          <p:cNvSpPr/>
          <p:nvPr/>
        </p:nvSpPr>
        <p:spPr>
          <a:xfrm>
            <a:off x="570230" y="410210"/>
            <a:ext cx="3751580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200">
                <a:latin typeface="UTM Avo" panose="02040603050506020204" charset="0"/>
                <a:cs typeface="UTM Avo" panose="02040603050506020204" charset="0"/>
              </a:rPr>
              <a:t>Viết từ ứng dụng</a:t>
            </a:r>
            <a:endParaRPr lang="en-US" sz="3200">
              <a:latin typeface="UTM Avo" panose="02040603050506020204" charset="0"/>
              <a:cs typeface="UTM Avo" panose="0204060305050602020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ctr" anchorCtr="0"/>
          <a:p>
            <a:pPr eaLnBrk="1" hangingPunct="1"/>
            <a:endParaRPr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/>
          <a:p>
            <a:pPr eaLnBrk="1" hangingPunct="1"/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endParaRPr dirty="0">
              <a:solidFill>
                <a:srgbClr val="FFFFFF"/>
              </a:solidFill>
              <a:latin typeface="Calibri" panose="020F0502020204030204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1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>
            <a:fillRect/>
          </a:stretch>
        </p:blipFill>
        <p:spPr bwMode="auto">
          <a:xfrm>
            <a:off x="1470025" y="1967865"/>
            <a:ext cx="9427210" cy="3333115"/>
          </a:xfrm>
          <a:prstGeom prst="rect">
            <a:avLst/>
          </a:prstGeom>
          <a:noFill/>
          <a:ln>
            <a:noFill/>
          </a:ln>
        </p:spPr>
      </p:pic>
      <p:sp>
        <p:nvSpPr>
          <p:cNvPr id="19462" name="TextBox 8"/>
          <p:cNvSpPr txBox="1"/>
          <p:nvPr/>
        </p:nvSpPr>
        <p:spPr>
          <a:xfrm>
            <a:off x="1469390" y="2799715"/>
            <a:ext cx="9884410" cy="1060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en-US" altLang="en-US" sz="6300" b="1" dirty="0">
                <a:solidFill>
                  <a:srgbClr val="0000FF"/>
                </a:solidFill>
                <a:latin typeface="HP001 4 hàng" panose="020B0603050302020204" pitchFamily="34" charset="0"/>
              </a:rPr>
              <a:t>Bà cháu thương yêu nhau.</a:t>
            </a:r>
            <a:endParaRPr lang="en-US" altLang="en-US" sz="63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  <p:pic>
        <p:nvPicPr>
          <p:cNvPr id="19464" name="Picture 10">
            <a:hlinkClick r:id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1513" y="5689600"/>
            <a:ext cx="1725612" cy="1079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ounded Rectangle 1"/>
          <p:cNvSpPr/>
          <p:nvPr/>
        </p:nvSpPr>
        <p:spPr>
          <a:xfrm>
            <a:off x="570230" y="410210"/>
            <a:ext cx="3751580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200">
                <a:latin typeface="UTM Avo" panose="02040603050506020204" charset="0"/>
                <a:cs typeface="UTM Avo" panose="02040603050506020204" charset="0"/>
              </a:rPr>
              <a:t>Viết từ ứng dụng</a:t>
            </a:r>
            <a:endParaRPr lang="en-US" sz="3200">
              <a:latin typeface="UTM Avo" panose="02040603050506020204" charset="0"/>
              <a:cs typeface="UTM Avo" panose="0204060305050602020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b="1000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l="10271" t="27847" r="5032" b="7510"/>
          <a:stretch>
            <a:fillRect/>
          </a:stretch>
        </p:blipFill>
        <p:spPr>
          <a:xfrm>
            <a:off x="-141816" y="537633"/>
            <a:ext cx="13023849" cy="6210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2" name="TextBox 9"/>
          <p:cNvSpPr txBox="1"/>
          <p:nvPr/>
        </p:nvSpPr>
        <p:spPr>
          <a:xfrm>
            <a:off x="3894667" y="3972984"/>
            <a:ext cx="5386070" cy="1116965"/>
          </a:xfrm>
          <a:prstGeom prst="rect">
            <a:avLst/>
          </a:prstGeom>
          <a:noFill/>
          <a:ln w="9525">
            <a:noFill/>
          </a:ln>
        </p:spPr>
        <p:txBody>
          <a:bodyPr wrap="none" lIns="91440" tIns="45720" rIns="91440" bIns="45720">
            <a:spAutoFit/>
          </a:bodyPr>
          <a:p>
            <a:pPr defTabSz="685800" eaLnBrk="1" hangingPunct="1">
              <a:buNone/>
            </a:pPr>
            <a:r>
              <a:rPr sz="6665" dirty="0">
                <a:solidFill>
                  <a:srgbClr val="FF0000"/>
                </a:solidFill>
                <a:latin typeface="UTM Avo" panose="02040603050506020204"/>
              </a:rPr>
              <a:t>HẸN GẶP LẠI</a:t>
            </a:r>
            <a:endParaRPr sz="6665" dirty="0">
              <a:solidFill>
                <a:srgbClr val="FF0000"/>
              </a:solidFill>
              <a:latin typeface="UTM Avo" panose="02040603050506020204"/>
            </a:endParaRPr>
          </a:p>
        </p:txBody>
      </p:sp>
    </p:spTree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MEDIACOVER_FLAG" val="1"/>
  <p:tag name="KSO_WM_UNIT_MEDIACOVER_BTN_STATE" val="1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</Words>
  <Application>WPS Presentation</Application>
  <PresentationFormat>Widescreen</PresentationFormat>
  <Paragraphs>20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7</vt:i4>
      </vt:variant>
    </vt:vector>
  </HeadingPairs>
  <TitlesOfParts>
    <vt:vector size="21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UTM Avo</vt:lpstr>
      <vt:lpstr>UTM Avo</vt:lpstr>
      <vt:lpstr>HP001 4 hàng</vt:lpstr>
      <vt:lpstr>2_Office Theme</vt:lpstr>
      <vt:lpstr>Office 主题</vt:lpstr>
      <vt:lpstr>Default Design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Administrator</cp:lastModifiedBy>
  <cp:revision>1</cp:revision>
  <dcterms:created xsi:type="dcterms:W3CDTF">2021-01-19T02:34:19Z</dcterms:created>
  <dcterms:modified xsi:type="dcterms:W3CDTF">2021-01-19T02:34:19Z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1033-11.2.0.9937</vt:lpwstr>
  </property>
</Properties>
</file>